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22" r:id="rId2"/>
    <p:sldId id="3409" r:id="rId3"/>
    <p:sldId id="3412" r:id="rId4"/>
    <p:sldId id="3411" r:id="rId5"/>
    <p:sldId id="3421" r:id="rId6"/>
    <p:sldId id="3423" r:id="rId7"/>
    <p:sldId id="3413" r:id="rId8"/>
    <p:sldId id="3414" r:id="rId9"/>
    <p:sldId id="3415" r:id="rId10"/>
    <p:sldId id="3416" r:id="rId11"/>
    <p:sldId id="3417" r:id="rId12"/>
    <p:sldId id="3418" r:id="rId13"/>
    <p:sldId id="3419" r:id="rId14"/>
    <p:sldId id="3420" r:id="rId15"/>
  </p:sldIdLst>
  <p:sldSz cx="9144000" cy="6858000" type="screen4x3"/>
  <p:notesSz cx="6934200" cy="9120188"/>
  <p:defaultTextStyle>
    <a:defPPr>
      <a:defRPr lang="en-CA"/>
    </a:defPPr>
    <a:lvl1pPr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Edmonds" initials="JE" lastIdx="2" clrIdx="0">
    <p:extLst>
      <p:ext uri="{19B8F6BF-5375-455C-9EA6-DF929625EA0E}">
        <p15:presenceInfo xmlns:p15="http://schemas.microsoft.com/office/powerpoint/2012/main" userId="a8785b683ef20e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FF66"/>
    <a:srgbClr val="000066"/>
    <a:srgbClr val="CB00FE"/>
    <a:srgbClr val="FF66FF"/>
    <a:srgbClr val="FF66CC"/>
    <a:srgbClr val="FFCC99"/>
    <a:srgbClr val="996600"/>
    <a:srgbClr val="FEFEFE"/>
    <a:srgbClr val="0A1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0" autoAdjust="0"/>
    <p:restoredTop sz="94571" autoAdjust="0"/>
  </p:normalViewPr>
  <p:slideViewPr>
    <p:cSldViewPr>
      <p:cViewPr varScale="1">
        <p:scale>
          <a:sx n="78" d="100"/>
          <a:sy n="78" d="100"/>
        </p:scale>
        <p:origin x="875" y="80"/>
      </p:cViewPr>
      <p:guideLst>
        <p:guide orient="horz" pos="33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124D8B43-BAEB-4C0F-BC20-7823DDE8759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0817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32288"/>
            <a:ext cx="55467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80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80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A1D717B2-2470-4192-B072-B1976093DE8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6321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D92580-C89E-49B3-9C81-7EE9131EC93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3</a:t>
            </a:fld>
            <a:endParaRPr lang="en-CA" altLang="en-US" dirty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6940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D92580-C89E-49B3-9C81-7EE9131EC93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4</a:t>
            </a:fld>
            <a:endParaRPr lang="en-CA" altLang="en-US" dirty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5881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D92580-C89E-49B3-9C81-7EE9131EC93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8</a:t>
            </a:fld>
            <a:endParaRPr lang="en-CA" altLang="en-US" dirty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7250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D92580-C89E-49B3-9C81-7EE9131EC93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9</a:t>
            </a:fld>
            <a:endParaRPr lang="en-CA" altLang="en-US" dirty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7468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D92580-C89E-49B3-9C81-7EE9131EC93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10</a:t>
            </a:fld>
            <a:endParaRPr lang="en-CA" altLang="en-US" dirty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9119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D92580-C89E-49B3-9C81-7EE9131EC93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11</a:t>
            </a:fld>
            <a:endParaRPr lang="en-CA" altLang="en-US" dirty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2837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D92580-C89E-49B3-9C81-7EE9131EC93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12</a:t>
            </a:fld>
            <a:endParaRPr lang="en-CA" altLang="en-US" dirty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1898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D92580-C89E-49B3-9C81-7EE9131EC93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13</a:t>
            </a:fld>
            <a:endParaRPr lang="en-CA" altLang="en-US" dirty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6426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D92580-C89E-49B3-9C81-7EE9131EC93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14</a:t>
            </a:fld>
            <a:endParaRPr lang="en-CA" altLang="en-US" dirty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862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66C8B-1568-4FA8-9E10-1737434DEB7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871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A81D0-7FB6-43E7-84F6-61060593283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663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EE9D8-709B-4F34-AC03-9BB59599EFE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635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8B4A2-59BC-4B2E-9DD5-BA980AD03E6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8054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883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9E52A-E609-4DBB-A8B1-F9B62A1B57C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573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FE8C-87A8-4908-916D-49B645F0888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025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CC3E5-2826-40B6-B6AF-FE3ACBD734C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934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5E01D-F22B-44F4-AA78-74B1328DFDE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927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1F8C6-B39E-4859-AE79-3E098799954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86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5AF03-9CA0-4962-8F62-70D57257A12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807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23CDE-6F5B-4242-B5A2-E1B6B6E4CFD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804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F3D88-B323-433D-82D2-822AF8BEC20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909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D0BEDCD-A305-4E47-B6D0-E608F18D276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cs.yorku.ca/~jeff/courses/1090/syllabus/1090-4-induction.pptx" TargetMode="External"/><Relationship Id="rId2" Type="http://schemas.openxmlformats.org/officeDocument/2006/relationships/hyperlink" Target="https://www.eecs.yorku.ca/~jeff/courses/1090/syllabus/1090-2-informal-understanding-proofs.pptx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1495"/>
            <a:ext cx="8991600" cy="595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As you know, I teach by making everything a story with characters.</a:t>
            </a:r>
            <a:br>
              <a:rPr lang="en-US" sz="1400" dirty="0"/>
            </a:br>
            <a:r>
              <a:rPr lang="en-US" sz="1400" dirty="0"/>
              <a:t>∀ ∃ proofs become a game between a </a:t>
            </a:r>
            <a:r>
              <a:rPr lang="en-US" sz="1400" dirty="0">
                <a:solidFill>
                  <a:schemeClr val="accent2"/>
                </a:solidFill>
              </a:rPr>
              <a:t>prover</a:t>
            </a:r>
            <a:r>
              <a:rPr lang="en-US" sz="1400" dirty="0"/>
              <a:t> and an </a:t>
            </a:r>
            <a:r>
              <a:rPr lang="en-US" sz="1400" dirty="0">
                <a:solidFill>
                  <a:srgbClr val="FF0000"/>
                </a:solidFill>
              </a:rPr>
              <a:t>adversary</a:t>
            </a:r>
            <a:r>
              <a:rPr lang="en-US" sz="1400" dirty="0"/>
              <a:t>. </a:t>
            </a:r>
            <a:br>
              <a:rPr lang="en-US" sz="1400" dirty="0"/>
            </a:br>
            <a:r>
              <a:rPr lang="en-US" sz="1400" dirty="0"/>
              <a:t>I am not sure if I always intuitively knew </a:t>
            </a:r>
            <a:r>
              <a:rPr lang="en-US" sz="1400" dirty="0" err="1"/>
              <a:t>tthis</a:t>
            </a:r>
            <a:r>
              <a:rPr lang="en-US" sz="1400" dirty="0"/>
              <a:t> or whether Russell or </a:t>
            </a:r>
            <a:r>
              <a:rPr lang="en-US" sz="1400" dirty="0" smtClean="0"/>
              <a:t>you Toni </a:t>
            </a:r>
            <a:r>
              <a:rPr lang="en-US" sz="1400" dirty="0"/>
              <a:t>grounded it for me.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When </a:t>
            </a:r>
            <a:r>
              <a:rPr lang="en-US" sz="1400" dirty="0"/>
              <a:t>the statement being proved is complicated, then the students get LOST.</a:t>
            </a:r>
            <a:br>
              <a:rPr lang="en-US" sz="1400" dirty="0"/>
            </a:br>
            <a:r>
              <a:rPr lang="en-US" sz="1400" dirty="0"/>
              <a:t>I realized that they </a:t>
            </a:r>
            <a:r>
              <a:rPr lang="en-US" sz="1400" dirty="0" err="1"/>
              <a:t>dont</a:t>
            </a:r>
            <a:r>
              <a:rPr lang="en-US" sz="1400" dirty="0"/>
              <a:t> know how to parse the sentence being proved.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I gave them a context free grammar </a:t>
            </a:r>
            <a:r>
              <a:rPr lang="en-US" sz="1400" dirty="0" smtClean="0"/>
              <a:t>that </a:t>
            </a:r>
            <a:r>
              <a:rPr lang="en-US" sz="1400" dirty="0"/>
              <a:t>both parses the sentence </a:t>
            </a:r>
            <a:r>
              <a:rPr lang="en-US" sz="1400" dirty="0" smtClean="0"/>
              <a:t> </a:t>
            </a:r>
          </a:p>
          <a:p>
            <a:pPr lvl="0" algn="l" eaLnBrk="0" hangingPunct="0">
              <a:spcBef>
                <a:spcPct val="20000"/>
              </a:spcBef>
              <a:defRPr/>
            </a:pPr>
            <a:r>
              <a:rPr lang="en-US" sz="1400" kern="0" dirty="0" smtClean="0">
                <a:solidFill>
                  <a:srgbClr val="FFFF00"/>
                </a:solidFill>
                <a:latin typeface="Times New Roman"/>
              </a:rPr>
              <a:t>Contest Free Grammar  </a:t>
            </a:r>
          </a:p>
          <a:p>
            <a:pPr lvl="0" algn="l">
              <a:defRPr/>
            </a:pPr>
            <a:r>
              <a:rPr lang="en-US" sz="1400" kern="0" dirty="0" smtClean="0">
                <a:solidFill>
                  <a:schemeClr val="accent2"/>
                </a:solidFill>
                <a:latin typeface="Times New Roman"/>
              </a:rPr>
              <a:t>S</a:t>
            </a:r>
            <a:r>
              <a:rPr lang="en-US" sz="1400" kern="0" dirty="0" smtClean="0">
                <a:solidFill>
                  <a:srgbClr val="FFFFFF"/>
                </a:solidFill>
                <a:latin typeface="Times New Roman"/>
              </a:rPr>
              <a:t> </a:t>
            </a:r>
            <a:r>
              <a:rPr lang="en-US" sz="1400" kern="0" dirty="0">
                <a:solidFill>
                  <a:srgbClr val="FF00FF"/>
                </a:solidFill>
                <a:latin typeface="Times New Roman"/>
                <a:sym typeface="Wingdings" panose="05000000000000000000" pitchFamily="2" charset="2"/>
              </a:rPr>
              <a:t></a:t>
            </a:r>
            <a:r>
              <a:rPr lang="en-US" sz="1400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 </a:t>
            </a:r>
            <a:r>
              <a:rPr lang="en-US" altLang="en-US" sz="14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</a:rPr>
              <a:t> S(</a:t>
            </a:r>
            <a:r>
              <a:rPr lang="en-US" altLang="en-US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</a:rPr>
              <a:t>|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</a:rPr>
              <a:t>x S(x)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</a:rPr>
              <a:t>|</a:t>
            </a:r>
            <a:r>
              <a:rPr lang="en-US" altLang="en-US" sz="1400" dirty="0">
                <a:solidFill>
                  <a:srgbClr val="CB00FE"/>
                </a:solidFill>
                <a:latin typeface="Times New Roman"/>
              </a:rPr>
              <a:t> 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1400" baseline="-25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l-GR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altLang="en-US" sz="105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</a:rPr>
              <a:t>S</a:t>
            </a:r>
            <a:r>
              <a:rPr lang="el-GR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altLang="en-US" sz="1400" baseline="-25000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both</a:t>
            </a:r>
            <a:r>
              <a:rPr lang="en-US" altLang="en-US" sz="1400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12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1400" dirty="0" err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en-US" altLang="en-US" sz="1400" baseline="-25000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one</a:t>
            </a:r>
            <a:r>
              <a:rPr lang="en-US" altLang="en-US" sz="1400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12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R(T,T)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…</a:t>
            </a:r>
          </a:p>
          <a:p>
            <a:pPr algn="l">
              <a:defRPr/>
            </a:pPr>
            <a:r>
              <a:rPr lang="en-US" sz="1400" kern="0" dirty="0">
                <a:solidFill>
                  <a:schemeClr val="tx2"/>
                </a:solidFill>
                <a:latin typeface="Times New Roman"/>
              </a:rPr>
              <a:t>S </a:t>
            </a:r>
            <a:r>
              <a:rPr lang="en-US" sz="1400" kern="0" dirty="0">
                <a:solidFill>
                  <a:srgbClr val="FF00FF"/>
                </a:solidFill>
                <a:latin typeface="Times New Roman"/>
                <a:sym typeface="Wingdings" panose="05000000000000000000" pitchFamily="2" charset="2"/>
              </a:rPr>
              <a:t></a:t>
            </a:r>
            <a:r>
              <a:rPr lang="en-US" sz="1400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 </a:t>
            </a:r>
            <a:r>
              <a:rPr lang="en-US" altLang="en-US" sz="1400" dirty="0">
                <a:solidFill>
                  <a:schemeClr val="accent2"/>
                </a:solidFill>
                <a:latin typeface="Symbol" pitchFamily="18" charset="2"/>
              </a:rPr>
              <a:t>"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</a:rPr>
              <a:t>x 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</a:rPr>
              <a:t>S(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</a:rPr>
              <a:t>|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solidFill>
                  <a:schemeClr val="tx2"/>
                </a:solidFill>
                <a:latin typeface="Symbol" pitchFamily="18" charset="2"/>
              </a:rPr>
              <a:t>$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</a:rPr>
              <a:t>x S(x)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</a:rPr>
              <a:t>|</a:t>
            </a:r>
            <a:r>
              <a:rPr lang="en-US" altLang="en-US" sz="1400" dirty="0">
                <a:solidFill>
                  <a:srgbClr val="CB00FE"/>
                </a:solidFill>
                <a:latin typeface="Times New Roman"/>
              </a:rPr>
              <a:t> 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1400" baseline="-250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l-GR" altLang="en-US" sz="1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1400" baseline="-25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l-GR" altLang="en-US" sz="1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altLang="en-US" sz="1400" baseline="-25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both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1400" baseline="-25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1400" dirty="0" err="1">
                <a:solidFill>
                  <a:schemeClr val="tx2"/>
                </a:solidFill>
                <a:sym typeface="Symbol" panose="05050102010706020507" pitchFamily="18" charset="2"/>
              </a:rPr>
              <a:t></a:t>
            </a:r>
            <a:r>
              <a:rPr lang="en-US" altLang="en-US" sz="1400" baseline="-25000" dirty="0" err="1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cases</a:t>
            </a:r>
            <a:r>
              <a:rPr lang="en-US" altLang="en-US" sz="1400" dirty="0" err="1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R(T,T)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 smtClean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…</a:t>
            </a:r>
          </a:p>
          <a:p>
            <a:pPr algn="l">
              <a:defRPr/>
            </a:pPr>
            <a:r>
              <a:rPr lang="en-US" sz="1400" dirty="0"/>
              <a:t>I </a:t>
            </a:r>
            <a:r>
              <a:rPr lang="en-US" sz="1400" dirty="0" err="1"/>
              <a:t>coloured</a:t>
            </a:r>
            <a:r>
              <a:rPr lang="en-US" sz="1400" dirty="0"/>
              <a:t> the </a:t>
            </a:r>
            <a:r>
              <a:rPr lang="en-US" sz="1400" dirty="0">
                <a:solidFill>
                  <a:schemeClr val="accent2"/>
                </a:solidFill>
              </a:rPr>
              <a:t>prover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</a:rPr>
              <a:t>adversary</a:t>
            </a:r>
            <a:r>
              <a:rPr lang="en-US" sz="1400" dirty="0"/>
              <a:t>, and </a:t>
            </a:r>
            <a:r>
              <a:rPr lang="en-US" sz="1400" dirty="0">
                <a:solidFill>
                  <a:schemeClr val="tx2"/>
                </a:solidFill>
              </a:rPr>
              <a:t>oracle</a:t>
            </a:r>
            <a:r>
              <a:rPr lang="en-US" sz="1400" dirty="0"/>
              <a:t> to be blue, red, and yellow.</a:t>
            </a:r>
            <a:endParaRPr lang="en-US" altLang="en-US" sz="1400" dirty="0">
              <a:solidFill>
                <a:schemeClr val="tx2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r>
              <a:rPr lang="en-US" sz="1400" kern="0" dirty="0">
                <a:solidFill>
                  <a:schemeClr val="accent2"/>
                </a:solidFill>
                <a:latin typeface="Times New Roman"/>
              </a:rPr>
              <a:t>S</a:t>
            </a:r>
            <a:r>
              <a:rPr lang="en-US" sz="1400" kern="0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en-US" sz="1400" dirty="0" smtClean="0"/>
              <a:t>is a formula that that the </a:t>
            </a:r>
            <a:r>
              <a:rPr lang="en-US" sz="1400" dirty="0" smtClean="0">
                <a:solidFill>
                  <a:schemeClr val="accent2"/>
                </a:solidFill>
              </a:rPr>
              <a:t>prover</a:t>
            </a:r>
            <a:r>
              <a:rPr lang="en-US" sz="1400" dirty="0" smtClean="0"/>
              <a:t> must prove</a:t>
            </a:r>
            <a:endParaRPr lang="en-US" sz="1400" dirty="0"/>
          </a:p>
          <a:p>
            <a:pPr algn="l"/>
            <a:r>
              <a:rPr lang="en-US" sz="1400" kern="0" dirty="0">
                <a:solidFill>
                  <a:schemeClr val="tx2"/>
                </a:solidFill>
                <a:latin typeface="Times New Roman"/>
              </a:rPr>
              <a:t>S</a:t>
            </a:r>
            <a:r>
              <a:rPr lang="en-US" sz="1400" kern="0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en-US" sz="1400" dirty="0"/>
              <a:t>is a formula that that the </a:t>
            </a:r>
            <a:r>
              <a:rPr lang="en-US" sz="1400" dirty="0" smtClean="0">
                <a:solidFill>
                  <a:schemeClr val="tx2"/>
                </a:solidFill>
              </a:rPr>
              <a:t>oracle</a:t>
            </a:r>
            <a:r>
              <a:rPr lang="en-US" sz="1400" dirty="0" smtClean="0"/>
              <a:t> must assure</a:t>
            </a:r>
            <a:endParaRPr lang="en-US" sz="1400" dirty="0"/>
          </a:p>
          <a:p>
            <a:pPr algn="l"/>
            <a:r>
              <a:rPr lang="en-US" altLang="en-US" sz="1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x </a:t>
            </a:r>
            <a:r>
              <a:rPr lang="en-US" altLang="en-US" sz="1400" dirty="0" smtClean="0"/>
              <a:t>is</a:t>
            </a:r>
            <a:r>
              <a:rPr lang="en-US" sz="1400" dirty="0" smtClean="0"/>
              <a:t> an object that the </a:t>
            </a:r>
            <a:r>
              <a:rPr lang="en-US" sz="1400" dirty="0">
                <a:solidFill>
                  <a:srgbClr val="FF0000"/>
                </a:solidFill>
              </a:rPr>
              <a:t>adversary </a:t>
            </a:r>
            <a:r>
              <a:rPr lang="en-US" sz="1400" dirty="0" smtClean="0"/>
              <a:t>must provide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Each of the three players, mechanically </a:t>
            </a:r>
            <a:r>
              <a:rPr lang="en-US" sz="1400" dirty="0" smtClean="0"/>
              <a:t>know how to play their role by </a:t>
            </a:r>
            <a:r>
              <a:rPr lang="en-US" sz="1400" dirty="0" smtClean="0"/>
              <a:t>traversing their tree.</a:t>
            </a:r>
          </a:p>
          <a:p>
            <a:pPr algn="l"/>
            <a:r>
              <a:rPr lang="en-US" sz="1400" dirty="0" smtClean="0"/>
              <a:t>The hard part is how these roles merge together.</a:t>
            </a:r>
            <a:endParaRPr lang="en-US" sz="1400" dirty="0" smtClean="0"/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I </a:t>
            </a:r>
            <a:r>
              <a:rPr lang="en-US" sz="1400" dirty="0"/>
              <a:t>think it is good.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CA" sz="1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8C901F-58AC-494A-98A3-F6B26A644C18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524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 dirty="0" smtClean="0"/>
              <a:t>The Game Proof System </a:t>
            </a:r>
            <a:r>
              <a:rPr lang="en-US" altLang="en-US" sz="2000" kern="0" dirty="0" smtClean="0"/>
              <a:t>(for the expert)</a:t>
            </a:r>
            <a:endParaRPr lang="en-CA" altLang="en-US" kern="0" dirty="0"/>
          </a:p>
        </p:txBody>
      </p:sp>
    </p:spTree>
    <p:extLst>
      <p:ext uri="{BB962C8B-B14F-4D97-AF65-F5344CB8AC3E}">
        <p14:creationId xmlns:p14="http://schemas.microsoft.com/office/powerpoint/2010/main" val="299350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E7AC31E-A700-4438-958E-8BB1E3D4DCF0}"/>
              </a:ext>
            </a:extLst>
          </p:cNvPr>
          <p:cNvGrpSpPr/>
          <p:nvPr/>
        </p:nvGrpSpPr>
        <p:grpSpPr>
          <a:xfrm>
            <a:off x="4724400" y="1070439"/>
            <a:ext cx="5715000" cy="3651019"/>
            <a:chOff x="4724400" y="1070439"/>
            <a:chExt cx="5715000" cy="3651019"/>
          </a:xfrm>
        </p:grpSpPr>
        <p:sp>
          <p:nvSpPr>
            <p:cNvPr id="76" name="Text Box 3">
              <a:extLst>
                <a:ext uri="{FF2B5EF4-FFF2-40B4-BE49-F238E27FC236}">
                  <a16:creationId xmlns:a16="http://schemas.microsoft.com/office/drawing/2014/main" id="{5CFE84F2-7F61-445D-8D7D-4332B900A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7191" y="1751236"/>
              <a:ext cx="21463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400" dirty="0">
                  <a:solidFill>
                    <a:schemeClr val="accent2"/>
                  </a:solidFill>
                  <a:latin typeface="+mj-lt"/>
                  <a:sym typeface="Symbol" pitchFamily="18" charset="2"/>
                </a:rPr>
                <a:t>LHS</a:t>
              </a:r>
              <a:r>
                <a:rPr lang="el-GR" altLang="en-US" sz="2400" dirty="0">
                  <a:solidFill>
                    <a:schemeClr val="accent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 </a:t>
              </a:r>
              <a:r>
                <a:rPr lang="en-US" altLang="en-US" sz="2400" dirty="0">
                  <a:solidFill>
                    <a:schemeClr val="accent2"/>
                  </a:solidFill>
                  <a:latin typeface="+mj-lt"/>
                  <a:sym typeface="Symbol" pitchFamily="18" charset="2"/>
                </a:rPr>
                <a:t>RHS</a:t>
              </a: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42E84CFC-4DBE-4549-9841-124B85C5BC86}"/>
                </a:ext>
              </a:extLst>
            </p:cNvPr>
            <p:cNvGrpSpPr/>
            <p:nvPr/>
          </p:nvGrpSpPr>
          <p:grpSpPr>
            <a:xfrm>
              <a:off x="5986205" y="2142607"/>
              <a:ext cx="1887877" cy="1243110"/>
              <a:chOff x="6605031" y="1377506"/>
              <a:chExt cx="1694420" cy="1087859"/>
            </a:xfrm>
          </p:grpSpPr>
          <p:sp>
            <p:nvSpPr>
              <p:cNvPr id="80" name="Line 26">
                <a:extLst>
                  <a:ext uri="{FF2B5EF4-FFF2-40B4-BE49-F238E27FC236}">
                    <a16:creationId xmlns:a16="http://schemas.microsoft.com/office/drawing/2014/main" id="{366805E6-E8FC-46E6-A476-FAB613EE82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05031" y="1377506"/>
                <a:ext cx="946705" cy="1087859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prstDash val="solid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81" name="Line 28">
                <a:extLst>
                  <a:ext uri="{FF2B5EF4-FFF2-40B4-BE49-F238E27FC236}">
                    <a16:creationId xmlns:a16="http://schemas.microsoft.com/office/drawing/2014/main" id="{AB0C19B5-6285-4967-BA4E-8734E0CA15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51738" y="1377507"/>
                <a:ext cx="747713" cy="6405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82" name="Line 31">
              <a:extLst>
                <a:ext uri="{FF2B5EF4-FFF2-40B4-BE49-F238E27FC236}">
                  <a16:creationId xmlns:a16="http://schemas.microsoft.com/office/drawing/2014/main" id="{FAFD6E06-73C8-44DE-AC69-6118A0B997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76120" y="3203501"/>
              <a:ext cx="0" cy="4616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84" name="Text Box 44">
              <a:extLst>
                <a:ext uri="{FF2B5EF4-FFF2-40B4-BE49-F238E27FC236}">
                  <a16:creationId xmlns:a16="http://schemas.microsoft.com/office/drawing/2014/main" id="{56740208-738C-43C4-AEF2-5457A273B8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0400" y="2819470"/>
              <a:ext cx="3429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chemeClr val="accent2"/>
                  </a:solidFill>
                  <a:latin typeface="Symbol" pitchFamily="18" charset="2"/>
                </a:rPr>
                <a:t>"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b,</a:t>
              </a:r>
              <a:r>
                <a:rPr lang="en-US" altLang="en-US" sz="2000" dirty="0">
                  <a:solidFill>
                    <a:schemeClr val="accent2"/>
                  </a:solidFill>
                  <a:latin typeface="Symbol" pitchFamily="18" charset="2"/>
                </a:rPr>
                <a:t>$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g,Loves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(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b,g,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85" name="Text Box 44">
              <a:extLst>
                <a:ext uri="{FF2B5EF4-FFF2-40B4-BE49-F238E27FC236}">
                  <a16:creationId xmlns:a16="http://schemas.microsoft.com/office/drawing/2014/main" id="{86EA5A31-E4A7-433A-A4C8-9560E6D1F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2456" y="3570409"/>
              <a:ext cx="18277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chemeClr val="accent2"/>
                  </a:solidFill>
                  <a:latin typeface="Symbol" pitchFamily="18" charset="2"/>
                </a:rPr>
                <a:t>$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g,Loves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(</a:t>
              </a:r>
              <a:r>
                <a:rPr lang="en-US" altLang="en-US" sz="2000" dirty="0" err="1">
                  <a:solidFill>
                    <a:srgbClr val="FF0000"/>
                  </a:solidFill>
                </a:rPr>
                <a:t>b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89" name="Text Box 44">
              <a:extLst>
                <a:ext uri="{FF2B5EF4-FFF2-40B4-BE49-F238E27FC236}">
                  <a16:creationId xmlns:a16="http://schemas.microsoft.com/office/drawing/2014/main" id="{86E064B1-ABA2-4885-A712-EECC0B6C6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2803" y="1350866"/>
              <a:ext cx="19768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  <a:defRPr/>
              </a:pPr>
              <a:r>
                <a:rPr lang="en-US" altLang="en-US" sz="2400" dirty="0">
                  <a:solidFill>
                    <a:srgbClr val="66FF66"/>
                  </a:solidFill>
                  <a:latin typeface="Symbol" pitchFamily="18" charset="2"/>
                </a:rPr>
                <a:t>"</a:t>
              </a:r>
              <a:r>
                <a:rPr lang="en-US" altLang="en-US" sz="2400" dirty="0" err="1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U,</a:t>
              </a:r>
              <a:r>
                <a:rPr lang="en-US" altLang="en-US" sz="2400" dirty="0" err="1">
                  <a:solidFill>
                    <a:srgbClr val="66FF66"/>
                  </a:solidFill>
                  <a:latin typeface="+mj-lt"/>
                </a:rPr>
                <a:t>Loves,day</a:t>
              </a:r>
              <a:endParaRPr lang="en-US" altLang="en-US" sz="2400" dirty="0">
                <a:solidFill>
                  <a:srgbClr val="66FF66"/>
                </a:solidFill>
                <a:latin typeface="+mj-lt"/>
              </a:endParaRPr>
            </a:p>
          </p:txBody>
        </p:sp>
        <p:sp>
          <p:nvSpPr>
            <p:cNvPr id="63" name="Text Box 44">
              <a:extLst>
                <a:ext uri="{FF2B5EF4-FFF2-40B4-BE49-F238E27FC236}">
                  <a16:creationId xmlns:a16="http://schemas.microsoft.com/office/drawing/2014/main" id="{6EED1407-B9DB-48D9-81B4-95C586019F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4400" y="3371387"/>
              <a:ext cx="226696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rgbClr val="FFFF00"/>
                  </a:solidFill>
                  <a:latin typeface="Symbol" pitchFamily="18" charset="2"/>
                </a:rPr>
                <a:t>$</a:t>
              </a:r>
              <a:r>
                <a:rPr lang="en-US" altLang="en-US" sz="2000" dirty="0">
                  <a:solidFill>
                    <a:srgbClr val="FFFF00"/>
                  </a:solidFill>
                </a:rPr>
                <a:t>g,</a:t>
              </a:r>
              <a:r>
                <a:rPr lang="en-US" altLang="en-US" sz="2000" dirty="0">
                  <a:solidFill>
                    <a:srgbClr val="FFFF00"/>
                  </a:solidFill>
                  <a:latin typeface="Symbol" pitchFamily="18" charset="2"/>
                </a:rPr>
                <a:t>"</a:t>
              </a:r>
              <a:r>
                <a:rPr lang="en-US" altLang="en-US" sz="2000" dirty="0" err="1">
                  <a:solidFill>
                    <a:srgbClr val="FFFF00"/>
                  </a:solidFill>
                </a:rPr>
                <a:t>b,Loves</a:t>
              </a:r>
              <a:r>
                <a:rPr lang="en-US" altLang="en-US" sz="2000" dirty="0">
                  <a:solidFill>
                    <a:srgbClr val="FFFF00"/>
                  </a:solidFill>
                </a:rPr>
                <a:t>(</a:t>
              </a:r>
              <a:r>
                <a:rPr lang="en-US" altLang="en-US" sz="2000" dirty="0" err="1">
                  <a:solidFill>
                    <a:srgbClr val="FFFF00"/>
                  </a:solidFill>
                </a:rPr>
                <a:t>b,g,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rgbClr val="FFFF00"/>
                  </a:solidFill>
                </a:rPr>
                <a:t>)</a:t>
              </a:r>
              <a:r>
                <a:rPr lang="en-US" sz="2000" dirty="0">
                  <a:solidFill>
                    <a:srgbClr val="FFFF00"/>
                  </a:solidFill>
                  <a:latin typeface="Symbol" pitchFamily="18" charset="2"/>
                </a:rPr>
                <a:t> </a:t>
              </a:r>
              <a:endParaRPr lang="en-US" altLang="en-US" sz="2000" dirty="0">
                <a:solidFill>
                  <a:srgbClr val="FFFF00"/>
                </a:solidFill>
              </a:endParaRPr>
            </a:p>
          </p:txBody>
        </p:sp>
        <p:pic>
          <p:nvPicPr>
            <p:cNvPr id="116" name="Picture 2" descr="http://www.swordofthespirit.net/bulwark/mosesbush.gif">
              <a:extLst>
                <a:ext uri="{FF2B5EF4-FFF2-40B4-BE49-F238E27FC236}">
                  <a16:creationId xmlns:a16="http://schemas.microsoft.com/office/drawing/2014/main" id="{49050D28-F525-436A-97AF-5EBC8A16F5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4566" y="2411027"/>
              <a:ext cx="807362" cy="469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F384F6E-388B-43A6-8FA9-661BD787B2BF}"/>
                </a:ext>
              </a:extLst>
            </p:cNvPr>
            <p:cNvGrpSpPr/>
            <p:nvPr/>
          </p:nvGrpSpPr>
          <p:grpSpPr>
            <a:xfrm>
              <a:off x="7394630" y="3954531"/>
              <a:ext cx="1793849" cy="766927"/>
              <a:chOff x="7394630" y="5290875"/>
              <a:chExt cx="1793849" cy="766927"/>
            </a:xfrm>
          </p:grpSpPr>
          <p:sp>
            <p:nvSpPr>
              <p:cNvPr id="83" name="Text Box 44">
                <a:extLst>
                  <a:ext uri="{FF2B5EF4-FFF2-40B4-BE49-F238E27FC236}">
                    <a16:creationId xmlns:a16="http://schemas.microsoft.com/office/drawing/2014/main" id="{3288E3AD-F416-4E23-9191-AAC2F11E0D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94159" y="5657692"/>
                <a:ext cx="149432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</a:rPr>
                  <a:t>Loves(</a:t>
                </a:r>
                <a:r>
                  <a:rPr lang="en-US" altLang="en-US" sz="2000" dirty="0" err="1">
                    <a:solidFill>
                      <a:srgbClr val="FF0000"/>
                    </a:solidFill>
                  </a:rPr>
                  <a:t>b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)</a:t>
                </a:r>
              </a:p>
            </p:txBody>
          </p:sp>
          <p:sp>
            <p:nvSpPr>
              <p:cNvPr id="86" name="Line 31">
                <a:extLst>
                  <a:ext uri="{FF2B5EF4-FFF2-40B4-BE49-F238E27FC236}">
                    <a16:creationId xmlns:a16="http://schemas.microsoft.com/office/drawing/2014/main" id="{E43CB7AC-1E92-4F53-8228-7A7423E352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76120" y="5290875"/>
                <a:ext cx="0" cy="496963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9FABA6B-5756-4E5C-B0E5-3C8B7E75FD31}"/>
                  </a:ext>
                </a:extLst>
              </p:cNvPr>
              <p:cNvGrpSpPr/>
              <p:nvPr/>
            </p:nvGrpSpPr>
            <p:grpSpPr>
              <a:xfrm>
                <a:off x="7394630" y="5296603"/>
                <a:ext cx="869942" cy="400110"/>
                <a:chOff x="7394630" y="3359780"/>
                <a:chExt cx="869942" cy="400110"/>
              </a:xfrm>
            </p:grpSpPr>
            <p:sp>
              <p:nvSpPr>
                <p:cNvPr id="69" name="Text Box 44">
                  <a:extLst>
                    <a:ext uri="{FF2B5EF4-FFF2-40B4-BE49-F238E27FC236}">
                      <a16:creationId xmlns:a16="http://schemas.microsoft.com/office/drawing/2014/main" id="{7CA90BE9-F8A6-446F-9579-653CDDFDD1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4630" y="3359780"/>
                  <a:ext cx="45397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chemeClr val="accent2"/>
                      </a:solidFill>
                      <a:latin typeface="Symbol" pitchFamily="18" charset="2"/>
                    </a:rPr>
                    <a:t>$</a:t>
                  </a: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g</a:t>
                  </a:r>
                </a:p>
              </p:txBody>
            </p:sp>
            <p:sp>
              <p:nvSpPr>
                <p:cNvPr id="74" name="Line 31">
                  <a:extLst>
                    <a:ext uri="{FF2B5EF4-FFF2-40B4-BE49-F238E27FC236}">
                      <a16:creationId xmlns:a16="http://schemas.microsoft.com/office/drawing/2014/main" id="{56CE47C9-2A2D-4EBA-AFCC-2F59AF64CF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727733" y="3380507"/>
                  <a:ext cx="536839" cy="10745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2986633-5E75-45BE-89D5-A79C1174E8E1}"/>
                </a:ext>
              </a:extLst>
            </p:cNvPr>
            <p:cNvGrpSpPr/>
            <p:nvPr/>
          </p:nvGrpSpPr>
          <p:grpSpPr>
            <a:xfrm>
              <a:off x="7010400" y="3190641"/>
              <a:ext cx="1253706" cy="400110"/>
              <a:chOff x="7010400" y="2590162"/>
              <a:chExt cx="1253706" cy="400110"/>
            </a:xfrm>
          </p:grpSpPr>
          <p:sp>
            <p:nvSpPr>
              <p:cNvPr id="68" name="Text Box 44">
                <a:extLst>
                  <a:ext uri="{FF2B5EF4-FFF2-40B4-BE49-F238E27FC236}">
                    <a16:creationId xmlns:a16="http://schemas.microsoft.com/office/drawing/2014/main" id="{B236543A-3CA5-45EC-9700-F18E1151BD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0400" y="2590162"/>
                <a:ext cx="61439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rgbClr val="FF0000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  <p:sp>
            <p:nvSpPr>
              <p:cNvPr id="75" name="Line 31">
                <a:extLst>
                  <a:ext uri="{FF2B5EF4-FFF2-40B4-BE49-F238E27FC236}">
                    <a16:creationId xmlns:a16="http://schemas.microsoft.com/office/drawing/2014/main" id="{32BC4B47-FD57-4F2D-87A4-30DE04305D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467605" y="2636980"/>
                <a:ext cx="796501" cy="17258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7271F30-BE08-4D41-9F27-CFD4206E621A}"/>
                </a:ext>
              </a:extLst>
            </p:cNvPr>
            <p:cNvGrpSpPr/>
            <p:nvPr/>
          </p:nvGrpSpPr>
          <p:grpSpPr>
            <a:xfrm>
              <a:off x="6148432" y="1070439"/>
              <a:ext cx="993195" cy="882487"/>
              <a:chOff x="6148432" y="1009650"/>
              <a:chExt cx="993195" cy="882487"/>
            </a:xfrm>
          </p:grpSpPr>
          <p:sp>
            <p:nvSpPr>
              <p:cNvPr id="90" name="Line 31">
                <a:extLst>
                  <a:ext uri="{FF2B5EF4-FFF2-40B4-BE49-F238E27FC236}">
                    <a16:creationId xmlns:a16="http://schemas.microsoft.com/office/drawing/2014/main" id="{35E9DDFA-8377-4A59-A73C-37B362FE23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126368" y="1027529"/>
                <a:ext cx="15259" cy="8646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67" name="Line 26">
                <a:extLst>
                  <a:ext uri="{FF2B5EF4-FFF2-40B4-BE49-F238E27FC236}">
                    <a16:creationId xmlns:a16="http://schemas.microsoft.com/office/drawing/2014/main" id="{2EF4AFC2-AA90-4F46-8F73-69D79C53A0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148432" y="1009650"/>
                <a:ext cx="993194" cy="366679"/>
              </a:xfrm>
              <a:prstGeom prst="line">
                <a:avLst/>
              </a:prstGeom>
              <a:noFill/>
              <a:ln w="38100">
                <a:solidFill>
                  <a:srgbClr val="66FF66"/>
                </a:solidFill>
                <a:prstDash val="solid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</p:grpSp>
      </p:grpSp>
      <p:sp>
        <p:nvSpPr>
          <p:cNvPr id="78" name="Rectangle 2">
            <a:extLst>
              <a:ext uri="{FF2B5EF4-FFF2-40B4-BE49-F238E27FC236}">
                <a16:creationId xmlns:a16="http://schemas.microsoft.com/office/drawing/2014/main" id="{DA5DCF44-AFCD-47EA-92BD-F061B7BE194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Follow the Parse Tree</a:t>
            </a:r>
            <a:endParaRPr kumimoji="0" lang="en-CA" altLang="en-US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1" name="AutoShape 46">
            <a:extLst>
              <a:ext uri="{FF2B5EF4-FFF2-40B4-BE49-F238E27FC236}">
                <a16:creationId xmlns:a16="http://schemas.microsoft.com/office/drawing/2014/main" id="{13C09154-EFF2-4AB3-A6FF-61F65B431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94" y="1719949"/>
            <a:ext cx="4317327" cy="2859542"/>
          </a:xfrm>
          <a:prstGeom prst="wedgeRoundRectCallout">
            <a:avLst>
              <a:gd name="adj1" fmla="val -40456"/>
              <a:gd name="adj2" fmla="val -53423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dirty="0"/>
              <a:t>Start at the root.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dirty="0"/>
              <a:t>Go down-down-down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dirty="0"/>
              <a:t>until at a leaf.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dirty="0"/>
              <a:t>Then go up just far enough </a:t>
            </a:r>
            <a:br>
              <a:rPr lang="en-CA" altLang="en-US" sz="2400" dirty="0"/>
            </a:br>
            <a:r>
              <a:rPr lang="en-CA" altLang="en-US" sz="2400" dirty="0"/>
              <a:t>so that you can go down again.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dirty="0"/>
              <a:t>For each node, </a:t>
            </a:r>
            <a:br>
              <a:rPr lang="en-CA" altLang="en-US" sz="2400" dirty="0"/>
            </a:br>
            <a:r>
              <a:rPr lang="en-CA" altLang="en-US" sz="2400" dirty="0"/>
              <a:t>visit its children left to right.</a:t>
            </a:r>
          </a:p>
        </p:txBody>
      </p:sp>
      <p:sp>
        <p:nvSpPr>
          <p:cNvPr id="108" name="AutoShape 46">
            <a:extLst>
              <a:ext uri="{FF2B5EF4-FFF2-40B4-BE49-F238E27FC236}">
                <a16:creationId xmlns:a16="http://schemas.microsoft.com/office/drawing/2014/main" id="{1D8DA7BD-F2EC-4DE5-AD64-2EFF24950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673" y="4691779"/>
            <a:ext cx="4405049" cy="1308971"/>
          </a:xfrm>
          <a:prstGeom prst="wedgeRoundRectCallout">
            <a:avLst>
              <a:gd name="adj1" fmla="val -40456"/>
              <a:gd name="adj2" fmla="val -53423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dirty="0"/>
              <a:t>Alternatively,</a:t>
            </a:r>
            <a:br>
              <a:rPr lang="en-CA" altLang="en-US" sz="2400" dirty="0"/>
            </a:br>
            <a:r>
              <a:rPr lang="en-CA" altLang="en-US" sz="2400" dirty="0"/>
              <a:t>walk on the outside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dirty="0"/>
              <a:t>and follow the edges around.</a:t>
            </a:r>
          </a:p>
        </p:txBody>
      </p:sp>
      <p:grpSp>
        <p:nvGrpSpPr>
          <p:cNvPr id="109" name="Group 26">
            <a:extLst>
              <a:ext uri="{FF2B5EF4-FFF2-40B4-BE49-F238E27FC236}">
                <a16:creationId xmlns:a16="http://schemas.microsoft.com/office/drawing/2014/main" id="{62642D21-FB03-4982-AD8F-57D684D0766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15329" y="1059349"/>
            <a:ext cx="519029" cy="1271938"/>
            <a:chOff x="2308" y="1513"/>
            <a:chExt cx="1162" cy="2570"/>
          </a:xfrm>
        </p:grpSpPr>
        <p:grpSp>
          <p:nvGrpSpPr>
            <p:cNvPr id="110" name="Group 27">
              <a:extLst>
                <a:ext uri="{FF2B5EF4-FFF2-40B4-BE49-F238E27FC236}">
                  <a16:creationId xmlns:a16="http://schemas.microsoft.com/office/drawing/2014/main" id="{7C10675C-E4BF-4807-9312-A00A48A932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9" name="Freeform 28">
                <a:extLst>
                  <a:ext uri="{FF2B5EF4-FFF2-40B4-BE49-F238E27FC236}">
                    <a16:creationId xmlns:a16="http://schemas.microsoft.com/office/drawing/2014/main" id="{4771556D-AC8E-418C-BCD8-680297ECCC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0" name="Freeform 29">
                <a:extLst>
                  <a:ext uri="{FF2B5EF4-FFF2-40B4-BE49-F238E27FC236}">
                    <a16:creationId xmlns:a16="http://schemas.microsoft.com/office/drawing/2014/main" id="{2D4F0F9F-8068-4AA2-91C5-5D5E59D567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1" name="Freeform 30">
                <a:extLst>
                  <a:ext uri="{FF2B5EF4-FFF2-40B4-BE49-F238E27FC236}">
                    <a16:creationId xmlns:a16="http://schemas.microsoft.com/office/drawing/2014/main" id="{35BC0F22-5FD4-40EF-BA64-2BD78832A7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2" name="Freeform 31">
                <a:extLst>
                  <a:ext uri="{FF2B5EF4-FFF2-40B4-BE49-F238E27FC236}">
                    <a16:creationId xmlns:a16="http://schemas.microsoft.com/office/drawing/2014/main" id="{A326F03C-0835-43C1-BDB7-03A0655C17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" name="Freeform 32">
                <a:extLst>
                  <a:ext uri="{FF2B5EF4-FFF2-40B4-BE49-F238E27FC236}">
                    <a16:creationId xmlns:a16="http://schemas.microsoft.com/office/drawing/2014/main" id="{7BE70C21-B0D0-4A0C-A484-A219EB5BF5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4" name="Freeform 33">
                <a:extLst>
                  <a:ext uri="{FF2B5EF4-FFF2-40B4-BE49-F238E27FC236}">
                    <a16:creationId xmlns:a16="http://schemas.microsoft.com/office/drawing/2014/main" id="{62AE1B06-8F8A-4BFA-A83E-897237A90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1" name="Freeform 34">
              <a:extLst>
                <a:ext uri="{FF2B5EF4-FFF2-40B4-BE49-F238E27FC236}">
                  <a16:creationId xmlns:a16="http://schemas.microsoft.com/office/drawing/2014/main" id="{ADFDF1E1-590E-45DA-8ED7-D34B810D5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2" name="Freeform 35">
              <a:extLst>
                <a:ext uri="{FF2B5EF4-FFF2-40B4-BE49-F238E27FC236}">
                  <a16:creationId xmlns:a16="http://schemas.microsoft.com/office/drawing/2014/main" id="{F118B68F-FFCE-414E-8F95-75F03C7AD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3" name="Oval 36">
              <a:extLst>
                <a:ext uri="{FF2B5EF4-FFF2-40B4-BE49-F238E27FC236}">
                  <a16:creationId xmlns:a16="http://schemas.microsoft.com/office/drawing/2014/main" id="{57D0B4F8-A0E3-4B69-8580-AF6D86CBA6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4" name="Oval 37">
              <a:extLst>
                <a:ext uri="{FF2B5EF4-FFF2-40B4-BE49-F238E27FC236}">
                  <a16:creationId xmlns:a16="http://schemas.microsoft.com/office/drawing/2014/main" id="{E9C025C3-E24E-4549-8A5E-C19939CF83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5" name="Oval 38">
              <a:extLst>
                <a:ext uri="{FF2B5EF4-FFF2-40B4-BE49-F238E27FC236}">
                  <a16:creationId xmlns:a16="http://schemas.microsoft.com/office/drawing/2014/main" id="{25EEC29A-D653-4C3F-A4DB-41BC549A67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7" name="Oval 39">
              <a:extLst>
                <a:ext uri="{FF2B5EF4-FFF2-40B4-BE49-F238E27FC236}">
                  <a16:creationId xmlns:a16="http://schemas.microsoft.com/office/drawing/2014/main" id="{8A10606E-89E2-4F77-833C-C3CADD8C74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8" name="Oval 40">
              <a:extLst>
                <a:ext uri="{FF2B5EF4-FFF2-40B4-BE49-F238E27FC236}">
                  <a16:creationId xmlns:a16="http://schemas.microsoft.com/office/drawing/2014/main" id="{24C7A992-A05F-4821-BC44-CE456E4B2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25" name="AutoShape 46">
            <a:extLst>
              <a:ext uri="{FF2B5EF4-FFF2-40B4-BE49-F238E27FC236}">
                <a16:creationId xmlns:a16="http://schemas.microsoft.com/office/drawing/2014/main" id="{3BE28B4A-5DD5-4474-9552-2EC1D3410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799" y="1066800"/>
            <a:ext cx="2418484" cy="525625"/>
          </a:xfrm>
          <a:prstGeom prst="wedgeRoundRectCallout">
            <a:avLst>
              <a:gd name="adj1" fmla="val -54701"/>
              <a:gd name="adj2" fmla="val -9783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en-CA" altLang="en-US" sz="2400" dirty="0">
                <a:solidFill>
                  <a:srgbClr val="FFFFFF"/>
                </a:solidFill>
              </a:rPr>
              <a:t>Traverse the tree.</a:t>
            </a:r>
            <a:endParaRPr lang="en-US" altLang="en-US" sz="2400" dirty="0">
              <a:solidFill>
                <a:srgbClr val="FFFFFF"/>
              </a:solidFill>
            </a:endParaRPr>
          </a:p>
        </p:txBody>
      </p:sp>
      <p:grpSp>
        <p:nvGrpSpPr>
          <p:cNvPr id="126" name="Group 26">
            <a:extLst>
              <a:ext uri="{FF2B5EF4-FFF2-40B4-BE49-F238E27FC236}">
                <a16:creationId xmlns:a16="http://schemas.microsoft.com/office/drawing/2014/main" id="{1D822072-0BBA-47B3-B84A-C80A91F502D6}"/>
              </a:ext>
            </a:extLst>
          </p:cNvPr>
          <p:cNvGrpSpPr>
            <a:grpSpLocks/>
          </p:cNvGrpSpPr>
          <p:nvPr/>
        </p:nvGrpSpPr>
        <p:grpSpPr bwMode="auto">
          <a:xfrm>
            <a:off x="6973862" y="68454"/>
            <a:ext cx="320270" cy="650206"/>
            <a:chOff x="2308" y="1513"/>
            <a:chExt cx="1162" cy="2570"/>
          </a:xfrm>
        </p:grpSpPr>
        <p:grpSp>
          <p:nvGrpSpPr>
            <p:cNvPr id="127" name="Group 27">
              <a:extLst>
                <a:ext uri="{FF2B5EF4-FFF2-40B4-BE49-F238E27FC236}">
                  <a16:creationId xmlns:a16="http://schemas.microsoft.com/office/drawing/2014/main" id="{C8B25E6D-3431-4FE9-8182-E0383AB374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35" name="Freeform 28">
                <a:extLst>
                  <a:ext uri="{FF2B5EF4-FFF2-40B4-BE49-F238E27FC236}">
                    <a16:creationId xmlns:a16="http://schemas.microsoft.com/office/drawing/2014/main" id="{8DEA1633-CBB8-4C04-AAB9-9B45EFEA4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6" name="Freeform 29">
                <a:extLst>
                  <a:ext uri="{FF2B5EF4-FFF2-40B4-BE49-F238E27FC236}">
                    <a16:creationId xmlns:a16="http://schemas.microsoft.com/office/drawing/2014/main" id="{387857B6-10F3-4086-9A59-E02984896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7" name="Freeform 30">
                <a:extLst>
                  <a:ext uri="{FF2B5EF4-FFF2-40B4-BE49-F238E27FC236}">
                    <a16:creationId xmlns:a16="http://schemas.microsoft.com/office/drawing/2014/main" id="{69DF4710-03CA-455A-817B-CF620DA507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Freeform 31">
                <a:extLst>
                  <a:ext uri="{FF2B5EF4-FFF2-40B4-BE49-F238E27FC236}">
                    <a16:creationId xmlns:a16="http://schemas.microsoft.com/office/drawing/2014/main" id="{C0281CF5-7968-48B5-9B2A-2C8CA7782F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9" name="Freeform 32">
                <a:extLst>
                  <a:ext uri="{FF2B5EF4-FFF2-40B4-BE49-F238E27FC236}">
                    <a16:creationId xmlns:a16="http://schemas.microsoft.com/office/drawing/2014/main" id="{5F7E34A4-FA4D-453E-B249-8773AD4FFF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0" name="Freeform 33">
                <a:extLst>
                  <a:ext uri="{FF2B5EF4-FFF2-40B4-BE49-F238E27FC236}">
                    <a16:creationId xmlns:a16="http://schemas.microsoft.com/office/drawing/2014/main" id="{B0547552-D731-483C-BCF7-3BC74C61A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28" name="Freeform 34">
              <a:extLst>
                <a:ext uri="{FF2B5EF4-FFF2-40B4-BE49-F238E27FC236}">
                  <a16:creationId xmlns:a16="http://schemas.microsoft.com/office/drawing/2014/main" id="{0E4F62A6-8A47-4C28-AFCF-A99F41B50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" name="Freeform 35">
              <a:extLst>
                <a:ext uri="{FF2B5EF4-FFF2-40B4-BE49-F238E27FC236}">
                  <a16:creationId xmlns:a16="http://schemas.microsoft.com/office/drawing/2014/main" id="{18D2E0A0-FAF3-4864-9B72-1429C70A9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" name="Oval 36">
              <a:extLst>
                <a:ext uri="{FF2B5EF4-FFF2-40B4-BE49-F238E27FC236}">
                  <a16:creationId xmlns:a16="http://schemas.microsoft.com/office/drawing/2014/main" id="{F1BB846B-8496-428F-9733-E7753F03CF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dirty="0"/>
            </a:p>
          </p:txBody>
        </p:sp>
        <p:sp>
          <p:nvSpPr>
            <p:cNvPr id="131" name="Oval 37">
              <a:extLst>
                <a:ext uri="{FF2B5EF4-FFF2-40B4-BE49-F238E27FC236}">
                  <a16:creationId xmlns:a16="http://schemas.microsoft.com/office/drawing/2014/main" id="{0F0A43F3-531F-492B-B3C5-70443D88D9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dirty="0"/>
            </a:p>
          </p:txBody>
        </p:sp>
        <p:sp>
          <p:nvSpPr>
            <p:cNvPr id="132" name="Oval 38">
              <a:extLst>
                <a:ext uri="{FF2B5EF4-FFF2-40B4-BE49-F238E27FC236}">
                  <a16:creationId xmlns:a16="http://schemas.microsoft.com/office/drawing/2014/main" id="{A0A315CA-502B-494D-9325-B1CFC1E47E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dirty="0"/>
            </a:p>
          </p:txBody>
        </p:sp>
        <p:sp>
          <p:nvSpPr>
            <p:cNvPr id="133" name="Oval 39">
              <a:extLst>
                <a:ext uri="{FF2B5EF4-FFF2-40B4-BE49-F238E27FC236}">
                  <a16:creationId xmlns:a16="http://schemas.microsoft.com/office/drawing/2014/main" id="{BCB526A7-591A-4330-B585-5CE4D9003D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dirty="0"/>
            </a:p>
          </p:txBody>
        </p:sp>
        <p:sp>
          <p:nvSpPr>
            <p:cNvPr id="134" name="Oval 40">
              <a:extLst>
                <a:ext uri="{FF2B5EF4-FFF2-40B4-BE49-F238E27FC236}">
                  <a16:creationId xmlns:a16="http://schemas.microsoft.com/office/drawing/2014/main" id="{58D387D8-5745-4869-AB59-DB5F4AB37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F9AC25C-4294-4231-96AB-A436C78D2844}"/>
              </a:ext>
            </a:extLst>
          </p:cNvPr>
          <p:cNvSpPr/>
          <p:nvPr/>
        </p:nvSpPr>
        <p:spPr>
          <a:xfrm>
            <a:off x="4966009" y="304800"/>
            <a:ext cx="3834615" cy="4923799"/>
          </a:xfrm>
          <a:custGeom>
            <a:avLst/>
            <a:gdLst>
              <a:gd name="connsiteX0" fmla="*/ 2082491 w 3834615"/>
              <a:gd name="connsiteY0" fmla="*/ 209550 h 4923799"/>
              <a:gd name="connsiteX1" fmla="*/ 82241 w 3834615"/>
              <a:gd name="connsiteY1" fmla="*/ 1257300 h 4923799"/>
              <a:gd name="connsiteX2" fmla="*/ 539441 w 3834615"/>
              <a:gd name="connsiteY2" fmla="*/ 1790700 h 4923799"/>
              <a:gd name="connsiteX3" fmla="*/ 1968191 w 3834615"/>
              <a:gd name="connsiteY3" fmla="*/ 1219200 h 4923799"/>
              <a:gd name="connsiteX4" fmla="*/ 1949141 w 3834615"/>
              <a:gd name="connsiteY4" fmla="*/ 1733550 h 4923799"/>
              <a:gd name="connsiteX5" fmla="*/ 406091 w 3834615"/>
              <a:gd name="connsiteY5" fmla="*/ 3276600 h 4923799"/>
              <a:gd name="connsiteX6" fmla="*/ 1110941 w 3834615"/>
              <a:gd name="connsiteY6" fmla="*/ 3867150 h 4923799"/>
              <a:gd name="connsiteX7" fmla="*/ 2158691 w 3834615"/>
              <a:gd name="connsiteY7" fmla="*/ 2362200 h 4923799"/>
              <a:gd name="connsiteX8" fmla="*/ 2711141 w 3834615"/>
              <a:gd name="connsiteY8" fmla="*/ 2781300 h 4923799"/>
              <a:gd name="connsiteX9" fmla="*/ 1930091 w 3834615"/>
              <a:gd name="connsiteY9" fmla="*/ 3105150 h 4923799"/>
              <a:gd name="connsiteX10" fmla="*/ 2101541 w 3834615"/>
              <a:gd name="connsiteY10" fmla="*/ 3486150 h 4923799"/>
              <a:gd name="connsiteX11" fmla="*/ 3168341 w 3834615"/>
              <a:gd name="connsiteY11" fmla="*/ 3162300 h 4923799"/>
              <a:gd name="connsiteX12" fmla="*/ 2901641 w 3834615"/>
              <a:gd name="connsiteY12" fmla="*/ 3524250 h 4923799"/>
              <a:gd name="connsiteX13" fmla="*/ 2177741 w 3834615"/>
              <a:gd name="connsiteY13" fmla="*/ 3810000 h 4923799"/>
              <a:gd name="connsiteX14" fmla="*/ 2387291 w 3834615"/>
              <a:gd name="connsiteY14" fmla="*/ 4286250 h 4923799"/>
              <a:gd name="connsiteX15" fmla="*/ 3073091 w 3834615"/>
              <a:gd name="connsiteY15" fmla="*/ 3981450 h 4923799"/>
              <a:gd name="connsiteX16" fmla="*/ 3092141 w 3834615"/>
              <a:gd name="connsiteY16" fmla="*/ 4743450 h 4923799"/>
              <a:gd name="connsiteX17" fmla="*/ 3758891 w 3834615"/>
              <a:gd name="connsiteY17" fmla="*/ 4705350 h 4923799"/>
              <a:gd name="connsiteX18" fmla="*/ 3682691 w 3834615"/>
              <a:gd name="connsiteY18" fmla="*/ 2381250 h 4923799"/>
              <a:gd name="connsiteX19" fmla="*/ 2539691 w 3834615"/>
              <a:gd name="connsiteY19" fmla="*/ 1543050 h 4923799"/>
              <a:gd name="connsiteX20" fmla="*/ 2558741 w 3834615"/>
              <a:gd name="connsiteY20" fmla="*/ 0 h 492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834615" h="4923799">
                <a:moveTo>
                  <a:pt x="2082491" y="209550"/>
                </a:moveTo>
                <a:cubicBezTo>
                  <a:pt x="1210953" y="601662"/>
                  <a:pt x="339416" y="993775"/>
                  <a:pt x="82241" y="1257300"/>
                </a:cubicBezTo>
                <a:cubicBezTo>
                  <a:pt x="-174934" y="1520825"/>
                  <a:pt x="225116" y="1797050"/>
                  <a:pt x="539441" y="1790700"/>
                </a:cubicBezTo>
                <a:cubicBezTo>
                  <a:pt x="853766" y="1784350"/>
                  <a:pt x="1733241" y="1228725"/>
                  <a:pt x="1968191" y="1219200"/>
                </a:cubicBezTo>
                <a:cubicBezTo>
                  <a:pt x="2203141" y="1209675"/>
                  <a:pt x="2209491" y="1390650"/>
                  <a:pt x="1949141" y="1733550"/>
                </a:cubicBezTo>
                <a:cubicBezTo>
                  <a:pt x="1688791" y="2076450"/>
                  <a:pt x="545791" y="2921000"/>
                  <a:pt x="406091" y="3276600"/>
                </a:cubicBezTo>
                <a:cubicBezTo>
                  <a:pt x="266391" y="3632200"/>
                  <a:pt x="818841" y="4019550"/>
                  <a:pt x="1110941" y="3867150"/>
                </a:cubicBezTo>
                <a:cubicBezTo>
                  <a:pt x="1403041" y="3714750"/>
                  <a:pt x="1891991" y="2543175"/>
                  <a:pt x="2158691" y="2362200"/>
                </a:cubicBezTo>
                <a:cubicBezTo>
                  <a:pt x="2425391" y="2181225"/>
                  <a:pt x="2749241" y="2657475"/>
                  <a:pt x="2711141" y="2781300"/>
                </a:cubicBezTo>
                <a:cubicBezTo>
                  <a:pt x="2673041" y="2905125"/>
                  <a:pt x="2031691" y="2987675"/>
                  <a:pt x="1930091" y="3105150"/>
                </a:cubicBezTo>
                <a:cubicBezTo>
                  <a:pt x="1828491" y="3222625"/>
                  <a:pt x="1895166" y="3476625"/>
                  <a:pt x="2101541" y="3486150"/>
                </a:cubicBezTo>
                <a:cubicBezTo>
                  <a:pt x="2307916" y="3495675"/>
                  <a:pt x="3034991" y="3155950"/>
                  <a:pt x="3168341" y="3162300"/>
                </a:cubicBezTo>
                <a:cubicBezTo>
                  <a:pt x="3301691" y="3168650"/>
                  <a:pt x="3066741" y="3416300"/>
                  <a:pt x="2901641" y="3524250"/>
                </a:cubicBezTo>
                <a:cubicBezTo>
                  <a:pt x="2736541" y="3632200"/>
                  <a:pt x="2263466" y="3683000"/>
                  <a:pt x="2177741" y="3810000"/>
                </a:cubicBezTo>
                <a:cubicBezTo>
                  <a:pt x="2092016" y="3937000"/>
                  <a:pt x="2238066" y="4257675"/>
                  <a:pt x="2387291" y="4286250"/>
                </a:cubicBezTo>
                <a:cubicBezTo>
                  <a:pt x="2536516" y="4314825"/>
                  <a:pt x="2955616" y="3905250"/>
                  <a:pt x="3073091" y="3981450"/>
                </a:cubicBezTo>
                <a:cubicBezTo>
                  <a:pt x="3190566" y="4057650"/>
                  <a:pt x="2977841" y="4622800"/>
                  <a:pt x="3092141" y="4743450"/>
                </a:cubicBezTo>
                <a:cubicBezTo>
                  <a:pt x="3206441" y="4864100"/>
                  <a:pt x="3660466" y="5099050"/>
                  <a:pt x="3758891" y="4705350"/>
                </a:cubicBezTo>
                <a:cubicBezTo>
                  <a:pt x="3857316" y="4311650"/>
                  <a:pt x="3885891" y="2908300"/>
                  <a:pt x="3682691" y="2381250"/>
                </a:cubicBezTo>
                <a:cubicBezTo>
                  <a:pt x="3479491" y="1854200"/>
                  <a:pt x="2727016" y="1939925"/>
                  <a:pt x="2539691" y="1543050"/>
                </a:cubicBezTo>
                <a:cubicBezTo>
                  <a:pt x="2352366" y="1146175"/>
                  <a:pt x="2455553" y="573087"/>
                  <a:pt x="2558741" y="0"/>
                </a:cubicBezTo>
              </a:path>
            </a:pathLst>
          </a:custGeom>
          <a:noFill/>
          <a:ln>
            <a:solidFill>
              <a:srgbClr val="FF00FF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3755FA5-7752-4B06-B676-F838118EBD36}"/>
              </a:ext>
            </a:extLst>
          </p:cNvPr>
          <p:cNvGrpSpPr/>
          <p:nvPr/>
        </p:nvGrpSpPr>
        <p:grpSpPr>
          <a:xfrm>
            <a:off x="-16996" y="470263"/>
            <a:ext cx="9342847" cy="607422"/>
            <a:chOff x="-16996" y="470263"/>
            <a:chExt cx="9342847" cy="607422"/>
          </a:xfrm>
        </p:grpSpPr>
        <p:sp>
          <p:nvSpPr>
            <p:cNvPr id="141" name="Text Box 43">
              <a:extLst>
                <a:ext uri="{FF2B5EF4-FFF2-40B4-BE49-F238E27FC236}">
                  <a16:creationId xmlns:a16="http://schemas.microsoft.com/office/drawing/2014/main" id="{F71228CA-7F7E-4797-BBE8-7AE7D056E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6996" y="582304"/>
              <a:ext cx="9874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tx2"/>
                  </a:solidFill>
                </a:rPr>
                <a:t>Prove:</a:t>
              </a:r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07C02864-D84F-449A-912E-17C82D2CF83F}"/>
                </a:ext>
              </a:extLst>
            </p:cNvPr>
            <p:cNvGrpSpPr/>
            <p:nvPr/>
          </p:nvGrpSpPr>
          <p:grpSpPr>
            <a:xfrm>
              <a:off x="762000" y="470263"/>
              <a:ext cx="8563851" cy="607422"/>
              <a:chOff x="762000" y="1841863"/>
              <a:chExt cx="8563851" cy="607422"/>
            </a:xfrm>
          </p:grpSpPr>
          <p:sp>
            <p:nvSpPr>
              <p:cNvPr id="143" name="Text Box 44">
                <a:extLst>
                  <a:ext uri="{FF2B5EF4-FFF2-40B4-BE49-F238E27FC236}">
                    <a16:creationId xmlns:a16="http://schemas.microsoft.com/office/drawing/2014/main" id="{D368CB58-D423-4015-9FFD-E3911A4C11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1934028"/>
                <a:ext cx="19768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en-US" sz="2400" dirty="0">
                    <a:solidFill>
                      <a:srgbClr val="66FF66"/>
                    </a:solidFill>
                    <a:latin typeface="Symbol" pitchFamily="18" charset="2"/>
                  </a:rPr>
                  <a:t>"</a:t>
                </a:r>
                <a:r>
                  <a:rPr lang="en-US" altLang="en-US" sz="2400" dirty="0" err="1">
                    <a:solidFill>
                      <a:srgbClr val="66FF66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U,</a:t>
                </a:r>
                <a:r>
                  <a:rPr lang="en-US" altLang="en-US" sz="2400" dirty="0" err="1">
                    <a:solidFill>
                      <a:srgbClr val="66FF66"/>
                    </a:solidFill>
                    <a:latin typeface="+mj-lt"/>
                  </a:rPr>
                  <a:t>Loves,day</a:t>
                </a:r>
                <a:endParaRPr lang="en-US" altLang="en-US" sz="2400" dirty="0">
                  <a:solidFill>
                    <a:srgbClr val="66FF66"/>
                  </a:solidFill>
                  <a:latin typeface="+mj-lt"/>
                </a:endParaRPr>
              </a:p>
            </p:txBody>
          </p: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2E828C47-9745-40E9-907E-372F2469C7FC}"/>
                  </a:ext>
                </a:extLst>
              </p:cNvPr>
              <p:cNvGrpSpPr/>
              <p:nvPr/>
            </p:nvGrpSpPr>
            <p:grpSpPr>
              <a:xfrm>
                <a:off x="2614748" y="1841863"/>
                <a:ext cx="6711103" cy="607422"/>
                <a:chOff x="2614748" y="1841863"/>
                <a:chExt cx="6711103" cy="607422"/>
              </a:xfrm>
            </p:grpSpPr>
            <p:grpSp>
              <p:nvGrpSpPr>
                <p:cNvPr id="145" name="Group 144">
                  <a:extLst>
                    <a:ext uri="{FF2B5EF4-FFF2-40B4-BE49-F238E27FC236}">
                      <a16:creationId xmlns:a16="http://schemas.microsoft.com/office/drawing/2014/main" id="{0EE237C3-E28E-4C6F-9B26-260B1366DA48}"/>
                    </a:ext>
                  </a:extLst>
                </p:cNvPr>
                <p:cNvGrpSpPr/>
                <p:nvPr/>
              </p:nvGrpSpPr>
              <p:grpSpPr>
                <a:xfrm>
                  <a:off x="2720534" y="1934028"/>
                  <a:ext cx="6421568" cy="461665"/>
                  <a:chOff x="2720534" y="1934028"/>
                  <a:chExt cx="6421568" cy="461665"/>
                </a:xfrm>
              </p:grpSpPr>
              <p:sp>
                <p:nvSpPr>
                  <p:cNvPr id="148" name="Text Box 44">
                    <a:extLst>
                      <a:ext uri="{FF2B5EF4-FFF2-40B4-BE49-F238E27FC236}">
                        <a16:creationId xmlns:a16="http://schemas.microsoft.com/office/drawing/2014/main" id="{C92CBB9F-13FD-4AC2-AE38-9211D85A91D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40858" y="1934028"/>
                    <a:ext cx="220124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Loves(b, g, day)</a:t>
                    </a:r>
                  </a:p>
                </p:txBody>
              </p:sp>
              <p:sp>
                <p:nvSpPr>
                  <p:cNvPr id="149" name="Text Box 44">
                    <a:extLst>
                      <a:ext uri="{FF2B5EF4-FFF2-40B4-BE49-F238E27FC236}">
                        <a16:creationId xmlns:a16="http://schemas.microsoft.com/office/drawing/2014/main" id="{7AD5C074-1CB5-4A61-BC26-59728FA90E8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02887" y="1934028"/>
                    <a:ext cx="7120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"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b, </a:t>
                    </a:r>
                  </a:p>
                </p:txBody>
              </p:sp>
              <p:sp>
                <p:nvSpPr>
                  <p:cNvPr id="150" name="Text Box 44">
                    <a:extLst>
                      <a:ext uri="{FF2B5EF4-FFF2-40B4-BE49-F238E27FC236}">
                        <a16:creationId xmlns:a16="http://schemas.microsoft.com/office/drawing/2014/main" id="{BFE117F5-3318-49D6-96E8-D9F90A9BB00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23720" y="1934028"/>
                    <a:ext cx="66075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g, </a:t>
                    </a:r>
                  </a:p>
                </p:txBody>
              </p:sp>
              <p:sp>
                <p:nvSpPr>
                  <p:cNvPr id="151" name="Text Box 44">
                    <a:extLst>
                      <a:ext uri="{FF2B5EF4-FFF2-40B4-BE49-F238E27FC236}">
                        <a16:creationId xmlns:a16="http://schemas.microsoft.com/office/drawing/2014/main" id="{F35F4A80-B5D4-444C-8788-4DC333A3964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5627" y="1934028"/>
                    <a:ext cx="227818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Loves(b, g, day)</a:t>
                    </a:r>
                    <a:r>
                      <a:rPr 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 </a:t>
                    </a:r>
                    <a:endParaRPr lang="en-US" altLang="en-US" sz="2400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152" name="Text Box 44">
                    <a:extLst>
                      <a:ext uri="{FF2B5EF4-FFF2-40B4-BE49-F238E27FC236}">
                        <a16:creationId xmlns:a16="http://schemas.microsoft.com/office/drawing/2014/main" id="{F4DE8CA6-771B-45CF-ADA6-44F16110966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9652" y="1934028"/>
                    <a:ext cx="7120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"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b, </a:t>
                    </a:r>
                  </a:p>
                </p:txBody>
              </p:sp>
              <p:sp>
                <p:nvSpPr>
                  <p:cNvPr id="153" name="Text Box 44">
                    <a:extLst>
                      <a:ext uri="{FF2B5EF4-FFF2-40B4-BE49-F238E27FC236}">
                        <a16:creationId xmlns:a16="http://schemas.microsoft.com/office/drawing/2014/main" id="{2C3AB423-232F-432A-9660-71FCE79A28A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20534" y="1934028"/>
                    <a:ext cx="66075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g, </a:t>
                    </a:r>
                  </a:p>
                </p:txBody>
              </p:sp>
              <p:sp>
                <p:nvSpPr>
                  <p:cNvPr id="154" name="Text Box 44">
                    <a:extLst>
                      <a:ext uri="{FF2B5EF4-FFF2-40B4-BE49-F238E27FC236}">
                        <a16:creationId xmlns:a16="http://schemas.microsoft.com/office/drawing/2014/main" id="{560FEBDC-01D6-45CE-BFF0-00C15FFF296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05079" y="1934028"/>
                    <a:ext cx="48763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l-GR" altLang="en-US" sz="2400" dirty="0">
                        <a:solidFill>
                          <a:schemeClr val="accent2"/>
                        </a:solidFill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a:t></a:t>
                    </a:r>
                    <a:endParaRPr lang="en-US" altLang="en-US" sz="2400" dirty="0">
                      <a:solidFill>
                        <a:schemeClr val="accent2"/>
                      </a:solidFill>
                    </a:endParaRPr>
                  </a:p>
                </p:txBody>
              </p:sp>
            </p:grpSp>
            <p:sp>
              <p:nvSpPr>
                <p:cNvPr id="146" name="Text Box 44">
                  <a:extLst>
                    <a:ext uri="{FF2B5EF4-FFF2-40B4-BE49-F238E27FC236}">
                      <a16:creationId xmlns:a16="http://schemas.microsoft.com/office/drawing/2014/main" id="{5F83A6F2-E4C2-4D05-8029-0C9FEAE3B19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14748" y="1841863"/>
                  <a:ext cx="42351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dirty="0">
                      <a:solidFill>
                        <a:schemeClr val="accent2"/>
                      </a:solidFill>
                      <a:latin typeface="Symbol" pitchFamily="18" charset="2"/>
                    </a:rPr>
                    <a:t>[</a:t>
                  </a:r>
                  <a:r>
                    <a:rPr lang="en-US" altLang="en-US" dirty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147" name="Text Box 44">
                  <a:extLst>
                    <a:ext uri="{FF2B5EF4-FFF2-40B4-BE49-F238E27FC236}">
                      <a16:creationId xmlns:a16="http://schemas.microsoft.com/office/drawing/2014/main" id="{CBBAB8A0-B482-4907-A3FB-37E8A9A0FF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902337" y="1864510"/>
                  <a:ext cx="42351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dirty="0">
                      <a:solidFill>
                        <a:schemeClr val="accent2"/>
                      </a:solidFill>
                      <a:latin typeface="Symbol" pitchFamily="18" charset="2"/>
                    </a:rPr>
                    <a:t>]</a:t>
                  </a:r>
                  <a:r>
                    <a:rPr lang="en-US" altLang="en-US" dirty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08629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0463 L -0.00313 -0.00463 C -0.00382 0.0037 -0.00521 0.0118 -0.00521 0.02037 C -0.00521 0.0449 -0.00573 0.07083 -0.00104 0.09537 C -0.00052 0.09815 0.00035 0.10092 0.00104 0.1037 C -0.01476 0.11065 0.00469 0.10115 -0.01146 0.11203 C -0.01354 0.11319 -0.0158 0.11342 -0.01771 0.11481 C -0.01997 0.1162 -0.0217 0.11898 -0.02396 0.12037 C -0.02656 0.12176 -0.02969 0.12199 -0.03229 0.12315 C -0.03663 0.12477 -0.04063 0.12685 -0.04479 0.1287 C -0.04688 0.12963 -0.04931 0.12986 -0.05104 0.13148 C -0.05521 0.13518 -0.05886 0.14028 -0.06354 0.14259 L -0.07604 0.14815 C -0.07813 0.14907 -0.08021 0.15023 -0.08229 0.15092 C -0.08646 0.15185 -0.0908 0.15231 -0.09479 0.1537 C -0.09705 0.15416 -0.09896 0.15555 -0.10104 0.15648 C -0.12986 0.1669 -0.10625 0.15694 -0.13021 0.16759 L -0.14271 0.17315 L -0.14896 0.17592 C -0.14618 0.17685 -0.14358 0.1787 -0.14063 0.1787 C -0.11771 0.1787 -0.1309 0.17685 -0.11771 0.17315 C -0.11077 0.17106 -0.09913 0.17037 -0.09271 0.16481 C -0.09063 0.16296 -0.08872 0.16065 -0.08646 0.15926 C -0.06927 0.14768 -0.09358 0.16805 -0.07188 0.15092 C -0.06771 0.14745 -0.06424 0.1419 -0.05938 0.13981 C -0.05729 0.13889 -0.05521 0.13819 -0.05313 0.13703 C -0.05087 0.13541 -0.04913 0.13264 -0.04688 0.13148 C -0.04288 0.12893 -0.03802 0.12916 -0.03438 0.12592 C -0.01649 0.10995 -0.03924 0.12893 -0.02188 0.11759 C -0.01962 0.11597 -0.01806 0.11319 -0.01563 0.11203 C -0.01163 0.10949 -0.00313 0.10648 -0.00313 0.10648 C -0.00174 0.10926 0.00069 0.11134 0.00104 0.11481 C 0.00903 0.19421 -0.00208 0.14676 0.00521 0.17592 C 0.00781 0.20115 0.00573 0.18912 0.01146 0.21203 L 0.01354 0.22037 L 0.01562 0.2287 C 0.01354 0.23148 0.01111 0.23403 0.00937 0.23703 C 0.00417 0.24514 0.00538 0.24676 0.00104 0.25648 C -0.00156 0.26203 -0.00452 0.26759 -0.00729 0.27315 L -0.01146 0.28148 C -0.01285 0.28426 -0.01389 0.28727 -0.01563 0.28981 L -0.03438 0.31481 L -0.04063 0.32315 C -0.04271 0.32592 -0.04531 0.32824 -0.04688 0.33148 C -0.04965 0.33703 -0.05174 0.34328 -0.05521 0.34815 C -0.05729 0.35092 -0.05972 0.35324 -0.06146 0.35648 C -0.06458 0.36157 -0.06702 0.36759 -0.06979 0.37315 C -0.07118 0.37592 -0.07188 0.37963 -0.07396 0.38148 L -0.08021 0.38703 C -0.08646 0.3993 -0.08177 0.39213 -0.09063 0.40092 C -0.09636 0.40625 -0.10156 0.41227 -0.10729 0.41759 C -0.10938 0.41944 -0.11129 0.42153 -0.11354 0.42315 C -0.11563 0.4243 -0.11771 0.425 -0.11979 0.42592 C -0.12188 0.4287 -0.12379 0.43171 -0.12604 0.43426 C -0.13004 0.43819 -0.13507 0.44051 -0.13854 0.44537 C -0.14271 0.45092 -0.15434 0.46852 -0.15104 0.46203 C -0.14965 0.45926 -0.14861 0.45602 -0.14688 0.4537 C -0.14445 0.45046 -0.14132 0.44815 -0.13854 0.44537 C -0.13455 0.42916 -0.13958 0.44398 -0.13021 0.43148 C -0.12847 0.42893 -0.12778 0.42546 -0.12604 0.42315 C -0.12222 0.41713 -0.11684 0.41296 -0.11354 0.40648 C -0.09861 0.37662 -0.12188 0.42176 -0.10313 0.38981 C -0.10018 0.38449 -0.09757 0.3787 -0.09479 0.37315 C -0.09184 0.3669 -0.08924 0.36065 -0.08438 0.35648 C -0.08264 0.35486 -0.08021 0.35463 -0.07813 0.3537 C -0.06702 0.33148 -0.0816 0.35833 -0.06771 0.33981 C -0.06007 0.3294 -0.06754 0.33217 -0.05729 0.32315 C -0.05556 0.32153 -0.05313 0.32129 -0.05104 0.32037 C -0.04358 0.30532 -0.04879 0.31435 -0.03438 0.29537 C -0.02639 0.28449 -0.03056 0.28912 -0.02188 0.28148 C -0.01077 0.25926 -0.02535 0.28611 -0.01146 0.26759 C 0.00243 0.24907 -0.01771 0.26852 -0.00104 0.2537 L 0.01146 0.27037 C 0.01354 0.27315 0.01528 0.27639 0.01771 0.2787 C 0.02882 0.28842 0.02205 0.28171 0.03646 0.30092 C 0.03854 0.3037 0.04097 0.30602 0.04271 0.30926 C 0.0441 0.31203 0.04496 0.31504 0.04687 0.31759 C 0.04861 0.3199 0.05104 0.32129 0.05312 0.32315 C 0.0618 0.34074 0.05191 0.32315 0.06354 0.33703 C 0.0868 0.36504 0.06979 0.34907 0.08437 0.36203 C 0.0941 0.38171 0.08125 0.35787 0.09687 0.3787 C 0.09861 0.38102 0.0993 0.38449 0.10104 0.38703 C 0.10278 0.39004 0.10538 0.39236 0.10729 0.39537 C 0.1217 0.41852 0.0993 0.3875 0.11771 0.41203 C 0.11632 0.41481 0.11562 0.41852 0.11354 0.42037 C 0.11111 0.42245 0.10798 0.42222 0.10521 0.42315 C 0.10173 0.42407 0.09809 0.42477 0.09479 0.42592 C 0.09253 0.42662 0.09062 0.42847 0.08854 0.4287 C 0.07465 0.43032 0.06076 0.43055 0.04687 0.43148 C 0.04479 0.43333 0.04271 0.43541 0.04062 0.43703 C 0.03854 0.43819 0.03212 0.43981 0.03437 0.43981 C 0.03993 0.43981 0.04548 0.43819 0.05104 0.43703 C 0.05434 0.43634 0.06371 0.43403 0.06771 0.43148 C 0.08055 0.42291 0.06667 0.42778 0.08229 0.42315 C 0.08559 0.42199 0.08923 0.42153 0.09271 0.42037 C 0.09687 0.41875 0.10521 0.41481 0.10521 0.41481 C 0.10573 0.41389 0.11528 0.40023 0.11771 0.40092 C 0.12014 0.40162 0.12048 0.40648 0.12187 0.40926 C 0.12118 0.44074 0.12239 0.47222 0.11979 0.5037 C 0.11927 0.5081 0.10903 0.51065 0.10729 0.51203 C 0.10278 0.51528 0.09896 0.51944 0.09479 0.52315 C 0.09271 0.525 0.0908 0.52754 0.08854 0.5287 C 0.06562 0.53865 0.10017 0.52268 0.07604 0.53703 C 0.07187 0.53935 0.06719 0.53935 0.06354 0.54259 C 0.06146 0.54444 0.05955 0.54676 0.05729 0.54815 C 0.05312 0.55046 0.04896 0.55231 0.04479 0.5537 C 0.04201 0.55463 0.03351 0.55648 0.03646 0.55648 C 0.0434 0.55648 0.05035 0.55463 0.05729 0.5537 C 0.07517 0.5456 0.06545 0.54953 0.08646 0.54259 L 0.09479 0.53981 C 0.09757 0.53889 0.10035 0.53819 0.10312 0.53703 C 0.10521 0.53611 0.10729 0.53565 0.10937 0.53426 C 0.11371 0.53102 0.12187 0.52315 0.12187 0.52315 C 0.12396 0.51898 0.12812 0.50578 0.12812 0.52315 C 0.12812 0.54815 0.12673 0.55347 0.12396 0.57315 C 0.12465 0.58426 0.12101 0.59745 0.12604 0.60648 C 0.12934 0.6125 0.1283 0.59143 0.13021 0.58426 L 0.13229 0.57592 C 0.13298 0.56944 0.13385 0.56296 0.13437 0.55648 C 0.13594 0.52592 0.13854 0.46481 0.13854 0.46481 C 0.13785 0.44166 0.13819 0.41828 0.13646 0.39537 C 0.13611 0.3919 0.13385 0.38935 0.13229 0.38703 C 0.12656 0.37847 0.11892 0.36828 0.11146 0.36203 C 0.10868 0.35972 0.10573 0.35856 0.10312 0.35648 C 0.09878 0.35301 0.09479 0.34907 0.09062 0.34537 L 0.07812 0.33426 L 0.07187 0.3287 C 0.06979 0.32685 0.06788 0.3243 0.06562 0.32315 C 0.04496 0.31203 0.06337 0.32315 0.04896 0.31203 C 0.04618 0.30995 0.04305 0.30879 0.04062 0.30648 C 0.03819 0.30416 0.03663 0.30046 0.03437 0.29815 C 0.02899 0.29213 0.02344 0.28657 0.01771 0.28148 C 0.01562 0.27963 0.01371 0.27731 0.01146 0.27592 C 0.00937 0.27453 0.00729 0.27407 0.00521 0.27315 C 0.00312 0.27037 -0.00087 0.26875 -0.00104 0.26481 C -0.00243 0.24074 -0.0007 0.21643 0.00104 0.19259 C 0.00139 0.18657 0.00382 0.18148 0.00521 0.17592 C 0.00833 0.16273 0.00642 0.17014 0.01146 0.1537 C 0.01753 0.10393 0.01493 0.13194 0.01146 0.03148 C 0.01111 0.02291 0.00833 0.01481 0.00729 0.00648 C 0.00694 0.00463 0.00729 0.00278 0.00729 0.00092 L 0.00729 0.00092 " pathEditMode="relative" ptsTypes="AAAAAAAAAAAAAAAAAAAAAAAAAAAAAAAAAAAAAAAAAAAAAAAAAAAAAAAAAAAAAAAAAAAAAAAAAAAAAAAAAAAAAAAAAAAAAAAAAAAAAAAAAAAAAAAAAAAAAAAAAAAAAAAAAAAAAAAAAAAAAA">
                                      <p:cBhvr>
                                        <p:cTn id="50" dur="126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8" grpId="0" animBg="1"/>
      <p:bldP spid="125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E7AC31E-A700-4438-958E-8BB1E3D4DCF0}"/>
              </a:ext>
            </a:extLst>
          </p:cNvPr>
          <p:cNvGrpSpPr/>
          <p:nvPr/>
        </p:nvGrpSpPr>
        <p:grpSpPr>
          <a:xfrm>
            <a:off x="4724400" y="1070439"/>
            <a:ext cx="5715000" cy="3651019"/>
            <a:chOff x="4724400" y="1070439"/>
            <a:chExt cx="5715000" cy="3651019"/>
          </a:xfrm>
        </p:grpSpPr>
        <p:sp>
          <p:nvSpPr>
            <p:cNvPr id="76" name="Text Box 3">
              <a:extLst>
                <a:ext uri="{FF2B5EF4-FFF2-40B4-BE49-F238E27FC236}">
                  <a16:creationId xmlns:a16="http://schemas.microsoft.com/office/drawing/2014/main" id="{5CFE84F2-7F61-445D-8D7D-4332B900A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7191" y="1751236"/>
              <a:ext cx="21463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400" dirty="0">
                  <a:solidFill>
                    <a:schemeClr val="accent2"/>
                  </a:solidFill>
                  <a:latin typeface="+mj-lt"/>
                  <a:sym typeface="Symbol" pitchFamily="18" charset="2"/>
                </a:rPr>
                <a:t>LHS</a:t>
              </a:r>
              <a:r>
                <a:rPr lang="el-GR" altLang="en-US" sz="2400" dirty="0">
                  <a:solidFill>
                    <a:schemeClr val="accent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 </a:t>
              </a:r>
              <a:r>
                <a:rPr lang="en-US" altLang="en-US" sz="2400" dirty="0">
                  <a:solidFill>
                    <a:schemeClr val="accent2"/>
                  </a:solidFill>
                  <a:latin typeface="+mj-lt"/>
                  <a:sym typeface="Symbol" pitchFamily="18" charset="2"/>
                </a:rPr>
                <a:t>RHS</a:t>
              </a: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42E84CFC-4DBE-4549-9841-124B85C5BC86}"/>
                </a:ext>
              </a:extLst>
            </p:cNvPr>
            <p:cNvGrpSpPr/>
            <p:nvPr/>
          </p:nvGrpSpPr>
          <p:grpSpPr>
            <a:xfrm>
              <a:off x="5986205" y="2142607"/>
              <a:ext cx="1887877" cy="1243110"/>
              <a:chOff x="6605031" y="1377506"/>
              <a:chExt cx="1694420" cy="1087859"/>
            </a:xfrm>
          </p:grpSpPr>
          <p:sp>
            <p:nvSpPr>
              <p:cNvPr id="80" name="Line 26">
                <a:extLst>
                  <a:ext uri="{FF2B5EF4-FFF2-40B4-BE49-F238E27FC236}">
                    <a16:creationId xmlns:a16="http://schemas.microsoft.com/office/drawing/2014/main" id="{366805E6-E8FC-46E6-A476-FAB613EE82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05031" y="1377506"/>
                <a:ext cx="946705" cy="1087859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prstDash val="solid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81" name="Line 28">
                <a:extLst>
                  <a:ext uri="{FF2B5EF4-FFF2-40B4-BE49-F238E27FC236}">
                    <a16:creationId xmlns:a16="http://schemas.microsoft.com/office/drawing/2014/main" id="{AB0C19B5-6285-4967-BA4E-8734E0CA15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51738" y="1377507"/>
                <a:ext cx="747713" cy="6405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82" name="Line 31">
              <a:extLst>
                <a:ext uri="{FF2B5EF4-FFF2-40B4-BE49-F238E27FC236}">
                  <a16:creationId xmlns:a16="http://schemas.microsoft.com/office/drawing/2014/main" id="{FAFD6E06-73C8-44DE-AC69-6118A0B997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76120" y="3203501"/>
              <a:ext cx="0" cy="4616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84" name="Text Box 44">
              <a:extLst>
                <a:ext uri="{FF2B5EF4-FFF2-40B4-BE49-F238E27FC236}">
                  <a16:creationId xmlns:a16="http://schemas.microsoft.com/office/drawing/2014/main" id="{56740208-738C-43C4-AEF2-5457A273B8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0400" y="2819470"/>
              <a:ext cx="3429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chemeClr val="accent2"/>
                  </a:solidFill>
                  <a:latin typeface="Symbol" pitchFamily="18" charset="2"/>
                </a:rPr>
                <a:t>"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b,</a:t>
              </a:r>
              <a:r>
                <a:rPr lang="en-US" altLang="en-US" sz="2000" dirty="0">
                  <a:solidFill>
                    <a:schemeClr val="accent2"/>
                  </a:solidFill>
                  <a:latin typeface="Symbol" pitchFamily="18" charset="2"/>
                </a:rPr>
                <a:t>$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g,Loves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(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b,g,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85" name="Text Box 44">
              <a:extLst>
                <a:ext uri="{FF2B5EF4-FFF2-40B4-BE49-F238E27FC236}">
                  <a16:creationId xmlns:a16="http://schemas.microsoft.com/office/drawing/2014/main" id="{86EA5A31-E4A7-433A-A4C8-9560E6D1F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2456" y="3570409"/>
              <a:ext cx="18277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chemeClr val="accent2"/>
                  </a:solidFill>
                  <a:latin typeface="Symbol" pitchFamily="18" charset="2"/>
                </a:rPr>
                <a:t>$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g,Loves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(</a:t>
              </a:r>
              <a:r>
                <a:rPr lang="en-US" altLang="en-US" sz="2000" dirty="0" err="1">
                  <a:solidFill>
                    <a:srgbClr val="FF0000"/>
                  </a:solidFill>
                </a:rPr>
                <a:t>b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89" name="Text Box 44">
              <a:extLst>
                <a:ext uri="{FF2B5EF4-FFF2-40B4-BE49-F238E27FC236}">
                  <a16:creationId xmlns:a16="http://schemas.microsoft.com/office/drawing/2014/main" id="{86E064B1-ABA2-4885-A712-EECC0B6C6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2803" y="1350866"/>
              <a:ext cx="19768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  <a:defRPr/>
              </a:pPr>
              <a:r>
                <a:rPr lang="en-US" altLang="en-US" sz="2400" dirty="0">
                  <a:solidFill>
                    <a:srgbClr val="66FF66"/>
                  </a:solidFill>
                  <a:latin typeface="Symbol" pitchFamily="18" charset="2"/>
                </a:rPr>
                <a:t>"</a:t>
              </a:r>
              <a:r>
                <a:rPr lang="en-US" altLang="en-US" sz="2400" dirty="0" err="1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U,</a:t>
              </a:r>
              <a:r>
                <a:rPr lang="en-US" altLang="en-US" sz="2400" dirty="0" err="1">
                  <a:solidFill>
                    <a:srgbClr val="66FF66"/>
                  </a:solidFill>
                  <a:latin typeface="+mj-lt"/>
                </a:rPr>
                <a:t>Loves,day</a:t>
              </a:r>
              <a:endParaRPr lang="en-US" altLang="en-US" sz="2400" dirty="0">
                <a:solidFill>
                  <a:srgbClr val="66FF66"/>
                </a:solidFill>
                <a:latin typeface="+mj-lt"/>
              </a:endParaRPr>
            </a:p>
          </p:txBody>
        </p:sp>
        <p:sp>
          <p:nvSpPr>
            <p:cNvPr id="63" name="Text Box 44">
              <a:extLst>
                <a:ext uri="{FF2B5EF4-FFF2-40B4-BE49-F238E27FC236}">
                  <a16:creationId xmlns:a16="http://schemas.microsoft.com/office/drawing/2014/main" id="{6EED1407-B9DB-48D9-81B4-95C586019F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4400" y="3371387"/>
              <a:ext cx="226696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rgbClr val="FFFF00"/>
                  </a:solidFill>
                  <a:latin typeface="Symbol" pitchFamily="18" charset="2"/>
                </a:rPr>
                <a:t>$</a:t>
              </a:r>
              <a:r>
                <a:rPr lang="en-US" altLang="en-US" sz="2000" dirty="0">
                  <a:solidFill>
                    <a:srgbClr val="FFFF00"/>
                  </a:solidFill>
                </a:rPr>
                <a:t>g,</a:t>
              </a:r>
              <a:r>
                <a:rPr lang="en-US" altLang="en-US" sz="2000" dirty="0">
                  <a:solidFill>
                    <a:srgbClr val="FFFF00"/>
                  </a:solidFill>
                  <a:latin typeface="Symbol" pitchFamily="18" charset="2"/>
                </a:rPr>
                <a:t>"</a:t>
              </a:r>
              <a:r>
                <a:rPr lang="en-US" altLang="en-US" sz="2000" dirty="0" err="1">
                  <a:solidFill>
                    <a:srgbClr val="FFFF00"/>
                  </a:solidFill>
                </a:rPr>
                <a:t>b,Loves</a:t>
              </a:r>
              <a:r>
                <a:rPr lang="en-US" altLang="en-US" sz="2000" dirty="0">
                  <a:solidFill>
                    <a:srgbClr val="FFFF00"/>
                  </a:solidFill>
                </a:rPr>
                <a:t>(</a:t>
              </a:r>
              <a:r>
                <a:rPr lang="en-US" altLang="en-US" sz="2000" dirty="0" err="1">
                  <a:solidFill>
                    <a:srgbClr val="FFFF00"/>
                  </a:solidFill>
                </a:rPr>
                <a:t>b,g,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rgbClr val="FFFF00"/>
                  </a:solidFill>
                </a:rPr>
                <a:t>)</a:t>
              </a:r>
              <a:r>
                <a:rPr lang="en-US" sz="2000" dirty="0">
                  <a:solidFill>
                    <a:srgbClr val="FFFF00"/>
                  </a:solidFill>
                  <a:latin typeface="Symbol" pitchFamily="18" charset="2"/>
                </a:rPr>
                <a:t> </a:t>
              </a:r>
              <a:endParaRPr lang="en-US" altLang="en-US" sz="2000" dirty="0">
                <a:solidFill>
                  <a:srgbClr val="FFFF00"/>
                </a:solidFill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F384F6E-388B-43A6-8FA9-661BD787B2BF}"/>
                </a:ext>
              </a:extLst>
            </p:cNvPr>
            <p:cNvGrpSpPr/>
            <p:nvPr/>
          </p:nvGrpSpPr>
          <p:grpSpPr>
            <a:xfrm>
              <a:off x="7394630" y="3954531"/>
              <a:ext cx="1793849" cy="766927"/>
              <a:chOff x="7394630" y="5290875"/>
              <a:chExt cx="1793849" cy="766927"/>
            </a:xfrm>
          </p:grpSpPr>
          <p:sp>
            <p:nvSpPr>
              <p:cNvPr id="83" name="Text Box 44">
                <a:extLst>
                  <a:ext uri="{FF2B5EF4-FFF2-40B4-BE49-F238E27FC236}">
                    <a16:creationId xmlns:a16="http://schemas.microsoft.com/office/drawing/2014/main" id="{3288E3AD-F416-4E23-9191-AAC2F11E0D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94159" y="5657692"/>
                <a:ext cx="149432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</a:rPr>
                  <a:t>Loves(</a:t>
                </a:r>
                <a:r>
                  <a:rPr lang="en-US" altLang="en-US" sz="2000" dirty="0" err="1">
                    <a:solidFill>
                      <a:srgbClr val="FF0000"/>
                    </a:solidFill>
                  </a:rPr>
                  <a:t>b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)</a:t>
                </a:r>
              </a:p>
            </p:txBody>
          </p:sp>
          <p:sp>
            <p:nvSpPr>
              <p:cNvPr id="86" name="Line 31">
                <a:extLst>
                  <a:ext uri="{FF2B5EF4-FFF2-40B4-BE49-F238E27FC236}">
                    <a16:creationId xmlns:a16="http://schemas.microsoft.com/office/drawing/2014/main" id="{E43CB7AC-1E92-4F53-8228-7A7423E352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76120" y="5290875"/>
                <a:ext cx="0" cy="496963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9FABA6B-5756-4E5C-B0E5-3C8B7E75FD31}"/>
                  </a:ext>
                </a:extLst>
              </p:cNvPr>
              <p:cNvGrpSpPr/>
              <p:nvPr/>
            </p:nvGrpSpPr>
            <p:grpSpPr>
              <a:xfrm>
                <a:off x="7394630" y="5296603"/>
                <a:ext cx="869942" cy="400110"/>
                <a:chOff x="7394630" y="3359780"/>
                <a:chExt cx="869942" cy="400110"/>
              </a:xfrm>
            </p:grpSpPr>
            <p:sp>
              <p:nvSpPr>
                <p:cNvPr id="69" name="Text Box 44">
                  <a:extLst>
                    <a:ext uri="{FF2B5EF4-FFF2-40B4-BE49-F238E27FC236}">
                      <a16:creationId xmlns:a16="http://schemas.microsoft.com/office/drawing/2014/main" id="{7CA90BE9-F8A6-446F-9579-653CDDFDD1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4630" y="3359780"/>
                  <a:ext cx="45397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chemeClr val="accent2"/>
                      </a:solidFill>
                      <a:latin typeface="Symbol" pitchFamily="18" charset="2"/>
                    </a:rPr>
                    <a:t>$</a:t>
                  </a: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g</a:t>
                  </a:r>
                </a:p>
              </p:txBody>
            </p:sp>
            <p:sp>
              <p:nvSpPr>
                <p:cNvPr id="74" name="Line 31">
                  <a:extLst>
                    <a:ext uri="{FF2B5EF4-FFF2-40B4-BE49-F238E27FC236}">
                      <a16:creationId xmlns:a16="http://schemas.microsoft.com/office/drawing/2014/main" id="{56CE47C9-2A2D-4EBA-AFCC-2F59AF64CF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727733" y="3380507"/>
                  <a:ext cx="536839" cy="10745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2986633-5E75-45BE-89D5-A79C1174E8E1}"/>
                </a:ext>
              </a:extLst>
            </p:cNvPr>
            <p:cNvGrpSpPr/>
            <p:nvPr/>
          </p:nvGrpSpPr>
          <p:grpSpPr>
            <a:xfrm>
              <a:off x="7010400" y="3190641"/>
              <a:ext cx="1253706" cy="400110"/>
              <a:chOff x="7010400" y="2590162"/>
              <a:chExt cx="1253706" cy="400110"/>
            </a:xfrm>
          </p:grpSpPr>
          <p:sp>
            <p:nvSpPr>
              <p:cNvPr id="68" name="Text Box 44">
                <a:extLst>
                  <a:ext uri="{FF2B5EF4-FFF2-40B4-BE49-F238E27FC236}">
                    <a16:creationId xmlns:a16="http://schemas.microsoft.com/office/drawing/2014/main" id="{B236543A-3CA5-45EC-9700-F18E1151BD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0400" y="2590162"/>
                <a:ext cx="61439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rgbClr val="FF0000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  <p:sp>
            <p:nvSpPr>
              <p:cNvPr id="75" name="Line 31">
                <a:extLst>
                  <a:ext uri="{FF2B5EF4-FFF2-40B4-BE49-F238E27FC236}">
                    <a16:creationId xmlns:a16="http://schemas.microsoft.com/office/drawing/2014/main" id="{32BC4B47-FD57-4F2D-87A4-30DE04305D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467605" y="2636980"/>
                <a:ext cx="796501" cy="17258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7271F30-BE08-4D41-9F27-CFD4206E621A}"/>
                </a:ext>
              </a:extLst>
            </p:cNvPr>
            <p:cNvGrpSpPr/>
            <p:nvPr/>
          </p:nvGrpSpPr>
          <p:grpSpPr>
            <a:xfrm>
              <a:off x="6148432" y="1070439"/>
              <a:ext cx="993195" cy="882487"/>
              <a:chOff x="6148432" y="1009650"/>
              <a:chExt cx="993195" cy="882487"/>
            </a:xfrm>
          </p:grpSpPr>
          <p:sp>
            <p:nvSpPr>
              <p:cNvPr id="90" name="Line 31">
                <a:extLst>
                  <a:ext uri="{FF2B5EF4-FFF2-40B4-BE49-F238E27FC236}">
                    <a16:creationId xmlns:a16="http://schemas.microsoft.com/office/drawing/2014/main" id="{35E9DDFA-8377-4A59-A73C-37B362FE23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126368" y="1027529"/>
                <a:ext cx="15259" cy="8646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67" name="Line 26">
                <a:extLst>
                  <a:ext uri="{FF2B5EF4-FFF2-40B4-BE49-F238E27FC236}">
                    <a16:creationId xmlns:a16="http://schemas.microsoft.com/office/drawing/2014/main" id="{2EF4AFC2-AA90-4F46-8F73-69D79C53A0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148432" y="1009650"/>
                <a:ext cx="993194" cy="366679"/>
              </a:xfrm>
              <a:prstGeom prst="line">
                <a:avLst/>
              </a:prstGeom>
              <a:noFill/>
              <a:ln w="38100">
                <a:solidFill>
                  <a:srgbClr val="66FF66"/>
                </a:solidFill>
                <a:prstDash val="solid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</p:grpSp>
      </p:grpSp>
      <p:sp>
        <p:nvSpPr>
          <p:cNvPr id="78" name="Rectangle 2">
            <a:extLst>
              <a:ext uri="{FF2B5EF4-FFF2-40B4-BE49-F238E27FC236}">
                <a16:creationId xmlns:a16="http://schemas.microsoft.com/office/drawing/2014/main" id="{DA5DCF44-AFCD-47EA-92BD-F061B7BE194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Follow the Parse Tree</a:t>
            </a:r>
            <a:endParaRPr kumimoji="0" lang="en-CA" altLang="en-US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5" name="AutoShape 46">
            <a:extLst>
              <a:ext uri="{FF2B5EF4-FFF2-40B4-BE49-F238E27FC236}">
                <a16:creationId xmlns:a16="http://schemas.microsoft.com/office/drawing/2014/main" id="{58AC5EC9-E886-413C-BADA-C22D344EB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03" y="1119291"/>
            <a:ext cx="4388818" cy="890052"/>
          </a:xfrm>
          <a:prstGeom prst="wedgeRoundRectCallout">
            <a:avLst>
              <a:gd name="adj1" fmla="val -40456"/>
              <a:gd name="adj2" fmla="val -53423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buNone/>
              <a:defRPr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Whenever the 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prover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gets stuck, </a:t>
            </a:r>
            <a:b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he can get help from the </a:t>
            </a:r>
            <a:r>
              <a:rPr lang="en-US" altLang="en-US" sz="2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oracle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</p:txBody>
      </p:sp>
      <p:grpSp>
        <p:nvGrpSpPr>
          <p:cNvPr id="106" name="Group 26">
            <a:extLst>
              <a:ext uri="{FF2B5EF4-FFF2-40B4-BE49-F238E27FC236}">
                <a16:creationId xmlns:a16="http://schemas.microsoft.com/office/drawing/2014/main" id="{8720C52C-EA13-4ABE-A4B2-312D6793591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15329" y="1059349"/>
            <a:ext cx="519029" cy="1271938"/>
            <a:chOff x="2308" y="1513"/>
            <a:chExt cx="1162" cy="2570"/>
          </a:xfrm>
        </p:grpSpPr>
        <p:grpSp>
          <p:nvGrpSpPr>
            <p:cNvPr id="107" name="Group 27">
              <a:extLst>
                <a:ext uri="{FF2B5EF4-FFF2-40B4-BE49-F238E27FC236}">
                  <a16:creationId xmlns:a16="http://schemas.microsoft.com/office/drawing/2014/main" id="{8BD62535-B16D-4968-87BF-A851029CFD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5" name="Freeform 28">
                <a:extLst>
                  <a:ext uri="{FF2B5EF4-FFF2-40B4-BE49-F238E27FC236}">
                    <a16:creationId xmlns:a16="http://schemas.microsoft.com/office/drawing/2014/main" id="{8894BB53-9C20-4906-8949-FC5017AF66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7" name="Freeform 29">
                <a:extLst>
                  <a:ext uri="{FF2B5EF4-FFF2-40B4-BE49-F238E27FC236}">
                    <a16:creationId xmlns:a16="http://schemas.microsoft.com/office/drawing/2014/main" id="{71F98601-C123-4FD1-9404-8F50B00290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8" name="Freeform 30">
                <a:extLst>
                  <a:ext uri="{FF2B5EF4-FFF2-40B4-BE49-F238E27FC236}">
                    <a16:creationId xmlns:a16="http://schemas.microsoft.com/office/drawing/2014/main" id="{0BE2391F-FD86-4001-8C02-17AC2C23D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9" name="Freeform 31">
                <a:extLst>
                  <a:ext uri="{FF2B5EF4-FFF2-40B4-BE49-F238E27FC236}">
                    <a16:creationId xmlns:a16="http://schemas.microsoft.com/office/drawing/2014/main" id="{8114BD37-F337-426F-B777-EF8F7ABF91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0" name="Freeform 32">
                <a:extLst>
                  <a:ext uri="{FF2B5EF4-FFF2-40B4-BE49-F238E27FC236}">
                    <a16:creationId xmlns:a16="http://schemas.microsoft.com/office/drawing/2014/main" id="{76CD2135-BDC0-4967-B3F4-14E187A85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1" name="Freeform 33">
                <a:extLst>
                  <a:ext uri="{FF2B5EF4-FFF2-40B4-BE49-F238E27FC236}">
                    <a16:creationId xmlns:a16="http://schemas.microsoft.com/office/drawing/2014/main" id="{EB8A230C-78BF-4925-A8A1-3F6C7FFCD2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8" name="Freeform 34">
              <a:extLst>
                <a:ext uri="{FF2B5EF4-FFF2-40B4-BE49-F238E27FC236}">
                  <a16:creationId xmlns:a16="http://schemas.microsoft.com/office/drawing/2014/main" id="{9F20621C-E2D0-4866-922C-0E1BD64B7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9" name="Freeform 35">
              <a:extLst>
                <a:ext uri="{FF2B5EF4-FFF2-40B4-BE49-F238E27FC236}">
                  <a16:creationId xmlns:a16="http://schemas.microsoft.com/office/drawing/2014/main" id="{D37CB6AE-EFDB-4C83-941A-6D9548147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0" name="Oval 36">
              <a:extLst>
                <a:ext uri="{FF2B5EF4-FFF2-40B4-BE49-F238E27FC236}">
                  <a16:creationId xmlns:a16="http://schemas.microsoft.com/office/drawing/2014/main" id="{59390A23-3606-4439-B69C-ED14EF2D2D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1" name="Oval 37">
              <a:extLst>
                <a:ext uri="{FF2B5EF4-FFF2-40B4-BE49-F238E27FC236}">
                  <a16:creationId xmlns:a16="http://schemas.microsoft.com/office/drawing/2014/main" id="{94795C35-FA3D-477A-AFB8-03EFE0DDB4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2" name="Oval 38">
              <a:extLst>
                <a:ext uri="{FF2B5EF4-FFF2-40B4-BE49-F238E27FC236}">
                  <a16:creationId xmlns:a16="http://schemas.microsoft.com/office/drawing/2014/main" id="{9D3E1F76-7E80-4247-BCE6-E45F8D3084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3" name="Oval 39">
              <a:extLst>
                <a:ext uri="{FF2B5EF4-FFF2-40B4-BE49-F238E27FC236}">
                  <a16:creationId xmlns:a16="http://schemas.microsoft.com/office/drawing/2014/main" id="{21759BB0-2D41-4804-BA3C-8143F4A1DB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4" name="Oval 40">
              <a:extLst>
                <a:ext uri="{FF2B5EF4-FFF2-40B4-BE49-F238E27FC236}">
                  <a16:creationId xmlns:a16="http://schemas.microsoft.com/office/drawing/2014/main" id="{4B7C2694-74B2-42B7-AE7F-742FF76DD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E57D843D-C4A8-4D1E-9886-C775E4BE7E22}"/>
              </a:ext>
            </a:extLst>
          </p:cNvPr>
          <p:cNvGrpSpPr/>
          <p:nvPr/>
        </p:nvGrpSpPr>
        <p:grpSpPr>
          <a:xfrm>
            <a:off x="5045584" y="3779910"/>
            <a:ext cx="2217388" cy="1697369"/>
            <a:chOff x="5045584" y="3779910"/>
            <a:chExt cx="2217388" cy="1697369"/>
          </a:xfrm>
        </p:grpSpPr>
        <p:sp>
          <p:nvSpPr>
            <p:cNvPr id="123" name="Line 31">
              <a:extLst>
                <a:ext uri="{FF2B5EF4-FFF2-40B4-BE49-F238E27FC236}">
                  <a16:creationId xmlns:a16="http://schemas.microsoft.com/office/drawing/2014/main" id="{D29D4003-F80E-4B55-A242-3D65E98703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2583" y="3779910"/>
              <a:ext cx="2168" cy="51484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24" name="Text Box 44">
              <a:extLst>
                <a:ext uri="{FF2B5EF4-FFF2-40B4-BE49-F238E27FC236}">
                  <a16:creationId xmlns:a16="http://schemas.microsoft.com/office/drawing/2014/main" id="{BED167EC-A41C-4BF3-B426-C6289A48E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9215" y="5077169"/>
              <a:ext cx="15584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rgbClr val="FFFF00"/>
                  </a:solidFill>
                </a:rPr>
                <a:t>Loves(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b</a:t>
              </a:r>
              <a:r>
                <a:rPr lang="en-US" altLang="en-US" sz="2000" dirty="0" err="1">
                  <a:solidFill>
                    <a:srgbClr val="FFFF00"/>
                  </a:solidFill>
                </a:rPr>
                <a:t>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rgbClr val="FFFF00"/>
                  </a:solidFill>
                </a:rPr>
                <a:t>)</a:t>
              </a:r>
              <a:r>
                <a:rPr lang="en-US" sz="2000" dirty="0">
                  <a:solidFill>
                    <a:srgbClr val="FFFF00"/>
                  </a:solidFill>
                  <a:latin typeface="Symbol" pitchFamily="18" charset="2"/>
                </a:rPr>
                <a:t> </a:t>
              </a:r>
              <a:endParaRPr lang="en-US" altLang="en-US" sz="2000" dirty="0">
                <a:solidFill>
                  <a:srgbClr val="FFFF00"/>
                </a:solidFill>
              </a:endParaRPr>
            </a:p>
          </p:txBody>
        </p:sp>
        <p:sp>
          <p:nvSpPr>
            <p:cNvPr id="125" name="Text Box 44">
              <a:extLst>
                <a:ext uri="{FF2B5EF4-FFF2-40B4-BE49-F238E27FC236}">
                  <a16:creationId xmlns:a16="http://schemas.microsoft.com/office/drawing/2014/main" id="{4DF6198F-ECEC-49B8-9964-7A66EC97B8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0586" y="4224647"/>
              <a:ext cx="211238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chemeClr val="tx2"/>
                  </a:solidFill>
                  <a:latin typeface="Symbol" pitchFamily="18" charset="2"/>
                </a:rPr>
                <a:t>"</a:t>
              </a:r>
              <a:r>
                <a:rPr lang="en-US" altLang="en-US" sz="2000" dirty="0" err="1">
                  <a:solidFill>
                    <a:schemeClr val="tx2"/>
                  </a:solidFill>
                </a:rPr>
                <a:t>b,Love</a:t>
              </a:r>
              <a:r>
                <a:rPr lang="en-US" altLang="en-US" sz="2000" dirty="0" err="1">
                  <a:solidFill>
                    <a:srgbClr val="FFFF00"/>
                  </a:solidFill>
                </a:rPr>
                <a:t>s</a:t>
              </a:r>
              <a:r>
                <a:rPr lang="en-US" altLang="en-US" sz="2000" dirty="0">
                  <a:solidFill>
                    <a:srgbClr val="FFFF00"/>
                  </a:solidFill>
                </a:rPr>
                <a:t>(</a:t>
              </a:r>
              <a:r>
                <a:rPr lang="en-US" altLang="en-US" sz="2000" dirty="0" err="1">
                  <a:solidFill>
                    <a:srgbClr val="FFFF00"/>
                  </a:solidFill>
                </a:rPr>
                <a:t>b,g,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rgbClr val="FFFF00"/>
                  </a:solidFill>
                </a:rPr>
                <a:t>)</a:t>
              </a:r>
              <a:r>
                <a:rPr lang="en-US" sz="2000" dirty="0">
                  <a:solidFill>
                    <a:srgbClr val="FFFF00"/>
                  </a:solidFill>
                  <a:latin typeface="Symbol" pitchFamily="18" charset="2"/>
                </a:rPr>
                <a:t> </a:t>
              </a:r>
              <a:endParaRPr lang="en-US" altLang="en-US" sz="2000" dirty="0">
                <a:solidFill>
                  <a:srgbClr val="FFFF00"/>
                </a:solidFill>
              </a:endParaRPr>
            </a:p>
          </p:txBody>
        </p:sp>
        <p:sp>
          <p:nvSpPr>
            <p:cNvPr id="126" name="Line 31">
              <a:extLst>
                <a:ext uri="{FF2B5EF4-FFF2-40B4-BE49-F238E27FC236}">
                  <a16:creationId xmlns:a16="http://schemas.microsoft.com/office/drawing/2014/main" id="{222228D0-AD9D-4C6B-BFB7-792AEC014C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8152" y="4605647"/>
              <a:ext cx="5369" cy="55746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01FCD5C7-304A-4B6C-9AFB-E5F9EA5D1A9E}"/>
                </a:ext>
              </a:extLst>
            </p:cNvPr>
            <p:cNvGrpSpPr/>
            <p:nvPr/>
          </p:nvGrpSpPr>
          <p:grpSpPr>
            <a:xfrm>
              <a:off x="5045584" y="3779911"/>
              <a:ext cx="1006993" cy="404162"/>
              <a:chOff x="5045584" y="3179432"/>
              <a:chExt cx="1006993" cy="404162"/>
            </a:xfrm>
          </p:grpSpPr>
          <p:sp>
            <p:nvSpPr>
              <p:cNvPr id="131" name="Text Box 44">
                <a:extLst>
                  <a:ext uri="{FF2B5EF4-FFF2-40B4-BE49-F238E27FC236}">
                    <a16:creationId xmlns:a16="http://schemas.microsoft.com/office/drawing/2014/main" id="{C04431A0-C0FE-40B3-8547-079D388EE2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5584" y="3183484"/>
                <a:ext cx="45397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rgbClr val="FFFF00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g</a:t>
                </a:r>
              </a:p>
            </p:txBody>
          </p:sp>
          <p:sp>
            <p:nvSpPr>
              <p:cNvPr id="132" name="Line 31">
                <a:extLst>
                  <a:ext uri="{FF2B5EF4-FFF2-40B4-BE49-F238E27FC236}">
                    <a16:creationId xmlns:a16="http://schemas.microsoft.com/office/drawing/2014/main" id="{DBFD5169-4CD1-46C5-B4D7-E7B9D0E36F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369215" y="3179432"/>
                <a:ext cx="683362" cy="143574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41EEAFED-FF28-433F-A521-2461C4E69B9D}"/>
                </a:ext>
              </a:extLst>
            </p:cNvPr>
            <p:cNvGrpSpPr/>
            <p:nvPr/>
          </p:nvGrpSpPr>
          <p:grpSpPr>
            <a:xfrm>
              <a:off x="5143488" y="4528122"/>
              <a:ext cx="904453" cy="400110"/>
              <a:chOff x="5143488" y="3927643"/>
              <a:chExt cx="904453" cy="400110"/>
            </a:xfrm>
          </p:grpSpPr>
          <p:sp>
            <p:nvSpPr>
              <p:cNvPr id="129" name="Text Box 44">
                <a:extLst>
                  <a:ext uri="{FF2B5EF4-FFF2-40B4-BE49-F238E27FC236}">
                    <a16:creationId xmlns:a16="http://schemas.microsoft.com/office/drawing/2014/main" id="{BEAA5716-6FDA-482E-8347-1A4B589245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43488" y="3927643"/>
                <a:ext cx="50337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b</a:t>
                </a:r>
              </a:p>
            </p:txBody>
          </p:sp>
          <p:sp>
            <p:nvSpPr>
              <p:cNvPr id="130" name="Line 31">
                <a:extLst>
                  <a:ext uri="{FF2B5EF4-FFF2-40B4-BE49-F238E27FC236}">
                    <a16:creationId xmlns:a16="http://schemas.microsoft.com/office/drawing/2014/main" id="{302B701C-ED78-4D56-8164-95688A814C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40143" y="4013994"/>
                <a:ext cx="507798" cy="9142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</p:grpSp>
      </p:grpSp>
      <p:pic>
        <p:nvPicPr>
          <p:cNvPr id="133" name="Picture 2" descr="http://www.swordofthespirit.net/bulwark/mosesbush.gif">
            <a:extLst>
              <a:ext uri="{FF2B5EF4-FFF2-40B4-BE49-F238E27FC236}">
                <a16:creationId xmlns:a16="http://schemas.microsoft.com/office/drawing/2014/main" id="{06312E0F-ADD8-43BD-A538-5E35F6105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402290"/>
            <a:ext cx="1215588" cy="70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" name="AutoShape 46">
            <a:extLst>
              <a:ext uri="{FF2B5EF4-FFF2-40B4-BE49-F238E27FC236}">
                <a16:creationId xmlns:a16="http://schemas.microsoft.com/office/drawing/2014/main" id="{4CDC463A-AD3B-47D5-B038-80C969A2A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444" y="2295075"/>
            <a:ext cx="3958690" cy="908426"/>
          </a:xfrm>
          <a:prstGeom prst="wedgeRoundRectCallout">
            <a:avLst>
              <a:gd name="adj1" fmla="val -61893"/>
              <a:gd name="adj2" fmla="val -8064"/>
              <a:gd name="adj3" fmla="val 16667"/>
            </a:avLst>
          </a:prstGeom>
          <a:noFill/>
          <a:ln w="127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lang="en-CA" altLang="en-US" sz="2400" dirty="0" smtClean="0"/>
              <a:t>I, </a:t>
            </a:r>
            <a:r>
              <a:rPr lang="en-CA" altLang="en-US" sz="2400" dirty="0"/>
              <a:t>t</a:t>
            </a:r>
            <a:r>
              <a:rPr lang="en-CA" altLang="en-US" sz="2400" dirty="0" smtClean="0"/>
              <a:t>he</a:t>
            </a:r>
            <a:r>
              <a:rPr lang="en-CA" altLang="en-US" sz="2400" dirty="0" smtClean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solidFill>
                  <a:srgbClr val="FFFF00"/>
                </a:solidFill>
                <a:sym typeface="Symbol" panose="05050102010706020507" pitchFamily="18" charset="2"/>
              </a:rPr>
              <a:t>oracle</a:t>
            </a:r>
            <a:r>
              <a:rPr lang="en-CA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know </a:t>
            </a:r>
            <a:r>
              <a:rPr lang="en-US" altLang="en-US" sz="2400" dirty="0">
                <a:sym typeface="Symbol" panose="05050102010706020507" pitchFamily="18" charset="2"/>
              </a:rPr>
              <a:t>how to help by traversing </a:t>
            </a:r>
            <a:r>
              <a:rPr lang="en-US" altLang="en-US" sz="2400" dirty="0" smtClean="0">
                <a:sym typeface="Symbol" panose="05050102010706020507" pitchFamily="18" charset="2"/>
              </a:rPr>
              <a:t>my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tree.</a:t>
            </a:r>
            <a:endParaRPr lang="en-US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135" name="Picture 2" descr="http://www.swordofthespirit.net/bulwark/mosesbush.gif">
            <a:extLst>
              <a:ext uri="{FF2B5EF4-FFF2-40B4-BE49-F238E27FC236}">
                <a16:creationId xmlns:a16="http://schemas.microsoft.com/office/drawing/2014/main" id="{5207F497-48DA-4DA9-928F-F3CA89807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566" y="2411027"/>
            <a:ext cx="807362" cy="46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9388CC5-6871-4594-A599-178CC29E31F2}"/>
              </a:ext>
            </a:extLst>
          </p:cNvPr>
          <p:cNvGrpSpPr/>
          <p:nvPr/>
        </p:nvGrpSpPr>
        <p:grpSpPr>
          <a:xfrm>
            <a:off x="-16996" y="470263"/>
            <a:ext cx="9342847" cy="607422"/>
            <a:chOff x="-16996" y="470263"/>
            <a:chExt cx="9342847" cy="607422"/>
          </a:xfrm>
        </p:grpSpPr>
        <p:sp>
          <p:nvSpPr>
            <p:cNvPr id="137" name="Text Box 43">
              <a:extLst>
                <a:ext uri="{FF2B5EF4-FFF2-40B4-BE49-F238E27FC236}">
                  <a16:creationId xmlns:a16="http://schemas.microsoft.com/office/drawing/2014/main" id="{F4822A05-2ACE-4B46-82F3-465A7EAFB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6996" y="582304"/>
              <a:ext cx="9874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tx2"/>
                  </a:solidFill>
                </a:rPr>
                <a:t>Prove:</a:t>
              </a:r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FF63DC60-DF64-4C96-BD60-37C8E20BAF4A}"/>
                </a:ext>
              </a:extLst>
            </p:cNvPr>
            <p:cNvGrpSpPr/>
            <p:nvPr/>
          </p:nvGrpSpPr>
          <p:grpSpPr>
            <a:xfrm>
              <a:off x="762000" y="470263"/>
              <a:ext cx="8563851" cy="607422"/>
              <a:chOff x="762000" y="1841863"/>
              <a:chExt cx="8563851" cy="607422"/>
            </a:xfrm>
          </p:grpSpPr>
          <p:sp>
            <p:nvSpPr>
              <p:cNvPr id="139" name="Text Box 44">
                <a:extLst>
                  <a:ext uri="{FF2B5EF4-FFF2-40B4-BE49-F238E27FC236}">
                    <a16:creationId xmlns:a16="http://schemas.microsoft.com/office/drawing/2014/main" id="{ABFD897F-65D6-49E8-AB02-240395DBEB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1934028"/>
                <a:ext cx="19768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en-US" sz="2400" dirty="0">
                    <a:solidFill>
                      <a:srgbClr val="66FF66"/>
                    </a:solidFill>
                    <a:latin typeface="Symbol" pitchFamily="18" charset="2"/>
                  </a:rPr>
                  <a:t>"</a:t>
                </a:r>
                <a:r>
                  <a:rPr lang="en-US" altLang="en-US" sz="2400" dirty="0" err="1">
                    <a:solidFill>
                      <a:srgbClr val="66FF66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U,</a:t>
                </a:r>
                <a:r>
                  <a:rPr lang="en-US" altLang="en-US" sz="2400" dirty="0" err="1">
                    <a:solidFill>
                      <a:srgbClr val="66FF66"/>
                    </a:solidFill>
                    <a:latin typeface="+mj-lt"/>
                  </a:rPr>
                  <a:t>Loves,day</a:t>
                </a:r>
                <a:endParaRPr lang="en-US" altLang="en-US" sz="2400" dirty="0">
                  <a:solidFill>
                    <a:srgbClr val="66FF66"/>
                  </a:solidFill>
                  <a:latin typeface="+mj-lt"/>
                </a:endParaRPr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43EDE721-E9B6-4C70-B0C9-CC24E6C4FE1F}"/>
                  </a:ext>
                </a:extLst>
              </p:cNvPr>
              <p:cNvGrpSpPr/>
              <p:nvPr/>
            </p:nvGrpSpPr>
            <p:grpSpPr>
              <a:xfrm>
                <a:off x="2614748" y="1841863"/>
                <a:ext cx="6711103" cy="607422"/>
                <a:chOff x="2614748" y="1841863"/>
                <a:chExt cx="6711103" cy="607422"/>
              </a:xfrm>
            </p:grpSpPr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29FA8366-42EE-44A8-A788-753C0A840BD1}"/>
                    </a:ext>
                  </a:extLst>
                </p:cNvPr>
                <p:cNvGrpSpPr/>
                <p:nvPr/>
              </p:nvGrpSpPr>
              <p:grpSpPr>
                <a:xfrm>
                  <a:off x="2720534" y="1934028"/>
                  <a:ext cx="6421568" cy="461665"/>
                  <a:chOff x="2720534" y="1934028"/>
                  <a:chExt cx="6421568" cy="461665"/>
                </a:xfrm>
              </p:grpSpPr>
              <p:sp>
                <p:nvSpPr>
                  <p:cNvPr id="144" name="Text Box 44">
                    <a:extLst>
                      <a:ext uri="{FF2B5EF4-FFF2-40B4-BE49-F238E27FC236}">
                        <a16:creationId xmlns:a16="http://schemas.microsoft.com/office/drawing/2014/main" id="{96CF7D51-93DD-4E3C-80D8-F60557A1A58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40858" y="1934028"/>
                    <a:ext cx="220124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Loves(b, g, day)</a:t>
                    </a:r>
                  </a:p>
                </p:txBody>
              </p:sp>
              <p:sp>
                <p:nvSpPr>
                  <p:cNvPr id="145" name="Text Box 44">
                    <a:extLst>
                      <a:ext uri="{FF2B5EF4-FFF2-40B4-BE49-F238E27FC236}">
                        <a16:creationId xmlns:a16="http://schemas.microsoft.com/office/drawing/2014/main" id="{579B504C-04DA-4C2B-9C59-929F36CD64B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02887" y="1934028"/>
                    <a:ext cx="7120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"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b, </a:t>
                    </a:r>
                  </a:p>
                </p:txBody>
              </p:sp>
              <p:sp>
                <p:nvSpPr>
                  <p:cNvPr id="146" name="Text Box 44">
                    <a:extLst>
                      <a:ext uri="{FF2B5EF4-FFF2-40B4-BE49-F238E27FC236}">
                        <a16:creationId xmlns:a16="http://schemas.microsoft.com/office/drawing/2014/main" id="{C25EFA2F-C260-4880-958E-7C1D1EEF06C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23720" y="1934028"/>
                    <a:ext cx="66075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g, </a:t>
                    </a:r>
                  </a:p>
                </p:txBody>
              </p:sp>
              <p:sp>
                <p:nvSpPr>
                  <p:cNvPr id="147" name="Text Box 44">
                    <a:extLst>
                      <a:ext uri="{FF2B5EF4-FFF2-40B4-BE49-F238E27FC236}">
                        <a16:creationId xmlns:a16="http://schemas.microsoft.com/office/drawing/2014/main" id="{E3410504-EBDE-446F-BB3B-6E470DB1AE2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5627" y="1934028"/>
                    <a:ext cx="227818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Loves(b, g, day)</a:t>
                    </a:r>
                    <a:r>
                      <a:rPr 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 </a:t>
                    </a:r>
                    <a:endParaRPr lang="en-US" altLang="en-US" sz="2400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148" name="Text Box 44">
                    <a:extLst>
                      <a:ext uri="{FF2B5EF4-FFF2-40B4-BE49-F238E27FC236}">
                        <a16:creationId xmlns:a16="http://schemas.microsoft.com/office/drawing/2014/main" id="{1590476A-47B2-46BA-98BE-1442351F144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9652" y="1934028"/>
                    <a:ext cx="7120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"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b, </a:t>
                    </a:r>
                  </a:p>
                </p:txBody>
              </p:sp>
              <p:sp>
                <p:nvSpPr>
                  <p:cNvPr id="149" name="Text Box 44">
                    <a:extLst>
                      <a:ext uri="{FF2B5EF4-FFF2-40B4-BE49-F238E27FC236}">
                        <a16:creationId xmlns:a16="http://schemas.microsoft.com/office/drawing/2014/main" id="{8C489F09-83D6-4EA4-AD4F-BF946BA9B45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20534" y="1934028"/>
                    <a:ext cx="66075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g, </a:t>
                    </a:r>
                  </a:p>
                </p:txBody>
              </p:sp>
              <p:sp>
                <p:nvSpPr>
                  <p:cNvPr id="150" name="Text Box 44">
                    <a:extLst>
                      <a:ext uri="{FF2B5EF4-FFF2-40B4-BE49-F238E27FC236}">
                        <a16:creationId xmlns:a16="http://schemas.microsoft.com/office/drawing/2014/main" id="{73BE30AD-34D0-48F9-8216-C1EB5B47282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05079" y="1934028"/>
                    <a:ext cx="48763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l-GR" altLang="en-US" sz="2400" dirty="0">
                        <a:solidFill>
                          <a:schemeClr val="accent2"/>
                        </a:solidFill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a:t></a:t>
                    </a:r>
                    <a:endParaRPr lang="en-US" altLang="en-US" sz="2400" dirty="0">
                      <a:solidFill>
                        <a:schemeClr val="accent2"/>
                      </a:solidFill>
                    </a:endParaRPr>
                  </a:p>
                </p:txBody>
              </p:sp>
            </p:grpSp>
            <p:sp>
              <p:nvSpPr>
                <p:cNvPr id="142" name="Text Box 44">
                  <a:extLst>
                    <a:ext uri="{FF2B5EF4-FFF2-40B4-BE49-F238E27FC236}">
                      <a16:creationId xmlns:a16="http://schemas.microsoft.com/office/drawing/2014/main" id="{3CEF7527-937A-46F3-9DAA-AA5E5BBB6D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14748" y="1841863"/>
                  <a:ext cx="42351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dirty="0">
                      <a:solidFill>
                        <a:schemeClr val="accent2"/>
                      </a:solidFill>
                      <a:latin typeface="Symbol" pitchFamily="18" charset="2"/>
                    </a:rPr>
                    <a:t>[</a:t>
                  </a:r>
                  <a:r>
                    <a:rPr lang="en-US" altLang="en-US" dirty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143" name="Text Box 44">
                  <a:extLst>
                    <a:ext uri="{FF2B5EF4-FFF2-40B4-BE49-F238E27FC236}">
                      <a16:creationId xmlns:a16="http://schemas.microsoft.com/office/drawing/2014/main" id="{F531788F-D85D-4305-BAA6-B39ADA135E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902337" y="1864510"/>
                  <a:ext cx="42351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dirty="0">
                      <a:solidFill>
                        <a:schemeClr val="accent2"/>
                      </a:solidFill>
                      <a:latin typeface="Symbol" pitchFamily="18" charset="2"/>
                    </a:rPr>
                    <a:t>]</a:t>
                  </a:r>
                  <a:r>
                    <a:rPr lang="en-US" altLang="en-US" dirty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1118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9 0.00023 L -0.00539 0.00023 C -0.00955 0.00648 -0.01372 0.01319 -0.01789 0.01944 C -0.01997 0.02245 -0.0224 0.02477 -0.02414 0.02778 C -0.02726 0.0331 -0.02969 0.03889 -0.03247 0.04444 C -0.03386 0.04722 -0.03455 0.05093 -0.03664 0.05278 L -0.04914 0.06389 C -0.05053 0.06667 -0.05157 0.06991 -0.0533 0.07222 C -0.05521 0.07477 -0.05799 0.07523 -0.05955 0.07778 C -0.06094 0.08009 -0.06059 0.08356 -0.06164 0.08611 C -0.06407 0.09213 -0.06841 0.09653 -0.06997 0.10278 L -0.0783 0.13611 C -0.079 0.13889 -0.07917 0.14213 -0.08039 0.14444 C -0.08178 0.14722 -0.08351 0.14977 -0.08455 0.15278 C -0.08559 0.15556 -0.08525 0.15903 -0.08664 0.16111 C -0.0882 0.16389 -0.09098 0.16458 -0.09289 0.16667 C -0.09514 0.16921 -0.09671 0.17292 -0.09914 0.175 C -0.10105 0.17662 -0.11268 0.18032 -0.11372 0.18056 C -0.11789 0.18426 -0.12153 0.18958 -0.12622 0.19167 C -0.14723 0.20116 -0.11476 0.18681 -0.1408 0.19722 C -0.14497 0.19907 -0.14914 0.20093 -0.1533 0.20278 L -0.15955 0.20556 L -0.1783 0.21389 C -0.18039 0.21481 -0.18664 0.21736 -0.18455 0.21667 C -0.18195 0.21574 -0.17292 0.21319 -0.16997 0.21111 C -0.15625 0.20208 -0.17275 0.20718 -0.15122 0.2 C -0.14844 0.19907 -0.14566 0.19815 -0.14289 0.19722 C -0.13872 0.1963 -0.13455 0.19583 -0.13039 0.19444 C -0.1283 0.19398 -0.12639 0.19236 -0.12414 0.19167 C -0.11858 0.19051 -0.11303 0.18981 -0.10747 0.18889 C -0.10539 0.18796 -0.10348 0.18611 -0.10122 0.18611 C -0.05348 0.18611 -0.06494 0.18194 -0.04289 0.19167 C -0.04219 0.19444 -0.0408 0.19722 -0.0408 0.2 C -0.0408 0.20393 -0.04219 0.20764 -0.04289 0.21111 C -0.04428 0.2169 -0.04566 0.22222 -0.04705 0.22778 C -0.04775 0.23056 -0.04862 0.23333 -0.04914 0.23611 C -0.05053 0.24352 -0.05261 0.25093 -0.0533 0.25833 C -0.054 0.26574 -0.05313 0.27384 -0.05539 0.28056 C -0.05625 0.28333 -0.05955 0.28264 -0.06164 0.28333 C -0.06441 0.28449 -0.06719 0.28518 -0.06997 0.28611 C -0.07205 0.28704 -0.07414 0.28819 -0.07622 0.28889 C -0.07969 0.29005 -0.08316 0.29051 -0.08664 0.29167 C -0.08889 0.29236 -0.0908 0.29375 -0.09289 0.29444 C -0.11494 0.30301 -0.08403 0.28958 -0.11372 0.30278 C -0.1158 0.3037 -0.11823 0.30393 -0.11997 0.30556 C -0.12865 0.31319 -0.12379 0.31042 -0.13455 0.31389 C -0.14792 0.32569 -0.13837 0.31898 -0.1658 0.325 C -0.16997 0.32593 -0.1823 0.32963 -0.1783 0.32778 C -0.16875 0.32361 -0.17414 0.32569 -0.16164 0.32222 C -0.14375 0.30625 -0.16632 0.32546 -0.14914 0.31389 C -0.14688 0.3125 -0.14514 0.30972 -0.14289 0.30833 C -0.13073 0.30116 -0.13056 0.3037 -0.11789 0.3 C -0.08646 0.29097 -0.11684 0.2963 -0.07622 0.29167 C -0.07101 0.29028 -0.06233 0.28356 -0.06164 0.29722 C -0.05417 0.44074 -0.06684 0.36944 -0.05747 0.41944 C -0.05816 0.42593 -0.05521 0.43611 -0.05955 0.43889 C -0.06337 0.44143 -0.06094 0.42778 -0.06164 0.42222 C -0.06233 0.41852 -0.0632 0.41481 -0.06372 0.41111 C -0.06459 0.40556 -0.06511 0.4 -0.0658 0.39444 C -0.0665 0.38981 -0.06719 0.38518 -0.06789 0.38056 C -0.06719 0.35926 -0.06702 0.33796 -0.0658 0.31667 C -0.06563 0.31389 -0.06407 0.31134 -0.06372 0.30833 C -0.06268 0.29375 -0.06233 0.2787 -0.06164 0.26389 C -0.06233 0.23518 -0.06268 0.20648 -0.06372 0.17778 C -0.06424 0.16713 -0.06632 0.16018 -0.06789 0.15 C -0.07032 0.13542 -0.07032 0.1331 -0.07205 0.11667 C -0.07136 0.0963 -0.07257 0.07569 -0.06997 0.05556 C -0.06945 0.05116 -0.05955 0.04884 -0.05747 0.04722 C -0.05313 0.04398 -0.04862 0.04097 -0.04497 0.03611 C -0.04289 0.03333 -0.04132 0.03009 -0.03872 0.02778 C -0.03698 0.02616 -0.03455 0.02593 -0.03247 0.025 C -0.03039 0.02222 -0.02848 0.01921 -0.02622 0.01667 C -0.02431 0.01458 -0.02188 0.01366 -0.01997 0.01111 C -0.01007 -0.00208 -0.02119 0.00648 -0.01164 0.00023 L -0.01164 0.00023 " pathEditMode="relative" ptsTypes="AAAAAAAAAAAAAAAAAAAAAAAAAAAAAAAAAAAAAAAAAAAAAAAAAAAAAAAAAAAAAAAAAAAAAAAAAAA">
                                      <p:cBhvr>
                                        <p:cTn id="36" dur="3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1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2D7268EA-2325-4976-BE7C-0BFF236F682F}"/>
              </a:ext>
            </a:extLst>
          </p:cNvPr>
          <p:cNvGrpSpPr/>
          <p:nvPr/>
        </p:nvGrpSpPr>
        <p:grpSpPr>
          <a:xfrm>
            <a:off x="2059316" y="3528796"/>
            <a:ext cx="1863725" cy="1008245"/>
            <a:chOff x="2705100" y="4754562"/>
            <a:chExt cx="1863725" cy="1008245"/>
          </a:xfrm>
        </p:grpSpPr>
        <p:pic>
          <p:nvPicPr>
            <p:cNvPr id="59" name="Picture 2" descr="Big Bang: How the Big Bang may have happened decoded">
              <a:extLst>
                <a:ext uri="{FF2B5EF4-FFF2-40B4-BE49-F238E27FC236}">
                  <a16:creationId xmlns:a16="http://schemas.microsoft.com/office/drawing/2014/main" id="{D5D48D5B-65C9-42F2-A13E-4709AB648F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5100" y="4754562"/>
              <a:ext cx="1863725" cy="1008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9B9D4A3-00EC-4445-8EBF-FFF9C14AB423}"/>
                </a:ext>
              </a:extLst>
            </p:cNvPr>
            <p:cNvSpPr/>
            <p:nvPr/>
          </p:nvSpPr>
          <p:spPr bwMode="auto">
            <a:xfrm>
              <a:off x="2743200" y="5613400"/>
              <a:ext cx="114300" cy="124007"/>
            </a:xfrm>
            <a:prstGeom prst="rect">
              <a:avLst/>
            </a:prstGeom>
            <a:solidFill>
              <a:srgbClr val="0A141D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70" name="AutoShape 58">
            <a:extLst>
              <a:ext uri="{FF2B5EF4-FFF2-40B4-BE49-F238E27FC236}">
                <a16:creationId xmlns:a16="http://schemas.microsoft.com/office/drawing/2014/main" id="{B5E6D65A-DB86-48D0-9AD6-9BBD95074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4107299" cy="2778223"/>
          </a:xfrm>
          <a:prstGeom prst="wedgeRoundRectCallout">
            <a:avLst>
              <a:gd name="adj1" fmla="val -56964"/>
              <a:gd name="adj2" fmla="val -2888"/>
              <a:gd name="adj3" fmla="val 16667"/>
            </a:avLst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get to get to provide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worst case objects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and predicates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Loves</a:t>
            </a:r>
            <a:r>
              <a:rPr lang="en-US" alt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/>
            </a:r>
            <a:br>
              <a:rPr lang="en-US" altLang="en-US" sz="2400" dirty="0">
                <a:solidFill>
                  <a:srgbClr val="FFFFFF"/>
                </a:solidFill>
                <a:sym typeface="Symbol" panose="05050102010706020507" pitchFamily="18" charset="2"/>
              </a:rPr>
            </a:br>
            <a:r>
              <a:rPr lang="en-US" alt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>and free variable </a:t>
            </a:r>
            <a:r>
              <a:rPr lang="en-US" altLang="en-US" sz="2400" dirty="0">
                <a:solidFill>
                  <a:srgbClr val="66FF66"/>
                </a:solidFill>
                <a:sym typeface="Symbol" panose="05050102010706020507" pitchFamily="18" charset="2"/>
              </a:rPr>
              <a:t>day</a:t>
            </a:r>
            <a:r>
              <a:rPr lang="en-US" alt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71" name="AutoShape 46">
            <a:extLst>
              <a:ext uri="{FF2B5EF4-FFF2-40B4-BE49-F238E27FC236}">
                <a16:creationId xmlns:a16="http://schemas.microsoft.com/office/drawing/2014/main" id="{6B24C0AD-AF32-404D-BD9F-1D897F5EC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433" y="4854068"/>
            <a:ext cx="3658167" cy="514772"/>
          </a:xfrm>
          <a:prstGeom prst="wedgeRoundRectCallout">
            <a:avLst>
              <a:gd name="adj1" fmla="val -46645"/>
              <a:gd name="adj2" fmla="val -72533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must prove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LHS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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RHS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98" name="Group 26">
            <a:extLst>
              <a:ext uri="{FF2B5EF4-FFF2-40B4-BE49-F238E27FC236}">
                <a16:creationId xmlns:a16="http://schemas.microsoft.com/office/drawing/2014/main" id="{66DA021F-B31F-4A2D-BCCB-594FAA08F8D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78033" y="1924881"/>
            <a:ext cx="476833" cy="1198443"/>
            <a:chOff x="2308" y="1513"/>
            <a:chExt cx="1162" cy="2570"/>
          </a:xfrm>
        </p:grpSpPr>
        <p:grpSp>
          <p:nvGrpSpPr>
            <p:cNvPr id="99" name="Group 27">
              <a:extLst>
                <a:ext uri="{FF2B5EF4-FFF2-40B4-BE49-F238E27FC236}">
                  <a16:creationId xmlns:a16="http://schemas.microsoft.com/office/drawing/2014/main" id="{FF6437D9-E896-4A4D-BC79-0E7814A76B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07" name="Freeform 28">
                <a:extLst>
                  <a:ext uri="{FF2B5EF4-FFF2-40B4-BE49-F238E27FC236}">
                    <a16:creationId xmlns:a16="http://schemas.microsoft.com/office/drawing/2014/main" id="{25292AD0-2D40-4DB2-BD4E-BCFF0C4E34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8" name="Freeform 29">
                <a:extLst>
                  <a:ext uri="{FF2B5EF4-FFF2-40B4-BE49-F238E27FC236}">
                    <a16:creationId xmlns:a16="http://schemas.microsoft.com/office/drawing/2014/main" id="{EA6F66E9-E672-46D9-BC9B-A01F7DAC9B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9" name="Freeform 30">
                <a:extLst>
                  <a:ext uri="{FF2B5EF4-FFF2-40B4-BE49-F238E27FC236}">
                    <a16:creationId xmlns:a16="http://schemas.microsoft.com/office/drawing/2014/main" id="{1EB8E19F-982E-4D51-80AE-A593C33C43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0" name="Freeform 31">
                <a:extLst>
                  <a:ext uri="{FF2B5EF4-FFF2-40B4-BE49-F238E27FC236}">
                    <a16:creationId xmlns:a16="http://schemas.microsoft.com/office/drawing/2014/main" id="{F3D12430-54E6-41D9-9A67-CCB0D1C625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1" name="Freeform 32">
                <a:extLst>
                  <a:ext uri="{FF2B5EF4-FFF2-40B4-BE49-F238E27FC236}">
                    <a16:creationId xmlns:a16="http://schemas.microsoft.com/office/drawing/2014/main" id="{608BCA74-6E76-4708-9632-2DAB60AEF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2" name="Freeform 33">
                <a:extLst>
                  <a:ext uri="{FF2B5EF4-FFF2-40B4-BE49-F238E27FC236}">
                    <a16:creationId xmlns:a16="http://schemas.microsoft.com/office/drawing/2014/main" id="{ECC3FF43-0820-4264-9F7C-6FBF984A4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0" name="Freeform 34">
              <a:extLst>
                <a:ext uri="{FF2B5EF4-FFF2-40B4-BE49-F238E27FC236}">
                  <a16:creationId xmlns:a16="http://schemas.microsoft.com/office/drawing/2014/main" id="{BC18D737-024A-49DF-953B-5EDF4EED0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1" name="Freeform 35">
              <a:extLst>
                <a:ext uri="{FF2B5EF4-FFF2-40B4-BE49-F238E27FC236}">
                  <a16:creationId xmlns:a16="http://schemas.microsoft.com/office/drawing/2014/main" id="{F44E9898-28C7-49DC-913F-681A4DCD4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2" name="Oval 36">
              <a:extLst>
                <a:ext uri="{FF2B5EF4-FFF2-40B4-BE49-F238E27FC236}">
                  <a16:creationId xmlns:a16="http://schemas.microsoft.com/office/drawing/2014/main" id="{862E8267-100C-4383-9866-8DC63FE7B2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" name="Oval 37">
              <a:extLst>
                <a:ext uri="{FF2B5EF4-FFF2-40B4-BE49-F238E27FC236}">
                  <a16:creationId xmlns:a16="http://schemas.microsoft.com/office/drawing/2014/main" id="{B8EB1822-8D0B-456C-8413-28DFAF49CD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4" name="Oval 38">
              <a:extLst>
                <a:ext uri="{FF2B5EF4-FFF2-40B4-BE49-F238E27FC236}">
                  <a16:creationId xmlns:a16="http://schemas.microsoft.com/office/drawing/2014/main" id="{57E1A099-BA05-4296-9648-8FC4E26658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5" name="Oval 39">
              <a:extLst>
                <a:ext uri="{FF2B5EF4-FFF2-40B4-BE49-F238E27FC236}">
                  <a16:creationId xmlns:a16="http://schemas.microsoft.com/office/drawing/2014/main" id="{0A849C3A-1FD5-486A-9DF9-9323774BD9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6" name="Oval 40">
              <a:extLst>
                <a:ext uri="{FF2B5EF4-FFF2-40B4-BE49-F238E27FC236}">
                  <a16:creationId xmlns:a16="http://schemas.microsoft.com/office/drawing/2014/main" id="{48632F4F-0DA1-4118-9947-7E3E06357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13" name="Group 47">
            <a:extLst>
              <a:ext uri="{FF2B5EF4-FFF2-40B4-BE49-F238E27FC236}">
                <a16:creationId xmlns:a16="http://schemas.microsoft.com/office/drawing/2014/main" id="{E82A0FF8-3D70-4F62-BFC7-92918AB42915}"/>
              </a:ext>
            </a:extLst>
          </p:cNvPr>
          <p:cNvGrpSpPr>
            <a:grpSpLocks/>
          </p:cNvGrpSpPr>
          <p:nvPr/>
        </p:nvGrpSpPr>
        <p:grpSpPr bwMode="auto">
          <a:xfrm>
            <a:off x="122137" y="2595803"/>
            <a:ext cx="497386" cy="1150195"/>
            <a:chOff x="2593" y="768"/>
            <a:chExt cx="849" cy="1475"/>
          </a:xfrm>
        </p:grpSpPr>
        <p:sp>
          <p:nvSpPr>
            <p:cNvPr id="114" name="Freeform 48">
              <a:extLst>
                <a:ext uri="{FF2B5EF4-FFF2-40B4-BE49-F238E27FC236}">
                  <a16:creationId xmlns:a16="http://schemas.microsoft.com/office/drawing/2014/main" id="{C6634B26-5E78-4DE9-A145-64913C62A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5" name="Freeform 49">
              <a:extLst>
                <a:ext uri="{FF2B5EF4-FFF2-40B4-BE49-F238E27FC236}">
                  <a16:creationId xmlns:a16="http://schemas.microsoft.com/office/drawing/2014/main" id="{DDA8B90C-609D-4190-ADD6-705AFBB61A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6" name="Freeform 50">
              <a:extLst>
                <a:ext uri="{FF2B5EF4-FFF2-40B4-BE49-F238E27FC236}">
                  <a16:creationId xmlns:a16="http://schemas.microsoft.com/office/drawing/2014/main" id="{A6435EFE-5E2D-4341-A6EA-53EF5105A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7" name="Freeform 51">
              <a:extLst>
                <a:ext uri="{FF2B5EF4-FFF2-40B4-BE49-F238E27FC236}">
                  <a16:creationId xmlns:a16="http://schemas.microsoft.com/office/drawing/2014/main" id="{7AD4DF2E-1244-4A32-88CA-55BF6EBA2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8" name="Freeform 52">
              <a:extLst>
                <a:ext uri="{FF2B5EF4-FFF2-40B4-BE49-F238E27FC236}">
                  <a16:creationId xmlns:a16="http://schemas.microsoft.com/office/drawing/2014/main" id="{4AA938EA-671A-4AB4-86E5-6D96F7A75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9" name="Freeform 53">
              <a:extLst>
                <a:ext uri="{FF2B5EF4-FFF2-40B4-BE49-F238E27FC236}">
                  <a16:creationId xmlns:a16="http://schemas.microsoft.com/office/drawing/2014/main" id="{BA506D9B-EAC2-431A-9E1E-E5D366F59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0" name="Freeform 54">
              <a:extLst>
                <a:ext uri="{FF2B5EF4-FFF2-40B4-BE49-F238E27FC236}">
                  <a16:creationId xmlns:a16="http://schemas.microsoft.com/office/drawing/2014/main" id="{67C78058-D03A-4614-B76E-35E1E0AC8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121" name="Group 55">
              <a:extLst>
                <a:ext uri="{FF2B5EF4-FFF2-40B4-BE49-F238E27FC236}">
                  <a16:creationId xmlns:a16="http://schemas.microsoft.com/office/drawing/2014/main" id="{8D49041E-8412-4CFC-AEC4-4B774CC6A0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122" name="Freeform 56">
                <a:extLst>
                  <a:ext uri="{FF2B5EF4-FFF2-40B4-BE49-F238E27FC236}">
                    <a16:creationId xmlns:a16="http://schemas.microsoft.com/office/drawing/2014/main" id="{9842E98C-7013-4EB4-A9D0-95B9FBCEDE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" name="Freeform 57">
                <a:extLst>
                  <a:ext uri="{FF2B5EF4-FFF2-40B4-BE49-F238E27FC236}">
                    <a16:creationId xmlns:a16="http://schemas.microsoft.com/office/drawing/2014/main" id="{B4FBFCC4-6BC5-4023-AF1D-65A2754CDD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23EBAB6-F591-4A46-A08C-7BAF2D420D95}"/>
              </a:ext>
            </a:extLst>
          </p:cNvPr>
          <p:cNvGrpSpPr/>
          <p:nvPr/>
        </p:nvGrpSpPr>
        <p:grpSpPr>
          <a:xfrm>
            <a:off x="685800" y="-44304"/>
            <a:ext cx="9753600" cy="5521583"/>
            <a:chOff x="685800" y="-44304"/>
            <a:chExt cx="9753600" cy="5521583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CBEBD8BD-7EA3-4FEB-917E-316A03D40206}"/>
                </a:ext>
              </a:extLst>
            </p:cNvPr>
            <p:cNvGrpSpPr/>
            <p:nvPr/>
          </p:nvGrpSpPr>
          <p:grpSpPr>
            <a:xfrm>
              <a:off x="4724400" y="1070439"/>
              <a:ext cx="5715000" cy="3651019"/>
              <a:chOff x="4724400" y="1070439"/>
              <a:chExt cx="5715000" cy="3651019"/>
            </a:xfrm>
          </p:grpSpPr>
          <p:sp>
            <p:nvSpPr>
              <p:cNvPr id="160" name="Text Box 3">
                <a:extLst>
                  <a:ext uri="{FF2B5EF4-FFF2-40B4-BE49-F238E27FC236}">
                    <a16:creationId xmlns:a16="http://schemas.microsoft.com/office/drawing/2014/main" id="{3977E190-B7E2-4D75-9F0E-9033E86D06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27191" y="1751236"/>
                <a:ext cx="21463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</a:pPr>
                <a:r>
                  <a:rPr lang="en-US" altLang="en-US" sz="2400" dirty="0">
                    <a:solidFill>
                      <a:schemeClr val="accent2"/>
                    </a:solidFill>
                    <a:latin typeface="+mj-lt"/>
                    <a:sym typeface="Symbol" pitchFamily="18" charset="2"/>
                  </a:rPr>
                  <a:t>LHS</a:t>
                </a:r>
                <a:r>
                  <a:rPr lang="el-GR" altLang="en-US" sz="2400" dirty="0">
                    <a:solidFill>
                      <a:schemeClr val="accent2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  </a:t>
                </a:r>
                <a:r>
                  <a:rPr lang="en-US" altLang="en-US" sz="2400" dirty="0">
                    <a:solidFill>
                      <a:schemeClr val="accent2"/>
                    </a:solidFill>
                    <a:latin typeface="+mj-lt"/>
                    <a:sym typeface="Symbol" pitchFamily="18" charset="2"/>
                  </a:rPr>
                  <a:t>RHS</a:t>
                </a:r>
              </a:p>
            </p:txBody>
          </p: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821E40D4-AAC0-4768-9680-F7EA0FABDACC}"/>
                  </a:ext>
                </a:extLst>
              </p:cNvPr>
              <p:cNvGrpSpPr/>
              <p:nvPr/>
            </p:nvGrpSpPr>
            <p:grpSpPr>
              <a:xfrm>
                <a:off x="5986205" y="2142607"/>
                <a:ext cx="1887877" cy="1243110"/>
                <a:chOff x="6605031" y="1377506"/>
                <a:chExt cx="1694420" cy="1087859"/>
              </a:xfrm>
            </p:grpSpPr>
            <p:sp>
              <p:nvSpPr>
                <p:cNvPr id="179" name="Line 26">
                  <a:extLst>
                    <a:ext uri="{FF2B5EF4-FFF2-40B4-BE49-F238E27FC236}">
                      <a16:creationId xmlns:a16="http://schemas.microsoft.com/office/drawing/2014/main" id="{F360FE58-50A8-4AB3-9FDD-796A786590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605031" y="1377506"/>
                  <a:ext cx="946705" cy="1087859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prstDash val="solid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180" name="Line 28">
                  <a:extLst>
                    <a:ext uri="{FF2B5EF4-FFF2-40B4-BE49-F238E27FC236}">
                      <a16:creationId xmlns:a16="http://schemas.microsoft.com/office/drawing/2014/main" id="{E2BBFE0D-53EB-4460-9313-8C7C7E6D1C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51738" y="1377507"/>
                  <a:ext cx="747713" cy="64056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  <p:sp>
            <p:nvSpPr>
              <p:cNvPr id="162" name="Line 31">
                <a:extLst>
                  <a:ext uri="{FF2B5EF4-FFF2-40B4-BE49-F238E27FC236}">
                    <a16:creationId xmlns:a16="http://schemas.microsoft.com/office/drawing/2014/main" id="{1F7E9A56-13B3-4BB1-8868-748E03A410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76120" y="3203501"/>
                <a:ext cx="0" cy="46166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63" name="Text Box 44">
                <a:extLst>
                  <a:ext uri="{FF2B5EF4-FFF2-40B4-BE49-F238E27FC236}">
                    <a16:creationId xmlns:a16="http://schemas.microsoft.com/office/drawing/2014/main" id="{9B45744D-5501-4C76-A23F-901356FD14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0400" y="2819470"/>
                <a:ext cx="34290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b,</a:t>
                </a: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g,Loves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b,g,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)</a:t>
                </a:r>
              </a:p>
            </p:txBody>
          </p:sp>
          <p:sp>
            <p:nvSpPr>
              <p:cNvPr id="164" name="Text Box 44">
                <a:extLst>
                  <a:ext uri="{FF2B5EF4-FFF2-40B4-BE49-F238E27FC236}">
                    <a16:creationId xmlns:a16="http://schemas.microsoft.com/office/drawing/2014/main" id="{BF52B595-040A-45F2-9F5E-E3C55A6C87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2456" y="3570409"/>
                <a:ext cx="182774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g,Loves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rgbClr val="FF0000"/>
                    </a:solidFill>
                  </a:rPr>
                  <a:t>b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)</a:t>
                </a:r>
              </a:p>
            </p:txBody>
          </p:sp>
          <p:sp>
            <p:nvSpPr>
              <p:cNvPr id="165" name="Text Box 44">
                <a:extLst>
                  <a:ext uri="{FF2B5EF4-FFF2-40B4-BE49-F238E27FC236}">
                    <a16:creationId xmlns:a16="http://schemas.microsoft.com/office/drawing/2014/main" id="{675DEF93-0C18-4E3F-BC35-A8934B7AE3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2803" y="1350866"/>
                <a:ext cx="19768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en-US" sz="2400" dirty="0">
                    <a:solidFill>
                      <a:srgbClr val="66FF66"/>
                    </a:solidFill>
                    <a:latin typeface="Symbol" pitchFamily="18" charset="2"/>
                  </a:rPr>
                  <a:t>"</a:t>
                </a:r>
                <a:r>
                  <a:rPr lang="en-US" altLang="en-US" sz="2400" dirty="0" err="1">
                    <a:solidFill>
                      <a:srgbClr val="66FF66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U,</a:t>
                </a:r>
                <a:r>
                  <a:rPr lang="en-US" altLang="en-US" sz="2400" dirty="0" err="1">
                    <a:solidFill>
                      <a:srgbClr val="66FF66"/>
                    </a:solidFill>
                    <a:latin typeface="+mj-lt"/>
                  </a:rPr>
                  <a:t>Loves,day</a:t>
                </a:r>
                <a:endParaRPr lang="en-US" altLang="en-US" sz="2400" dirty="0">
                  <a:solidFill>
                    <a:srgbClr val="66FF66"/>
                  </a:solidFill>
                  <a:latin typeface="+mj-lt"/>
                </a:endParaRPr>
              </a:p>
            </p:txBody>
          </p:sp>
          <p:sp>
            <p:nvSpPr>
              <p:cNvPr id="166" name="Text Box 44">
                <a:extLst>
                  <a:ext uri="{FF2B5EF4-FFF2-40B4-BE49-F238E27FC236}">
                    <a16:creationId xmlns:a16="http://schemas.microsoft.com/office/drawing/2014/main" id="{03C7D1DB-A6E4-4980-AC1E-6FC9876D36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4400" y="3371387"/>
                <a:ext cx="226696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rgbClr val="FFFF00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g,</a:t>
                </a:r>
                <a:r>
                  <a:rPr lang="en-US" altLang="en-US" sz="2000" dirty="0">
                    <a:solidFill>
                      <a:srgbClr val="FFFF00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b,Loves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b,g,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)</a:t>
                </a:r>
                <a:r>
                  <a:rPr lang="en-US" sz="2000" dirty="0">
                    <a:solidFill>
                      <a:srgbClr val="FFFF00"/>
                    </a:solidFill>
                    <a:latin typeface="Symbol" pitchFamily="18" charset="2"/>
                  </a:rPr>
                  <a:t> </a:t>
                </a:r>
                <a:endParaRPr lang="en-US" altLang="en-US" sz="2000" dirty="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775DB22D-31DF-44F5-A3A8-A05DCDFA50C4}"/>
                  </a:ext>
                </a:extLst>
              </p:cNvPr>
              <p:cNvGrpSpPr/>
              <p:nvPr/>
            </p:nvGrpSpPr>
            <p:grpSpPr>
              <a:xfrm>
                <a:off x="7394630" y="3954531"/>
                <a:ext cx="1793849" cy="766927"/>
                <a:chOff x="7394630" y="5290875"/>
                <a:chExt cx="1793849" cy="766927"/>
              </a:xfrm>
            </p:grpSpPr>
            <p:sp>
              <p:nvSpPr>
                <p:cNvPr id="174" name="Text Box 44">
                  <a:extLst>
                    <a:ext uri="{FF2B5EF4-FFF2-40B4-BE49-F238E27FC236}">
                      <a16:creationId xmlns:a16="http://schemas.microsoft.com/office/drawing/2014/main" id="{09F1D802-88B0-4BDB-9485-F621FC46F2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94159" y="5657692"/>
                  <a:ext cx="149432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Loves(</a:t>
                  </a:r>
                  <a:r>
                    <a:rPr lang="en-US" altLang="en-US" sz="2000" dirty="0" err="1">
                      <a:solidFill>
                        <a:srgbClr val="FF0000"/>
                      </a:solidFill>
                    </a:rPr>
                    <a:t>b</a:t>
                  </a:r>
                  <a:r>
                    <a:rPr lang="en-US" altLang="en-US" sz="2000" dirty="0" err="1">
                      <a:solidFill>
                        <a:schemeClr val="accent2"/>
                      </a:solidFill>
                    </a:rPr>
                    <a:t>,g,</a:t>
                  </a:r>
                  <a:r>
                    <a:rPr lang="en-US" altLang="en-US" sz="2000" dirty="0" err="1">
                      <a:solidFill>
                        <a:srgbClr val="66FF66"/>
                      </a:solidFill>
                    </a:rPr>
                    <a:t>d</a:t>
                  </a: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)</a:t>
                  </a:r>
                </a:p>
              </p:txBody>
            </p:sp>
            <p:sp>
              <p:nvSpPr>
                <p:cNvPr id="175" name="Line 31">
                  <a:extLst>
                    <a:ext uri="{FF2B5EF4-FFF2-40B4-BE49-F238E27FC236}">
                      <a16:creationId xmlns:a16="http://schemas.microsoft.com/office/drawing/2014/main" id="{582CEA02-7FCF-43FC-AB66-124FD53A4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76120" y="5290875"/>
                  <a:ext cx="0" cy="49696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grpSp>
              <p:nvGrpSpPr>
                <p:cNvPr id="176" name="Group 175">
                  <a:extLst>
                    <a:ext uri="{FF2B5EF4-FFF2-40B4-BE49-F238E27FC236}">
                      <a16:creationId xmlns:a16="http://schemas.microsoft.com/office/drawing/2014/main" id="{471ED0B1-A478-420D-A1DC-4B5AEEF4032A}"/>
                    </a:ext>
                  </a:extLst>
                </p:cNvPr>
                <p:cNvGrpSpPr/>
                <p:nvPr/>
              </p:nvGrpSpPr>
              <p:grpSpPr>
                <a:xfrm>
                  <a:off x="7394630" y="5296603"/>
                  <a:ext cx="869942" cy="400110"/>
                  <a:chOff x="7394630" y="3359780"/>
                  <a:chExt cx="869942" cy="400110"/>
                </a:xfrm>
              </p:grpSpPr>
              <p:sp>
                <p:nvSpPr>
                  <p:cNvPr id="177" name="Text Box 44">
                    <a:extLst>
                      <a:ext uri="{FF2B5EF4-FFF2-40B4-BE49-F238E27FC236}">
                        <a16:creationId xmlns:a16="http://schemas.microsoft.com/office/drawing/2014/main" id="{8A6BB5FD-D7A3-4331-AD3C-C4B3C35875B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94630" y="3359780"/>
                    <a:ext cx="453970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n-US" altLang="en-US" sz="20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000" dirty="0">
                        <a:solidFill>
                          <a:schemeClr val="accent2"/>
                        </a:solidFill>
                      </a:rPr>
                      <a:t>g</a:t>
                    </a:r>
                  </a:p>
                </p:txBody>
              </p:sp>
              <p:sp>
                <p:nvSpPr>
                  <p:cNvPr id="178" name="Line 31">
                    <a:extLst>
                      <a:ext uri="{FF2B5EF4-FFF2-40B4-BE49-F238E27FC236}">
                        <a16:creationId xmlns:a16="http://schemas.microsoft.com/office/drawing/2014/main" id="{2E782857-622C-4D1B-AF14-AE30EF6B6D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727733" y="3380507"/>
                    <a:ext cx="536839" cy="107454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F56AC3F2-9D79-4926-A8EF-57FDA27ED0FA}"/>
                  </a:ext>
                </a:extLst>
              </p:cNvPr>
              <p:cNvGrpSpPr/>
              <p:nvPr/>
            </p:nvGrpSpPr>
            <p:grpSpPr>
              <a:xfrm>
                <a:off x="7010400" y="3190641"/>
                <a:ext cx="1253706" cy="400110"/>
                <a:chOff x="7010400" y="2590162"/>
                <a:chExt cx="1253706" cy="400110"/>
              </a:xfrm>
            </p:grpSpPr>
            <p:sp>
              <p:nvSpPr>
                <p:cNvPr id="172" name="Text Box 44">
                  <a:extLst>
                    <a:ext uri="{FF2B5EF4-FFF2-40B4-BE49-F238E27FC236}">
                      <a16:creationId xmlns:a16="http://schemas.microsoft.com/office/drawing/2014/main" id="{10F4EA55-C346-443C-94C3-3E4A9E2784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10400" y="2590162"/>
                  <a:ext cx="614395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rgbClr val="FF0000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000" dirty="0">
                      <a:solidFill>
                        <a:srgbClr val="FF0000"/>
                      </a:solidFill>
                    </a:rPr>
                    <a:t>b</a:t>
                  </a:r>
                </a:p>
              </p:txBody>
            </p:sp>
            <p:sp>
              <p:nvSpPr>
                <p:cNvPr id="173" name="Line 31">
                  <a:extLst>
                    <a:ext uri="{FF2B5EF4-FFF2-40B4-BE49-F238E27FC236}">
                      <a16:creationId xmlns:a16="http://schemas.microsoft.com/office/drawing/2014/main" id="{220EE8CF-0489-46BF-A208-AE4594A777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467605" y="2636980"/>
                  <a:ext cx="796501" cy="17258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19FF23C6-7C0B-4099-8AEA-47D790D7ACCD}"/>
                  </a:ext>
                </a:extLst>
              </p:cNvPr>
              <p:cNvGrpSpPr/>
              <p:nvPr/>
            </p:nvGrpSpPr>
            <p:grpSpPr>
              <a:xfrm>
                <a:off x="6148432" y="1070439"/>
                <a:ext cx="993195" cy="882487"/>
                <a:chOff x="6148432" y="1009650"/>
                <a:chExt cx="993195" cy="882487"/>
              </a:xfrm>
            </p:grpSpPr>
            <p:sp>
              <p:nvSpPr>
                <p:cNvPr id="170" name="Line 31">
                  <a:extLst>
                    <a:ext uri="{FF2B5EF4-FFF2-40B4-BE49-F238E27FC236}">
                      <a16:creationId xmlns:a16="http://schemas.microsoft.com/office/drawing/2014/main" id="{29977BE5-7E7F-40B3-86C1-5DADCB5ED9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126368" y="1027529"/>
                  <a:ext cx="15259" cy="864608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171" name="Line 26">
                  <a:extLst>
                    <a:ext uri="{FF2B5EF4-FFF2-40B4-BE49-F238E27FC236}">
                      <a16:creationId xmlns:a16="http://schemas.microsoft.com/office/drawing/2014/main" id="{9721A1D6-C5BB-4067-9203-77708E2A5C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148432" y="1009650"/>
                  <a:ext cx="993194" cy="366679"/>
                </a:xfrm>
                <a:prstGeom prst="line">
                  <a:avLst/>
                </a:prstGeom>
                <a:noFill/>
                <a:ln w="38100">
                  <a:solidFill>
                    <a:srgbClr val="66FF66"/>
                  </a:solidFill>
                  <a:prstDash val="solid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83" name="Rectangle 2">
              <a:extLst>
                <a:ext uri="{FF2B5EF4-FFF2-40B4-BE49-F238E27FC236}">
                  <a16:creationId xmlns:a16="http://schemas.microsoft.com/office/drawing/2014/main" id="{C08AE745-07DB-4D40-90B4-371CAA3E0A2C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685800" y="-44304"/>
              <a:ext cx="7772400" cy="1143000"/>
            </a:xfrm>
            <a:prstGeom prst="rect">
              <a:avLst/>
            </a:prstGeom>
          </p:spPr>
          <p:txBody>
            <a:bodyPr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/>
                  <a:ea typeface="+mj-ea"/>
                  <a:cs typeface="+mj-cs"/>
                </a:rPr>
                <a:t>Follow the Parse Tree</a:t>
              </a:r>
              <a:endParaRPr kumimoji="0" lang="en-CA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endParaRPr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46AB1E56-29C8-420A-BDF7-99EADDC79476}"/>
                </a:ext>
              </a:extLst>
            </p:cNvPr>
            <p:cNvGrpSpPr/>
            <p:nvPr/>
          </p:nvGrpSpPr>
          <p:grpSpPr>
            <a:xfrm>
              <a:off x="5045584" y="3779910"/>
              <a:ext cx="2217388" cy="1697369"/>
              <a:chOff x="5045584" y="3779910"/>
              <a:chExt cx="2217388" cy="1697369"/>
            </a:xfrm>
          </p:grpSpPr>
          <p:sp>
            <p:nvSpPr>
              <p:cNvPr id="89" name="Line 31">
                <a:extLst>
                  <a:ext uri="{FF2B5EF4-FFF2-40B4-BE49-F238E27FC236}">
                    <a16:creationId xmlns:a16="http://schemas.microsoft.com/office/drawing/2014/main" id="{73A97876-FA75-4EE6-BCAD-62DC6D938E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52583" y="3779910"/>
                <a:ext cx="2168" cy="514845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90" name="Text Box 44">
                <a:extLst>
                  <a:ext uri="{FF2B5EF4-FFF2-40B4-BE49-F238E27FC236}">
                    <a16:creationId xmlns:a16="http://schemas.microsoft.com/office/drawing/2014/main" id="{460F3708-DB97-492E-91C0-4D0E16094B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69215" y="5077169"/>
                <a:ext cx="155844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rgbClr val="FFFF00"/>
                    </a:solidFill>
                  </a:rPr>
                  <a:t>Loves(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b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)</a:t>
                </a:r>
                <a:r>
                  <a:rPr lang="en-US" sz="2000" dirty="0">
                    <a:solidFill>
                      <a:srgbClr val="FFFF00"/>
                    </a:solidFill>
                    <a:latin typeface="Symbol" pitchFamily="18" charset="2"/>
                  </a:rPr>
                  <a:t> </a:t>
                </a:r>
                <a:endParaRPr lang="en-US" altLang="en-US" sz="2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2" name="Text Box 44">
                <a:extLst>
                  <a:ext uri="{FF2B5EF4-FFF2-40B4-BE49-F238E27FC236}">
                    <a16:creationId xmlns:a16="http://schemas.microsoft.com/office/drawing/2014/main" id="{5DC70501-8003-485A-8412-3491606325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50586" y="4224647"/>
                <a:ext cx="211238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tx2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 err="1">
                    <a:solidFill>
                      <a:schemeClr val="tx2"/>
                    </a:solidFill>
                  </a:rPr>
                  <a:t>b,Love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s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b,g,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)</a:t>
                </a:r>
                <a:r>
                  <a:rPr lang="en-US" sz="2000" dirty="0">
                    <a:solidFill>
                      <a:srgbClr val="FFFF00"/>
                    </a:solidFill>
                    <a:latin typeface="Symbol" pitchFamily="18" charset="2"/>
                  </a:rPr>
                  <a:t> </a:t>
                </a:r>
                <a:endParaRPr lang="en-US" altLang="en-US" sz="2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3" name="Line 31">
                <a:extLst>
                  <a:ext uri="{FF2B5EF4-FFF2-40B4-BE49-F238E27FC236}">
                    <a16:creationId xmlns:a16="http://schemas.microsoft.com/office/drawing/2014/main" id="{5AB5A471-82D1-4FAC-A040-2FB3D5036E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38152" y="4605647"/>
                <a:ext cx="5369" cy="55746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8F4A9AD0-8886-4661-AF69-ABB229965157}"/>
                  </a:ext>
                </a:extLst>
              </p:cNvPr>
              <p:cNvGrpSpPr/>
              <p:nvPr/>
            </p:nvGrpSpPr>
            <p:grpSpPr>
              <a:xfrm>
                <a:off x="5045584" y="3779911"/>
                <a:ext cx="1006993" cy="404162"/>
                <a:chOff x="5045584" y="3179432"/>
                <a:chExt cx="1006993" cy="404162"/>
              </a:xfrm>
            </p:grpSpPr>
            <p:sp>
              <p:nvSpPr>
                <p:cNvPr id="158" name="Text Box 44">
                  <a:extLst>
                    <a:ext uri="{FF2B5EF4-FFF2-40B4-BE49-F238E27FC236}">
                      <a16:creationId xmlns:a16="http://schemas.microsoft.com/office/drawing/2014/main" id="{FDC3B4CF-1F4B-4473-8265-4BD816A90D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45584" y="3183484"/>
                  <a:ext cx="45397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rgbClr val="FFFF00"/>
                      </a:solidFill>
                      <a:latin typeface="Symbol" pitchFamily="18" charset="2"/>
                    </a:rPr>
                    <a:t>$</a:t>
                  </a:r>
                  <a:r>
                    <a:rPr lang="en-US" altLang="en-US" sz="2000" dirty="0">
                      <a:solidFill>
                        <a:srgbClr val="FFFF00"/>
                      </a:solidFill>
                    </a:rPr>
                    <a:t>g</a:t>
                  </a:r>
                </a:p>
              </p:txBody>
            </p:sp>
            <p:sp>
              <p:nvSpPr>
                <p:cNvPr id="159" name="Line 31">
                  <a:extLst>
                    <a:ext uri="{FF2B5EF4-FFF2-40B4-BE49-F238E27FC236}">
                      <a16:creationId xmlns:a16="http://schemas.microsoft.com/office/drawing/2014/main" id="{D9FCA4BE-7271-4DC3-ACB5-C669D0CCBE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369215" y="3179432"/>
                  <a:ext cx="683362" cy="143574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7FF3E91C-4FCA-4042-81FB-6BDCA37B3921}"/>
                  </a:ext>
                </a:extLst>
              </p:cNvPr>
              <p:cNvGrpSpPr/>
              <p:nvPr/>
            </p:nvGrpSpPr>
            <p:grpSpPr>
              <a:xfrm>
                <a:off x="5143488" y="4528122"/>
                <a:ext cx="904453" cy="400110"/>
                <a:chOff x="5143488" y="3927643"/>
                <a:chExt cx="904453" cy="400110"/>
              </a:xfrm>
            </p:grpSpPr>
            <p:sp>
              <p:nvSpPr>
                <p:cNvPr id="156" name="Text Box 44">
                  <a:extLst>
                    <a:ext uri="{FF2B5EF4-FFF2-40B4-BE49-F238E27FC236}">
                      <a16:creationId xmlns:a16="http://schemas.microsoft.com/office/drawing/2014/main" id="{572296F8-B634-4F01-843D-292F137532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43488" y="3927643"/>
                  <a:ext cx="503379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chemeClr val="accent2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b</a:t>
                  </a:r>
                </a:p>
              </p:txBody>
            </p:sp>
            <p:sp>
              <p:nvSpPr>
                <p:cNvPr id="157" name="Line 31">
                  <a:extLst>
                    <a:ext uri="{FF2B5EF4-FFF2-40B4-BE49-F238E27FC236}">
                      <a16:creationId xmlns:a16="http://schemas.microsoft.com/office/drawing/2014/main" id="{252D9798-B1AA-4587-934B-1C4007E15B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40143" y="4013994"/>
                  <a:ext cx="507798" cy="91426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86" name="Picture 2" descr="http://www.swordofthespirit.net/bulwark/mosesbush.gif">
              <a:extLst>
                <a:ext uri="{FF2B5EF4-FFF2-40B4-BE49-F238E27FC236}">
                  <a16:creationId xmlns:a16="http://schemas.microsoft.com/office/drawing/2014/main" id="{DF2441D1-18D1-4492-BA4E-9B39870D6E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4566" y="2411027"/>
              <a:ext cx="807362" cy="469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8" name="Oval 187">
            <a:extLst>
              <a:ext uri="{FF2B5EF4-FFF2-40B4-BE49-F238E27FC236}">
                <a16:creationId xmlns:a16="http://schemas.microsoft.com/office/drawing/2014/main" id="{78654EB6-D46E-4826-AE2A-C9DE9714ED38}"/>
              </a:ext>
            </a:extLst>
          </p:cNvPr>
          <p:cNvSpPr/>
          <p:nvPr/>
        </p:nvSpPr>
        <p:spPr>
          <a:xfrm>
            <a:off x="-228600" y="436543"/>
            <a:ext cx="9459567" cy="764145"/>
          </a:xfrm>
          <a:prstGeom prst="ellipse">
            <a:avLst/>
          </a:prstGeom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56E1AB6A-597E-4F24-A24B-93161C455728}"/>
              </a:ext>
            </a:extLst>
          </p:cNvPr>
          <p:cNvSpPr/>
          <p:nvPr/>
        </p:nvSpPr>
        <p:spPr>
          <a:xfrm>
            <a:off x="4876801" y="1310892"/>
            <a:ext cx="2020338" cy="517908"/>
          </a:xfrm>
          <a:prstGeom prst="ellipse">
            <a:avLst/>
          </a:prstGeom>
          <a:ln w="952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F0CF7F67-0528-4FC6-86FB-4B05F33D1D08}"/>
              </a:ext>
            </a:extLst>
          </p:cNvPr>
          <p:cNvSpPr/>
          <p:nvPr/>
        </p:nvSpPr>
        <p:spPr>
          <a:xfrm>
            <a:off x="6148432" y="1636156"/>
            <a:ext cx="1857072" cy="635062"/>
          </a:xfrm>
          <a:prstGeom prst="ellipse">
            <a:avLst/>
          </a:prstGeom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D1AEC786-C6AC-4807-B74E-1463BB0997A2}"/>
              </a:ext>
            </a:extLst>
          </p:cNvPr>
          <p:cNvGrpSpPr/>
          <p:nvPr/>
        </p:nvGrpSpPr>
        <p:grpSpPr>
          <a:xfrm>
            <a:off x="-16996" y="470263"/>
            <a:ext cx="9342847" cy="607422"/>
            <a:chOff x="-16996" y="470263"/>
            <a:chExt cx="9342847" cy="607422"/>
          </a:xfrm>
        </p:grpSpPr>
        <p:sp>
          <p:nvSpPr>
            <p:cNvPr id="192" name="Text Box 43">
              <a:extLst>
                <a:ext uri="{FF2B5EF4-FFF2-40B4-BE49-F238E27FC236}">
                  <a16:creationId xmlns:a16="http://schemas.microsoft.com/office/drawing/2014/main" id="{4DD88BFE-BC11-4646-8991-8B0B0B34E2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6996" y="582304"/>
              <a:ext cx="9874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tx2"/>
                  </a:solidFill>
                </a:rPr>
                <a:t>Prove:</a:t>
              </a:r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2B825683-ECBC-462F-B9B6-FFF05365CBFF}"/>
                </a:ext>
              </a:extLst>
            </p:cNvPr>
            <p:cNvGrpSpPr/>
            <p:nvPr/>
          </p:nvGrpSpPr>
          <p:grpSpPr>
            <a:xfrm>
              <a:off x="762000" y="470263"/>
              <a:ext cx="8563851" cy="607422"/>
              <a:chOff x="762000" y="1841863"/>
              <a:chExt cx="8563851" cy="607422"/>
            </a:xfrm>
          </p:grpSpPr>
          <p:sp>
            <p:nvSpPr>
              <p:cNvPr id="194" name="Text Box 44">
                <a:extLst>
                  <a:ext uri="{FF2B5EF4-FFF2-40B4-BE49-F238E27FC236}">
                    <a16:creationId xmlns:a16="http://schemas.microsoft.com/office/drawing/2014/main" id="{3F6F6D62-969E-409B-B21C-4C28F49D54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1934028"/>
                <a:ext cx="19768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en-US" sz="2400" dirty="0">
                    <a:solidFill>
                      <a:srgbClr val="66FF66"/>
                    </a:solidFill>
                    <a:latin typeface="Symbol" pitchFamily="18" charset="2"/>
                  </a:rPr>
                  <a:t>"</a:t>
                </a:r>
                <a:r>
                  <a:rPr lang="en-US" altLang="en-US" sz="2400" dirty="0" err="1">
                    <a:solidFill>
                      <a:srgbClr val="66FF66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U,</a:t>
                </a:r>
                <a:r>
                  <a:rPr lang="en-US" altLang="en-US" sz="2400" dirty="0" err="1">
                    <a:solidFill>
                      <a:srgbClr val="66FF66"/>
                    </a:solidFill>
                    <a:latin typeface="+mj-lt"/>
                  </a:rPr>
                  <a:t>Loves,day</a:t>
                </a:r>
                <a:endParaRPr lang="en-US" altLang="en-US" sz="2400" dirty="0">
                  <a:solidFill>
                    <a:srgbClr val="66FF66"/>
                  </a:solidFill>
                  <a:latin typeface="+mj-lt"/>
                </a:endParaRPr>
              </a:p>
            </p:txBody>
          </p:sp>
          <p:grpSp>
            <p:nvGrpSpPr>
              <p:cNvPr id="195" name="Group 194">
                <a:extLst>
                  <a:ext uri="{FF2B5EF4-FFF2-40B4-BE49-F238E27FC236}">
                    <a16:creationId xmlns:a16="http://schemas.microsoft.com/office/drawing/2014/main" id="{E16CF9B1-B2B0-4180-8C2E-C4EDE91EFDAB}"/>
                  </a:ext>
                </a:extLst>
              </p:cNvPr>
              <p:cNvGrpSpPr/>
              <p:nvPr/>
            </p:nvGrpSpPr>
            <p:grpSpPr>
              <a:xfrm>
                <a:off x="2614748" y="1841863"/>
                <a:ext cx="6711103" cy="607422"/>
                <a:chOff x="2614748" y="1841863"/>
                <a:chExt cx="6711103" cy="607422"/>
              </a:xfrm>
            </p:grpSpPr>
            <p:grpSp>
              <p:nvGrpSpPr>
                <p:cNvPr id="196" name="Group 195">
                  <a:extLst>
                    <a:ext uri="{FF2B5EF4-FFF2-40B4-BE49-F238E27FC236}">
                      <a16:creationId xmlns:a16="http://schemas.microsoft.com/office/drawing/2014/main" id="{F1C04167-A0C7-46D2-A812-FF3A01BADD06}"/>
                    </a:ext>
                  </a:extLst>
                </p:cNvPr>
                <p:cNvGrpSpPr/>
                <p:nvPr/>
              </p:nvGrpSpPr>
              <p:grpSpPr>
                <a:xfrm>
                  <a:off x="2720534" y="1934028"/>
                  <a:ext cx="6421568" cy="461665"/>
                  <a:chOff x="2720534" y="1934028"/>
                  <a:chExt cx="6421568" cy="461665"/>
                </a:xfrm>
              </p:grpSpPr>
              <p:sp>
                <p:nvSpPr>
                  <p:cNvPr id="199" name="Text Box 44">
                    <a:extLst>
                      <a:ext uri="{FF2B5EF4-FFF2-40B4-BE49-F238E27FC236}">
                        <a16:creationId xmlns:a16="http://schemas.microsoft.com/office/drawing/2014/main" id="{88A3A72B-0353-4628-B201-CD7D4D85CEB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40858" y="1934028"/>
                    <a:ext cx="220124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Loves(b, g, day)</a:t>
                    </a:r>
                  </a:p>
                </p:txBody>
              </p:sp>
              <p:sp>
                <p:nvSpPr>
                  <p:cNvPr id="200" name="Text Box 44">
                    <a:extLst>
                      <a:ext uri="{FF2B5EF4-FFF2-40B4-BE49-F238E27FC236}">
                        <a16:creationId xmlns:a16="http://schemas.microsoft.com/office/drawing/2014/main" id="{4768782D-D896-4EBE-854C-B21887D812B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02887" y="1934028"/>
                    <a:ext cx="7120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"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b, </a:t>
                    </a:r>
                  </a:p>
                </p:txBody>
              </p:sp>
              <p:sp>
                <p:nvSpPr>
                  <p:cNvPr id="201" name="Text Box 44">
                    <a:extLst>
                      <a:ext uri="{FF2B5EF4-FFF2-40B4-BE49-F238E27FC236}">
                        <a16:creationId xmlns:a16="http://schemas.microsoft.com/office/drawing/2014/main" id="{B14B93C8-6E74-4430-837A-63FBF67E1F5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23720" y="1934028"/>
                    <a:ext cx="66075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g, </a:t>
                    </a:r>
                  </a:p>
                </p:txBody>
              </p:sp>
              <p:sp>
                <p:nvSpPr>
                  <p:cNvPr id="202" name="Text Box 44">
                    <a:extLst>
                      <a:ext uri="{FF2B5EF4-FFF2-40B4-BE49-F238E27FC236}">
                        <a16:creationId xmlns:a16="http://schemas.microsoft.com/office/drawing/2014/main" id="{84E234F5-148F-46A8-93AD-E6C4FB7FB68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5627" y="1934028"/>
                    <a:ext cx="227818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Loves(b, g, day)</a:t>
                    </a:r>
                    <a:r>
                      <a:rPr 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 </a:t>
                    </a:r>
                    <a:endParaRPr lang="en-US" altLang="en-US" sz="2400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203" name="Text Box 44">
                    <a:extLst>
                      <a:ext uri="{FF2B5EF4-FFF2-40B4-BE49-F238E27FC236}">
                        <a16:creationId xmlns:a16="http://schemas.microsoft.com/office/drawing/2014/main" id="{0478182B-16CC-479F-862C-FE2422E0D39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9652" y="1934028"/>
                    <a:ext cx="7120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"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b, </a:t>
                    </a:r>
                  </a:p>
                </p:txBody>
              </p:sp>
              <p:sp>
                <p:nvSpPr>
                  <p:cNvPr id="204" name="Text Box 44">
                    <a:extLst>
                      <a:ext uri="{FF2B5EF4-FFF2-40B4-BE49-F238E27FC236}">
                        <a16:creationId xmlns:a16="http://schemas.microsoft.com/office/drawing/2014/main" id="{32885E9F-A688-4C5B-8C87-2CB708FC8AD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20534" y="1934028"/>
                    <a:ext cx="66075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g, </a:t>
                    </a:r>
                  </a:p>
                </p:txBody>
              </p:sp>
              <p:sp>
                <p:nvSpPr>
                  <p:cNvPr id="205" name="Text Box 44">
                    <a:extLst>
                      <a:ext uri="{FF2B5EF4-FFF2-40B4-BE49-F238E27FC236}">
                        <a16:creationId xmlns:a16="http://schemas.microsoft.com/office/drawing/2014/main" id="{B82018B2-0AB4-4849-A42E-91DBD8C0055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05079" y="1934028"/>
                    <a:ext cx="48763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l-GR" altLang="en-US" sz="2400" dirty="0">
                        <a:solidFill>
                          <a:schemeClr val="accent2"/>
                        </a:solidFill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a:t></a:t>
                    </a:r>
                    <a:endParaRPr lang="en-US" altLang="en-US" sz="2400" dirty="0">
                      <a:solidFill>
                        <a:schemeClr val="accent2"/>
                      </a:solidFill>
                    </a:endParaRPr>
                  </a:p>
                </p:txBody>
              </p:sp>
            </p:grpSp>
            <p:sp>
              <p:nvSpPr>
                <p:cNvPr id="197" name="Text Box 44">
                  <a:extLst>
                    <a:ext uri="{FF2B5EF4-FFF2-40B4-BE49-F238E27FC236}">
                      <a16:creationId xmlns:a16="http://schemas.microsoft.com/office/drawing/2014/main" id="{D99BEC4B-B029-4FCE-BE67-9ABDBC6E25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14748" y="1841863"/>
                  <a:ext cx="42351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dirty="0">
                      <a:solidFill>
                        <a:schemeClr val="accent2"/>
                      </a:solidFill>
                      <a:latin typeface="Symbol" pitchFamily="18" charset="2"/>
                    </a:rPr>
                    <a:t>[</a:t>
                  </a:r>
                  <a:r>
                    <a:rPr lang="en-US" altLang="en-US" dirty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198" name="Text Box 44">
                  <a:extLst>
                    <a:ext uri="{FF2B5EF4-FFF2-40B4-BE49-F238E27FC236}">
                      <a16:creationId xmlns:a16="http://schemas.microsoft.com/office/drawing/2014/main" id="{B6322990-486F-48A7-B3ED-57BA9EBFB3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902337" y="1864510"/>
                  <a:ext cx="42351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dirty="0">
                      <a:solidFill>
                        <a:schemeClr val="accent2"/>
                      </a:solidFill>
                      <a:latin typeface="Symbol" pitchFamily="18" charset="2"/>
                    </a:rPr>
                    <a:t>]</a:t>
                  </a:r>
                  <a:r>
                    <a:rPr lang="en-US" altLang="en-US" dirty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9122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188" grpId="0" animBg="1"/>
      <p:bldP spid="188" grpId="1" animBg="1"/>
      <p:bldP spid="189" grpId="0" animBg="1"/>
      <p:bldP spid="189" grpId="1" animBg="1"/>
      <p:bldP spid="1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E1F9D871-95EE-455F-BEBC-BE620E7A6F14}"/>
              </a:ext>
            </a:extLst>
          </p:cNvPr>
          <p:cNvGrpSpPr/>
          <p:nvPr/>
        </p:nvGrpSpPr>
        <p:grpSpPr>
          <a:xfrm>
            <a:off x="685800" y="-44304"/>
            <a:ext cx="9753600" cy="5521583"/>
            <a:chOff x="685800" y="-44304"/>
            <a:chExt cx="9753600" cy="5521583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6F73C43-3282-42E0-A497-1717A7B4EE35}"/>
                </a:ext>
              </a:extLst>
            </p:cNvPr>
            <p:cNvGrpSpPr/>
            <p:nvPr/>
          </p:nvGrpSpPr>
          <p:grpSpPr>
            <a:xfrm>
              <a:off x="4724400" y="1070439"/>
              <a:ext cx="5715000" cy="3651019"/>
              <a:chOff x="4724400" y="1070439"/>
              <a:chExt cx="5715000" cy="3651019"/>
            </a:xfrm>
          </p:grpSpPr>
          <p:sp>
            <p:nvSpPr>
              <p:cNvPr id="164" name="Text Box 3">
                <a:extLst>
                  <a:ext uri="{FF2B5EF4-FFF2-40B4-BE49-F238E27FC236}">
                    <a16:creationId xmlns:a16="http://schemas.microsoft.com/office/drawing/2014/main" id="{139A0A3F-9B72-477E-ACB6-F8EA930148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27191" y="1751236"/>
                <a:ext cx="21463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</a:pPr>
                <a:r>
                  <a:rPr lang="en-US" altLang="en-US" sz="2400" dirty="0">
                    <a:solidFill>
                      <a:schemeClr val="accent2"/>
                    </a:solidFill>
                    <a:latin typeface="+mj-lt"/>
                    <a:sym typeface="Symbol" pitchFamily="18" charset="2"/>
                  </a:rPr>
                  <a:t>LHS</a:t>
                </a:r>
                <a:r>
                  <a:rPr lang="el-GR" altLang="en-US" sz="2400" dirty="0">
                    <a:solidFill>
                      <a:schemeClr val="accent2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  </a:t>
                </a:r>
                <a:r>
                  <a:rPr lang="en-US" altLang="en-US" sz="2400" dirty="0">
                    <a:solidFill>
                      <a:schemeClr val="accent2"/>
                    </a:solidFill>
                    <a:latin typeface="+mj-lt"/>
                    <a:sym typeface="Symbol" pitchFamily="18" charset="2"/>
                  </a:rPr>
                  <a:t>RHS</a:t>
                </a:r>
              </a:p>
            </p:txBody>
          </p: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1429452B-C0BD-4B0A-81AC-5C4600E9C557}"/>
                  </a:ext>
                </a:extLst>
              </p:cNvPr>
              <p:cNvGrpSpPr/>
              <p:nvPr/>
            </p:nvGrpSpPr>
            <p:grpSpPr>
              <a:xfrm>
                <a:off x="5986205" y="2142607"/>
                <a:ext cx="1887877" cy="1243110"/>
                <a:chOff x="6605031" y="1377506"/>
                <a:chExt cx="1694420" cy="1087859"/>
              </a:xfrm>
            </p:grpSpPr>
            <p:sp>
              <p:nvSpPr>
                <p:cNvPr id="219" name="Line 26">
                  <a:extLst>
                    <a:ext uri="{FF2B5EF4-FFF2-40B4-BE49-F238E27FC236}">
                      <a16:creationId xmlns:a16="http://schemas.microsoft.com/office/drawing/2014/main" id="{94441463-980F-4667-B770-2567498035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605031" y="1377506"/>
                  <a:ext cx="946705" cy="1087859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prstDash val="solid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220" name="Line 28">
                  <a:extLst>
                    <a:ext uri="{FF2B5EF4-FFF2-40B4-BE49-F238E27FC236}">
                      <a16:creationId xmlns:a16="http://schemas.microsoft.com/office/drawing/2014/main" id="{6ABF2CED-8678-43A1-B888-DDE3199F2D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51738" y="1377507"/>
                  <a:ext cx="747713" cy="64056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  <p:sp>
            <p:nvSpPr>
              <p:cNvPr id="166" name="Line 31">
                <a:extLst>
                  <a:ext uri="{FF2B5EF4-FFF2-40B4-BE49-F238E27FC236}">
                    <a16:creationId xmlns:a16="http://schemas.microsoft.com/office/drawing/2014/main" id="{0E45867C-5D5E-4EEF-9D6F-D02197FB65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76120" y="3203501"/>
                <a:ext cx="0" cy="46166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67" name="Text Box 44">
                <a:extLst>
                  <a:ext uri="{FF2B5EF4-FFF2-40B4-BE49-F238E27FC236}">
                    <a16:creationId xmlns:a16="http://schemas.microsoft.com/office/drawing/2014/main" id="{FF96B8F5-B87B-4157-A211-A9732DAF0B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0400" y="2819470"/>
                <a:ext cx="34290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b,</a:t>
                </a: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g,Loves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b,g,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)</a:t>
                </a:r>
              </a:p>
            </p:txBody>
          </p:sp>
          <p:sp>
            <p:nvSpPr>
              <p:cNvPr id="168" name="Text Box 44">
                <a:extLst>
                  <a:ext uri="{FF2B5EF4-FFF2-40B4-BE49-F238E27FC236}">
                    <a16:creationId xmlns:a16="http://schemas.microsoft.com/office/drawing/2014/main" id="{BC7D8A9B-31F8-452C-B609-BCE9607FD4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2456" y="3570409"/>
                <a:ext cx="182774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g,Loves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rgbClr val="FF0000"/>
                    </a:solidFill>
                  </a:rPr>
                  <a:t>b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)</a:t>
                </a:r>
              </a:p>
            </p:txBody>
          </p:sp>
          <p:sp>
            <p:nvSpPr>
              <p:cNvPr id="169" name="Text Box 44">
                <a:extLst>
                  <a:ext uri="{FF2B5EF4-FFF2-40B4-BE49-F238E27FC236}">
                    <a16:creationId xmlns:a16="http://schemas.microsoft.com/office/drawing/2014/main" id="{F74D578A-A9F5-454B-B2DE-79AB2FEACA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2803" y="1350866"/>
                <a:ext cx="19768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en-US" sz="2400" dirty="0">
                    <a:solidFill>
                      <a:srgbClr val="66FF66"/>
                    </a:solidFill>
                    <a:latin typeface="Symbol" pitchFamily="18" charset="2"/>
                  </a:rPr>
                  <a:t>"</a:t>
                </a:r>
                <a:r>
                  <a:rPr lang="en-US" altLang="en-US" sz="2400" dirty="0" err="1">
                    <a:solidFill>
                      <a:srgbClr val="66FF66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U,</a:t>
                </a:r>
                <a:r>
                  <a:rPr lang="en-US" altLang="en-US" sz="2400" dirty="0" err="1">
                    <a:solidFill>
                      <a:srgbClr val="66FF66"/>
                    </a:solidFill>
                    <a:latin typeface="+mj-lt"/>
                  </a:rPr>
                  <a:t>Loves,day</a:t>
                </a:r>
                <a:endParaRPr lang="en-US" altLang="en-US" sz="2400" dirty="0">
                  <a:solidFill>
                    <a:srgbClr val="66FF66"/>
                  </a:solidFill>
                  <a:latin typeface="+mj-lt"/>
                </a:endParaRPr>
              </a:p>
            </p:txBody>
          </p:sp>
          <p:sp>
            <p:nvSpPr>
              <p:cNvPr id="170" name="Text Box 44">
                <a:extLst>
                  <a:ext uri="{FF2B5EF4-FFF2-40B4-BE49-F238E27FC236}">
                    <a16:creationId xmlns:a16="http://schemas.microsoft.com/office/drawing/2014/main" id="{27B33E71-2100-46E5-B147-6E99EC9F5A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4400" y="3371387"/>
                <a:ext cx="226696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rgbClr val="FFFF00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g,</a:t>
                </a:r>
                <a:r>
                  <a:rPr lang="en-US" altLang="en-US" sz="2000" dirty="0">
                    <a:solidFill>
                      <a:srgbClr val="FFFF00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b,Loves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b,g,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)</a:t>
                </a:r>
                <a:r>
                  <a:rPr lang="en-US" sz="2000" dirty="0">
                    <a:solidFill>
                      <a:srgbClr val="FFFF00"/>
                    </a:solidFill>
                    <a:latin typeface="Symbol" pitchFamily="18" charset="2"/>
                  </a:rPr>
                  <a:t> </a:t>
                </a:r>
                <a:endParaRPr lang="en-US" altLang="en-US" sz="2000" dirty="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3537ACD1-8815-43B8-8728-DC2B7FCAC926}"/>
                  </a:ext>
                </a:extLst>
              </p:cNvPr>
              <p:cNvGrpSpPr/>
              <p:nvPr/>
            </p:nvGrpSpPr>
            <p:grpSpPr>
              <a:xfrm>
                <a:off x="7394630" y="3954531"/>
                <a:ext cx="1793849" cy="766927"/>
                <a:chOff x="7394630" y="5290875"/>
                <a:chExt cx="1793849" cy="766927"/>
              </a:xfrm>
            </p:grpSpPr>
            <p:sp>
              <p:nvSpPr>
                <p:cNvPr id="187" name="Text Box 44">
                  <a:extLst>
                    <a:ext uri="{FF2B5EF4-FFF2-40B4-BE49-F238E27FC236}">
                      <a16:creationId xmlns:a16="http://schemas.microsoft.com/office/drawing/2014/main" id="{0B6A238E-25A5-47A4-8AF0-1E7BA59A605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94159" y="5657692"/>
                  <a:ext cx="149432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Loves(</a:t>
                  </a:r>
                  <a:r>
                    <a:rPr lang="en-US" altLang="en-US" sz="2000" dirty="0" err="1">
                      <a:solidFill>
                        <a:srgbClr val="FF0000"/>
                      </a:solidFill>
                    </a:rPr>
                    <a:t>b</a:t>
                  </a:r>
                  <a:r>
                    <a:rPr lang="en-US" altLang="en-US" sz="2000" dirty="0" err="1">
                      <a:solidFill>
                        <a:schemeClr val="accent2"/>
                      </a:solidFill>
                    </a:rPr>
                    <a:t>,g,</a:t>
                  </a:r>
                  <a:r>
                    <a:rPr lang="en-US" altLang="en-US" sz="2000" dirty="0" err="1">
                      <a:solidFill>
                        <a:srgbClr val="66FF66"/>
                      </a:solidFill>
                    </a:rPr>
                    <a:t>d</a:t>
                  </a: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)</a:t>
                  </a:r>
                </a:p>
              </p:txBody>
            </p:sp>
            <p:sp>
              <p:nvSpPr>
                <p:cNvPr id="188" name="Line 31">
                  <a:extLst>
                    <a:ext uri="{FF2B5EF4-FFF2-40B4-BE49-F238E27FC236}">
                      <a16:creationId xmlns:a16="http://schemas.microsoft.com/office/drawing/2014/main" id="{452B50EE-D02D-423F-9764-7B2A426AE7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76120" y="5290875"/>
                  <a:ext cx="0" cy="49696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grpSp>
              <p:nvGrpSpPr>
                <p:cNvPr id="189" name="Group 188">
                  <a:extLst>
                    <a:ext uri="{FF2B5EF4-FFF2-40B4-BE49-F238E27FC236}">
                      <a16:creationId xmlns:a16="http://schemas.microsoft.com/office/drawing/2014/main" id="{1ADDE926-0BD7-4000-8F82-B064171646AF}"/>
                    </a:ext>
                  </a:extLst>
                </p:cNvPr>
                <p:cNvGrpSpPr/>
                <p:nvPr/>
              </p:nvGrpSpPr>
              <p:grpSpPr>
                <a:xfrm>
                  <a:off x="7394630" y="5296603"/>
                  <a:ext cx="869942" cy="400110"/>
                  <a:chOff x="7394630" y="3359780"/>
                  <a:chExt cx="869942" cy="400110"/>
                </a:xfrm>
              </p:grpSpPr>
              <p:sp>
                <p:nvSpPr>
                  <p:cNvPr id="217" name="Text Box 44">
                    <a:extLst>
                      <a:ext uri="{FF2B5EF4-FFF2-40B4-BE49-F238E27FC236}">
                        <a16:creationId xmlns:a16="http://schemas.microsoft.com/office/drawing/2014/main" id="{7588E226-D26C-406B-9C1A-A3746E67F51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94630" y="3359780"/>
                    <a:ext cx="453970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n-US" altLang="en-US" sz="20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000" dirty="0">
                        <a:solidFill>
                          <a:schemeClr val="accent2"/>
                        </a:solidFill>
                      </a:rPr>
                      <a:t>g</a:t>
                    </a:r>
                  </a:p>
                </p:txBody>
              </p:sp>
              <p:sp>
                <p:nvSpPr>
                  <p:cNvPr id="218" name="Line 31">
                    <a:extLst>
                      <a:ext uri="{FF2B5EF4-FFF2-40B4-BE49-F238E27FC236}">
                        <a16:creationId xmlns:a16="http://schemas.microsoft.com/office/drawing/2014/main" id="{84DCD278-6B8E-4475-846E-5FADE2E0C1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727733" y="3380507"/>
                    <a:ext cx="536839" cy="107454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C3AB7D2-ABE5-4B07-8E47-860D35BB6C96}"/>
                  </a:ext>
                </a:extLst>
              </p:cNvPr>
              <p:cNvGrpSpPr/>
              <p:nvPr/>
            </p:nvGrpSpPr>
            <p:grpSpPr>
              <a:xfrm>
                <a:off x="7010400" y="3190641"/>
                <a:ext cx="1253706" cy="400110"/>
                <a:chOff x="7010400" y="2590162"/>
                <a:chExt cx="1253706" cy="400110"/>
              </a:xfrm>
            </p:grpSpPr>
            <p:sp>
              <p:nvSpPr>
                <p:cNvPr id="185" name="Text Box 44">
                  <a:extLst>
                    <a:ext uri="{FF2B5EF4-FFF2-40B4-BE49-F238E27FC236}">
                      <a16:creationId xmlns:a16="http://schemas.microsoft.com/office/drawing/2014/main" id="{D54F4752-CDC0-4C16-9700-FB53B37C05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10400" y="2590162"/>
                  <a:ext cx="614395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rgbClr val="FF0000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000" dirty="0">
                      <a:solidFill>
                        <a:srgbClr val="FF0000"/>
                      </a:solidFill>
                    </a:rPr>
                    <a:t>b</a:t>
                  </a:r>
                </a:p>
              </p:txBody>
            </p:sp>
            <p:sp>
              <p:nvSpPr>
                <p:cNvPr id="186" name="Line 31">
                  <a:extLst>
                    <a:ext uri="{FF2B5EF4-FFF2-40B4-BE49-F238E27FC236}">
                      <a16:creationId xmlns:a16="http://schemas.microsoft.com/office/drawing/2014/main" id="{9A635F8F-B7BD-4315-8C20-7022535248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467605" y="2636980"/>
                  <a:ext cx="796501" cy="17258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05A74FBE-2941-40F6-9246-11BED82C4BE7}"/>
                  </a:ext>
                </a:extLst>
              </p:cNvPr>
              <p:cNvGrpSpPr/>
              <p:nvPr/>
            </p:nvGrpSpPr>
            <p:grpSpPr>
              <a:xfrm>
                <a:off x="6148432" y="1070439"/>
                <a:ext cx="993195" cy="882487"/>
                <a:chOff x="6148432" y="1009650"/>
                <a:chExt cx="993195" cy="882487"/>
              </a:xfrm>
            </p:grpSpPr>
            <p:sp>
              <p:nvSpPr>
                <p:cNvPr id="183" name="Line 31">
                  <a:extLst>
                    <a:ext uri="{FF2B5EF4-FFF2-40B4-BE49-F238E27FC236}">
                      <a16:creationId xmlns:a16="http://schemas.microsoft.com/office/drawing/2014/main" id="{FE40B994-172B-4886-A1A2-A1BB28ED8A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126368" y="1027529"/>
                  <a:ext cx="15259" cy="864608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184" name="Line 26">
                  <a:extLst>
                    <a:ext uri="{FF2B5EF4-FFF2-40B4-BE49-F238E27FC236}">
                      <a16:creationId xmlns:a16="http://schemas.microsoft.com/office/drawing/2014/main" id="{B36145C7-15D0-411E-82FD-A17C8C5A57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148432" y="1009650"/>
                  <a:ext cx="993194" cy="366679"/>
                </a:xfrm>
                <a:prstGeom prst="line">
                  <a:avLst/>
                </a:prstGeom>
                <a:noFill/>
                <a:ln w="38100">
                  <a:solidFill>
                    <a:srgbClr val="66FF66"/>
                  </a:solidFill>
                  <a:prstDash val="solid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96" name="Rectangle 2">
              <a:extLst>
                <a:ext uri="{FF2B5EF4-FFF2-40B4-BE49-F238E27FC236}">
                  <a16:creationId xmlns:a16="http://schemas.microsoft.com/office/drawing/2014/main" id="{1FAB6361-DE6F-4F60-99F7-5DE7D467309A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685800" y="-44304"/>
              <a:ext cx="7772400" cy="1143000"/>
            </a:xfrm>
            <a:prstGeom prst="rect">
              <a:avLst/>
            </a:prstGeom>
          </p:spPr>
          <p:txBody>
            <a:bodyPr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/>
                  <a:ea typeface="+mj-ea"/>
                  <a:cs typeface="+mj-cs"/>
                </a:rPr>
                <a:t>Follow the Parse Tree</a:t>
              </a:r>
              <a:endParaRPr kumimoji="0" lang="en-CA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endParaRPr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2BC4333F-760B-457D-8CBA-6E4086B8F82F}"/>
                </a:ext>
              </a:extLst>
            </p:cNvPr>
            <p:cNvGrpSpPr/>
            <p:nvPr/>
          </p:nvGrpSpPr>
          <p:grpSpPr>
            <a:xfrm>
              <a:off x="5045584" y="3779910"/>
              <a:ext cx="2217388" cy="1697369"/>
              <a:chOff x="5045584" y="3779910"/>
              <a:chExt cx="2217388" cy="1697369"/>
            </a:xfrm>
          </p:grpSpPr>
          <p:sp>
            <p:nvSpPr>
              <p:cNvPr id="149" name="Line 31">
                <a:extLst>
                  <a:ext uri="{FF2B5EF4-FFF2-40B4-BE49-F238E27FC236}">
                    <a16:creationId xmlns:a16="http://schemas.microsoft.com/office/drawing/2014/main" id="{EB7C8B8F-9096-4E6C-ABDC-45D2661F7B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52583" y="3779910"/>
                <a:ext cx="2168" cy="514845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52" name="Text Box 44">
                <a:extLst>
                  <a:ext uri="{FF2B5EF4-FFF2-40B4-BE49-F238E27FC236}">
                    <a16:creationId xmlns:a16="http://schemas.microsoft.com/office/drawing/2014/main" id="{CB2B7E95-9059-4178-8876-8A3FDB45F5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69215" y="5077169"/>
                <a:ext cx="155844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rgbClr val="FFFF00"/>
                    </a:solidFill>
                  </a:rPr>
                  <a:t>Loves(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b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)</a:t>
                </a:r>
                <a:r>
                  <a:rPr lang="en-US" sz="2000" dirty="0">
                    <a:solidFill>
                      <a:srgbClr val="FFFF00"/>
                    </a:solidFill>
                    <a:latin typeface="Symbol" pitchFamily="18" charset="2"/>
                  </a:rPr>
                  <a:t> </a:t>
                </a:r>
                <a:endParaRPr lang="en-US" altLang="en-US" sz="2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3" name="Text Box 44">
                <a:extLst>
                  <a:ext uri="{FF2B5EF4-FFF2-40B4-BE49-F238E27FC236}">
                    <a16:creationId xmlns:a16="http://schemas.microsoft.com/office/drawing/2014/main" id="{E58E547B-27F4-4BB1-8EDE-848B60D896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50586" y="4224647"/>
                <a:ext cx="211238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tx2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 err="1">
                    <a:solidFill>
                      <a:schemeClr val="tx2"/>
                    </a:solidFill>
                  </a:rPr>
                  <a:t>b,Love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s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b,g,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)</a:t>
                </a:r>
                <a:r>
                  <a:rPr lang="en-US" sz="2000" dirty="0">
                    <a:solidFill>
                      <a:srgbClr val="FFFF00"/>
                    </a:solidFill>
                    <a:latin typeface="Symbol" pitchFamily="18" charset="2"/>
                  </a:rPr>
                  <a:t> </a:t>
                </a:r>
                <a:endParaRPr lang="en-US" altLang="en-US" sz="2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5" name="Line 31">
                <a:extLst>
                  <a:ext uri="{FF2B5EF4-FFF2-40B4-BE49-F238E27FC236}">
                    <a16:creationId xmlns:a16="http://schemas.microsoft.com/office/drawing/2014/main" id="{4ADCA023-6C40-40AA-9089-CA28818E5F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38152" y="4605647"/>
                <a:ext cx="5369" cy="55746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3104CDCD-9C23-40DA-853A-33EA82238EE4}"/>
                  </a:ext>
                </a:extLst>
              </p:cNvPr>
              <p:cNvGrpSpPr/>
              <p:nvPr/>
            </p:nvGrpSpPr>
            <p:grpSpPr>
              <a:xfrm>
                <a:off x="5045584" y="3779911"/>
                <a:ext cx="1006993" cy="404162"/>
                <a:chOff x="5045584" y="3179432"/>
                <a:chExt cx="1006993" cy="404162"/>
              </a:xfrm>
            </p:grpSpPr>
            <p:sp>
              <p:nvSpPr>
                <p:cNvPr id="162" name="Text Box 44">
                  <a:extLst>
                    <a:ext uri="{FF2B5EF4-FFF2-40B4-BE49-F238E27FC236}">
                      <a16:creationId xmlns:a16="http://schemas.microsoft.com/office/drawing/2014/main" id="{00DABECA-B811-4710-9B6F-F0F496AC0B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45584" y="3183484"/>
                  <a:ext cx="45397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rgbClr val="FFFF00"/>
                      </a:solidFill>
                      <a:latin typeface="Symbol" pitchFamily="18" charset="2"/>
                    </a:rPr>
                    <a:t>$</a:t>
                  </a:r>
                  <a:r>
                    <a:rPr lang="en-US" altLang="en-US" sz="2000" dirty="0">
                      <a:solidFill>
                        <a:srgbClr val="FFFF00"/>
                      </a:solidFill>
                    </a:rPr>
                    <a:t>g</a:t>
                  </a:r>
                </a:p>
              </p:txBody>
            </p:sp>
            <p:sp>
              <p:nvSpPr>
                <p:cNvPr id="163" name="Line 31">
                  <a:extLst>
                    <a:ext uri="{FF2B5EF4-FFF2-40B4-BE49-F238E27FC236}">
                      <a16:creationId xmlns:a16="http://schemas.microsoft.com/office/drawing/2014/main" id="{A9768A0A-6CB9-4B58-BCD1-E3C17527A7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369215" y="3179432"/>
                  <a:ext cx="683362" cy="143574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FE87DB7F-BB30-4A10-B490-3B3D67DD2F9A}"/>
                  </a:ext>
                </a:extLst>
              </p:cNvPr>
              <p:cNvGrpSpPr/>
              <p:nvPr/>
            </p:nvGrpSpPr>
            <p:grpSpPr>
              <a:xfrm>
                <a:off x="5143488" y="4528122"/>
                <a:ext cx="904453" cy="400110"/>
                <a:chOff x="5143488" y="3927643"/>
                <a:chExt cx="904453" cy="400110"/>
              </a:xfrm>
            </p:grpSpPr>
            <p:sp>
              <p:nvSpPr>
                <p:cNvPr id="160" name="Text Box 44">
                  <a:extLst>
                    <a:ext uri="{FF2B5EF4-FFF2-40B4-BE49-F238E27FC236}">
                      <a16:creationId xmlns:a16="http://schemas.microsoft.com/office/drawing/2014/main" id="{22212D3A-3221-46AF-8534-1B7F4D21229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43488" y="3927643"/>
                  <a:ext cx="503379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chemeClr val="accent2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b</a:t>
                  </a:r>
                </a:p>
              </p:txBody>
            </p:sp>
            <p:sp>
              <p:nvSpPr>
                <p:cNvPr id="161" name="Line 31">
                  <a:extLst>
                    <a:ext uri="{FF2B5EF4-FFF2-40B4-BE49-F238E27FC236}">
                      <a16:creationId xmlns:a16="http://schemas.microsoft.com/office/drawing/2014/main" id="{1BF65A00-C490-4C71-8E67-EABAE41249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40143" y="4013994"/>
                  <a:ext cx="507798" cy="91426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118" name="Picture 2" descr="http://www.swordofthespirit.net/bulwark/mosesbush.gif">
              <a:extLst>
                <a:ext uri="{FF2B5EF4-FFF2-40B4-BE49-F238E27FC236}">
                  <a16:creationId xmlns:a16="http://schemas.microsoft.com/office/drawing/2014/main" id="{A19BB5E9-4067-4CD9-9935-C9271C9D1C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4566" y="2411027"/>
              <a:ext cx="807362" cy="469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4" name="Picture 2" descr="http://www.swordofthespirit.net/bulwark/mosesbush.gif">
            <a:extLst>
              <a:ext uri="{FF2B5EF4-FFF2-40B4-BE49-F238E27FC236}">
                <a16:creationId xmlns:a16="http://schemas.microsoft.com/office/drawing/2014/main" id="{38C1753F-B1B4-466F-AD09-1C70D52A2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6" y="1248162"/>
            <a:ext cx="1008341" cy="58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" name="AutoShape 38">
            <a:extLst>
              <a:ext uri="{FF2B5EF4-FFF2-40B4-BE49-F238E27FC236}">
                <a16:creationId xmlns:a16="http://schemas.microsoft.com/office/drawing/2014/main" id="{F4A1A1CB-BA9A-42ED-B657-34B9E791F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390" y="1732672"/>
            <a:ext cx="4953000" cy="412486"/>
          </a:xfrm>
          <a:prstGeom prst="wedgeRoundRectCallout">
            <a:avLst>
              <a:gd name="adj1" fmla="val -57171"/>
              <a:gd name="adj2" fmla="val -110047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algn="l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>
              <a:spcBef>
                <a:spcPct val="0"/>
              </a:spcBef>
            </a:pP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Assume </a:t>
            </a:r>
            <a:r>
              <a:rPr lang="en-US" altLang="en-US" sz="2000" dirty="0">
                <a:solidFill>
                  <a:srgbClr val="FFFF00"/>
                </a:solidFill>
                <a:latin typeface="Symbol" pitchFamily="18" charset="2"/>
              </a:rPr>
              <a:t>$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g,</a:t>
            </a:r>
            <a:r>
              <a:rPr lang="en-US" altLang="en-US" sz="20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b,Loves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(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  <a:latin typeface="Times New Roman" pitchFamily="18" charset="0"/>
              </a:rPr>
              <a:t>d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)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</a:t>
            </a:r>
            <a:r>
              <a:rPr lang="en-CA" altLang="en-US" sz="2000" dirty="0">
                <a:solidFill>
                  <a:srgbClr val="FFFFFF"/>
                </a:solidFill>
                <a:latin typeface="Times New Roman"/>
              </a:rPr>
              <a:t>I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can help you!</a:t>
            </a:r>
          </a:p>
        </p:txBody>
      </p:sp>
      <p:sp>
        <p:nvSpPr>
          <p:cNvPr id="117" name="AutoShape 38">
            <a:extLst>
              <a:ext uri="{FF2B5EF4-FFF2-40B4-BE49-F238E27FC236}">
                <a16:creationId xmlns:a16="http://schemas.microsoft.com/office/drawing/2014/main" id="{1019BDB6-FC10-4BEA-81D1-70CC32BBB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0192" y="3462884"/>
            <a:ext cx="2066481" cy="663310"/>
          </a:xfrm>
          <a:prstGeom prst="wedgeRoundRectCallout">
            <a:avLst>
              <a:gd name="adj1" fmla="val -51409"/>
              <a:gd name="adj2" fmla="val -47159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algn="l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spcBef>
                <a:spcPct val="0"/>
              </a:spcBef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Let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g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be the girl assumed to exist.</a:t>
            </a:r>
          </a:p>
        </p:txBody>
      </p:sp>
      <p:grpSp>
        <p:nvGrpSpPr>
          <p:cNvPr id="119" name="Group 26">
            <a:extLst>
              <a:ext uri="{FF2B5EF4-FFF2-40B4-BE49-F238E27FC236}">
                <a16:creationId xmlns:a16="http://schemas.microsoft.com/office/drawing/2014/main" id="{503E5A6C-B11B-404E-A2BC-AA0560F0162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78033" y="1924881"/>
            <a:ext cx="476833" cy="1198443"/>
            <a:chOff x="2308" y="1513"/>
            <a:chExt cx="1162" cy="2570"/>
          </a:xfrm>
        </p:grpSpPr>
        <p:grpSp>
          <p:nvGrpSpPr>
            <p:cNvPr id="120" name="Group 27">
              <a:extLst>
                <a:ext uri="{FF2B5EF4-FFF2-40B4-BE49-F238E27FC236}">
                  <a16:creationId xmlns:a16="http://schemas.microsoft.com/office/drawing/2014/main" id="{B951BE6E-964E-43F8-8BB9-137D277401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28" name="Freeform 28">
                <a:extLst>
                  <a:ext uri="{FF2B5EF4-FFF2-40B4-BE49-F238E27FC236}">
                    <a16:creationId xmlns:a16="http://schemas.microsoft.com/office/drawing/2014/main" id="{DE14BA84-F6B9-48F2-BF75-9E99CFF1D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9" name="Freeform 29">
                <a:extLst>
                  <a:ext uri="{FF2B5EF4-FFF2-40B4-BE49-F238E27FC236}">
                    <a16:creationId xmlns:a16="http://schemas.microsoft.com/office/drawing/2014/main" id="{6E668AA5-170B-42B3-B7CC-773D40B434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0" name="Freeform 30">
                <a:extLst>
                  <a:ext uri="{FF2B5EF4-FFF2-40B4-BE49-F238E27FC236}">
                    <a16:creationId xmlns:a16="http://schemas.microsoft.com/office/drawing/2014/main" id="{2B590B74-1B63-49C3-9122-FA3D5853E8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1" name="Freeform 31">
                <a:extLst>
                  <a:ext uri="{FF2B5EF4-FFF2-40B4-BE49-F238E27FC236}">
                    <a16:creationId xmlns:a16="http://schemas.microsoft.com/office/drawing/2014/main" id="{8360E2B1-078F-43E1-A62F-7DDB65FB9C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2" name="Freeform 32">
                <a:extLst>
                  <a:ext uri="{FF2B5EF4-FFF2-40B4-BE49-F238E27FC236}">
                    <a16:creationId xmlns:a16="http://schemas.microsoft.com/office/drawing/2014/main" id="{FAD2E2E7-CAD5-43BA-95E3-93A00B844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3" name="Freeform 33">
                <a:extLst>
                  <a:ext uri="{FF2B5EF4-FFF2-40B4-BE49-F238E27FC236}">
                    <a16:creationId xmlns:a16="http://schemas.microsoft.com/office/drawing/2014/main" id="{2F94E3EE-BE8F-4738-826A-7BA58D0DB4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21" name="Freeform 34">
              <a:extLst>
                <a:ext uri="{FF2B5EF4-FFF2-40B4-BE49-F238E27FC236}">
                  <a16:creationId xmlns:a16="http://schemas.microsoft.com/office/drawing/2014/main" id="{0F4FECB7-2D51-4D25-A31E-061578588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2" name="Freeform 35">
              <a:extLst>
                <a:ext uri="{FF2B5EF4-FFF2-40B4-BE49-F238E27FC236}">
                  <a16:creationId xmlns:a16="http://schemas.microsoft.com/office/drawing/2014/main" id="{A4A3EEED-4F4E-4C7D-9669-7DF218AFD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3" name="Oval 36">
              <a:extLst>
                <a:ext uri="{FF2B5EF4-FFF2-40B4-BE49-F238E27FC236}">
                  <a16:creationId xmlns:a16="http://schemas.microsoft.com/office/drawing/2014/main" id="{2EA09A06-C35D-4C86-A37E-7A5F33481C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4" name="Oval 37">
              <a:extLst>
                <a:ext uri="{FF2B5EF4-FFF2-40B4-BE49-F238E27FC236}">
                  <a16:creationId xmlns:a16="http://schemas.microsoft.com/office/drawing/2014/main" id="{F0FAAB6B-A4C8-46CF-937E-BF36032177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5" name="Oval 38">
              <a:extLst>
                <a:ext uri="{FF2B5EF4-FFF2-40B4-BE49-F238E27FC236}">
                  <a16:creationId xmlns:a16="http://schemas.microsoft.com/office/drawing/2014/main" id="{993F8459-579B-4E4E-A8DD-A64D6701CB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6" name="Oval 39">
              <a:extLst>
                <a:ext uri="{FF2B5EF4-FFF2-40B4-BE49-F238E27FC236}">
                  <a16:creationId xmlns:a16="http://schemas.microsoft.com/office/drawing/2014/main" id="{9E833718-9FAF-4E98-B16D-BF53268584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7" name="Oval 40">
              <a:extLst>
                <a:ext uri="{FF2B5EF4-FFF2-40B4-BE49-F238E27FC236}">
                  <a16:creationId xmlns:a16="http://schemas.microsoft.com/office/drawing/2014/main" id="{093589C9-6C09-4FE2-BDEA-0F0CA0DCB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34" name="AutoShape 46">
            <a:extLst>
              <a:ext uri="{FF2B5EF4-FFF2-40B4-BE49-F238E27FC236}">
                <a16:creationId xmlns:a16="http://schemas.microsoft.com/office/drawing/2014/main" id="{C9671FAD-32AD-4353-B911-E6593B2E6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995" y="2167596"/>
            <a:ext cx="3970605" cy="349890"/>
          </a:xfrm>
          <a:prstGeom prst="wedgeRoundRectCallout">
            <a:avLst>
              <a:gd name="adj1" fmla="val -54312"/>
              <a:gd name="adj2" fmla="val -44017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I need to prove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latin typeface="Symbol" pitchFamily="18" charset="2"/>
              </a:rPr>
              <a:t>"</a:t>
            </a:r>
            <a:r>
              <a:rPr lang="en-US" altLang="en-US" sz="2000" dirty="0">
                <a:solidFill>
                  <a:schemeClr val="accent2"/>
                </a:solidFill>
              </a:rPr>
              <a:t>b,</a:t>
            </a:r>
            <a:r>
              <a:rPr lang="en-US" altLang="en-US" sz="2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000" dirty="0" err="1">
                <a:solidFill>
                  <a:srgbClr val="00FFFF"/>
                </a:solidFill>
              </a:rPr>
              <a:t>g,Loves</a:t>
            </a:r>
            <a:r>
              <a:rPr lang="en-US" altLang="en-US" sz="2000" dirty="0">
                <a:solidFill>
                  <a:srgbClr val="00FFFF"/>
                </a:solidFill>
              </a:rPr>
              <a:t>(</a:t>
            </a:r>
            <a:r>
              <a:rPr lang="en-US" altLang="en-US" sz="2000" dirty="0" err="1">
                <a:solidFill>
                  <a:srgbClr val="00FFFF"/>
                </a:solidFill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rgbClr val="00FFFF"/>
                </a:solidFill>
              </a:rPr>
              <a:t>)</a:t>
            </a:r>
            <a:r>
              <a:rPr lang="en-US" altLang="en-US" sz="2000" dirty="0"/>
              <a:t>.</a:t>
            </a:r>
          </a:p>
        </p:txBody>
      </p:sp>
      <p:grpSp>
        <p:nvGrpSpPr>
          <p:cNvPr id="135" name="Group 47">
            <a:extLst>
              <a:ext uri="{FF2B5EF4-FFF2-40B4-BE49-F238E27FC236}">
                <a16:creationId xmlns:a16="http://schemas.microsoft.com/office/drawing/2014/main" id="{0B334EDD-5974-4876-95D7-0B05C87E01E6}"/>
              </a:ext>
            </a:extLst>
          </p:cNvPr>
          <p:cNvGrpSpPr>
            <a:grpSpLocks/>
          </p:cNvGrpSpPr>
          <p:nvPr/>
        </p:nvGrpSpPr>
        <p:grpSpPr bwMode="auto">
          <a:xfrm>
            <a:off x="122137" y="2595803"/>
            <a:ext cx="497386" cy="1150195"/>
            <a:chOff x="2593" y="768"/>
            <a:chExt cx="849" cy="1475"/>
          </a:xfrm>
        </p:grpSpPr>
        <p:sp>
          <p:nvSpPr>
            <p:cNvPr id="136" name="Freeform 48">
              <a:extLst>
                <a:ext uri="{FF2B5EF4-FFF2-40B4-BE49-F238E27FC236}">
                  <a16:creationId xmlns:a16="http://schemas.microsoft.com/office/drawing/2014/main" id="{B6A41D36-88DD-42F2-A7F9-B4D808B7C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7" name="Freeform 49">
              <a:extLst>
                <a:ext uri="{FF2B5EF4-FFF2-40B4-BE49-F238E27FC236}">
                  <a16:creationId xmlns:a16="http://schemas.microsoft.com/office/drawing/2014/main" id="{3854B5CE-0927-4B69-BF65-81BDE8C45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8" name="Freeform 50">
              <a:extLst>
                <a:ext uri="{FF2B5EF4-FFF2-40B4-BE49-F238E27FC236}">
                  <a16:creationId xmlns:a16="http://schemas.microsoft.com/office/drawing/2014/main" id="{FCECAF45-FF4E-4A1B-9829-DFA84218D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9" name="Freeform 51">
              <a:extLst>
                <a:ext uri="{FF2B5EF4-FFF2-40B4-BE49-F238E27FC236}">
                  <a16:creationId xmlns:a16="http://schemas.microsoft.com/office/drawing/2014/main" id="{4F75C6ED-920B-40C1-8AF1-118C51040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0" name="Freeform 52">
              <a:extLst>
                <a:ext uri="{FF2B5EF4-FFF2-40B4-BE49-F238E27FC236}">
                  <a16:creationId xmlns:a16="http://schemas.microsoft.com/office/drawing/2014/main" id="{5BE4D439-BC42-4803-8BAB-7F9D3F7DB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1" name="Freeform 53">
              <a:extLst>
                <a:ext uri="{FF2B5EF4-FFF2-40B4-BE49-F238E27FC236}">
                  <a16:creationId xmlns:a16="http://schemas.microsoft.com/office/drawing/2014/main" id="{18E6D084-DCAB-4B33-A2CD-8CA4B0E75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2" name="Freeform 54">
              <a:extLst>
                <a:ext uri="{FF2B5EF4-FFF2-40B4-BE49-F238E27FC236}">
                  <a16:creationId xmlns:a16="http://schemas.microsoft.com/office/drawing/2014/main" id="{2FE55DA7-D0E0-4DCD-B312-25A022FD5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143" name="Group 55">
              <a:extLst>
                <a:ext uri="{FF2B5EF4-FFF2-40B4-BE49-F238E27FC236}">
                  <a16:creationId xmlns:a16="http://schemas.microsoft.com/office/drawing/2014/main" id="{F988ED1D-D86E-406C-A2FD-293ABE2767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144" name="Freeform 56">
                <a:extLst>
                  <a:ext uri="{FF2B5EF4-FFF2-40B4-BE49-F238E27FC236}">
                    <a16:creationId xmlns:a16="http://schemas.microsoft.com/office/drawing/2014/main" id="{C7B9AF57-5AE5-4DF9-A15F-CD0AFDAC46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5" name="Freeform 57">
                <a:extLst>
                  <a:ext uri="{FF2B5EF4-FFF2-40B4-BE49-F238E27FC236}">
                    <a16:creationId xmlns:a16="http://schemas.microsoft.com/office/drawing/2014/main" id="{7DDE8725-120C-4C93-B9CA-775BB3108F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6" name="AutoShape 58">
            <a:extLst>
              <a:ext uri="{FF2B5EF4-FFF2-40B4-BE49-F238E27FC236}">
                <a16:creationId xmlns:a16="http://schemas.microsoft.com/office/drawing/2014/main" id="{1778A960-5C1B-4DC1-9641-78824337B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8" y="2573556"/>
            <a:ext cx="2982318" cy="401349"/>
          </a:xfrm>
          <a:prstGeom prst="wedgeRoundRectCallout">
            <a:avLst>
              <a:gd name="adj1" fmla="val -57215"/>
              <a:gd name="adj2" fmla="val 91284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sym typeface="Symbol" pitchFamily="18" charset="2"/>
              </a:rPr>
              <a:t>Let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sym typeface="Symbol" pitchFamily="18" charset="2"/>
              </a:rPr>
              <a:t>b</a:t>
            </a:r>
            <a:r>
              <a:rPr lang="el-GR" altLang="en-US" sz="20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sym typeface="Symbol" pitchFamily="18" charset="2"/>
              </a:rPr>
              <a:t>be an arbitrary boy.</a:t>
            </a:r>
          </a:p>
        </p:txBody>
      </p:sp>
      <p:sp>
        <p:nvSpPr>
          <p:cNvPr id="147" name="AutoShape 38">
            <a:extLst>
              <a:ext uri="{FF2B5EF4-FFF2-40B4-BE49-F238E27FC236}">
                <a16:creationId xmlns:a16="http://schemas.microsoft.com/office/drawing/2014/main" id="{285EC0C3-C0BE-4FCA-BB65-A4CFB65A2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87" y="5663549"/>
            <a:ext cx="6272531" cy="704799"/>
          </a:xfrm>
          <a:prstGeom prst="wedgeRoundRectCallout">
            <a:avLst>
              <a:gd name="adj1" fmla="val -51553"/>
              <a:gd name="adj2" fmla="val -49799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algn="l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>
              <a:spcBef>
                <a:spcPct val="0"/>
              </a:spcBef>
            </a:pP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Because </a:t>
            </a:r>
            <a:r>
              <a:rPr lang="en-US" altLang="en-US" sz="2000" dirty="0">
                <a:solidFill>
                  <a:schemeClr val="tx2"/>
                </a:solidFill>
                <a:latin typeface="Symbol" pitchFamily="18" charset="2"/>
              </a:rPr>
              <a:t>"</a:t>
            </a:r>
            <a:r>
              <a:rPr lang="en-US" altLang="en-US" sz="2000" dirty="0" err="1">
                <a:solidFill>
                  <a:schemeClr val="tx2"/>
                </a:solidFill>
                <a:latin typeface="Times New Roman" pitchFamily="18" charset="0"/>
              </a:rPr>
              <a:t>b,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Loves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(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  <a:latin typeface="Times New Roman" pitchFamily="18" charset="0"/>
              </a:rPr>
              <a:t>d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)</a:t>
            </a:r>
            <a:r>
              <a:rPr lang="en-US" altLang="en-US" sz="2000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is true for every 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+mn-ea"/>
              </a:rPr>
              <a:t>b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,</a:t>
            </a:r>
            <a:r>
              <a:rPr kumimoji="0" lang="en-CA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it is true for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b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Hence, I assure you that</a:t>
            </a:r>
            <a:r>
              <a:rPr kumimoji="0" lang="en-CA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Loves(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,g,</a:t>
            </a:r>
            <a:r>
              <a:rPr lang="en-US" altLang="en-US" sz="2000" dirty="0" err="1">
                <a:solidFill>
                  <a:srgbClr val="66FF66"/>
                </a:solidFill>
                <a:latin typeface="Times New Roman" pitchFamily="18" charset="0"/>
              </a:rPr>
              <a:t>d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)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.</a:t>
            </a:r>
          </a:p>
        </p:txBody>
      </p:sp>
      <p:sp>
        <p:nvSpPr>
          <p:cNvPr id="148" name="AutoShape 46">
            <a:extLst>
              <a:ext uri="{FF2B5EF4-FFF2-40B4-BE49-F238E27FC236}">
                <a16:creationId xmlns:a16="http://schemas.microsoft.com/office/drawing/2014/main" id="{181CA451-662D-4757-907E-D3D4E0342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532970"/>
            <a:ext cx="3053452" cy="714071"/>
          </a:xfrm>
          <a:prstGeom prst="wedgeRoundRectCallout">
            <a:avLst>
              <a:gd name="adj1" fmla="val -51363"/>
              <a:gd name="adj2" fmla="val -44017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I construct girl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ea typeface="+mn-ea"/>
              </a:rPr>
              <a:t>g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to be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n-ea"/>
                <a:sym typeface="Symbol" pitchFamily="18" charset="2"/>
              </a:rPr>
              <a:t>g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I need to prove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</a:rPr>
              <a:t> </a:t>
            </a:r>
            <a:r>
              <a:rPr lang="en-US" altLang="en-US" sz="2000" dirty="0">
                <a:solidFill>
                  <a:srgbClr val="00FFFF"/>
                </a:solidFill>
              </a:rPr>
              <a:t>Loves(</a:t>
            </a:r>
            <a:r>
              <a:rPr lang="en-US" altLang="en-US" sz="2000" dirty="0" err="1">
                <a:solidFill>
                  <a:srgbClr val="FF0000"/>
                </a:solidFill>
              </a:rPr>
              <a:t>b</a:t>
            </a:r>
            <a:r>
              <a:rPr lang="en-US" altLang="en-US" sz="2000" dirty="0" err="1">
                <a:solidFill>
                  <a:srgbClr val="00FFFF"/>
                </a:solidFill>
              </a:rPr>
              <a:t>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rgbClr val="00FFFF"/>
                </a:solidFill>
              </a:rPr>
              <a:t>)</a:t>
            </a:r>
            <a:r>
              <a:rPr lang="en-US" altLang="en-US" sz="2000" dirty="0"/>
              <a:t>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51" name="AutoShape 46">
            <a:extLst>
              <a:ext uri="{FF2B5EF4-FFF2-40B4-BE49-F238E27FC236}">
                <a16:creationId xmlns:a16="http://schemas.microsoft.com/office/drawing/2014/main" id="{09CFD1D0-09A4-4EDB-A298-91CC98D0B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511" y="2988183"/>
            <a:ext cx="3531716" cy="401349"/>
          </a:xfrm>
          <a:prstGeom prst="wedgeRoundRectCallout">
            <a:avLst>
              <a:gd name="adj1" fmla="val -31959"/>
              <a:gd name="adj2" fmla="val -59839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I need to prove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000" dirty="0" err="1">
                <a:solidFill>
                  <a:schemeClr val="accent2"/>
                </a:solidFill>
              </a:rPr>
              <a:t>g,Loves</a:t>
            </a:r>
            <a:r>
              <a:rPr lang="en-US" altLang="en-US" sz="2000" dirty="0">
                <a:solidFill>
                  <a:schemeClr val="accent2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b</a:t>
            </a:r>
            <a:r>
              <a:rPr lang="en-US" altLang="en-US" sz="2000" dirty="0" err="1">
                <a:solidFill>
                  <a:schemeClr val="accent2"/>
                </a:solidFill>
              </a:rPr>
              <a:t>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chemeClr val="accent2"/>
                </a:solidFill>
              </a:rPr>
              <a:t>)</a:t>
            </a:r>
            <a:r>
              <a:rPr lang="en-US" altLang="en-US" sz="2000" dirty="0"/>
              <a:t>.</a:t>
            </a:r>
          </a:p>
        </p:txBody>
      </p:sp>
      <p:sp>
        <p:nvSpPr>
          <p:cNvPr id="154" name="AutoShape 46">
            <a:extLst>
              <a:ext uri="{FF2B5EF4-FFF2-40B4-BE49-F238E27FC236}">
                <a16:creationId xmlns:a16="http://schemas.microsoft.com/office/drawing/2014/main" id="{41ED05D6-18E0-4581-8C98-19608C557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06" y="3448928"/>
            <a:ext cx="2772893" cy="668737"/>
          </a:xfrm>
          <a:prstGeom prst="wedgeRoundRectCallout">
            <a:avLst>
              <a:gd name="adj1" fmla="val -51586"/>
              <a:gd name="adj2" fmla="val -48099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I need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 to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construct girl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ea typeface="+mn-ea"/>
              </a:rPr>
              <a:t>g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but I don’t know how.</a:t>
            </a:r>
          </a:p>
        </p:txBody>
      </p:sp>
      <p:sp>
        <p:nvSpPr>
          <p:cNvPr id="157" name="AutoShape 38">
            <a:extLst>
              <a:ext uri="{FF2B5EF4-FFF2-40B4-BE49-F238E27FC236}">
                <a16:creationId xmlns:a16="http://schemas.microsoft.com/office/drawing/2014/main" id="{75891D9C-F922-4F1C-81B5-1C01161B8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350" y="4542242"/>
            <a:ext cx="2050838" cy="704799"/>
          </a:xfrm>
          <a:prstGeom prst="wedgeRoundRectCallout">
            <a:avLst>
              <a:gd name="adj1" fmla="val -51553"/>
              <a:gd name="adj2" fmla="val -49799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lIns="0" rIns="0"/>
          <a:lstStyle>
            <a:lvl1pPr algn="l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I am ready for you to give me a boy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+mn-ea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.</a:t>
            </a:r>
            <a:endParaRPr kumimoji="0" lang="en-CA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</a:endParaRPr>
          </a:p>
        </p:txBody>
      </p:sp>
      <p:sp>
        <p:nvSpPr>
          <p:cNvPr id="158" name="AutoShape 46">
            <a:extLst>
              <a:ext uri="{FF2B5EF4-FFF2-40B4-BE49-F238E27FC236}">
                <a16:creationId xmlns:a16="http://schemas.microsoft.com/office/drawing/2014/main" id="{2332C0EE-2A74-4D56-A0AB-965DA8448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25" y="5263455"/>
            <a:ext cx="4719875" cy="368012"/>
          </a:xfrm>
          <a:prstGeom prst="wedgeRoundRectCallout">
            <a:avLst>
              <a:gd name="adj1" fmla="val -49686"/>
              <a:gd name="adj2" fmla="val -51434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I will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 give the oracle the adversary’s 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</a:rPr>
              <a:t>b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 as 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n-ea"/>
              </a:rPr>
              <a:t>b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179" name="AutoShape 46">
            <a:extLst>
              <a:ext uri="{FF2B5EF4-FFF2-40B4-BE49-F238E27FC236}">
                <a16:creationId xmlns:a16="http://schemas.microsoft.com/office/drawing/2014/main" id="{D2049F61-973D-4ADD-B8CE-A3E83CED2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" y="6403461"/>
            <a:ext cx="3828196" cy="412487"/>
          </a:xfrm>
          <a:prstGeom prst="wedgeRoundRectCallout">
            <a:avLst>
              <a:gd name="adj1" fmla="val -51816"/>
              <a:gd name="adj2" fmla="val -47326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Great. </a:t>
            </a:r>
            <a:r>
              <a:rPr lang="en-US" altLang="en-US" sz="2000" dirty="0">
                <a:solidFill>
                  <a:srgbClr val="00FFFF"/>
                </a:solidFill>
              </a:rPr>
              <a:t>Loves(</a:t>
            </a:r>
            <a:r>
              <a:rPr lang="en-US" altLang="en-US" sz="2000" dirty="0" err="1">
                <a:solidFill>
                  <a:srgbClr val="FF0000"/>
                </a:solidFill>
              </a:rPr>
              <a:t>b</a:t>
            </a:r>
            <a:r>
              <a:rPr lang="en-US" altLang="en-US" sz="2000" dirty="0" err="1">
                <a:solidFill>
                  <a:srgbClr val="00FFFF"/>
                </a:solidFill>
              </a:rPr>
              <a:t>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rgbClr val="00FFFF"/>
                </a:solidFill>
              </a:rPr>
              <a:t>)</a:t>
            </a:r>
            <a:r>
              <a:rPr lang="en-US" altLang="en-US" sz="2000" dirty="0">
                <a:solidFill>
                  <a:srgbClr val="FFC000"/>
                </a:solidFill>
              </a:rPr>
              <a:t> </a:t>
            </a:r>
            <a:r>
              <a:rPr lang="en-US" altLang="en-US" sz="2000" dirty="0"/>
              <a:t>is what I need.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90" name="AutoShape 38">
            <a:extLst>
              <a:ext uri="{FF2B5EF4-FFF2-40B4-BE49-F238E27FC236}">
                <a16:creationId xmlns:a16="http://schemas.microsoft.com/office/drawing/2014/main" id="{D54340CF-BA4E-4F36-A676-14FFEF0A8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791" y="4159514"/>
            <a:ext cx="3740343" cy="412486"/>
          </a:xfrm>
          <a:prstGeom prst="wedgeRoundRectCallout">
            <a:avLst>
              <a:gd name="adj1" fmla="val -32122"/>
              <a:gd name="adj2" fmla="val -72532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algn="l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>
              <a:spcBef>
                <a:spcPct val="0"/>
              </a:spcBef>
            </a:pPr>
            <a:r>
              <a:rPr lang="en-CA" altLang="en-US" sz="2000" dirty="0">
                <a:solidFill>
                  <a:srgbClr val="FFFFFF"/>
                </a:solidFill>
                <a:latin typeface="Times New Roman"/>
              </a:rPr>
              <a:t>I assure you that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lang="en-US" altLang="en-US" sz="2000" dirty="0">
                <a:solidFill>
                  <a:srgbClr val="00FFFF"/>
                </a:solidFill>
                <a:latin typeface="Symbol" pitchFamily="18" charset="2"/>
              </a:rPr>
              <a:t>"</a:t>
            </a:r>
            <a:r>
              <a:rPr lang="en-US" altLang="en-US" sz="2000" dirty="0" err="1">
                <a:solidFill>
                  <a:srgbClr val="00FFFF"/>
                </a:solidFill>
                <a:latin typeface="Times New Roman" pitchFamily="18" charset="0"/>
              </a:rPr>
              <a:t>b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,Loves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(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  <a:latin typeface="Times New Roman" pitchFamily="18" charset="0"/>
              </a:rPr>
              <a:t>d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)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7DBDAD8E-8176-47A8-90B1-9DDB607900AA}"/>
              </a:ext>
            </a:extLst>
          </p:cNvPr>
          <p:cNvSpPr/>
          <p:nvPr/>
        </p:nvSpPr>
        <p:spPr>
          <a:xfrm>
            <a:off x="5028221" y="3789489"/>
            <a:ext cx="464331" cy="368534"/>
          </a:xfrm>
          <a:prstGeom prst="ellipse">
            <a:avLst/>
          </a:prstGeom>
          <a:ln w="9525">
            <a:solidFill>
              <a:srgbClr val="FFFF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C0DA5F0F-AC37-42A7-B38F-136CB6DEBF52}"/>
              </a:ext>
            </a:extLst>
          </p:cNvPr>
          <p:cNvSpPr/>
          <p:nvPr/>
        </p:nvSpPr>
        <p:spPr>
          <a:xfrm>
            <a:off x="7030806" y="3196788"/>
            <a:ext cx="464331" cy="368534"/>
          </a:xfrm>
          <a:prstGeom prst="ellipse">
            <a:avLst/>
          </a:prstGeom>
          <a:ln w="952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E72F2D79-E712-4512-8C35-0563F45E502E}"/>
              </a:ext>
            </a:extLst>
          </p:cNvPr>
          <p:cNvSpPr/>
          <p:nvPr/>
        </p:nvSpPr>
        <p:spPr>
          <a:xfrm>
            <a:off x="7393961" y="3988113"/>
            <a:ext cx="464331" cy="368534"/>
          </a:xfrm>
          <a:prstGeom prst="ellipse">
            <a:avLst/>
          </a:prstGeom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3EED090E-E20E-4E0C-BE0A-D39A22D62F5A}"/>
              </a:ext>
            </a:extLst>
          </p:cNvPr>
          <p:cNvSpPr/>
          <p:nvPr/>
        </p:nvSpPr>
        <p:spPr>
          <a:xfrm>
            <a:off x="5139068" y="4534836"/>
            <a:ext cx="464331" cy="368534"/>
          </a:xfrm>
          <a:prstGeom prst="ellipse">
            <a:avLst/>
          </a:prstGeom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FF65521A-3AD7-43A9-A98B-771BBC48E179}"/>
              </a:ext>
            </a:extLst>
          </p:cNvPr>
          <p:cNvSpPr/>
          <p:nvPr/>
        </p:nvSpPr>
        <p:spPr>
          <a:xfrm>
            <a:off x="7010400" y="2800349"/>
            <a:ext cx="2220567" cy="439215"/>
          </a:xfrm>
          <a:prstGeom prst="ellipse">
            <a:avLst/>
          </a:prstGeom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B5E39941-EAEB-42BE-98FA-C0C87F63858A}"/>
              </a:ext>
            </a:extLst>
          </p:cNvPr>
          <p:cNvSpPr/>
          <p:nvPr/>
        </p:nvSpPr>
        <p:spPr>
          <a:xfrm>
            <a:off x="7291454" y="3561286"/>
            <a:ext cx="1939513" cy="398974"/>
          </a:xfrm>
          <a:prstGeom prst="ellipse">
            <a:avLst/>
          </a:prstGeom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BFAACE70-5C40-4A46-9B86-4FEA706DDF99}"/>
              </a:ext>
            </a:extLst>
          </p:cNvPr>
          <p:cNvSpPr/>
          <p:nvPr/>
        </p:nvSpPr>
        <p:spPr>
          <a:xfrm>
            <a:off x="7654257" y="4306376"/>
            <a:ext cx="1524256" cy="434482"/>
          </a:xfrm>
          <a:prstGeom prst="ellipse">
            <a:avLst/>
          </a:prstGeom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1A6A1BB3-BB26-4E4D-8A63-D544A44C9A33}"/>
              </a:ext>
            </a:extLst>
          </p:cNvPr>
          <p:cNvSpPr/>
          <p:nvPr/>
        </p:nvSpPr>
        <p:spPr>
          <a:xfrm>
            <a:off x="4629150" y="3371438"/>
            <a:ext cx="2460078" cy="426096"/>
          </a:xfrm>
          <a:prstGeom prst="ellipse">
            <a:avLst/>
          </a:prstGeom>
          <a:ln w="9525">
            <a:solidFill>
              <a:srgbClr val="FFFF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32" name="Oval 231">
            <a:extLst>
              <a:ext uri="{FF2B5EF4-FFF2-40B4-BE49-F238E27FC236}">
                <a16:creationId xmlns:a16="http://schemas.microsoft.com/office/drawing/2014/main" id="{6C9E8FFE-41A3-40C5-AAA8-389AE3D614FD}"/>
              </a:ext>
            </a:extLst>
          </p:cNvPr>
          <p:cNvSpPr/>
          <p:nvPr/>
        </p:nvSpPr>
        <p:spPr>
          <a:xfrm>
            <a:off x="5083722" y="4210050"/>
            <a:ext cx="1892411" cy="401381"/>
          </a:xfrm>
          <a:prstGeom prst="ellipse">
            <a:avLst/>
          </a:prstGeom>
          <a:ln w="9525">
            <a:solidFill>
              <a:srgbClr val="FFFF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99EAE5AE-5B84-41C0-956C-26504625EEA4}"/>
              </a:ext>
            </a:extLst>
          </p:cNvPr>
          <p:cNvSpPr/>
          <p:nvPr/>
        </p:nvSpPr>
        <p:spPr>
          <a:xfrm>
            <a:off x="5314950" y="5086290"/>
            <a:ext cx="1631755" cy="400110"/>
          </a:xfrm>
          <a:prstGeom prst="ellipse">
            <a:avLst/>
          </a:prstGeom>
          <a:ln w="9525">
            <a:solidFill>
              <a:srgbClr val="FFFF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34" name="Oval 233">
            <a:extLst>
              <a:ext uri="{FF2B5EF4-FFF2-40B4-BE49-F238E27FC236}">
                <a16:creationId xmlns:a16="http://schemas.microsoft.com/office/drawing/2014/main" id="{08AEE23F-0593-400A-B3D0-7B28DCDB0C95}"/>
              </a:ext>
            </a:extLst>
          </p:cNvPr>
          <p:cNvSpPr/>
          <p:nvPr/>
        </p:nvSpPr>
        <p:spPr>
          <a:xfrm>
            <a:off x="6148432" y="1636156"/>
            <a:ext cx="1857072" cy="635062"/>
          </a:xfrm>
          <a:prstGeom prst="ellipse">
            <a:avLst/>
          </a:prstGeom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601FFC4D-E4C0-4F4A-90F1-43CE0CC5CC2E}"/>
              </a:ext>
            </a:extLst>
          </p:cNvPr>
          <p:cNvGrpSpPr/>
          <p:nvPr/>
        </p:nvGrpSpPr>
        <p:grpSpPr>
          <a:xfrm>
            <a:off x="-16996" y="470263"/>
            <a:ext cx="9342847" cy="607422"/>
            <a:chOff x="-16996" y="470263"/>
            <a:chExt cx="9342847" cy="607422"/>
          </a:xfrm>
        </p:grpSpPr>
        <p:sp>
          <p:nvSpPr>
            <p:cNvPr id="236" name="Text Box 43">
              <a:extLst>
                <a:ext uri="{FF2B5EF4-FFF2-40B4-BE49-F238E27FC236}">
                  <a16:creationId xmlns:a16="http://schemas.microsoft.com/office/drawing/2014/main" id="{9E3E2DAC-C2E3-4D54-8379-C764AEE73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6996" y="582304"/>
              <a:ext cx="9874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tx2"/>
                  </a:solidFill>
                </a:rPr>
                <a:t>Prove:</a:t>
              </a:r>
            </a:p>
          </p:txBody>
        </p:sp>
        <p:grpSp>
          <p:nvGrpSpPr>
            <p:cNvPr id="237" name="Group 236">
              <a:extLst>
                <a:ext uri="{FF2B5EF4-FFF2-40B4-BE49-F238E27FC236}">
                  <a16:creationId xmlns:a16="http://schemas.microsoft.com/office/drawing/2014/main" id="{52FE91EB-20A0-4630-A52F-10410C3A7E48}"/>
                </a:ext>
              </a:extLst>
            </p:cNvPr>
            <p:cNvGrpSpPr/>
            <p:nvPr/>
          </p:nvGrpSpPr>
          <p:grpSpPr>
            <a:xfrm>
              <a:off x="762000" y="470263"/>
              <a:ext cx="8563851" cy="607422"/>
              <a:chOff x="762000" y="1841863"/>
              <a:chExt cx="8563851" cy="607422"/>
            </a:xfrm>
          </p:grpSpPr>
          <p:sp>
            <p:nvSpPr>
              <p:cNvPr id="238" name="Text Box 44">
                <a:extLst>
                  <a:ext uri="{FF2B5EF4-FFF2-40B4-BE49-F238E27FC236}">
                    <a16:creationId xmlns:a16="http://schemas.microsoft.com/office/drawing/2014/main" id="{1C6E4389-CDDD-4625-908F-B33299A69A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1934028"/>
                <a:ext cx="19768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en-US" sz="2400" dirty="0">
                    <a:solidFill>
                      <a:srgbClr val="66FF66"/>
                    </a:solidFill>
                    <a:latin typeface="Symbol" pitchFamily="18" charset="2"/>
                  </a:rPr>
                  <a:t>"</a:t>
                </a:r>
                <a:r>
                  <a:rPr lang="en-US" altLang="en-US" sz="2400" dirty="0" err="1">
                    <a:solidFill>
                      <a:srgbClr val="66FF66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U,</a:t>
                </a:r>
                <a:r>
                  <a:rPr lang="en-US" altLang="en-US" sz="2400" dirty="0" err="1">
                    <a:solidFill>
                      <a:srgbClr val="66FF66"/>
                    </a:solidFill>
                    <a:latin typeface="+mj-lt"/>
                  </a:rPr>
                  <a:t>Loves,day</a:t>
                </a:r>
                <a:endParaRPr lang="en-US" altLang="en-US" sz="2400" dirty="0">
                  <a:solidFill>
                    <a:srgbClr val="66FF66"/>
                  </a:solidFill>
                  <a:latin typeface="+mj-lt"/>
                </a:endParaRPr>
              </a:p>
            </p:txBody>
          </p:sp>
          <p:grpSp>
            <p:nvGrpSpPr>
              <p:cNvPr id="239" name="Group 238">
                <a:extLst>
                  <a:ext uri="{FF2B5EF4-FFF2-40B4-BE49-F238E27FC236}">
                    <a16:creationId xmlns:a16="http://schemas.microsoft.com/office/drawing/2014/main" id="{B3844E88-2C0F-434F-9933-83DF361D03DB}"/>
                  </a:ext>
                </a:extLst>
              </p:cNvPr>
              <p:cNvGrpSpPr/>
              <p:nvPr/>
            </p:nvGrpSpPr>
            <p:grpSpPr>
              <a:xfrm>
                <a:off x="2614748" y="1841863"/>
                <a:ext cx="6711103" cy="607422"/>
                <a:chOff x="2614748" y="1841863"/>
                <a:chExt cx="6711103" cy="607422"/>
              </a:xfrm>
            </p:grpSpPr>
            <p:grpSp>
              <p:nvGrpSpPr>
                <p:cNvPr id="240" name="Group 239">
                  <a:extLst>
                    <a:ext uri="{FF2B5EF4-FFF2-40B4-BE49-F238E27FC236}">
                      <a16:creationId xmlns:a16="http://schemas.microsoft.com/office/drawing/2014/main" id="{300E1B6F-AE79-43D5-86E3-52D3141865F7}"/>
                    </a:ext>
                  </a:extLst>
                </p:cNvPr>
                <p:cNvGrpSpPr/>
                <p:nvPr/>
              </p:nvGrpSpPr>
              <p:grpSpPr>
                <a:xfrm>
                  <a:off x="2720534" y="1934028"/>
                  <a:ext cx="6421568" cy="461665"/>
                  <a:chOff x="2720534" y="1934028"/>
                  <a:chExt cx="6421568" cy="461665"/>
                </a:xfrm>
              </p:grpSpPr>
              <p:sp>
                <p:nvSpPr>
                  <p:cNvPr id="243" name="Text Box 44">
                    <a:extLst>
                      <a:ext uri="{FF2B5EF4-FFF2-40B4-BE49-F238E27FC236}">
                        <a16:creationId xmlns:a16="http://schemas.microsoft.com/office/drawing/2014/main" id="{588960AF-2A6E-4FC3-9887-C1F1ED6E5E7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40858" y="1934028"/>
                    <a:ext cx="220124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Loves(b, g, day)</a:t>
                    </a:r>
                  </a:p>
                </p:txBody>
              </p:sp>
              <p:sp>
                <p:nvSpPr>
                  <p:cNvPr id="244" name="Text Box 44">
                    <a:extLst>
                      <a:ext uri="{FF2B5EF4-FFF2-40B4-BE49-F238E27FC236}">
                        <a16:creationId xmlns:a16="http://schemas.microsoft.com/office/drawing/2014/main" id="{ADC4C580-F2C8-4088-914E-95DAA8E32EB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02887" y="1934028"/>
                    <a:ext cx="7120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"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b, </a:t>
                    </a:r>
                  </a:p>
                </p:txBody>
              </p:sp>
              <p:sp>
                <p:nvSpPr>
                  <p:cNvPr id="245" name="Text Box 44">
                    <a:extLst>
                      <a:ext uri="{FF2B5EF4-FFF2-40B4-BE49-F238E27FC236}">
                        <a16:creationId xmlns:a16="http://schemas.microsoft.com/office/drawing/2014/main" id="{0F9E7552-4789-4046-90F3-987E6E36A98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23720" y="1934028"/>
                    <a:ext cx="66075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g, </a:t>
                    </a:r>
                  </a:p>
                </p:txBody>
              </p:sp>
              <p:sp>
                <p:nvSpPr>
                  <p:cNvPr id="246" name="Text Box 44">
                    <a:extLst>
                      <a:ext uri="{FF2B5EF4-FFF2-40B4-BE49-F238E27FC236}">
                        <a16:creationId xmlns:a16="http://schemas.microsoft.com/office/drawing/2014/main" id="{1715C555-BC31-4050-ADAE-DCA4A98B24D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5627" y="1934028"/>
                    <a:ext cx="227818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Loves(b, g, day)</a:t>
                    </a:r>
                    <a:r>
                      <a:rPr 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 </a:t>
                    </a:r>
                    <a:endParaRPr lang="en-US" altLang="en-US" sz="2400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247" name="Text Box 44">
                    <a:extLst>
                      <a:ext uri="{FF2B5EF4-FFF2-40B4-BE49-F238E27FC236}">
                        <a16:creationId xmlns:a16="http://schemas.microsoft.com/office/drawing/2014/main" id="{8BBE9C4D-76EE-48A2-92AC-325867F8B77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9652" y="1934028"/>
                    <a:ext cx="7120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"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b, </a:t>
                    </a:r>
                  </a:p>
                </p:txBody>
              </p:sp>
              <p:sp>
                <p:nvSpPr>
                  <p:cNvPr id="248" name="Text Box 44">
                    <a:extLst>
                      <a:ext uri="{FF2B5EF4-FFF2-40B4-BE49-F238E27FC236}">
                        <a16:creationId xmlns:a16="http://schemas.microsoft.com/office/drawing/2014/main" id="{2DAE8D00-1603-4B67-9C87-9ED5933350C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20534" y="1934028"/>
                    <a:ext cx="66075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g, </a:t>
                    </a:r>
                  </a:p>
                </p:txBody>
              </p:sp>
              <p:sp>
                <p:nvSpPr>
                  <p:cNvPr id="249" name="Text Box 44">
                    <a:extLst>
                      <a:ext uri="{FF2B5EF4-FFF2-40B4-BE49-F238E27FC236}">
                        <a16:creationId xmlns:a16="http://schemas.microsoft.com/office/drawing/2014/main" id="{6E3A9C58-E675-4493-BFB9-26EF2D89A00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05079" y="1934028"/>
                    <a:ext cx="48763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l-GR" altLang="en-US" sz="2400" dirty="0">
                        <a:solidFill>
                          <a:schemeClr val="accent2"/>
                        </a:solidFill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a:t></a:t>
                    </a:r>
                    <a:endParaRPr lang="en-US" altLang="en-US" sz="2400" dirty="0">
                      <a:solidFill>
                        <a:schemeClr val="accent2"/>
                      </a:solidFill>
                    </a:endParaRPr>
                  </a:p>
                </p:txBody>
              </p:sp>
            </p:grpSp>
            <p:sp>
              <p:nvSpPr>
                <p:cNvPr id="241" name="Text Box 44">
                  <a:extLst>
                    <a:ext uri="{FF2B5EF4-FFF2-40B4-BE49-F238E27FC236}">
                      <a16:creationId xmlns:a16="http://schemas.microsoft.com/office/drawing/2014/main" id="{B47DBFFF-5D00-463A-A519-ACE333B25C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14748" y="1841863"/>
                  <a:ext cx="42351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dirty="0">
                      <a:solidFill>
                        <a:schemeClr val="accent2"/>
                      </a:solidFill>
                      <a:latin typeface="Symbol" pitchFamily="18" charset="2"/>
                    </a:rPr>
                    <a:t>[</a:t>
                  </a:r>
                  <a:r>
                    <a:rPr lang="en-US" altLang="en-US" dirty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242" name="Text Box 44">
                  <a:extLst>
                    <a:ext uri="{FF2B5EF4-FFF2-40B4-BE49-F238E27FC236}">
                      <a16:creationId xmlns:a16="http://schemas.microsoft.com/office/drawing/2014/main" id="{110EE3CA-8AA5-4755-B666-9DBBDDF64A1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902337" y="1864510"/>
                  <a:ext cx="42351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dirty="0">
                      <a:solidFill>
                        <a:schemeClr val="accent2"/>
                      </a:solidFill>
                      <a:latin typeface="Symbol" pitchFamily="18" charset="2"/>
                    </a:rPr>
                    <a:t>]</a:t>
                  </a:r>
                  <a:r>
                    <a:rPr lang="en-US" altLang="en-US" dirty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</p:grp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347244C-808D-4C2A-9AD8-300AD870B0F2}"/>
              </a:ext>
            </a:extLst>
          </p:cNvPr>
          <p:cNvGrpSpPr/>
          <p:nvPr/>
        </p:nvGrpSpPr>
        <p:grpSpPr>
          <a:xfrm>
            <a:off x="6112174" y="5215727"/>
            <a:ext cx="409118" cy="523104"/>
            <a:chOff x="6276734" y="4353666"/>
            <a:chExt cx="409118" cy="523104"/>
          </a:xfrm>
        </p:grpSpPr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02552957-AEA1-4ACA-8A3A-A59C1BE5BB29}"/>
                </a:ext>
              </a:extLst>
            </p:cNvPr>
            <p:cNvSpPr txBox="1"/>
            <p:nvPr/>
          </p:nvSpPr>
          <p:spPr>
            <a:xfrm>
              <a:off x="6276734" y="4476660"/>
              <a:ext cx="40911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sym typeface="Symbol" pitchFamily="18" charset="2"/>
                </a:rPr>
                <a:t>b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59681078-C8BA-460F-A621-1E0EF171535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306427" y="4353666"/>
              <a:ext cx="179800" cy="174112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A01B912-37D3-4E6D-90EE-047178B3C8C7}"/>
              </a:ext>
            </a:extLst>
          </p:cNvPr>
          <p:cNvGrpSpPr/>
          <p:nvPr/>
        </p:nvGrpSpPr>
        <p:grpSpPr>
          <a:xfrm>
            <a:off x="8639446" y="4478797"/>
            <a:ext cx="409118" cy="417113"/>
            <a:chOff x="6276734" y="4353666"/>
            <a:chExt cx="409118" cy="41711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909CBC7-14C0-4A3F-945B-4238C361BBE1}"/>
                </a:ext>
              </a:extLst>
            </p:cNvPr>
            <p:cNvSpPr txBox="1"/>
            <p:nvPr/>
          </p:nvSpPr>
          <p:spPr>
            <a:xfrm>
              <a:off x="6276734" y="4370669"/>
              <a:ext cx="40911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sym typeface="Symbol" pitchFamily="18" charset="2"/>
                </a:rPr>
                <a:t>g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1DCC277A-F6D1-4485-84E7-592E0A8DD3A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306427" y="4353666"/>
              <a:ext cx="179800" cy="174112"/>
            </a:xfrm>
            <a:prstGeom prst="line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2989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7" grpId="0" animBg="1"/>
      <p:bldP spid="134" grpId="0" animBg="1"/>
      <p:bldP spid="146" grpId="0" animBg="1"/>
      <p:bldP spid="146" grpId="1" animBg="1"/>
      <p:bldP spid="147" grpId="0" animBg="1"/>
      <p:bldP spid="148" grpId="0" animBg="1"/>
      <p:bldP spid="151" grpId="0" animBg="1"/>
      <p:bldP spid="154" grpId="0" animBg="1"/>
      <p:bldP spid="157" grpId="0" animBg="1"/>
      <p:bldP spid="158" grpId="0" animBg="1"/>
      <p:bldP spid="179" grpId="0" animBg="1"/>
      <p:bldP spid="190" grpId="0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1" grpId="0" animBg="1"/>
      <p:bldP spid="231" grpId="1" animBg="1"/>
      <p:bldP spid="232" grpId="0" animBg="1"/>
      <p:bldP spid="232" grpId="1" animBg="1"/>
      <p:bldP spid="233" grpId="0" animBg="1"/>
      <p:bldP spid="2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2" descr="http://www.swordofthespirit.net/bulwark/mosesbush.gif">
            <a:extLst>
              <a:ext uri="{FF2B5EF4-FFF2-40B4-BE49-F238E27FC236}">
                <a16:creationId xmlns:a16="http://schemas.microsoft.com/office/drawing/2014/main" id="{CFCC5497-65DA-4956-98C4-FADA121C1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6" y="1248162"/>
            <a:ext cx="1008341" cy="58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0" name="Group 26">
            <a:extLst>
              <a:ext uri="{FF2B5EF4-FFF2-40B4-BE49-F238E27FC236}">
                <a16:creationId xmlns:a16="http://schemas.microsoft.com/office/drawing/2014/main" id="{57CE017C-A69C-4581-B25D-67D93F98081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78033" y="1924881"/>
            <a:ext cx="476833" cy="1198443"/>
            <a:chOff x="2308" y="1513"/>
            <a:chExt cx="1162" cy="2570"/>
          </a:xfrm>
        </p:grpSpPr>
        <p:grpSp>
          <p:nvGrpSpPr>
            <p:cNvPr id="101" name="Group 27">
              <a:extLst>
                <a:ext uri="{FF2B5EF4-FFF2-40B4-BE49-F238E27FC236}">
                  <a16:creationId xmlns:a16="http://schemas.microsoft.com/office/drawing/2014/main" id="{A15F6E8C-BC36-4B21-A845-8EA03D1F96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09" name="Freeform 28">
                <a:extLst>
                  <a:ext uri="{FF2B5EF4-FFF2-40B4-BE49-F238E27FC236}">
                    <a16:creationId xmlns:a16="http://schemas.microsoft.com/office/drawing/2014/main" id="{EB16F5BF-4A7E-410B-9BB1-82DF2469F6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0" name="Freeform 29">
                <a:extLst>
                  <a:ext uri="{FF2B5EF4-FFF2-40B4-BE49-F238E27FC236}">
                    <a16:creationId xmlns:a16="http://schemas.microsoft.com/office/drawing/2014/main" id="{7898D450-D7E7-4C7F-BC7F-5EBAD6590E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1" name="Freeform 30">
                <a:extLst>
                  <a:ext uri="{FF2B5EF4-FFF2-40B4-BE49-F238E27FC236}">
                    <a16:creationId xmlns:a16="http://schemas.microsoft.com/office/drawing/2014/main" id="{FD55A29B-B9A7-45AD-AEF1-64E596C57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2" name="Freeform 31">
                <a:extLst>
                  <a:ext uri="{FF2B5EF4-FFF2-40B4-BE49-F238E27FC236}">
                    <a16:creationId xmlns:a16="http://schemas.microsoft.com/office/drawing/2014/main" id="{2AA6EDD7-0E6B-4864-A26F-FA65E07675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3" name="Freeform 32">
                <a:extLst>
                  <a:ext uri="{FF2B5EF4-FFF2-40B4-BE49-F238E27FC236}">
                    <a16:creationId xmlns:a16="http://schemas.microsoft.com/office/drawing/2014/main" id="{51B46998-A852-46B7-9838-A68EEE1F4C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4" name="Freeform 33">
                <a:extLst>
                  <a:ext uri="{FF2B5EF4-FFF2-40B4-BE49-F238E27FC236}">
                    <a16:creationId xmlns:a16="http://schemas.microsoft.com/office/drawing/2014/main" id="{863310BD-5AE5-4EDB-924E-9DF53D6867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2" name="Freeform 34">
              <a:extLst>
                <a:ext uri="{FF2B5EF4-FFF2-40B4-BE49-F238E27FC236}">
                  <a16:creationId xmlns:a16="http://schemas.microsoft.com/office/drawing/2014/main" id="{1035FD83-8F90-4046-8B36-A4BE77BAA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" name="Freeform 35">
              <a:extLst>
                <a:ext uri="{FF2B5EF4-FFF2-40B4-BE49-F238E27FC236}">
                  <a16:creationId xmlns:a16="http://schemas.microsoft.com/office/drawing/2014/main" id="{C0F2D890-AF0A-478E-9C74-124068268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4" name="Oval 36">
              <a:extLst>
                <a:ext uri="{FF2B5EF4-FFF2-40B4-BE49-F238E27FC236}">
                  <a16:creationId xmlns:a16="http://schemas.microsoft.com/office/drawing/2014/main" id="{0B6B4826-2B2E-4F47-9AA9-0DDEEA8148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5" name="Oval 37">
              <a:extLst>
                <a:ext uri="{FF2B5EF4-FFF2-40B4-BE49-F238E27FC236}">
                  <a16:creationId xmlns:a16="http://schemas.microsoft.com/office/drawing/2014/main" id="{90D35E92-F6FF-49C2-A191-E7CD2E9A96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6" name="Oval 38">
              <a:extLst>
                <a:ext uri="{FF2B5EF4-FFF2-40B4-BE49-F238E27FC236}">
                  <a16:creationId xmlns:a16="http://schemas.microsoft.com/office/drawing/2014/main" id="{02BEBC79-0DE8-4D82-A74D-DDCDAE00EA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7" name="Oval 39">
              <a:extLst>
                <a:ext uri="{FF2B5EF4-FFF2-40B4-BE49-F238E27FC236}">
                  <a16:creationId xmlns:a16="http://schemas.microsoft.com/office/drawing/2014/main" id="{C969F0AE-76C1-43FF-9C77-FBA5BEBE1F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8" name="Oval 40">
              <a:extLst>
                <a:ext uri="{FF2B5EF4-FFF2-40B4-BE49-F238E27FC236}">
                  <a16:creationId xmlns:a16="http://schemas.microsoft.com/office/drawing/2014/main" id="{34E4FF5E-72DF-4184-AD25-DD4E87EB7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15" name="Group 47">
            <a:extLst>
              <a:ext uri="{FF2B5EF4-FFF2-40B4-BE49-F238E27FC236}">
                <a16:creationId xmlns:a16="http://schemas.microsoft.com/office/drawing/2014/main" id="{D9D9A08C-D0D9-4589-B8A9-F0F2415E4FC5}"/>
              </a:ext>
            </a:extLst>
          </p:cNvPr>
          <p:cNvGrpSpPr>
            <a:grpSpLocks/>
          </p:cNvGrpSpPr>
          <p:nvPr/>
        </p:nvGrpSpPr>
        <p:grpSpPr bwMode="auto">
          <a:xfrm>
            <a:off x="122137" y="2595803"/>
            <a:ext cx="497386" cy="1150195"/>
            <a:chOff x="2593" y="768"/>
            <a:chExt cx="849" cy="1475"/>
          </a:xfrm>
        </p:grpSpPr>
        <p:sp>
          <p:nvSpPr>
            <p:cNvPr id="116" name="Freeform 48">
              <a:extLst>
                <a:ext uri="{FF2B5EF4-FFF2-40B4-BE49-F238E27FC236}">
                  <a16:creationId xmlns:a16="http://schemas.microsoft.com/office/drawing/2014/main" id="{77BF32B1-657D-47F8-A144-88EB9268E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7" name="Freeform 49">
              <a:extLst>
                <a:ext uri="{FF2B5EF4-FFF2-40B4-BE49-F238E27FC236}">
                  <a16:creationId xmlns:a16="http://schemas.microsoft.com/office/drawing/2014/main" id="{C3C5EDEB-369E-4C42-9478-63D0F8F81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8" name="Freeform 50">
              <a:extLst>
                <a:ext uri="{FF2B5EF4-FFF2-40B4-BE49-F238E27FC236}">
                  <a16:creationId xmlns:a16="http://schemas.microsoft.com/office/drawing/2014/main" id="{3C7DA351-BB4C-4515-8CF9-7B139A6E1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9" name="Freeform 51">
              <a:extLst>
                <a:ext uri="{FF2B5EF4-FFF2-40B4-BE49-F238E27FC236}">
                  <a16:creationId xmlns:a16="http://schemas.microsoft.com/office/drawing/2014/main" id="{43595F64-D89B-44B0-98CC-F538F4DE7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0" name="Freeform 52">
              <a:extLst>
                <a:ext uri="{FF2B5EF4-FFF2-40B4-BE49-F238E27FC236}">
                  <a16:creationId xmlns:a16="http://schemas.microsoft.com/office/drawing/2014/main" id="{254C8A3F-7C17-4E8B-935B-6FCBA1F40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1" name="Freeform 53">
              <a:extLst>
                <a:ext uri="{FF2B5EF4-FFF2-40B4-BE49-F238E27FC236}">
                  <a16:creationId xmlns:a16="http://schemas.microsoft.com/office/drawing/2014/main" id="{717E59FD-4274-4464-A35F-FDD3EFABD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2" name="Freeform 54">
              <a:extLst>
                <a:ext uri="{FF2B5EF4-FFF2-40B4-BE49-F238E27FC236}">
                  <a16:creationId xmlns:a16="http://schemas.microsoft.com/office/drawing/2014/main" id="{92F0D4A2-8B2E-4AD6-889C-19090ED86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123" name="Group 55">
              <a:extLst>
                <a:ext uri="{FF2B5EF4-FFF2-40B4-BE49-F238E27FC236}">
                  <a16:creationId xmlns:a16="http://schemas.microsoft.com/office/drawing/2014/main" id="{1535DD24-4CFF-4970-9154-3A82EB03B1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124" name="Freeform 56">
                <a:extLst>
                  <a:ext uri="{FF2B5EF4-FFF2-40B4-BE49-F238E27FC236}">
                    <a16:creationId xmlns:a16="http://schemas.microsoft.com/office/drawing/2014/main" id="{41202C4C-0CF6-40E3-9B29-870D0A29D4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5" name="Freeform 57">
                <a:extLst>
                  <a:ext uri="{FF2B5EF4-FFF2-40B4-BE49-F238E27FC236}">
                    <a16:creationId xmlns:a16="http://schemas.microsoft.com/office/drawing/2014/main" id="{EB2AE392-2338-4990-9337-46B830A7E6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26" name="AutoShape 46">
            <a:extLst>
              <a:ext uri="{FF2B5EF4-FFF2-40B4-BE49-F238E27FC236}">
                <a16:creationId xmlns:a16="http://schemas.microsoft.com/office/drawing/2014/main" id="{3B81D7C1-27DB-46B0-86E8-359D3312F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66" y="2495550"/>
            <a:ext cx="3962401" cy="799102"/>
          </a:xfrm>
          <a:prstGeom prst="wedgeRoundRectCallout">
            <a:avLst>
              <a:gd name="adj1" fmla="val -52844"/>
              <a:gd name="adj2" fmla="val -48903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constructed a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for which it is true.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000" noProof="0" dirty="0">
                <a:solidFill>
                  <a:srgbClr val="FFFFFF"/>
                </a:solidFill>
              </a:rPr>
              <a:t>Hence, </a:t>
            </a:r>
            <a:r>
              <a:rPr lang="en-US" altLang="en-US" sz="20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000" dirty="0">
                <a:solidFill>
                  <a:schemeClr val="accent2"/>
                </a:solidFill>
              </a:rPr>
              <a:t>g</a:t>
            </a:r>
            <a:r>
              <a:rPr lang="en-US" altLang="en-US" sz="2000" dirty="0">
                <a:solidFill>
                  <a:srgbClr val="FFC000"/>
                </a:solidFill>
              </a:rPr>
              <a:t>, …</a:t>
            </a:r>
            <a:r>
              <a:rPr lang="en-US" altLang="en-US" sz="2000" dirty="0"/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true.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7" name="AutoShape 46">
            <a:extLst>
              <a:ext uri="{FF2B5EF4-FFF2-40B4-BE49-F238E27FC236}">
                <a16:creationId xmlns:a16="http://schemas.microsoft.com/office/drawing/2014/main" id="{80263ADC-BDD0-4550-A0A5-A3A42ACF8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152" y="2038350"/>
            <a:ext cx="3996396" cy="412487"/>
          </a:xfrm>
          <a:prstGeom prst="wedgeRoundRectCallout">
            <a:avLst>
              <a:gd name="adj1" fmla="val -55788"/>
              <a:gd name="adj2" fmla="val -26140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Great. </a:t>
            </a:r>
            <a:r>
              <a:rPr lang="en-US" altLang="en-US" sz="2000" dirty="0">
                <a:solidFill>
                  <a:schemeClr val="accent2"/>
                </a:solidFill>
              </a:rPr>
              <a:t>Loves(</a:t>
            </a:r>
            <a:r>
              <a:rPr lang="en-US" altLang="en-US" sz="2000" dirty="0" err="1">
                <a:solidFill>
                  <a:srgbClr val="FF0000"/>
                </a:solidFill>
              </a:rPr>
              <a:t>b</a:t>
            </a:r>
            <a:r>
              <a:rPr lang="en-US" altLang="en-US" sz="2000" dirty="0" err="1">
                <a:solidFill>
                  <a:schemeClr val="accent2"/>
                </a:solidFill>
              </a:rPr>
              <a:t>,</a:t>
            </a:r>
            <a:r>
              <a:rPr lang="en-US" altLang="en-US" sz="2000" dirty="0" err="1">
                <a:solidFill>
                  <a:srgbClr val="FFFF00"/>
                </a:solidFill>
              </a:rPr>
              <a:t>g</a:t>
            </a:r>
            <a:r>
              <a:rPr lang="en-US" altLang="en-US" sz="2000" dirty="0" err="1">
                <a:solidFill>
                  <a:schemeClr val="accent2"/>
                </a:solidFill>
              </a:rPr>
              <a:t>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chemeClr val="accent2"/>
                </a:solidFill>
              </a:rPr>
              <a:t>)</a:t>
            </a:r>
            <a:r>
              <a:rPr lang="en-US" altLang="en-US" sz="2000" dirty="0">
                <a:solidFill>
                  <a:srgbClr val="FFC000"/>
                </a:solidFill>
              </a:rPr>
              <a:t> </a:t>
            </a:r>
            <a:r>
              <a:rPr lang="en-US" altLang="en-US" sz="2000" dirty="0"/>
              <a:t>is what I need.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28" name="AutoShape 46">
            <a:extLst>
              <a:ext uri="{FF2B5EF4-FFF2-40B4-BE49-F238E27FC236}">
                <a16:creationId xmlns:a16="http://schemas.microsoft.com/office/drawing/2014/main" id="{353B7DA5-35A0-4509-87A1-2ECEE786E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286" y="3339254"/>
            <a:ext cx="4341036" cy="1123961"/>
          </a:xfrm>
          <a:prstGeom prst="wedgeRoundRectCallout">
            <a:avLst>
              <a:gd name="adj1" fmla="val -52844"/>
              <a:gd name="adj2" fmla="val -48903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adversary gave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me a worst case </a:t>
            </a:r>
            <a:r>
              <a:rPr lang="en-US" altLang="en-US" sz="2000" dirty="0">
                <a:solidFill>
                  <a:srgbClr val="FF0000"/>
                </a:solidFill>
              </a:rPr>
              <a:t>b</a:t>
            </a:r>
            <a:endParaRPr kumimoji="0" lang="en-US" altLang="en-US" sz="2000" b="0" i="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srgbClr val="FFFFFF"/>
                </a:solidFill>
              </a:rPr>
              <a:t>for which I proved it is true.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000" noProof="0" dirty="0">
                <a:solidFill>
                  <a:srgbClr val="FFFFFF"/>
                </a:solidFill>
              </a:rPr>
              <a:t>Hence, </a:t>
            </a:r>
            <a:r>
              <a:rPr lang="en-US" altLang="en-US" sz="2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000" dirty="0">
                <a:solidFill>
                  <a:srgbClr val="FF0000"/>
                </a:solidFill>
              </a:rPr>
              <a:t>b</a:t>
            </a:r>
            <a:r>
              <a:rPr lang="en-US" altLang="en-US" sz="2000" dirty="0">
                <a:solidFill>
                  <a:srgbClr val="FFC000"/>
                </a:solidFill>
              </a:rPr>
              <a:t>, …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true.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9" name="AutoShape 46">
            <a:extLst>
              <a:ext uri="{FF2B5EF4-FFF2-40B4-BE49-F238E27FC236}">
                <a16:creationId xmlns:a16="http://schemas.microsoft.com/office/drawing/2014/main" id="{C77742D5-E6ED-4F40-BF98-B2759FF8C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003" y="4509072"/>
            <a:ext cx="3962401" cy="1123961"/>
          </a:xfrm>
          <a:prstGeom prst="wedgeRoundRectCallout">
            <a:avLst>
              <a:gd name="adj1" fmla="val -52844"/>
              <a:gd name="adj2" fmla="val -48903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oracle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assured me of the LHS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aseline="0" dirty="0">
                <a:solidFill>
                  <a:srgbClr val="FFFFFF"/>
                </a:solidFill>
              </a:rPr>
              <a:t>and</a:t>
            </a:r>
            <a:r>
              <a:rPr lang="en-US" altLang="en-US" sz="2000" dirty="0">
                <a:solidFill>
                  <a:srgbClr val="FFFFFF"/>
                </a:solidFill>
              </a:rPr>
              <a:t> I proved the RHS.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000" noProof="0" dirty="0">
                <a:solidFill>
                  <a:srgbClr val="FFFFFF"/>
                </a:solidFill>
              </a:rPr>
              <a:t>Hence, </a:t>
            </a:r>
            <a:r>
              <a:rPr lang="en-US" altLang="en-US" sz="2000" dirty="0">
                <a:solidFill>
                  <a:schemeClr val="accent2"/>
                </a:solidFill>
                <a:sym typeface="Symbol" pitchFamily="18" charset="2"/>
              </a:rPr>
              <a:t>LHS</a:t>
            </a:r>
            <a:r>
              <a:rPr lang="el-GR" altLang="en-US" sz="20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 </a:t>
            </a:r>
            <a:r>
              <a:rPr lang="en-US" altLang="en-US" sz="2000" dirty="0">
                <a:solidFill>
                  <a:schemeClr val="accent2"/>
                </a:solidFill>
                <a:sym typeface="Symbol" pitchFamily="18" charset="2"/>
              </a:rPr>
              <a:t>RHS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true.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0" name="AutoShape 46">
            <a:extLst>
              <a:ext uri="{FF2B5EF4-FFF2-40B4-BE49-F238E27FC236}">
                <a16:creationId xmlns:a16="http://schemas.microsoft.com/office/drawing/2014/main" id="{0C88DB0E-E81B-43DA-9E27-ECAAD07D4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11" y="5682488"/>
            <a:ext cx="5029200" cy="1123961"/>
          </a:xfrm>
          <a:prstGeom prst="wedgeRoundRectCallout">
            <a:avLst>
              <a:gd name="adj1" fmla="val -52844"/>
              <a:gd name="adj2" fmla="val -48903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en-US" altLang="en-US" sz="2000" dirty="0">
                <a:solidFill>
                  <a:srgbClr val="FFFFFF"/>
                </a:solidFill>
              </a:rPr>
              <a:t>The adversary gave me a worst case model </a:t>
            </a:r>
            <a:r>
              <a:rPr lang="en-US" altLang="en-US" sz="2000" dirty="0">
                <a:solidFill>
                  <a:srgbClr val="66FF66"/>
                </a:solidFill>
                <a:latin typeface="Monotype Corsiva" panose="03010101010201010101" pitchFamily="66" charset="0"/>
              </a:rPr>
              <a:t>M</a:t>
            </a:r>
            <a:endParaRPr lang="en-US" altLang="en-US" sz="2000" dirty="0">
              <a:solidFill>
                <a:srgbClr val="FFFFFF"/>
              </a:solidFill>
            </a:endParaRPr>
          </a:p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en-US" altLang="en-US" sz="2000" dirty="0">
                <a:solidFill>
                  <a:srgbClr val="FFFFFF"/>
                </a:solidFill>
              </a:rPr>
              <a:t>for which I proved it is true.</a:t>
            </a:r>
          </a:p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en-US" altLang="en-US" sz="2000" dirty="0">
                <a:solidFill>
                  <a:srgbClr val="FFFFFF"/>
                </a:solidFill>
              </a:rPr>
              <a:t>Hence, </a:t>
            </a:r>
            <a:r>
              <a:rPr lang="en-US" altLang="en-US" sz="2000" dirty="0">
                <a:solidFill>
                  <a:schemeClr val="accent2"/>
                </a:solidFill>
                <a:sym typeface="Symbol" pitchFamily="18" charset="2"/>
              </a:rPr>
              <a:t>LHS</a:t>
            </a:r>
            <a:r>
              <a:rPr lang="el-GR" altLang="en-US" sz="20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 </a:t>
            </a:r>
            <a:r>
              <a:rPr lang="en-US" altLang="en-US" sz="2000" dirty="0">
                <a:solidFill>
                  <a:schemeClr val="accent2"/>
                </a:solidFill>
                <a:sym typeface="Symbol" pitchFamily="18" charset="2"/>
              </a:rPr>
              <a:t>RHS </a:t>
            </a:r>
            <a:r>
              <a:rPr lang="en-US" altLang="en-US" sz="2000" dirty="0">
                <a:solidFill>
                  <a:srgbClr val="FFFFFF"/>
                </a:solidFill>
              </a:rPr>
              <a:t>is </a:t>
            </a:r>
            <a:r>
              <a:rPr lang="en-US" altLang="en-US" sz="2000" dirty="0">
                <a:solidFill>
                  <a:srgbClr val="FF66FF"/>
                </a:solidFill>
              </a:rPr>
              <a:t>valid</a:t>
            </a:r>
            <a:r>
              <a:rPr lang="en-US" altLang="en-US" sz="2000" dirty="0">
                <a:solidFill>
                  <a:srgbClr val="FFFFFF"/>
                </a:solidFill>
              </a:rPr>
              <a:t>. </a:t>
            </a:r>
            <a:endParaRPr lang="en-US" altLang="en-US" sz="2000" dirty="0">
              <a:solidFill>
                <a:srgbClr val="FFC000"/>
              </a:solidFill>
            </a:endParaRP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D820E947-29F1-41C2-8246-692B8FFDD5EB}"/>
              </a:ext>
            </a:extLst>
          </p:cNvPr>
          <p:cNvGrpSpPr/>
          <p:nvPr/>
        </p:nvGrpSpPr>
        <p:grpSpPr>
          <a:xfrm>
            <a:off x="685800" y="-44304"/>
            <a:ext cx="9753600" cy="5521583"/>
            <a:chOff x="685800" y="-44304"/>
            <a:chExt cx="9753600" cy="5521583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82E1728A-79C0-4C35-B71E-D86A80E29A5F}"/>
                </a:ext>
              </a:extLst>
            </p:cNvPr>
            <p:cNvGrpSpPr/>
            <p:nvPr/>
          </p:nvGrpSpPr>
          <p:grpSpPr>
            <a:xfrm>
              <a:off x="4724400" y="1070439"/>
              <a:ext cx="5715000" cy="3651019"/>
              <a:chOff x="4724400" y="1070439"/>
              <a:chExt cx="5715000" cy="3651019"/>
            </a:xfrm>
          </p:grpSpPr>
          <p:sp>
            <p:nvSpPr>
              <p:cNvPr id="164" name="Text Box 3">
                <a:extLst>
                  <a:ext uri="{FF2B5EF4-FFF2-40B4-BE49-F238E27FC236}">
                    <a16:creationId xmlns:a16="http://schemas.microsoft.com/office/drawing/2014/main" id="{BDDDD2A7-B6DE-42B4-BE8D-2AB2BDD4CE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27191" y="1751236"/>
                <a:ext cx="21463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</a:pPr>
                <a:r>
                  <a:rPr lang="en-US" altLang="en-US" sz="2400" dirty="0">
                    <a:solidFill>
                      <a:schemeClr val="accent2"/>
                    </a:solidFill>
                    <a:latin typeface="+mj-lt"/>
                    <a:sym typeface="Symbol" pitchFamily="18" charset="2"/>
                  </a:rPr>
                  <a:t>LHS</a:t>
                </a:r>
                <a:r>
                  <a:rPr lang="el-GR" altLang="en-US" sz="2400" dirty="0">
                    <a:solidFill>
                      <a:schemeClr val="accent2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  </a:t>
                </a:r>
                <a:r>
                  <a:rPr lang="en-US" altLang="en-US" sz="2400" dirty="0">
                    <a:solidFill>
                      <a:schemeClr val="accent2"/>
                    </a:solidFill>
                    <a:latin typeface="+mj-lt"/>
                    <a:sym typeface="Symbol" pitchFamily="18" charset="2"/>
                  </a:rPr>
                  <a:t>RHS</a:t>
                </a:r>
              </a:p>
            </p:txBody>
          </p: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10B90722-4754-47EE-8CB3-625B43971ED2}"/>
                  </a:ext>
                </a:extLst>
              </p:cNvPr>
              <p:cNvGrpSpPr/>
              <p:nvPr/>
            </p:nvGrpSpPr>
            <p:grpSpPr>
              <a:xfrm>
                <a:off x="5986205" y="2142607"/>
                <a:ext cx="1887877" cy="1243110"/>
                <a:chOff x="6605031" y="1377506"/>
                <a:chExt cx="1694420" cy="1087859"/>
              </a:xfrm>
            </p:grpSpPr>
            <p:sp>
              <p:nvSpPr>
                <p:cNvPr id="183" name="Line 26">
                  <a:extLst>
                    <a:ext uri="{FF2B5EF4-FFF2-40B4-BE49-F238E27FC236}">
                      <a16:creationId xmlns:a16="http://schemas.microsoft.com/office/drawing/2014/main" id="{15B1264A-1639-4E0E-8EEE-F0F585F920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605031" y="1377506"/>
                  <a:ext cx="946705" cy="1087859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prstDash val="solid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184" name="Line 28">
                  <a:extLst>
                    <a:ext uri="{FF2B5EF4-FFF2-40B4-BE49-F238E27FC236}">
                      <a16:creationId xmlns:a16="http://schemas.microsoft.com/office/drawing/2014/main" id="{ABD90B85-E8FB-4806-AABD-F7747E1B04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51738" y="1377507"/>
                  <a:ext cx="747713" cy="64056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  <p:sp>
            <p:nvSpPr>
              <p:cNvPr id="166" name="Line 31">
                <a:extLst>
                  <a:ext uri="{FF2B5EF4-FFF2-40B4-BE49-F238E27FC236}">
                    <a16:creationId xmlns:a16="http://schemas.microsoft.com/office/drawing/2014/main" id="{E582DAAE-8C27-4192-8C2D-C46F91CDF3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76120" y="3203501"/>
                <a:ext cx="0" cy="46166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67" name="Text Box 44">
                <a:extLst>
                  <a:ext uri="{FF2B5EF4-FFF2-40B4-BE49-F238E27FC236}">
                    <a16:creationId xmlns:a16="http://schemas.microsoft.com/office/drawing/2014/main" id="{FA48F84D-6A2B-466D-B94C-362D8B0156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0400" y="2819470"/>
                <a:ext cx="34290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b,</a:t>
                </a: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g,Loves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b,g,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)</a:t>
                </a:r>
              </a:p>
            </p:txBody>
          </p:sp>
          <p:sp>
            <p:nvSpPr>
              <p:cNvPr id="168" name="Text Box 44">
                <a:extLst>
                  <a:ext uri="{FF2B5EF4-FFF2-40B4-BE49-F238E27FC236}">
                    <a16:creationId xmlns:a16="http://schemas.microsoft.com/office/drawing/2014/main" id="{940A4D29-9656-4FE6-9532-3F161677DE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2456" y="3570409"/>
                <a:ext cx="182774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g,Loves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rgbClr val="FF0000"/>
                    </a:solidFill>
                  </a:rPr>
                  <a:t>b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)</a:t>
                </a:r>
              </a:p>
            </p:txBody>
          </p:sp>
          <p:sp>
            <p:nvSpPr>
              <p:cNvPr id="169" name="Text Box 44">
                <a:extLst>
                  <a:ext uri="{FF2B5EF4-FFF2-40B4-BE49-F238E27FC236}">
                    <a16:creationId xmlns:a16="http://schemas.microsoft.com/office/drawing/2014/main" id="{999269A3-AF63-4DC2-8C07-112F42BE77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2803" y="1350866"/>
                <a:ext cx="19768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en-US" sz="2400" dirty="0">
                    <a:solidFill>
                      <a:srgbClr val="66FF66"/>
                    </a:solidFill>
                    <a:latin typeface="Symbol" pitchFamily="18" charset="2"/>
                  </a:rPr>
                  <a:t>"</a:t>
                </a:r>
                <a:r>
                  <a:rPr lang="en-US" altLang="en-US" sz="2400" dirty="0" err="1">
                    <a:solidFill>
                      <a:srgbClr val="66FF66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U,</a:t>
                </a:r>
                <a:r>
                  <a:rPr lang="en-US" altLang="en-US" sz="2400" dirty="0" err="1">
                    <a:solidFill>
                      <a:srgbClr val="66FF66"/>
                    </a:solidFill>
                    <a:latin typeface="+mj-lt"/>
                  </a:rPr>
                  <a:t>Loves,day</a:t>
                </a:r>
                <a:endParaRPr lang="en-US" altLang="en-US" sz="2400" dirty="0">
                  <a:solidFill>
                    <a:srgbClr val="66FF66"/>
                  </a:solidFill>
                  <a:latin typeface="+mj-lt"/>
                </a:endParaRPr>
              </a:p>
            </p:txBody>
          </p:sp>
          <p:sp>
            <p:nvSpPr>
              <p:cNvPr id="170" name="Text Box 44">
                <a:extLst>
                  <a:ext uri="{FF2B5EF4-FFF2-40B4-BE49-F238E27FC236}">
                    <a16:creationId xmlns:a16="http://schemas.microsoft.com/office/drawing/2014/main" id="{946FE758-BE10-4BED-894E-7EA9050B1B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4400" y="3371387"/>
                <a:ext cx="226696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rgbClr val="FFFF00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g,</a:t>
                </a:r>
                <a:r>
                  <a:rPr lang="en-US" altLang="en-US" sz="2000" dirty="0">
                    <a:solidFill>
                      <a:srgbClr val="FFFF00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b,Loves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b,g,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)</a:t>
                </a:r>
                <a:r>
                  <a:rPr lang="en-US" sz="2000" dirty="0">
                    <a:solidFill>
                      <a:srgbClr val="FFFF00"/>
                    </a:solidFill>
                    <a:latin typeface="Symbol" pitchFamily="18" charset="2"/>
                  </a:rPr>
                  <a:t> </a:t>
                </a:r>
                <a:endParaRPr lang="en-US" altLang="en-US" sz="2000" dirty="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36FFC092-016E-4BAC-B971-971625D90571}"/>
                  </a:ext>
                </a:extLst>
              </p:cNvPr>
              <p:cNvGrpSpPr/>
              <p:nvPr/>
            </p:nvGrpSpPr>
            <p:grpSpPr>
              <a:xfrm>
                <a:off x="7394630" y="3954531"/>
                <a:ext cx="1793849" cy="766927"/>
                <a:chOff x="7394630" y="5290875"/>
                <a:chExt cx="1793849" cy="766927"/>
              </a:xfrm>
            </p:grpSpPr>
            <p:sp>
              <p:nvSpPr>
                <p:cNvPr id="178" name="Text Box 44">
                  <a:extLst>
                    <a:ext uri="{FF2B5EF4-FFF2-40B4-BE49-F238E27FC236}">
                      <a16:creationId xmlns:a16="http://schemas.microsoft.com/office/drawing/2014/main" id="{4D850BBB-6D23-40B2-9592-30B95493D7D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94159" y="5657692"/>
                  <a:ext cx="149432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Loves(</a:t>
                  </a:r>
                  <a:r>
                    <a:rPr lang="en-US" altLang="en-US" sz="2000" dirty="0" err="1">
                      <a:solidFill>
                        <a:srgbClr val="FF0000"/>
                      </a:solidFill>
                    </a:rPr>
                    <a:t>b</a:t>
                  </a:r>
                  <a:r>
                    <a:rPr lang="en-US" altLang="en-US" sz="2000" dirty="0" err="1">
                      <a:solidFill>
                        <a:schemeClr val="accent2"/>
                      </a:solidFill>
                    </a:rPr>
                    <a:t>,g,</a:t>
                  </a:r>
                  <a:r>
                    <a:rPr lang="en-US" altLang="en-US" sz="2000" dirty="0" err="1">
                      <a:solidFill>
                        <a:srgbClr val="66FF66"/>
                      </a:solidFill>
                    </a:rPr>
                    <a:t>d</a:t>
                  </a: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)</a:t>
                  </a:r>
                </a:p>
              </p:txBody>
            </p:sp>
            <p:sp>
              <p:nvSpPr>
                <p:cNvPr id="179" name="Line 31">
                  <a:extLst>
                    <a:ext uri="{FF2B5EF4-FFF2-40B4-BE49-F238E27FC236}">
                      <a16:creationId xmlns:a16="http://schemas.microsoft.com/office/drawing/2014/main" id="{13CC2023-856D-4476-9726-F4838B1791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76120" y="5290875"/>
                  <a:ext cx="0" cy="49696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grpSp>
              <p:nvGrpSpPr>
                <p:cNvPr id="180" name="Group 179">
                  <a:extLst>
                    <a:ext uri="{FF2B5EF4-FFF2-40B4-BE49-F238E27FC236}">
                      <a16:creationId xmlns:a16="http://schemas.microsoft.com/office/drawing/2014/main" id="{E61073BE-2DE7-4B2F-8B98-342C418068B1}"/>
                    </a:ext>
                  </a:extLst>
                </p:cNvPr>
                <p:cNvGrpSpPr/>
                <p:nvPr/>
              </p:nvGrpSpPr>
              <p:grpSpPr>
                <a:xfrm>
                  <a:off x="7394630" y="5296603"/>
                  <a:ext cx="869942" cy="400110"/>
                  <a:chOff x="7394630" y="3359780"/>
                  <a:chExt cx="869942" cy="400110"/>
                </a:xfrm>
              </p:grpSpPr>
              <p:sp>
                <p:nvSpPr>
                  <p:cNvPr id="181" name="Text Box 44">
                    <a:extLst>
                      <a:ext uri="{FF2B5EF4-FFF2-40B4-BE49-F238E27FC236}">
                        <a16:creationId xmlns:a16="http://schemas.microsoft.com/office/drawing/2014/main" id="{5C65E36A-CF0C-44FC-87EC-A892441FFB8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94630" y="3359780"/>
                    <a:ext cx="453970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n-US" altLang="en-US" sz="20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000" dirty="0">
                        <a:solidFill>
                          <a:schemeClr val="accent2"/>
                        </a:solidFill>
                      </a:rPr>
                      <a:t>g</a:t>
                    </a:r>
                  </a:p>
                </p:txBody>
              </p:sp>
              <p:sp>
                <p:nvSpPr>
                  <p:cNvPr id="182" name="Line 31">
                    <a:extLst>
                      <a:ext uri="{FF2B5EF4-FFF2-40B4-BE49-F238E27FC236}">
                        <a16:creationId xmlns:a16="http://schemas.microsoft.com/office/drawing/2014/main" id="{C0A69EA4-AED5-4EDF-BD90-D8A48707A2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727733" y="3380507"/>
                    <a:ext cx="536839" cy="107454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78B7DE9E-CB37-4009-9B85-C7930B515103}"/>
                  </a:ext>
                </a:extLst>
              </p:cNvPr>
              <p:cNvGrpSpPr/>
              <p:nvPr/>
            </p:nvGrpSpPr>
            <p:grpSpPr>
              <a:xfrm>
                <a:off x="7010400" y="3190641"/>
                <a:ext cx="1253706" cy="400110"/>
                <a:chOff x="7010400" y="2590162"/>
                <a:chExt cx="1253706" cy="400110"/>
              </a:xfrm>
            </p:grpSpPr>
            <p:sp>
              <p:nvSpPr>
                <p:cNvPr id="176" name="Text Box 44">
                  <a:extLst>
                    <a:ext uri="{FF2B5EF4-FFF2-40B4-BE49-F238E27FC236}">
                      <a16:creationId xmlns:a16="http://schemas.microsoft.com/office/drawing/2014/main" id="{74E87FA2-F8EA-4B6A-A40C-108B20A437E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10400" y="2590162"/>
                  <a:ext cx="614395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rgbClr val="FF0000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000" dirty="0">
                      <a:solidFill>
                        <a:srgbClr val="FF0000"/>
                      </a:solidFill>
                    </a:rPr>
                    <a:t>b</a:t>
                  </a:r>
                </a:p>
              </p:txBody>
            </p:sp>
            <p:sp>
              <p:nvSpPr>
                <p:cNvPr id="177" name="Line 31">
                  <a:extLst>
                    <a:ext uri="{FF2B5EF4-FFF2-40B4-BE49-F238E27FC236}">
                      <a16:creationId xmlns:a16="http://schemas.microsoft.com/office/drawing/2014/main" id="{BB2B0A10-4241-41F3-B90A-08768B4A3F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467605" y="2636980"/>
                  <a:ext cx="796501" cy="17258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2D384094-1F2A-45B8-AF8B-E1E5B31200AF}"/>
                  </a:ext>
                </a:extLst>
              </p:cNvPr>
              <p:cNvGrpSpPr/>
              <p:nvPr/>
            </p:nvGrpSpPr>
            <p:grpSpPr>
              <a:xfrm>
                <a:off x="6148432" y="1070439"/>
                <a:ext cx="993195" cy="882487"/>
                <a:chOff x="6148432" y="1009650"/>
                <a:chExt cx="993195" cy="882487"/>
              </a:xfrm>
            </p:grpSpPr>
            <p:sp>
              <p:nvSpPr>
                <p:cNvPr id="174" name="Line 31">
                  <a:extLst>
                    <a:ext uri="{FF2B5EF4-FFF2-40B4-BE49-F238E27FC236}">
                      <a16:creationId xmlns:a16="http://schemas.microsoft.com/office/drawing/2014/main" id="{0B204BCF-C7D2-4604-879C-957784BE75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126368" y="1027529"/>
                  <a:ext cx="15259" cy="864608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175" name="Line 26">
                  <a:extLst>
                    <a:ext uri="{FF2B5EF4-FFF2-40B4-BE49-F238E27FC236}">
                      <a16:creationId xmlns:a16="http://schemas.microsoft.com/office/drawing/2014/main" id="{D335B1CC-B99F-4B3A-A92B-44F1B4D644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148432" y="1009650"/>
                  <a:ext cx="993194" cy="366679"/>
                </a:xfrm>
                <a:prstGeom prst="line">
                  <a:avLst/>
                </a:prstGeom>
                <a:noFill/>
                <a:ln w="38100">
                  <a:solidFill>
                    <a:srgbClr val="66FF66"/>
                  </a:solidFill>
                  <a:prstDash val="solid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50" name="Rectangle 2">
              <a:extLst>
                <a:ext uri="{FF2B5EF4-FFF2-40B4-BE49-F238E27FC236}">
                  <a16:creationId xmlns:a16="http://schemas.microsoft.com/office/drawing/2014/main" id="{BA10444E-1161-4CA5-805D-3B98AE25F1AB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685800" y="-44304"/>
              <a:ext cx="7772400" cy="1143000"/>
            </a:xfrm>
            <a:prstGeom prst="rect">
              <a:avLst/>
            </a:prstGeom>
          </p:spPr>
          <p:txBody>
            <a:bodyPr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/>
                  <a:ea typeface="+mj-ea"/>
                  <a:cs typeface="+mj-cs"/>
                </a:rPr>
                <a:t>Follow the Parse Tree</a:t>
              </a:r>
              <a:endParaRPr kumimoji="0" lang="en-CA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endParaRPr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8C602535-4B42-4131-987B-80F30197B5C6}"/>
                </a:ext>
              </a:extLst>
            </p:cNvPr>
            <p:cNvGrpSpPr/>
            <p:nvPr/>
          </p:nvGrpSpPr>
          <p:grpSpPr>
            <a:xfrm>
              <a:off x="5045584" y="3779910"/>
              <a:ext cx="2217388" cy="1697369"/>
              <a:chOff x="5045584" y="3779910"/>
              <a:chExt cx="2217388" cy="1697369"/>
            </a:xfrm>
          </p:grpSpPr>
          <p:sp>
            <p:nvSpPr>
              <p:cNvPr id="154" name="Line 31">
                <a:extLst>
                  <a:ext uri="{FF2B5EF4-FFF2-40B4-BE49-F238E27FC236}">
                    <a16:creationId xmlns:a16="http://schemas.microsoft.com/office/drawing/2014/main" id="{586157F7-2903-45DA-8AA1-05616D60D9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52583" y="3779910"/>
                <a:ext cx="2168" cy="514845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55" name="Text Box 44">
                <a:extLst>
                  <a:ext uri="{FF2B5EF4-FFF2-40B4-BE49-F238E27FC236}">
                    <a16:creationId xmlns:a16="http://schemas.microsoft.com/office/drawing/2014/main" id="{B771C3C6-4AFD-4850-A84E-D177BD9A25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69215" y="5077169"/>
                <a:ext cx="155844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rgbClr val="FFFF00"/>
                    </a:solidFill>
                  </a:rPr>
                  <a:t>Loves(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b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)</a:t>
                </a:r>
                <a:r>
                  <a:rPr lang="en-US" sz="2000" dirty="0">
                    <a:solidFill>
                      <a:srgbClr val="FFFF00"/>
                    </a:solidFill>
                    <a:latin typeface="Symbol" pitchFamily="18" charset="2"/>
                  </a:rPr>
                  <a:t> </a:t>
                </a:r>
                <a:endParaRPr lang="en-US" altLang="en-US" sz="2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6" name="Text Box 44">
                <a:extLst>
                  <a:ext uri="{FF2B5EF4-FFF2-40B4-BE49-F238E27FC236}">
                    <a16:creationId xmlns:a16="http://schemas.microsoft.com/office/drawing/2014/main" id="{8330765D-340B-4B2E-A50D-7201BDF499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50586" y="4224647"/>
                <a:ext cx="211238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tx2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 err="1">
                    <a:solidFill>
                      <a:schemeClr val="tx2"/>
                    </a:solidFill>
                  </a:rPr>
                  <a:t>b,Love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s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b,g,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)</a:t>
                </a:r>
                <a:r>
                  <a:rPr lang="en-US" sz="2000" dirty="0">
                    <a:solidFill>
                      <a:srgbClr val="FFFF00"/>
                    </a:solidFill>
                    <a:latin typeface="Symbol" pitchFamily="18" charset="2"/>
                  </a:rPr>
                  <a:t> </a:t>
                </a:r>
                <a:endParaRPr lang="en-US" altLang="en-US" sz="2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7" name="Line 31">
                <a:extLst>
                  <a:ext uri="{FF2B5EF4-FFF2-40B4-BE49-F238E27FC236}">
                    <a16:creationId xmlns:a16="http://schemas.microsoft.com/office/drawing/2014/main" id="{75BFD060-6CAB-426A-82D5-3661FAA228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38152" y="4605647"/>
                <a:ext cx="5369" cy="55746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8C56469C-EFE2-4875-889B-0F00FAC87C5C}"/>
                  </a:ext>
                </a:extLst>
              </p:cNvPr>
              <p:cNvGrpSpPr/>
              <p:nvPr/>
            </p:nvGrpSpPr>
            <p:grpSpPr>
              <a:xfrm>
                <a:off x="5045584" y="3779911"/>
                <a:ext cx="1006993" cy="404162"/>
                <a:chOff x="5045584" y="3179432"/>
                <a:chExt cx="1006993" cy="404162"/>
              </a:xfrm>
            </p:grpSpPr>
            <p:sp>
              <p:nvSpPr>
                <p:cNvPr id="162" name="Text Box 44">
                  <a:extLst>
                    <a:ext uri="{FF2B5EF4-FFF2-40B4-BE49-F238E27FC236}">
                      <a16:creationId xmlns:a16="http://schemas.microsoft.com/office/drawing/2014/main" id="{04941937-8DF9-495C-B661-3686DC7C0E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45584" y="3183484"/>
                  <a:ext cx="45397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rgbClr val="FFFF00"/>
                      </a:solidFill>
                      <a:latin typeface="Symbol" pitchFamily="18" charset="2"/>
                    </a:rPr>
                    <a:t>$</a:t>
                  </a:r>
                  <a:r>
                    <a:rPr lang="en-US" altLang="en-US" sz="2000" dirty="0">
                      <a:solidFill>
                        <a:srgbClr val="FFFF00"/>
                      </a:solidFill>
                    </a:rPr>
                    <a:t>g</a:t>
                  </a:r>
                </a:p>
              </p:txBody>
            </p:sp>
            <p:sp>
              <p:nvSpPr>
                <p:cNvPr id="163" name="Line 31">
                  <a:extLst>
                    <a:ext uri="{FF2B5EF4-FFF2-40B4-BE49-F238E27FC236}">
                      <a16:creationId xmlns:a16="http://schemas.microsoft.com/office/drawing/2014/main" id="{EB26D873-F6EC-4C4F-86A9-FAE154D362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369215" y="3179432"/>
                  <a:ext cx="683362" cy="143574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F17B8F9D-1256-40B0-83E2-D296D1DD9A22}"/>
                  </a:ext>
                </a:extLst>
              </p:cNvPr>
              <p:cNvGrpSpPr/>
              <p:nvPr/>
            </p:nvGrpSpPr>
            <p:grpSpPr>
              <a:xfrm>
                <a:off x="5143488" y="4528122"/>
                <a:ext cx="904453" cy="400110"/>
                <a:chOff x="5143488" y="3927643"/>
                <a:chExt cx="904453" cy="400110"/>
              </a:xfrm>
            </p:grpSpPr>
            <p:sp>
              <p:nvSpPr>
                <p:cNvPr id="160" name="Text Box 44">
                  <a:extLst>
                    <a:ext uri="{FF2B5EF4-FFF2-40B4-BE49-F238E27FC236}">
                      <a16:creationId xmlns:a16="http://schemas.microsoft.com/office/drawing/2014/main" id="{B0953D0B-49F7-48DA-81A3-BE46F79BACD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43488" y="3927643"/>
                  <a:ext cx="503379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chemeClr val="accent2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b</a:t>
                  </a:r>
                </a:p>
              </p:txBody>
            </p:sp>
            <p:sp>
              <p:nvSpPr>
                <p:cNvPr id="161" name="Line 31">
                  <a:extLst>
                    <a:ext uri="{FF2B5EF4-FFF2-40B4-BE49-F238E27FC236}">
                      <a16:creationId xmlns:a16="http://schemas.microsoft.com/office/drawing/2014/main" id="{B2803DCF-7E36-4F0C-9557-392014530A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40143" y="4013994"/>
                  <a:ext cx="507798" cy="91426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153" name="Picture 2" descr="http://www.swordofthespirit.net/bulwark/mosesbush.gif">
              <a:extLst>
                <a:ext uri="{FF2B5EF4-FFF2-40B4-BE49-F238E27FC236}">
                  <a16:creationId xmlns:a16="http://schemas.microsoft.com/office/drawing/2014/main" id="{FF94F520-ED9F-451C-9DFD-B91B1EA474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4566" y="2411027"/>
              <a:ext cx="807362" cy="469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2" name="Oval 191">
            <a:extLst>
              <a:ext uri="{FF2B5EF4-FFF2-40B4-BE49-F238E27FC236}">
                <a16:creationId xmlns:a16="http://schemas.microsoft.com/office/drawing/2014/main" id="{85FCCBAB-67C6-44FF-BC8A-A97525832C7F}"/>
              </a:ext>
            </a:extLst>
          </p:cNvPr>
          <p:cNvSpPr/>
          <p:nvPr/>
        </p:nvSpPr>
        <p:spPr>
          <a:xfrm>
            <a:off x="7010400" y="2800349"/>
            <a:ext cx="2220567" cy="439215"/>
          </a:xfrm>
          <a:prstGeom prst="ellipse">
            <a:avLst/>
          </a:prstGeom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99D64B03-831B-4AF6-9DD6-C5C1B22AB4BF}"/>
              </a:ext>
            </a:extLst>
          </p:cNvPr>
          <p:cNvSpPr/>
          <p:nvPr/>
        </p:nvSpPr>
        <p:spPr>
          <a:xfrm>
            <a:off x="7291454" y="3561286"/>
            <a:ext cx="1939513" cy="398974"/>
          </a:xfrm>
          <a:prstGeom prst="ellipse">
            <a:avLst/>
          </a:prstGeom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47F800B7-DEBE-42DB-8F72-C9CF93799CE5}"/>
              </a:ext>
            </a:extLst>
          </p:cNvPr>
          <p:cNvSpPr/>
          <p:nvPr/>
        </p:nvSpPr>
        <p:spPr>
          <a:xfrm>
            <a:off x="7654257" y="4306376"/>
            <a:ext cx="1524256" cy="434482"/>
          </a:xfrm>
          <a:prstGeom prst="ellipse">
            <a:avLst/>
          </a:prstGeom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FA4CC421-15E5-4041-9059-4254ED35B18B}"/>
              </a:ext>
            </a:extLst>
          </p:cNvPr>
          <p:cNvSpPr/>
          <p:nvPr/>
        </p:nvSpPr>
        <p:spPr>
          <a:xfrm>
            <a:off x="6148432" y="1636156"/>
            <a:ext cx="1857072" cy="635062"/>
          </a:xfrm>
          <a:prstGeom prst="ellipse">
            <a:avLst/>
          </a:prstGeom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FDF2B970-EF55-4750-AFFD-4503305927B1}"/>
              </a:ext>
            </a:extLst>
          </p:cNvPr>
          <p:cNvSpPr/>
          <p:nvPr/>
        </p:nvSpPr>
        <p:spPr>
          <a:xfrm>
            <a:off x="-228600" y="436543"/>
            <a:ext cx="9459567" cy="764145"/>
          </a:xfrm>
          <a:prstGeom prst="ellipse">
            <a:avLst/>
          </a:prstGeom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CFB2D8A5-C545-45EF-B896-95DE42F45752}"/>
              </a:ext>
            </a:extLst>
          </p:cNvPr>
          <p:cNvGrpSpPr/>
          <p:nvPr/>
        </p:nvGrpSpPr>
        <p:grpSpPr>
          <a:xfrm>
            <a:off x="-16996" y="470263"/>
            <a:ext cx="9342847" cy="607422"/>
            <a:chOff x="-16996" y="470263"/>
            <a:chExt cx="9342847" cy="607422"/>
          </a:xfrm>
        </p:grpSpPr>
        <p:sp>
          <p:nvSpPr>
            <p:cNvPr id="198" name="Text Box 43">
              <a:extLst>
                <a:ext uri="{FF2B5EF4-FFF2-40B4-BE49-F238E27FC236}">
                  <a16:creationId xmlns:a16="http://schemas.microsoft.com/office/drawing/2014/main" id="{AF4504A2-72E3-44A6-A9A1-70F460A9AA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6996" y="582304"/>
              <a:ext cx="9874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tx2"/>
                  </a:solidFill>
                </a:rPr>
                <a:t>Prove:</a:t>
              </a:r>
            </a:p>
          </p:txBody>
        </p: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ED230F53-EA47-44C7-9E22-01C455C73980}"/>
                </a:ext>
              </a:extLst>
            </p:cNvPr>
            <p:cNvGrpSpPr/>
            <p:nvPr/>
          </p:nvGrpSpPr>
          <p:grpSpPr>
            <a:xfrm>
              <a:off x="762000" y="470263"/>
              <a:ext cx="8563851" cy="607422"/>
              <a:chOff x="762000" y="1841863"/>
              <a:chExt cx="8563851" cy="607422"/>
            </a:xfrm>
          </p:grpSpPr>
          <p:sp>
            <p:nvSpPr>
              <p:cNvPr id="200" name="Text Box 44">
                <a:extLst>
                  <a:ext uri="{FF2B5EF4-FFF2-40B4-BE49-F238E27FC236}">
                    <a16:creationId xmlns:a16="http://schemas.microsoft.com/office/drawing/2014/main" id="{76DB3ED3-B78A-4B6F-A7D7-7D9BB2B284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1934028"/>
                <a:ext cx="19768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en-US" sz="2400" dirty="0">
                    <a:solidFill>
                      <a:srgbClr val="66FF66"/>
                    </a:solidFill>
                    <a:latin typeface="Symbol" pitchFamily="18" charset="2"/>
                  </a:rPr>
                  <a:t>"</a:t>
                </a:r>
                <a:r>
                  <a:rPr lang="en-US" altLang="en-US" sz="2400" dirty="0" err="1">
                    <a:solidFill>
                      <a:srgbClr val="66FF66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U,</a:t>
                </a:r>
                <a:r>
                  <a:rPr lang="en-US" altLang="en-US" sz="2400" dirty="0" err="1">
                    <a:solidFill>
                      <a:srgbClr val="66FF66"/>
                    </a:solidFill>
                    <a:latin typeface="+mj-lt"/>
                  </a:rPr>
                  <a:t>Loves,day</a:t>
                </a:r>
                <a:endParaRPr lang="en-US" altLang="en-US" sz="2400" dirty="0">
                  <a:solidFill>
                    <a:srgbClr val="66FF66"/>
                  </a:solidFill>
                  <a:latin typeface="+mj-lt"/>
                </a:endParaRPr>
              </a:p>
            </p:txBody>
          </p:sp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BA880D93-D020-4278-A8FD-B3774922A73D}"/>
                  </a:ext>
                </a:extLst>
              </p:cNvPr>
              <p:cNvGrpSpPr/>
              <p:nvPr/>
            </p:nvGrpSpPr>
            <p:grpSpPr>
              <a:xfrm>
                <a:off x="2614748" y="1841863"/>
                <a:ext cx="6711103" cy="607422"/>
                <a:chOff x="2614748" y="1841863"/>
                <a:chExt cx="6711103" cy="607422"/>
              </a:xfrm>
            </p:grpSpPr>
            <p:grpSp>
              <p:nvGrpSpPr>
                <p:cNvPr id="202" name="Group 201">
                  <a:extLst>
                    <a:ext uri="{FF2B5EF4-FFF2-40B4-BE49-F238E27FC236}">
                      <a16:creationId xmlns:a16="http://schemas.microsoft.com/office/drawing/2014/main" id="{2B847EFD-9DBC-4001-A68C-1B3F441A8358}"/>
                    </a:ext>
                  </a:extLst>
                </p:cNvPr>
                <p:cNvGrpSpPr/>
                <p:nvPr/>
              </p:nvGrpSpPr>
              <p:grpSpPr>
                <a:xfrm>
                  <a:off x="2720534" y="1934028"/>
                  <a:ext cx="6421568" cy="461665"/>
                  <a:chOff x="2720534" y="1934028"/>
                  <a:chExt cx="6421568" cy="461665"/>
                </a:xfrm>
              </p:grpSpPr>
              <p:sp>
                <p:nvSpPr>
                  <p:cNvPr id="205" name="Text Box 44">
                    <a:extLst>
                      <a:ext uri="{FF2B5EF4-FFF2-40B4-BE49-F238E27FC236}">
                        <a16:creationId xmlns:a16="http://schemas.microsoft.com/office/drawing/2014/main" id="{A7F9DB62-B788-4747-A9FA-E9DE33EBCA3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40858" y="1934028"/>
                    <a:ext cx="220124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Loves(b, g, day)</a:t>
                    </a:r>
                  </a:p>
                </p:txBody>
              </p:sp>
              <p:sp>
                <p:nvSpPr>
                  <p:cNvPr id="206" name="Text Box 44">
                    <a:extLst>
                      <a:ext uri="{FF2B5EF4-FFF2-40B4-BE49-F238E27FC236}">
                        <a16:creationId xmlns:a16="http://schemas.microsoft.com/office/drawing/2014/main" id="{43AEF34F-3F05-48BC-AF30-9AE78D633BE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02887" y="1934028"/>
                    <a:ext cx="7120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"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b, </a:t>
                    </a:r>
                  </a:p>
                </p:txBody>
              </p:sp>
              <p:sp>
                <p:nvSpPr>
                  <p:cNvPr id="207" name="Text Box 44">
                    <a:extLst>
                      <a:ext uri="{FF2B5EF4-FFF2-40B4-BE49-F238E27FC236}">
                        <a16:creationId xmlns:a16="http://schemas.microsoft.com/office/drawing/2014/main" id="{E7AABC8B-1AFD-4C31-8A08-C1A398C3FB5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23720" y="1934028"/>
                    <a:ext cx="66075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g, </a:t>
                    </a:r>
                  </a:p>
                </p:txBody>
              </p:sp>
              <p:sp>
                <p:nvSpPr>
                  <p:cNvPr id="208" name="Text Box 44">
                    <a:extLst>
                      <a:ext uri="{FF2B5EF4-FFF2-40B4-BE49-F238E27FC236}">
                        <a16:creationId xmlns:a16="http://schemas.microsoft.com/office/drawing/2014/main" id="{B4167BCC-A95C-45EC-BBC0-DEE748BE068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5627" y="1934028"/>
                    <a:ext cx="227818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Loves(b, g, day)</a:t>
                    </a:r>
                    <a:r>
                      <a:rPr 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 </a:t>
                    </a:r>
                    <a:endParaRPr lang="en-US" altLang="en-US" sz="2400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209" name="Text Box 44">
                    <a:extLst>
                      <a:ext uri="{FF2B5EF4-FFF2-40B4-BE49-F238E27FC236}">
                        <a16:creationId xmlns:a16="http://schemas.microsoft.com/office/drawing/2014/main" id="{70BC0D55-F156-4DDE-99FD-CBFEDB1E51E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9652" y="1934028"/>
                    <a:ext cx="7120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"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b, </a:t>
                    </a:r>
                  </a:p>
                </p:txBody>
              </p:sp>
              <p:sp>
                <p:nvSpPr>
                  <p:cNvPr id="210" name="Text Box 44">
                    <a:extLst>
                      <a:ext uri="{FF2B5EF4-FFF2-40B4-BE49-F238E27FC236}">
                        <a16:creationId xmlns:a16="http://schemas.microsoft.com/office/drawing/2014/main" id="{AAD26F8D-18C7-42A3-96BF-1D1D309A34E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20534" y="1934028"/>
                    <a:ext cx="66075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g, </a:t>
                    </a:r>
                  </a:p>
                </p:txBody>
              </p:sp>
              <p:sp>
                <p:nvSpPr>
                  <p:cNvPr id="211" name="Text Box 44">
                    <a:extLst>
                      <a:ext uri="{FF2B5EF4-FFF2-40B4-BE49-F238E27FC236}">
                        <a16:creationId xmlns:a16="http://schemas.microsoft.com/office/drawing/2014/main" id="{5E874ECA-D8DC-4E6C-B810-C2A3DDF2559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05079" y="1934028"/>
                    <a:ext cx="48763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l-GR" altLang="en-US" sz="2400" dirty="0">
                        <a:solidFill>
                          <a:schemeClr val="accent2"/>
                        </a:solidFill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a:t></a:t>
                    </a:r>
                    <a:endParaRPr lang="en-US" altLang="en-US" sz="2400" dirty="0">
                      <a:solidFill>
                        <a:schemeClr val="accent2"/>
                      </a:solidFill>
                    </a:endParaRPr>
                  </a:p>
                </p:txBody>
              </p:sp>
            </p:grpSp>
            <p:sp>
              <p:nvSpPr>
                <p:cNvPr id="203" name="Text Box 44">
                  <a:extLst>
                    <a:ext uri="{FF2B5EF4-FFF2-40B4-BE49-F238E27FC236}">
                      <a16:creationId xmlns:a16="http://schemas.microsoft.com/office/drawing/2014/main" id="{1B62A7DA-96D5-4B0E-B120-523AB89EB4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14748" y="1841863"/>
                  <a:ext cx="42351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dirty="0">
                      <a:solidFill>
                        <a:schemeClr val="accent2"/>
                      </a:solidFill>
                      <a:latin typeface="Symbol" pitchFamily="18" charset="2"/>
                    </a:rPr>
                    <a:t>[</a:t>
                  </a:r>
                  <a:r>
                    <a:rPr lang="en-US" altLang="en-US" dirty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204" name="Text Box 44">
                  <a:extLst>
                    <a:ext uri="{FF2B5EF4-FFF2-40B4-BE49-F238E27FC236}">
                      <a16:creationId xmlns:a16="http://schemas.microsoft.com/office/drawing/2014/main" id="{B5992429-793B-453D-98D7-6F358FDF009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902337" y="1864510"/>
                  <a:ext cx="42351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dirty="0">
                      <a:solidFill>
                        <a:schemeClr val="accent2"/>
                      </a:solidFill>
                      <a:latin typeface="Symbol" pitchFamily="18" charset="2"/>
                    </a:rPr>
                    <a:t>]</a:t>
                  </a:r>
                  <a:r>
                    <a:rPr lang="en-US" altLang="en-US" dirty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6520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7" grpId="0" animBg="1"/>
      <p:bldP spid="128" grpId="0" animBg="1"/>
      <p:bldP spid="129" grpId="0" animBg="1"/>
      <p:bldP spid="130" grpId="0" animBg="1"/>
      <p:bldP spid="192" grpId="0" animBg="1"/>
      <p:bldP spid="192" grpId="1" animBg="1"/>
      <p:bldP spid="193" grpId="0" animBg="1"/>
      <p:bldP spid="193" grpId="1" animBg="1"/>
      <p:bldP spid="194" grpId="0" animBg="1"/>
      <p:bldP spid="195" grpId="0" animBg="1"/>
      <p:bldP spid="195" grpId="1" animBg="1"/>
      <p:bldP spid="1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1495"/>
            <a:ext cx="8991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/>
            </a:r>
            <a:br>
              <a:rPr lang="en-US" sz="1400" dirty="0"/>
            </a:br>
            <a:r>
              <a:rPr lang="en-US" sz="1400" kern="0" dirty="0">
                <a:solidFill>
                  <a:schemeClr val="accent2"/>
                </a:solidFill>
                <a:latin typeface="Times New Roman"/>
              </a:rPr>
              <a:t>S</a:t>
            </a:r>
            <a:r>
              <a:rPr lang="en-US" sz="1400" kern="0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en-US" sz="1400" kern="0" dirty="0">
                <a:solidFill>
                  <a:srgbClr val="FF00FF"/>
                </a:solidFill>
                <a:latin typeface="Times New Roman"/>
                <a:sym typeface="Wingdings" panose="05000000000000000000" pitchFamily="2" charset="2"/>
              </a:rPr>
              <a:t></a:t>
            </a:r>
            <a:r>
              <a:rPr lang="en-US" sz="1400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 </a:t>
            </a:r>
            <a:r>
              <a:rPr lang="en-US" altLang="en-US" sz="14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</a:rPr>
              <a:t> S(</a:t>
            </a:r>
            <a:r>
              <a:rPr lang="en-US" altLang="en-US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</a:rPr>
              <a:t>|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</a:rPr>
              <a:t>x S(x)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</a:rPr>
              <a:t> </a:t>
            </a:r>
            <a:endParaRPr lang="en-US" altLang="en-US" sz="1400" dirty="0" smtClean="0">
              <a:solidFill>
                <a:srgbClr val="CB00FE"/>
              </a:solidFill>
              <a:cs typeface="Times New Roman" panose="02020603050405020304" pitchFamily="18" charset="0"/>
            </a:endParaRPr>
          </a:p>
          <a:p>
            <a:pPr algn="l"/>
            <a:r>
              <a:rPr lang="en-US" sz="1400" dirty="0" smtClean="0"/>
              <a:t>The </a:t>
            </a:r>
            <a:r>
              <a:rPr lang="en-US" sz="1400" dirty="0">
                <a:solidFill>
                  <a:schemeClr val="accent2"/>
                </a:solidFill>
              </a:rPr>
              <a:t>prover</a:t>
            </a:r>
            <a:r>
              <a:rPr lang="en-US" sz="1400" dirty="0"/>
              <a:t> proves </a:t>
            </a:r>
            <a:r>
              <a:rPr lang="en-US" sz="1400" dirty="0" smtClean="0"/>
              <a:t>"</a:t>
            </a:r>
            <a:r>
              <a:rPr lang="en-US" sz="1400" dirty="0" smtClean="0">
                <a:solidFill>
                  <a:schemeClr val="accent2"/>
                </a:solidFill>
              </a:rPr>
              <a:t>∃x </a:t>
            </a:r>
            <a:r>
              <a:rPr lang="en-US" sz="1400" dirty="0">
                <a:solidFill>
                  <a:schemeClr val="accent2"/>
                </a:solidFill>
              </a:rPr>
              <a:t>A(x)</a:t>
            </a:r>
            <a:r>
              <a:rPr lang="en-US" sz="1400" dirty="0"/>
              <a:t>" by constructing </a:t>
            </a:r>
            <a:r>
              <a:rPr lang="en-US" sz="1400" dirty="0">
                <a:solidFill>
                  <a:schemeClr val="accent2"/>
                </a:solidFill>
              </a:rPr>
              <a:t>x</a:t>
            </a:r>
            <a:r>
              <a:rPr lang="en-US" sz="1400" dirty="0"/>
              <a:t>.</a:t>
            </a:r>
            <a:br>
              <a:rPr lang="en-US" sz="1400" dirty="0"/>
            </a:br>
            <a:r>
              <a:rPr lang="en-US" sz="1400" dirty="0"/>
              <a:t>The </a:t>
            </a:r>
            <a:r>
              <a:rPr lang="en-US" sz="1400" dirty="0">
                <a:solidFill>
                  <a:schemeClr val="accent2"/>
                </a:solidFill>
              </a:rPr>
              <a:t>prover</a:t>
            </a:r>
            <a:r>
              <a:rPr lang="en-US" sz="1400" dirty="0"/>
              <a:t> proves </a:t>
            </a:r>
            <a:r>
              <a:rPr lang="en-US" sz="1400" dirty="0" smtClean="0"/>
              <a:t>"</a:t>
            </a:r>
            <a:r>
              <a:rPr lang="en-US" sz="1400" dirty="0" smtClean="0">
                <a:solidFill>
                  <a:srgbClr val="FF0000"/>
                </a:solidFill>
              </a:rPr>
              <a:t>∀x</a:t>
            </a:r>
            <a:r>
              <a:rPr lang="en-US" sz="1400" dirty="0" smtClean="0"/>
              <a:t> </a:t>
            </a:r>
            <a:r>
              <a:rPr lang="en-US" sz="1400" dirty="0">
                <a:solidFill>
                  <a:schemeClr val="accent2"/>
                </a:solidFill>
              </a:rPr>
              <a:t>A(x)</a:t>
            </a:r>
            <a:r>
              <a:rPr lang="en-US" sz="1400" dirty="0"/>
              <a:t>" by having the </a:t>
            </a:r>
            <a:r>
              <a:rPr lang="en-US" sz="1400" dirty="0">
                <a:solidFill>
                  <a:srgbClr val="FF0000"/>
                </a:solidFill>
              </a:rPr>
              <a:t>adversary</a:t>
            </a:r>
            <a:r>
              <a:rPr lang="en-US" sz="1400" dirty="0"/>
              <a:t> provide a worst case </a:t>
            </a:r>
            <a:r>
              <a:rPr lang="en-US" sz="1400" dirty="0" smtClean="0">
                <a:solidFill>
                  <a:srgbClr val="FF0000"/>
                </a:solidFill>
              </a:rPr>
              <a:t>x.</a:t>
            </a:r>
            <a:endParaRPr lang="en-US" sz="1400" dirty="0"/>
          </a:p>
          <a:p>
            <a:pPr algn="l"/>
            <a:r>
              <a:rPr lang="en-US" sz="1400" dirty="0"/>
              <a:t>A</a:t>
            </a:r>
            <a:r>
              <a:rPr lang="en-US" sz="1400" dirty="0" smtClean="0"/>
              <a:t>nd then the </a:t>
            </a:r>
            <a:r>
              <a:rPr lang="en-US" sz="1400" dirty="0" smtClean="0">
                <a:solidFill>
                  <a:schemeClr val="accent2"/>
                </a:solidFill>
              </a:rPr>
              <a:t>prover</a:t>
            </a:r>
            <a:r>
              <a:rPr lang="en-US" sz="1400" dirty="0" smtClean="0"/>
              <a:t> goes on to prove </a:t>
            </a:r>
            <a:r>
              <a:rPr lang="en-US" sz="1400" dirty="0">
                <a:solidFill>
                  <a:schemeClr val="accent2"/>
                </a:solidFill>
              </a:rPr>
              <a:t>A(x)</a:t>
            </a:r>
            <a:r>
              <a:rPr lang="en-US" sz="1400" dirty="0" smtClean="0"/>
              <a:t>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 In the actual proof, we would write "Let x be an arbitrary value."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kern="0" dirty="0">
                <a:solidFill>
                  <a:schemeClr val="accent2"/>
                </a:solidFill>
                <a:latin typeface="Times New Roman"/>
              </a:rPr>
              <a:t>S</a:t>
            </a:r>
            <a:r>
              <a:rPr lang="en-US" sz="1400" kern="0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en-US" sz="1400" kern="0" dirty="0">
                <a:solidFill>
                  <a:srgbClr val="FF00FF"/>
                </a:solidFill>
                <a:latin typeface="Times New Roman"/>
                <a:sym typeface="Wingdings" panose="05000000000000000000" pitchFamily="2" charset="2"/>
              </a:rPr>
              <a:t></a:t>
            </a:r>
            <a:r>
              <a:rPr lang="en-US" sz="1400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 </a:t>
            </a:r>
            <a:r>
              <a:rPr lang="en-US" altLang="en-US" sz="1400" dirty="0" smtClean="0">
                <a:solidFill>
                  <a:srgbClr val="CB00FE"/>
                </a:solidFill>
                <a:latin typeface="Times New Roman"/>
              </a:rPr>
              <a:t> </a:t>
            </a:r>
            <a:r>
              <a:rPr lang="en-US" altLang="en-US" sz="1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S</a:t>
            </a:r>
            <a:r>
              <a:rPr lang="el-GR" altLang="en-US" sz="1400" dirty="0" smtClean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altLang="en-US" sz="105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 smtClean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algn="l"/>
            <a:r>
              <a:rPr lang="en-US" sz="1400" dirty="0"/>
              <a:t>The </a:t>
            </a:r>
            <a:r>
              <a:rPr lang="en-US" sz="1400" dirty="0">
                <a:solidFill>
                  <a:schemeClr val="accent2"/>
                </a:solidFill>
              </a:rPr>
              <a:t>prover</a:t>
            </a:r>
            <a:r>
              <a:rPr lang="en-US" sz="1400" dirty="0"/>
              <a:t> proves </a:t>
            </a:r>
            <a:r>
              <a:rPr lang="en-US" sz="1400" dirty="0" smtClean="0">
                <a:solidFill>
                  <a:schemeClr val="tx2"/>
                </a:solidFill>
              </a:rPr>
              <a:t>A</a:t>
            </a:r>
            <a:r>
              <a:rPr lang="el-GR" altLang="en-US" sz="1400" dirty="0" smtClean="0">
                <a:solidFill>
                  <a:schemeClr val="accent2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400" dirty="0" smtClean="0">
                <a:solidFill>
                  <a:schemeClr val="accent2"/>
                </a:solidFill>
              </a:rPr>
              <a:t>B</a:t>
            </a:r>
            <a:r>
              <a:rPr lang="en-US" sz="1400" dirty="0"/>
              <a:t>, </a:t>
            </a:r>
            <a:r>
              <a:rPr lang="en-US" sz="1400" dirty="0" smtClean="0"/>
              <a:t>by</a:t>
            </a:r>
            <a:r>
              <a:rPr lang="en-US" sz="1400" dirty="0" smtClean="0"/>
              <a:t> </a:t>
            </a:r>
            <a:r>
              <a:rPr lang="en-US" sz="1400" dirty="0"/>
              <a:t>have an </a:t>
            </a:r>
            <a:r>
              <a:rPr lang="en-US" sz="1400" dirty="0">
                <a:solidFill>
                  <a:schemeClr val="tx2"/>
                </a:solidFill>
              </a:rPr>
              <a:t>oracle</a:t>
            </a:r>
            <a:r>
              <a:rPr lang="en-US" sz="1400" dirty="0"/>
              <a:t> to assure </a:t>
            </a:r>
            <a:r>
              <a:rPr lang="en-US" sz="1400" dirty="0" smtClean="0"/>
              <a:t>him </a:t>
            </a:r>
            <a:r>
              <a:rPr lang="en-US" sz="1400" dirty="0"/>
              <a:t>that</a:t>
            </a:r>
            <a:r>
              <a:rPr lang="en-US" sz="1400" dirty="0">
                <a:solidFill>
                  <a:schemeClr val="tx2"/>
                </a:solidFill>
              </a:rPr>
              <a:t> A </a:t>
            </a:r>
            <a:r>
              <a:rPr lang="en-US" sz="1400" dirty="0"/>
              <a:t>is true</a:t>
            </a:r>
            <a:r>
              <a:rPr lang="en-US" sz="1400" dirty="0" smtClean="0"/>
              <a:t>.</a:t>
            </a:r>
          </a:p>
          <a:p>
            <a:pPr algn="l"/>
            <a:r>
              <a:rPr lang="en-US" sz="1400" dirty="0"/>
              <a:t>And then the </a:t>
            </a:r>
            <a:r>
              <a:rPr lang="en-US" sz="1400" dirty="0">
                <a:solidFill>
                  <a:schemeClr val="accent2"/>
                </a:solidFill>
              </a:rPr>
              <a:t>prover</a:t>
            </a:r>
            <a:r>
              <a:rPr lang="en-US" sz="1400" dirty="0"/>
              <a:t> </a:t>
            </a:r>
            <a:r>
              <a:rPr lang="en-US" sz="1400" dirty="0" smtClean="0"/>
              <a:t>with this help, goes </a:t>
            </a:r>
            <a:r>
              <a:rPr lang="en-US" sz="1400" dirty="0"/>
              <a:t>on to prove </a:t>
            </a:r>
            <a:r>
              <a:rPr lang="en-US" sz="1400" dirty="0">
                <a:solidFill>
                  <a:schemeClr val="accent2"/>
                </a:solidFill>
              </a:rPr>
              <a:t>B</a:t>
            </a:r>
            <a:r>
              <a:rPr lang="en-US" sz="1400" dirty="0" smtClean="0"/>
              <a:t>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 In the actual proof, we would write "Deduction Goal:  </a:t>
            </a:r>
            <a:r>
              <a:rPr lang="en-US" sz="1400" dirty="0" smtClean="0"/>
              <a:t>A</a:t>
            </a:r>
            <a:r>
              <a:rPr lang="el-GR" altLang="en-US" sz="1400" dirty="0" smtClean="0"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400" dirty="0" smtClean="0"/>
              <a:t>B</a:t>
            </a:r>
            <a:r>
              <a:rPr lang="en-US" sz="1400" dirty="0"/>
              <a:t>. Assume </a:t>
            </a:r>
            <a:r>
              <a:rPr lang="en-US" sz="1400" dirty="0" smtClean="0"/>
              <a:t>A Prove B." </a:t>
            </a:r>
            <a:r>
              <a:rPr lang="en-US" sz="1400" dirty="0"/>
              <a:t> 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One </a:t>
            </a:r>
            <a:r>
              <a:rPr lang="en-US" sz="1400" dirty="0"/>
              <a:t>thing that students struggle with is that </a:t>
            </a:r>
            <a:br>
              <a:rPr lang="en-US" sz="1400" dirty="0"/>
            </a:br>
            <a:r>
              <a:rPr lang="en-US" sz="1400" dirty="0"/>
              <a:t>   the </a:t>
            </a:r>
            <a:r>
              <a:rPr lang="en-US" sz="1400" dirty="0">
                <a:solidFill>
                  <a:schemeClr val="tx2"/>
                </a:solidFill>
              </a:rPr>
              <a:t>oracle</a:t>
            </a:r>
            <a:r>
              <a:rPr lang="en-US" sz="1400" dirty="0"/>
              <a:t> assuring </a:t>
            </a:r>
            <a:r>
              <a:rPr lang="en-US" sz="1400" dirty="0">
                <a:solidFill>
                  <a:schemeClr val="tx2"/>
                </a:solidFill>
              </a:rPr>
              <a:t>A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 the </a:t>
            </a:r>
            <a:r>
              <a:rPr lang="en-US" sz="1400" dirty="0">
                <a:solidFill>
                  <a:schemeClr val="accent2"/>
                </a:solidFill>
              </a:rPr>
              <a:t>prover</a:t>
            </a:r>
            <a:r>
              <a:rPr lang="en-US" sz="1400" dirty="0"/>
              <a:t> proving </a:t>
            </a:r>
            <a:r>
              <a:rPr lang="en-US" sz="1400" dirty="0">
                <a:solidFill>
                  <a:schemeClr val="accent2"/>
                </a:solidFill>
              </a:rPr>
              <a:t>B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are completely different beasts (Though duals of each other.)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kern="0" dirty="0">
                <a:solidFill>
                  <a:schemeClr val="tx2"/>
                </a:solidFill>
                <a:latin typeface="Times New Roman"/>
              </a:rPr>
              <a:t>S </a:t>
            </a:r>
            <a:r>
              <a:rPr lang="en-US" sz="1400" kern="0" dirty="0">
                <a:solidFill>
                  <a:srgbClr val="FF00FF"/>
                </a:solidFill>
                <a:latin typeface="Times New Roman"/>
                <a:sym typeface="Wingdings" panose="05000000000000000000" pitchFamily="2" charset="2"/>
              </a:rPr>
              <a:t></a:t>
            </a:r>
            <a:r>
              <a:rPr lang="en-US" sz="1400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 </a:t>
            </a:r>
            <a:r>
              <a:rPr lang="en-US" altLang="en-US" sz="1400" dirty="0">
                <a:solidFill>
                  <a:schemeClr val="accent2"/>
                </a:solidFill>
                <a:latin typeface="Symbol" pitchFamily="18" charset="2"/>
              </a:rPr>
              <a:t>"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</a:rPr>
              <a:t>x 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</a:rPr>
              <a:t>S(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</a:rPr>
              <a:t>|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solidFill>
                  <a:schemeClr val="tx2"/>
                </a:solidFill>
                <a:latin typeface="Symbol" pitchFamily="18" charset="2"/>
              </a:rPr>
              <a:t>$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</a:rPr>
              <a:t>x S(x)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n-US" sz="1400" dirty="0" smtClean="0"/>
              <a:t>The </a:t>
            </a:r>
            <a:r>
              <a:rPr lang="en-US" sz="1400" dirty="0" smtClean="0">
                <a:solidFill>
                  <a:schemeClr val="tx2"/>
                </a:solidFill>
              </a:rPr>
              <a:t>oracle</a:t>
            </a:r>
            <a:r>
              <a:rPr lang="en-US" sz="1400" dirty="0" smtClean="0"/>
              <a:t> </a:t>
            </a:r>
            <a:r>
              <a:rPr lang="en-US" sz="1400" dirty="0"/>
              <a:t>assures </a:t>
            </a:r>
            <a:r>
              <a:rPr lang="en-US" sz="1400" dirty="0" smtClean="0"/>
              <a:t>"</a:t>
            </a:r>
            <a:r>
              <a:rPr lang="en-US" sz="1400" dirty="0" smtClean="0">
                <a:solidFill>
                  <a:schemeClr val="tx2"/>
                </a:solidFill>
              </a:rPr>
              <a:t>∃x </a:t>
            </a:r>
            <a:r>
              <a:rPr lang="en-US" sz="1400" dirty="0">
                <a:solidFill>
                  <a:schemeClr val="tx2"/>
                </a:solidFill>
              </a:rPr>
              <a:t>A(x)</a:t>
            </a:r>
            <a:r>
              <a:rPr lang="en-US" sz="1400" dirty="0"/>
              <a:t>" by her constructing </a:t>
            </a:r>
            <a:r>
              <a:rPr lang="en-US" sz="1400" dirty="0">
                <a:solidFill>
                  <a:schemeClr val="tx2"/>
                </a:solidFill>
              </a:rPr>
              <a:t>x</a:t>
            </a:r>
            <a:r>
              <a:rPr lang="en-US" sz="1400" dirty="0"/>
              <a:t> and then her going on to assure that </a:t>
            </a:r>
            <a:r>
              <a:rPr lang="en-US" sz="1400" dirty="0">
                <a:solidFill>
                  <a:schemeClr val="tx2"/>
                </a:solidFill>
              </a:rPr>
              <a:t>A(x)</a:t>
            </a:r>
            <a:r>
              <a:rPr lang="en-US" sz="1400" dirty="0"/>
              <a:t> is true.</a:t>
            </a:r>
            <a:br>
              <a:rPr lang="en-US" sz="1400" dirty="0"/>
            </a:br>
            <a:r>
              <a:rPr lang="en-US" sz="1400" dirty="0"/>
              <a:t>  In the actual proof, we would write "Let x denote that which is assured by the </a:t>
            </a:r>
            <a:r>
              <a:rPr lang="en-US" sz="1400" dirty="0" smtClean="0"/>
              <a:t>∃x </a:t>
            </a:r>
            <a:r>
              <a:rPr lang="en-US" sz="1400" dirty="0"/>
              <a:t>A(x)"</a:t>
            </a:r>
            <a:br>
              <a:rPr lang="en-US" sz="1400" dirty="0"/>
            </a:br>
            <a:r>
              <a:rPr lang="en-US" sz="1400" dirty="0"/>
              <a:t>The oracle assures the prover of </a:t>
            </a:r>
            <a:r>
              <a:rPr lang="en-US" sz="1400" dirty="0" smtClean="0"/>
              <a:t>"</a:t>
            </a:r>
            <a:r>
              <a:rPr lang="en-US" sz="1400" dirty="0" smtClean="0">
                <a:solidFill>
                  <a:schemeClr val="accent2"/>
                </a:solidFill>
              </a:rPr>
              <a:t>∀x</a:t>
            </a:r>
            <a:r>
              <a:rPr lang="en-US" sz="1400" dirty="0" smtClean="0"/>
              <a:t> </a:t>
            </a:r>
            <a:r>
              <a:rPr lang="en-US" sz="1400" dirty="0">
                <a:solidFill>
                  <a:schemeClr val="tx2"/>
                </a:solidFill>
              </a:rPr>
              <a:t>A(x)</a:t>
            </a:r>
            <a:r>
              <a:rPr lang="en-US" sz="1400" dirty="0"/>
              <a:t>" by having the </a:t>
            </a:r>
            <a:r>
              <a:rPr lang="en-US" sz="1400" dirty="0">
                <a:solidFill>
                  <a:schemeClr val="accent2"/>
                </a:solidFill>
              </a:rPr>
              <a:t>prover</a:t>
            </a:r>
            <a:r>
              <a:rPr lang="en-US" sz="1400" dirty="0"/>
              <a:t> provide his favorite </a:t>
            </a:r>
            <a:r>
              <a:rPr lang="en-US" sz="1400" dirty="0">
                <a:solidFill>
                  <a:schemeClr val="accent2"/>
                </a:solidFill>
              </a:rPr>
              <a:t>x</a:t>
            </a:r>
            <a:r>
              <a:rPr lang="en-US" sz="1400" dirty="0"/>
              <a:t> </a:t>
            </a:r>
            <a:endParaRPr lang="en-US" sz="1400" dirty="0" smtClean="0"/>
          </a:p>
          <a:p>
            <a:pPr algn="l"/>
            <a:r>
              <a:rPr lang="en-US" sz="1400" dirty="0"/>
              <a:t> </a:t>
            </a:r>
            <a:r>
              <a:rPr lang="en-US" sz="1400" dirty="0" smtClean="0"/>
              <a:t>     and </a:t>
            </a:r>
            <a:r>
              <a:rPr lang="en-US" sz="1400" dirty="0"/>
              <a:t>then her going on to assure that </a:t>
            </a:r>
            <a:r>
              <a:rPr lang="en-US" sz="1400" dirty="0">
                <a:solidFill>
                  <a:schemeClr val="tx2"/>
                </a:solidFill>
              </a:rPr>
              <a:t>A(x) </a:t>
            </a:r>
            <a:r>
              <a:rPr lang="en-US" sz="1400" dirty="0"/>
              <a:t>is true.</a:t>
            </a:r>
            <a:br>
              <a:rPr lang="en-US" sz="1400" dirty="0"/>
            </a:br>
            <a:r>
              <a:rPr lang="en-US" sz="1400" dirty="0"/>
              <a:t>  In the actual proof, we would write "Because A(x) is stated to be true for all x, we know it is true for our favorite x' "</a:t>
            </a:r>
            <a:br>
              <a:rPr lang="en-US" sz="1400" dirty="0"/>
            </a:br>
            <a:endParaRPr lang="en-CA" sz="1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8C901F-58AC-494A-98A3-F6B26A644C18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524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 dirty="0" smtClean="0"/>
              <a:t>The Game Proof System </a:t>
            </a:r>
            <a:r>
              <a:rPr lang="en-US" altLang="en-US" sz="2000" kern="0" dirty="0" smtClean="0"/>
              <a:t>(for the expert)</a:t>
            </a:r>
            <a:endParaRPr lang="en-CA" altLang="en-US" kern="0" dirty="0"/>
          </a:p>
        </p:txBody>
      </p:sp>
    </p:spTree>
    <p:extLst>
      <p:ext uri="{BB962C8B-B14F-4D97-AF65-F5344CB8AC3E}">
        <p14:creationId xmlns:p14="http://schemas.microsoft.com/office/powerpoint/2010/main" val="365018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Box 3">
            <a:extLst>
              <a:ext uri="{FF2B5EF4-FFF2-40B4-BE49-F238E27FC236}">
                <a16:creationId xmlns:a16="http://schemas.microsoft.com/office/drawing/2014/main" id="{5CFE84F2-7F61-445D-8D7D-4332B900A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191" y="3087580"/>
            <a:ext cx="214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LHS</a:t>
            </a:r>
            <a:r>
              <a:rPr lang="el-GR" altLang="en-US" sz="2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 </a:t>
            </a:r>
            <a:r>
              <a:rPr lang="en-US" altLang="en-US" sz="240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RHS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2E84CFC-4DBE-4549-9841-124B85C5BC86}"/>
              </a:ext>
            </a:extLst>
          </p:cNvPr>
          <p:cNvGrpSpPr/>
          <p:nvPr/>
        </p:nvGrpSpPr>
        <p:grpSpPr>
          <a:xfrm>
            <a:off x="5986205" y="3478951"/>
            <a:ext cx="1887877" cy="1243110"/>
            <a:chOff x="6605031" y="1377506"/>
            <a:chExt cx="1694420" cy="1087859"/>
          </a:xfrm>
        </p:grpSpPr>
        <p:sp>
          <p:nvSpPr>
            <p:cNvPr id="80" name="Line 26">
              <a:extLst>
                <a:ext uri="{FF2B5EF4-FFF2-40B4-BE49-F238E27FC236}">
                  <a16:creationId xmlns:a16="http://schemas.microsoft.com/office/drawing/2014/main" id="{366805E6-E8FC-46E6-A476-FAB613EE82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05031" y="1377506"/>
              <a:ext cx="946705" cy="108785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81" name="Line 28">
              <a:extLst>
                <a:ext uri="{FF2B5EF4-FFF2-40B4-BE49-F238E27FC236}">
                  <a16:creationId xmlns:a16="http://schemas.microsoft.com/office/drawing/2014/main" id="{AB0C19B5-6285-4967-BA4E-8734E0CA15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8" y="1377507"/>
              <a:ext cx="747713" cy="64056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82" name="Line 31">
            <a:extLst>
              <a:ext uri="{FF2B5EF4-FFF2-40B4-BE49-F238E27FC236}">
                <a16:creationId xmlns:a16="http://schemas.microsoft.com/office/drawing/2014/main" id="{FAFD6E06-73C8-44DE-AC69-6118A0B99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6120" y="4539845"/>
            <a:ext cx="0" cy="46166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84" name="Text Box 44">
            <a:extLst>
              <a:ext uri="{FF2B5EF4-FFF2-40B4-BE49-F238E27FC236}">
                <a16:creationId xmlns:a16="http://schemas.microsoft.com/office/drawing/2014/main" id="{56740208-738C-43C4-AEF2-5457A273B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155814"/>
            <a:ext cx="3429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Symbol" pitchFamily="18" charset="2"/>
              </a:rPr>
              <a:t>"</a:t>
            </a:r>
            <a:r>
              <a:rPr lang="en-US" altLang="en-US" sz="2000" dirty="0">
                <a:solidFill>
                  <a:schemeClr val="accent2"/>
                </a:solidFill>
              </a:rPr>
              <a:t>b,</a:t>
            </a:r>
            <a:r>
              <a:rPr lang="en-US" altLang="en-US" sz="20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000" dirty="0" err="1">
                <a:solidFill>
                  <a:schemeClr val="accent2"/>
                </a:solidFill>
              </a:rPr>
              <a:t>g,Loves</a:t>
            </a:r>
            <a:r>
              <a:rPr lang="en-US" altLang="en-US" sz="2000" dirty="0">
                <a:solidFill>
                  <a:schemeClr val="accent2"/>
                </a:solidFill>
              </a:rPr>
              <a:t>(</a:t>
            </a:r>
            <a:r>
              <a:rPr lang="en-US" altLang="en-US" sz="2000" dirty="0" err="1">
                <a:solidFill>
                  <a:schemeClr val="accent2"/>
                </a:solidFill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85" name="Text Box 44">
            <a:extLst>
              <a:ext uri="{FF2B5EF4-FFF2-40B4-BE49-F238E27FC236}">
                <a16:creationId xmlns:a16="http://schemas.microsoft.com/office/drawing/2014/main" id="{86EA5A31-E4A7-433A-A4C8-9560E6D1F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2456" y="4906753"/>
            <a:ext cx="1827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000" dirty="0" err="1">
                <a:solidFill>
                  <a:schemeClr val="accent2"/>
                </a:solidFill>
              </a:rPr>
              <a:t>g,Loves</a:t>
            </a:r>
            <a:r>
              <a:rPr lang="en-US" altLang="en-US" sz="2000" dirty="0">
                <a:solidFill>
                  <a:schemeClr val="accent2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b</a:t>
            </a:r>
            <a:r>
              <a:rPr lang="en-US" altLang="en-US" sz="2000" dirty="0" err="1">
                <a:solidFill>
                  <a:schemeClr val="accent2"/>
                </a:solidFill>
              </a:rPr>
              <a:t>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89" name="Text Box 44">
            <a:extLst>
              <a:ext uri="{FF2B5EF4-FFF2-40B4-BE49-F238E27FC236}">
                <a16:creationId xmlns:a16="http://schemas.microsoft.com/office/drawing/2014/main" id="{86E064B1-ABA2-4885-A712-EECC0B6C6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803" y="2687210"/>
            <a:ext cx="1976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US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U,</a:t>
            </a:r>
            <a:r>
              <a:rPr lang="en-US" altLang="en-US" sz="2400" dirty="0" err="1">
                <a:solidFill>
                  <a:srgbClr val="66FF66"/>
                </a:solidFill>
                <a:latin typeface="+mj-lt"/>
              </a:rPr>
              <a:t>Loves,day</a:t>
            </a:r>
            <a:endParaRPr lang="en-US" altLang="en-US" sz="24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8" name="Line 31">
            <a:extLst>
              <a:ext uri="{FF2B5EF4-FFF2-40B4-BE49-F238E27FC236}">
                <a16:creationId xmlns:a16="http://schemas.microsoft.com/office/drawing/2014/main" id="{1F8E62AB-B121-40D7-B985-EB8E0363E6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2583" y="5116254"/>
            <a:ext cx="2168" cy="51484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61" name="Text Box 44">
            <a:extLst>
              <a:ext uri="{FF2B5EF4-FFF2-40B4-BE49-F238E27FC236}">
                <a16:creationId xmlns:a16="http://schemas.microsoft.com/office/drawing/2014/main" id="{96B787A2-CB2E-4142-B472-5C994757B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215" y="6413513"/>
            <a:ext cx="15584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Loves(</a:t>
            </a:r>
            <a:r>
              <a:rPr lang="en-US" altLang="en-US" sz="2000" dirty="0" err="1">
                <a:solidFill>
                  <a:schemeClr val="accent2"/>
                </a:solidFill>
              </a:rPr>
              <a:t>b</a:t>
            </a:r>
            <a:r>
              <a:rPr lang="en-US" altLang="en-US" sz="2000" dirty="0" err="1">
                <a:solidFill>
                  <a:srgbClr val="FFFF00"/>
                </a:solidFill>
              </a:rPr>
              <a:t>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rgbClr val="FFFF00"/>
                </a:solidFill>
              </a:rPr>
              <a:t>)</a:t>
            </a:r>
            <a:r>
              <a:rPr lang="en-US" sz="2000" dirty="0">
                <a:solidFill>
                  <a:srgbClr val="FFFF00"/>
                </a:solidFill>
                <a:latin typeface="Symbol" pitchFamily="18" charset="2"/>
              </a:rPr>
              <a:t> </a:t>
            </a:r>
            <a:endParaRPr lang="en-US" altLang="en-US" sz="2000" dirty="0">
              <a:solidFill>
                <a:srgbClr val="FFFF00"/>
              </a:solidFill>
            </a:endParaRPr>
          </a:p>
        </p:txBody>
      </p:sp>
      <p:sp>
        <p:nvSpPr>
          <p:cNvPr id="62" name="Text Box 44">
            <a:extLst>
              <a:ext uri="{FF2B5EF4-FFF2-40B4-BE49-F238E27FC236}">
                <a16:creationId xmlns:a16="http://schemas.microsoft.com/office/drawing/2014/main" id="{6B9746AD-6673-4A07-99D1-26446852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0586" y="5560991"/>
            <a:ext cx="21123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tx2"/>
                </a:solidFill>
                <a:latin typeface="Symbol" pitchFamily="18" charset="2"/>
              </a:rPr>
              <a:t>"</a:t>
            </a:r>
            <a:r>
              <a:rPr lang="en-US" altLang="en-US" sz="2000" dirty="0" err="1">
                <a:solidFill>
                  <a:schemeClr val="tx2"/>
                </a:solidFill>
              </a:rPr>
              <a:t>b,Love</a:t>
            </a:r>
            <a:r>
              <a:rPr lang="en-US" altLang="en-US" sz="2000" dirty="0" err="1">
                <a:solidFill>
                  <a:srgbClr val="FFFF00"/>
                </a:solidFill>
              </a:rPr>
              <a:t>s</a:t>
            </a:r>
            <a:r>
              <a:rPr lang="en-US" altLang="en-US" sz="2000" dirty="0">
                <a:solidFill>
                  <a:srgbClr val="FFFF00"/>
                </a:solidFill>
              </a:rPr>
              <a:t>(</a:t>
            </a:r>
            <a:r>
              <a:rPr lang="en-US" altLang="en-US" sz="2000" dirty="0" err="1">
                <a:solidFill>
                  <a:srgbClr val="FFFF00"/>
                </a:solidFill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rgbClr val="FFFF00"/>
                </a:solidFill>
              </a:rPr>
              <a:t>)</a:t>
            </a:r>
            <a:r>
              <a:rPr lang="en-US" sz="2000" dirty="0">
                <a:solidFill>
                  <a:srgbClr val="FFFF00"/>
                </a:solidFill>
                <a:latin typeface="Symbol" pitchFamily="18" charset="2"/>
              </a:rPr>
              <a:t> </a:t>
            </a:r>
            <a:endParaRPr lang="en-US" altLang="en-US" sz="2000" dirty="0">
              <a:solidFill>
                <a:srgbClr val="FFFF00"/>
              </a:solidFill>
            </a:endParaRPr>
          </a:p>
        </p:txBody>
      </p:sp>
      <p:sp>
        <p:nvSpPr>
          <p:cNvPr id="63" name="Text Box 44">
            <a:extLst>
              <a:ext uri="{FF2B5EF4-FFF2-40B4-BE49-F238E27FC236}">
                <a16:creationId xmlns:a16="http://schemas.microsoft.com/office/drawing/2014/main" id="{6EED1407-B9DB-48D9-81B4-95C586019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707731"/>
            <a:ext cx="22669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FFFF00"/>
                </a:solidFill>
                <a:latin typeface="Symbol" pitchFamily="18" charset="2"/>
              </a:rPr>
              <a:t>$</a:t>
            </a:r>
            <a:r>
              <a:rPr lang="en-US" altLang="en-US" sz="2000" dirty="0">
                <a:solidFill>
                  <a:srgbClr val="FFFF00"/>
                </a:solidFill>
              </a:rPr>
              <a:t>g,</a:t>
            </a:r>
            <a:r>
              <a:rPr lang="en-US" altLang="en-US" sz="20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US" altLang="en-US" sz="2000" dirty="0" err="1">
                <a:solidFill>
                  <a:srgbClr val="FFFF00"/>
                </a:solidFill>
              </a:rPr>
              <a:t>b,Loves</a:t>
            </a:r>
            <a:r>
              <a:rPr lang="en-US" altLang="en-US" sz="2000" dirty="0">
                <a:solidFill>
                  <a:srgbClr val="FFFF00"/>
                </a:solidFill>
              </a:rPr>
              <a:t>(</a:t>
            </a:r>
            <a:r>
              <a:rPr lang="en-US" altLang="en-US" sz="2000" dirty="0" err="1">
                <a:solidFill>
                  <a:srgbClr val="FFFF00"/>
                </a:solidFill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rgbClr val="FFFF00"/>
                </a:solidFill>
              </a:rPr>
              <a:t>)</a:t>
            </a:r>
            <a:r>
              <a:rPr lang="en-US" sz="2000" dirty="0">
                <a:solidFill>
                  <a:srgbClr val="FFFF00"/>
                </a:solidFill>
                <a:latin typeface="Symbol" pitchFamily="18" charset="2"/>
              </a:rPr>
              <a:t> </a:t>
            </a:r>
            <a:endParaRPr lang="en-US" altLang="en-US" sz="2000" dirty="0">
              <a:solidFill>
                <a:srgbClr val="FFFF00"/>
              </a:solidFill>
            </a:endParaRPr>
          </a:p>
        </p:txBody>
      </p:sp>
      <p:pic>
        <p:nvPicPr>
          <p:cNvPr id="116" name="Picture 2" descr="http://www.swordofthespirit.net/bulwark/mosesbush.gif">
            <a:extLst>
              <a:ext uri="{FF2B5EF4-FFF2-40B4-BE49-F238E27FC236}">
                <a16:creationId xmlns:a16="http://schemas.microsoft.com/office/drawing/2014/main" id="{49050D28-F525-436A-97AF-5EBC8A16F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566" y="3747371"/>
            <a:ext cx="807362" cy="46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Line 31">
            <a:extLst>
              <a:ext uri="{FF2B5EF4-FFF2-40B4-BE49-F238E27FC236}">
                <a16:creationId xmlns:a16="http://schemas.microsoft.com/office/drawing/2014/main" id="{A6B94DB2-E0E7-4F5A-9E9C-AEEB8757C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8152" y="5941991"/>
            <a:ext cx="5369" cy="5574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76737A-CFC0-44B4-BEAA-550632137382}"/>
              </a:ext>
            </a:extLst>
          </p:cNvPr>
          <p:cNvGrpSpPr/>
          <p:nvPr/>
        </p:nvGrpSpPr>
        <p:grpSpPr>
          <a:xfrm>
            <a:off x="5045584" y="5116255"/>
            <a:ext cx="1006993" cy="404162"/>
            <a:chOff x="5045584" y="3179432"/>
            <a:chExt cx="1006993" cy="404162"/>
          </a:xfrm>
        </p:grpSpPr>
        <p:sp>
          <p:nvSpPr>
            <p:cNvPr id="71" name="Text Box 44">
              <a:extLst>
                <a:ext uri="{FF2B5EF4-FFF2-40B4-BE49-F238E27FC236}">
                  <a16:creationId xmlns:a16="http://schemas.microsoft.com/office/drawing/2014/main" id="{D11D9CCA-666D-42F5-893D-6A942A6CBA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5584" y="3183484"/>
              <a:ext cx="4539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rgbClr val="FFFF00"/>
                  </a:solidFill>
                  <a:latin typeface="Symbol" pitchFamily="18" charset="2"/>
                </a:rPr>
                <a:t>$</a:t>
              </a:r>
              <a:r>
                <a:rPr lang="en-US" altLang="en-US" sz="2000" dirty="0">
                  <a:solidFill>
                    <a:srgbClr val="FFFF00"/>
                  </a:solidFill>
                </a:rPr>
                <a:t>g</a:t>
              </a:r>
            </a:p>
          </p:txBody>
        </p:sp>
        <p:sp>
          <p:nvSpPr>
            <p:cNvPr id="72" name="Line 31">
              <a:extLst>
                <a:ext uri="{FF2B5EF4-FFF2-40B4-BE49-F238E27FC236}">
                  <a16:creationId xmlns:a16="http://schemas.microsoft.com/office/drawing/2014/main" id="{97DB7A08-A1B9-483E-A7B8-95EB838BF0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69215" y="3179432"/>
              <a:ext cx="683362" cy="14357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DC02304-0639-4CD6-A245-6BCD3DCCAC0E}"/>
              </a:ext>
            </a:extLst>
          </p:cNvPr>
          <p:cNvGrpSpPr/>
          <p:nvPr/>
        </p:nvGrpSpPr>
        <p:grpSpPr>
          <a:xfrm>
            <a:off x="5143488" y="5864466"/>
            <a:ext cx="904453" cy="400110"/>
            <a:chOff x="5143488" y="3927643"/>
            <a:chExt cx="904453" cy="400110"/>
          </a:xfrm>
        </p:grpSpPr>
        <p:sp>
          <p:nvSpPr>
            <p:cNvPr id="70" name="Text Box 44">
              <a:extLst>
                <a:ext uri="{FF2B5EF4-FFF2-40B4-BE49-F238E27FC236}">
                  <a16:creationId xmlns:a16="http://schemas.microsoft.com/office/drawing/2014/main" id="{9C53DD1C-D44D-480D-BD0F-9B65DE1F6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3488" y="3927643"/>
              <a:ext cx="5033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chemeClr val="accent2"/>
                  </a:solidFill>
                  <a:latin typeface="Symbol" pitchFamily="18" charset="2"/>
                </a:rPr>
                <a:t>"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73" name="Line 31">
              <a:extLst>
                <a:ext uri="{FF2B5EF4-FFF2-40B4-BE49-F238E27FC236}">
                  <a16:creationId xmlns:a16="http://schemas.microsoft.com/office/drawing/2014/main" id="{DBF1E7F8-3162-4507-AC07-D1F29EB255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40143" y="4013994"/>
              <a:ext cx="507798" cy="9142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F384F6E-388B-43A6-8FA9-661BD787B2BF}"/>
              </a:ext>
            </a:extLst>
          </p:cNvPr>
          <p:cNvGrpSpPr/>
          <p:nvPr/>
        </p:nvGrpSpPr>
        <p:grpSpPr>
          <a:xfrm>
            <a:off x="7394630" y="5290875"/>
            <a:ext cx="1793849" cy="766927"/>
            <a:chOff x="7394630" y="5290875"/>
            <a:chExt cx="1793849" cy="766927"/>
          </a:xfrm>
        </p:grpSpPr>
        <p:sp>
          <p:nvSpPr>
            <p:cNvPr id="83" name="Text Box 44">
              <a:extLst>
                <a:ext uri="{FF2B5EF4-FFF2-40B4-BE49-F238E27FC236}">
                  <a16:creationId xmlns:a16="http://schemas.microsoft.com/office/drawing/2014/main" id="{3288E3AD-F416-4E23-9191-AAC2F11E0D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4159" y="5657692"/>
              <a:ext cx="14943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Loves(</a:t>
              </a:r>
              <a:r>
                <a:rPr lang="en-US" altLang="en-US" sz="2000" dirty="0" err="1">
                  <a:solidFill>
                    <a:srgbClr val="FF0000"/>
                  </a:solidFill>
                </a:rPr>
                <a:t>b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86" name="Line 31">
              <a:extLst>
                <a:ext uri="{FF2B5EF4-FFF2-40B4-BE49-F238E27FC236}">
                  <a16:creationId xmlns:a16="http://schemas.microsoft.com/office/drawing/2014/main" id="{E43CB7AC-1E92-4F53-8228-7A7423E352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76120" y="5290875"/>
              <a:ext cx="0" cy="49696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9FABA6B-5756-4E5C-B0E5-3C8B7E75FD31}"/>
                </a:ext>
              </a:extLst>
            </p:cNvPr>
            <p:cNvGrpSpPr/>
            <p:nvPr/>
          </p:nvGrpSpPr>
          <p:grpSpPr>
            <a:xfrm>
              <a:off x="7394630" y="5296603"/>
              <a:ext cx="869942" cy="400110"/>
              <a:chOff x="7394630" y="3359780"/>
              <a:chExt cx="869942" cy="400110"/>
            </a:xfrm>
          </p:grpSpPr>
          <p:sp>
            <p:nvSpPr>
              <p:cNvPr id="69" name="Text Box 44">
                <a:extLst>
                  <a:ext uri="{FF2B5EF4-FFF2-40B4-BE49-F238E27FC236}">
                    <a16:creationId xmlns:a16="http://schemas.microsoft.com/office/drawing/2014/main" id="{7CA90BE9-F8A6-446F-9579-653CDDFDD1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4630" y="3359780"/>
                <a:ext cx="45397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g</a:t>
                </a:r>
              </a:p>
            </p:txBody>
          </p:sp>
          <p:sp>
            <p:nvSpPr>
              <p:cNvPr id="74" name="Line 31">
                <a:extLst>
                  <a:ext uri="{FF2B5EF4-FFF2-40B4-BE49-F238E27FC236}">
                    <a16:creationId xmlns:a16="http://schemas.microsoft.com/office/drawing/2014/main" id="{56CE47C9-2A2D-4EBA-AFCC-2F59AF64CF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727733" y="3380507"/>
                <a:ext cx="536839" cy="10745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2986633-5E75-45BE-89D5-A79C1174E8E1}"/>
              </a:ext>
            </a:extLst>
          </p:cNvPr>
          <p:cNvGrpSpPr/>
          <p:nvPr/>
        </p:nvGrpSpPr>
        <p:grpSpPr>
          <a:xfrm>
            <a:off x="7010400" y="4526985"/>
            <a:ext cx="1253706" cy="400110"/>
            <a:chOff x="7010400" y="2590162"/>
            <a:chExt cx="1253706" cy="400110"/>
          </a:xfrm>
        </p:grpSpPr>
        <p:sp>
          <p:nvSpPr>
            <p:cNvPr id="68" name="Text Box 44">
              <a:extLst>
                <a:ext uri="{FF2B5EF4-FFF2-40B4-BE49-F238E27FC236}">
                  <a16:creationId xmlns:a16="http://schemas.microsoft.com/office/drawing/2014/main" id="{B236543A-3CA5-45EC-9700-F18E1151BD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0400" y="2590162"/>
              <a:ext cx="6143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rgbClr val="FF0000"/>
                  </a:solidFill>
                  <a:latin typeface="Symbol" pitchFamily="18" charset="2"/>
                </a:rPr>
                <a:t>"</a:t>
              </a:r>
              <a:r>
                <a:rPr lang="en-US" altLang="en-US" sz="2000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75" name="Line 31">
              <a:extLst>
                <a:ext uri="{FF2B5EF4-FFF2-40B4-BE49-F238E27FC236}">
                  <a16:creationId xmlns:a16="http://schemas.microsoft.com/office/drawing/2014/main" id="{32BC4B47-FD57-4F2D-87A4-30DE04305D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67605" y="2636980"/>
              <a:ext cx="796501" cy="1725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7271F30-BE08-4D41-9F27-CFD4206E621A}"/>
              </a:ext>
            </a:extLst>
          </p:cNvPr>
          <p:cNvGrpSpPr/>
          <p:nvPr/>
        </p:nvGrpSpPr>
        <p:grpSpPr>
          <a:xfrm>
            <a:off x="6148432" y="2406783"/>
            <a:ext cx="993195" cy="882487"/>
            <a:chOff x="6148432" y="1009650"/>
            <a:chExt cx="993195" cy="882487"/>
          </a:xfrm>
        </p:grpSpPr>
        <p:sp>
          <p:nvSpPr>
            <p:cNvPr id="90" name="Line 31">
              <a:extLst>
                <a:ext uri="{FF2B5EF4-FFF2-40B4-BE49-F238E27FC236}">
                  <a16:creationId xmlns:a16="http://schemas.microsoft.com/office/drawing/2014/main" id="{35E9DDFA-8377-4A59-A73C-37B362FE23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26368" y="1027529"/>
              <a:ext cx="15259" cy="86460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67" name="Line 26">
              <a:extLst>
                <a:ext uri="{FF2B5EF4-FFF2-40B4-BE49-F238E27FC236}">
                  <a16:creationId xmlns:a16="http://schemas.microsoft.com/office/drawing/2014/main" id="{2EF4AFC2-AA90-4F46-8F73-69D79C53A0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48432" y="1009650"/>
              <a:ext cx="993194" cy="366679"/>
            </a:xfrm>
            <a:prstGeom prst="line">
              <a:avLst/>
            </a:prstGeom>
            <a:noFill/>
            <a:ln w="38100">
              <a:solidFill>
                <a:srgbClr val="66FF66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sp>
        <p:nvSpPr>
          <p:cNvPr id="78" name="Rectangle 2">
            <a:extLst>
              <a:ext uri="{FF2B5EF4-FFF2-40B4-BE49-F238E27FC236}">
                <a16:creationId xmlns:a16="http://schemas.microsoft.com/office/drawing/2014/main" id="{DA5DCF44-AFCD-47EA-92BD-F061B7BE194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Follow the Parse Tree</a:t>
            </a:r>
            <a:endParaRPr kumimoji="0" lang="en-CA" altLang="en-US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pic>
        <p:nvPicPr>
          <p:cNvPr id="64" name="Picture 63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7F3CF2B8-8EB0-4276-8524-3CEDD7DFFA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99525"/>
            <a:ext cx="965133" cy="988405"/>
          </a:xfrm>
          <a:prstGeom prst="rect">
            <a:avLst/>
          </a:prstGeom>
        </p:spPr>
      </p:pic>
      <p:grpSp>
        <p:nvGrpSpPr>
          <p:cNvPr id="108" name="Group 26">
            <a:extLst>
              <a:ext uri="{FF2B5EF4-FFF2-40B4-BE49-F238E27FC236}">
                <a16:creationId xmlns:a16="http://schemas.microsoft.com/office/drawing/2014/main" id="{69DF1D71-3E56-4B8D-9571-6A6D383310F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11610" y="2876743"/>
            <a:ext cx="519029" cy="1271938"/>
            <a:chOff x="2308" y="1513"/>
            <a:chExt cx="1162" cy="2570"/>
          </a:xfrm>
        </p:grpSpPr>
        <p:grpSp>
          <p:nvGrpSpPr>
            <p:cNvPr id="109" name="Group 27">
              <a:extLst>
                <a:ext uri="{FF2B5EF4-FFF2-40B4-BE49-F238E27FC236}">
                  <a16:creationId xmlns:a16="http://schemas.microsoft.com/office/drawing/2014/main" id="{58AF08BE-D8D0-47D8-948E-CAE8DA6E6D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8" name="Freeform 28">
                <a:extLst>
                  <a:ext uri="{FF2B5EF4-FFF2-40B4-BE49-F238E27FC236}">
                    <a16:creationId xmlns:a16="http://schemas.microsoft.com/office/drawing/2014/main" id="{3FB6C3A6-0FF8-433B-88F6-005B6A98A7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9" name="Freeform 29">
                <a:extLst>
                  <a:ext uri="{FF2B5EF4-FFF2-40B4-BE49-F238E27FC236}">
                    <a16:creationId xmlns:a16="http://schemas.microsoft.com/office/drawing/2014/main" id="{CC0C53AA-AA15-427C-9C1F-DAFAD60952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0" name="Freeform 30">
                <a:extLst>
                  <a:ext uri="{FF2B5EF4-FFF2-40B4-BE49-F238E27FC236}">
                    <a16:creationId xmlns:a16="http://schemas.microsoft.com/office/drawing/2014/main" id="{B595E323-B232-4D6E-84C0-6DAD8E6E7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1" name="Freeform 31">
                <a:extLst>
                  <a:ext uri="{FF2B5EF4-FFF2-40B4-BE49-F238E27FC236}">
                    <a16:creationId xmlns:a16="http://schemas.microsoft.com/office/drawing/2014/main" id="{E613A681-55BC-4D28-83C7-1CAEB867EC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2" name="Freeform 32">
                <a:extLst>
                  <a:ext uri="{FF2B5EF4-FFF2-40B4-BE49-F238E27FC236}">
                    <a16:creationId xmlns:a16="http://schemas.microsoft.com/office/drawing/2014/main" id="{BE377DF7-115F-4912-BA76-4D451CE5F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" name="Freeform 33">
                <a:extLst>
                  <a:ext uri="{FF2B5EF4-FFF2-40B4-BE49-F238E27FC236}">
                    <a16:creationId xmlns:a16="http://schemas.microsoft.com/office/drawing/2014/main" id="{310332AD-1565-48D3-9D92-8D988BADDA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0" name="Freeform 34">
              <a:extLst>
                <a:ext uri="{FF2B5EF4-FFF2-40B4-BE49-F238E27FC236}">
                  <a16:creationId xmlns:a16="http://schemas.microsoft.com/office/drawing/2014/main" id="{17451C3B-2FC5-434C-A25F-7CD3864AD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1" name="Freeform 35">
              <a:extLst>
                <a:ext uri="{FF2B5EF4-FFF2-40B4-BE49-F238E27FC236}">
                  <a16:creationId xmlns:a16="http://schemas.microsoft.com/office/drawing/2014/main" id="{3547E426-E4C0-4A39-94CA-F61F84EA4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2" name="Oval 36">
              <a:extLst>
                <a:ext uri="{FF2B5EF4-FFF2-40B4-BE49-F238E27FC236}">
                  <a16:creationId xmlns:a16="http://schemas.microsoft.com/office/drawing/2014/main" id="{5BCA338D-BD09-487C-B9B8-E02B4F5EEF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3" name="Oval 37">
              <a:extLst>
                <a:ext uri="{FF2B5EF4-FFF2-40B4-BE49-F238E27FC236}">
                  <a16:creationId xmlns:a16="http://schemas.microsoft.com/office/drawing/2014/main" id="{E2734C7C-D474-4048-9D84-C17FE3BA5E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4" name="Oval 38">
              <a:extLst>
                <a:ext uri="{FF2B5EF4-FFF2-40B4-BE49-F238E27FC236}">
                  <a16:creationId xmlns:a16="http://schemas.microsoft.com/office/drawing/2014/main" id="{6DC01F4A-415B-4D7F-B675-592F23E667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5" name="Oval 39">
              <a:extLst>
                <a:ext uri="{FF2B5EF4-FFF2-40B4-BE49-F238E27FC236}">
                  <a16:creationId xmlns:a16="http://schemas.microsoft.com/office/drawing/2014/main" id="{CCF78DA4-E7CB-4AF5-B3DB-A8A1331B96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7" name="Oval 40">
              <a:extLst>
                <a:ext uri="{FF2B5EF4-FFF2-40B4-BE49-F238E27FC236}">
                  <a16:creationId xmlns:a16="http://schemas.microsoft.com/office/drawing/2014/main" id="{DD66C065-9260-43B0-81A9-48CBACC74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405486F-505A-4B84-80B9-4C2EAB2A1F51}"/>
              </a:ext>
            </a:extLst>
          </p:cNvPr>
          <p:cNvGrpSpPr/>
          <p:nvPr/>
        </p:nvGrpSpPr>
        <p:grpSpPr>
          <a:xfrm>
            <a:off x="762000" y="1841863"/>
            <a:ext cx="8563851" cy="607422"/>
            <a:chOff x="762000" y="1841863"/>
            <a:chExt cx="8563851" cy="607422"/>
          </a:xfrm>
        </p:grpSpPr>
        <p:sp>
          <p:nvSpPr>
            <p:cNvPr id="124" name="Text Box 44">
              <a:extLst>
                <a:ext uri="{FF2B5EF4-FFF2-40B4-BE49-F238E27FC236}">
                  <a16:creationId xmlns:a16="http://schemas.microsoft.com/office/drawing/2014/main" id="{F24E74C8-EEBB-4E8C-BF9B-875564F01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1934028"/>
              <a:ext cx="19768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  <a:defRPr/>
              </a:pPr>
              <a:r>
                <a:rPr lang="en-US" altLang="en-US" sz="2400" dirty="0">
                  <a:solidFill>
                    <a:srgbClr val="66FF66"/>
                  </a:solidFill>
                  <a:latin typeface="Symbol" pitchFamily="18" charset="2"/>
                </a:rPr>
                <a:t>"</a:t>
              </a:r>
              <a:r>
                <a:rPr lang="en-US" altLang="en-US" sz="2400" dirty="0" err="1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U,</a:t>
              </a:r>
              <a:r>
                <a:rPr lang="en-US" altLang="en-US" sz="2400" dirty="0" err="1">
                  <a:solidFill>
                    <a:srgbClr val="66FF66"/>
                  </a:solidFill>
                  <a:latin typeface="+mj-lt"/>
                </a:rPr>
                <a:t>Loves,day</a:t>
              </a:r>
              <a:endParaRPr lang="en-US" altLang="en-US" sz="2400" dirty="0">
                <a:solidFill>
                  <a:srgbClr val="66FF66"/>
                </a:solidFill>
                <a:latin typeface="+mj-lt"/>
              </a:endParaRPr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DFC3E52F-F5E7-4704-A56D-2B0EF65CA73A}"/>
                </a:ext>
              </a:extLst>
            </p:cNvPr>
            <p:cNvGrpSpPr/>
            <p:nvPr/>
          </p:nvGrpSpPr>
          <p:grpSpPr>
            <a:xfrm>
              <a:off x="2614748" y="1841863"/>
              <a:ext cx="6711103" cy="607422"/>
              <a:chOff x="2614748" y="1841863"/>
              <a:chExt cx="6711103" cy="607422"/>
            </a:xfrm>
          </p:grpSpPr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048C8A49-AA49-4470-AB39-82A2F6E8130C}"/>
                  </a:ext>
                </a:extLst>
              </p:cNvPr>
              <p:cNvGrpSpPr/>
              <p:nvPr/>
            </p:nvGrpSpPr>
            <p:grpSpPr>
              <a:xfrm>
                <a:off x="2720534" y="1934028"/>
                <a:ext cx="6421568" cy="461665"/>
                <a:chOff x="2720534" y="1934028"/>
                <a:chExt cx="6421568" cy="461665"/>
              </a:xfrm>
            </p:grpSpPr>
            <p:sp>
              <p:nvSpPr>
                <p:cNvPr id="129" name="Text Box 44">
                  <a:extLst>
                    <a:ext uri="{FF2B5EF4-FFF2-40B4-BE49-F238E27FC236}">
                      <a16:creationId xmlns:a16="http://schemas.microsoft.com/office/drawing/2014/main" id="{CE4330F9-88D6-4AC2-AAA9-E0A347DEA0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40858" y="1934028"/>
                  <a:ext cx="220124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Loves(b, g, day)</a:t>
                  </a:r>
                </a:p>
              </p:txBody>
            </p:sp>
            <p:sp>
              <p:nvSpPr>
                <p:cNvPr id="130" name="Text Box 44">
                  <a:extLst>
                    <a:ext uri="{FF2B5EF4-FFF2-40B4-BE49-F238E27FC236}">
                      <a16:creationId xmlns:a16="http://schemas.microsoft.com/office/drawing/2014/main" id="{C9FF781F-E21A-4F8E-92AB-3453640FBD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02887" y="1934028"/>
                  <a:ext cx="7120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b, </a:t>
                  </a:r>
                </a:p>
              </p:txBody>
            </p:sp>
            <p:sp>
              <p:nvSpPr>
                <p:cNvPr id="131" name="Text Box 44">
                  <a:extLst>
                    <a:ext uri="{FF2B5EF4-FFF2-40B4-BE49-F238E27FC236}">
                      <a16:creationId xmlns:a16="http://schemas.microsoft.com/office/drawing/2014/main" id="{CE7A67E3-5D0F-4AD5-BE75-0ECC9645C3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23720" y="1934028"/>
                  <a:ext cx="6607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$</a:t>
                  </a: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g, </a:t>
                  </a:r>
                </a:p>
              </p:txBody>
            </p:sp>
            <p:sp>
              <p:nvSpPr>
                <p:cNvPr id="132" name="Text Box 44">
                  <a:extLst>
                    <a:ext uri="{FF2B5EF4-FFF2-40B4-BE49-F238E27FC236}">
                      <a16:creationId xmlns:a16="http://schemas.microsoft.com/office/drawing/2014/main" id="{5FDC15E6-F6BF-404C-A852-FFC255F6E3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15627" y="1934028"/>
                  <a:ext cx="227818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Loves(b, g, day)</a:t>
                  </a:r>
                  <a:r>
                    <a:rPr 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 </a:t>
                  </a:r>
                  <a:endParaRPr lang="en-US" altLang="en-US" sz="2400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33" name="Text Box 44">
                  <a:extLst>
                    <a:ext uri="{FF2B5EF4-FFF2-40B4-BE49-F238E27FC236}">
                      <a16:creationId xmlns:a16="http://schemas.microsoft.com/office/drawing/2014/main" id="{FDE006BD-9427-4A0C-B51F-646BED0160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29652" y="1934028"/>
                  <a:ext cx="7120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b, </a:t>
                  </a:r>
                </a:p>
              </p:txBody>
            </p:sp>
            <p:sp>
              <p:nvSpPr>
                <p:cNvPr id="134" name="Text Box 44">
                  <a:extLst>
                    <a:ext uri="{FF2B5EF4-FFF2-40B4-BE49-F238E27FC236}">
                      <a16:creationId xmlns:a16="http://schemas.microsoft.com/office/drawing/2014/main" id="{C860619A-C05E-44E3-B6BF-AC6E405F7C4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20534" y="1934028"/>
                  <a:ext cx="6607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$</a:t>
                  </a: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g, </a:t>
                  </a:r>
                </a:p>
              </p:txBody>
            </p:sp>
            <p:sp>
              <p:nvSpPr>
                <p:cNvPr id="135" name="Text Box 44">
                  <a:extLst>
                    <a:ext uri="{FF2B5EF4-FFF2-40B4-BE49-F238E27FC236}">
                      <a16:creationId xmlns:a16="http://schemas.microsoft.com/office/drawing/2014/main" id="{727A2F33-0DBB-4E9D-A244-5F3F5F65A1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05079" y="1934028"/>
                  <a:ext cx="48763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l-GR" altLang="en-US" sz="2400" dirty="0">
                      <a:solidFill>
                        <a:schemeClr val="accent2"/>
                      </a:solidFill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</a:t>
                  </a:r>
                  <a:endParaRPr lang="en-US" altLang="en-US" sz="2400" dirty="0">
                    <a:solidFill>
                      <a:schemeClr val="accent2"/>
                    </a:solidFill>
                  </a:endParaRPr>
                </a:p>
              </p:txBody>
            </p:sp>
          </p:grpSp>
          <p:sp>
            <p:nvSpPr>
              <p:cNvPr id="127" name="Text Box 44">
                <a:extLst>
                  <a:ext uri="{FF2B5EF4-FFF2-40B4-BE49-F238E27FC236}">
                    <a16:creationId xmlns:a16="http://schemas.microsoft.com/office/drawing/2014/main" id="{57D93E99-1BE6-45BF-A28E-3761F025D0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14748" y="1841863"/>
                <a:ext cx="42351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  <a:latin typeface="Symbol" pitchFamily="18" charset="2"/>
                  </a:rPr>
                  <a:t>[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 </a:t>
                </a:r>
              </a:p>
            </p:txBody>
          </p:sp>
          <p:sp>
            <p:nvSpPr>
              <p:cNvPr id="128" name="Text Box 44">
                <a:extLst>
                  <a:ext uri="{FF2B5EF4-FFF2-40B4-BE49-F238E27FC236}">
                    <a16:creationId xmlns:a16="http://schemas.microsoft.com/office/drawing/2014/main" id="{DAE5CEB1-7FBB-4D11-8BB2-4987CEE158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02337" y="1864510"/>
                <a:ext cx="42351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  <a:latin typeface="Symbol" pitchFamily="18" charset="2"/>
                  </a:rPr>
                  <a:t>]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 </a:t>
                </a:r>
              </a:p>
            </p:txBody>
          </p:sp>
        </p:grpSp>
      </p:grpSp>
      <p:sp>
        <p:nvSpPr>
          <p:cNvPr id="7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A9C834F-D0F3-4E82-93E1-AA19E703E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827" y="638095"/>
            <a:ext cx="8926227" cy="1708421"/>
          </a:xfrm>
          <a:prstGeom prst="rect">
            <a:avLst/>
          </a:prstGeom>
          <a:noFill/>
          <a:ln w="63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Contest Free Grammar  </a:t>
            </a:r>
          </a:p>
          <a:p>
            <a:pPr lvl="0"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S(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S(x)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B00F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|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B00FE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lang="en-US" altLang="en-US" sz="2400" baseline="-25000" noProof="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l-GR" altLang="en-US" sz="2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l-GR" altLang="en-US" sz="2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altLang="en-US" sz="2400" baseline="-25000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both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 dirty="0" err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en-US" altLang="en-US" sz="2400" baseline="-25000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one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(T,T)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B00F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…</a:t>
            </a:r>
          </a:p>
          <a:p>
            <a:pPr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"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S(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$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S(x)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B00F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|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B00FE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l-GR" altLang="en-US" sz="2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 baseline="-25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l-GR" altLang="en-US" sz="2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altLang="en-US" sz="2400" baseline="-25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both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2400" baseline="-25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 dirty="0" err="1">
                <a:solidFill>
                  <a:schemeClr val="tx2"/>
                </a:solidFill>
                <a:sym typeface="Symbol" panose="05050102010706020507" pitchFamily="18" charset="2"/>
              </a:rPr>
              <a:t></a:t>
            </a:r>
            <a:r>
              <a:rPr lang="en-US" altLang="en-US" sz="2400" baseline="-25000" dirty="0" err="1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cases</a:t>
            </a:r>
            <a:r>
              <a:rPr lang="en-US" altLang="en-US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(T,T)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B00F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2692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4" grpId="0"/>
      <p:bldP spid="85" grpId="0"/>
      <p:bldP spid="58" grpId="0" animBg="1"/>
      <p:bldP spid="61" grpId="0"/>
      <p:bldP spid="62" grpId="0"/>
      <p:bldP spid="63" grpId="0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E1F9D871-95EE-455F-BEBC-BE620E7A6F14}"/>
              </a:ext>
            </a:extLst>
          </p:cNvPr>
          <p:cNvGrpSpPr/>
          <p:nvPr/>
        </p:nvGrpSpPr>
        <p:grpSpPr>
          <a:xfrm>
            <a:off x="685800" y="-44304"/>
            <a:ext cx="9753600" cy="5521583"/>
            <a:chOff x="685800" y="-44304"/>
            <a:chExt cx="9753600" cy="5521583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6F73C43-3282-42E0-A497-1717A7B4EE35}"/>
                </a:ext>
              </a:extLst>
            </p:cNvPr>
            <p:cNvGrpSpPr/>
            <p:nvPr/>
          </p:nvGrpSpPr>
          <p:grpSpPr>
            <a:xfrm>
              <a:off x="4724400" y="1070439"/>
              <a:ext cx="5715000" cy="3651019"/>
              <a:chOff x="4724400" y="1070439"/>
              <a:chExt cx="5715000" cy="3651019"/>
            </a:xfrm>
          </p:grpSpPr>
          <p:sp>
            <p:nvSpPr>
              <p:cNvPr id="164" name="Text Box 3">
                <a:extLst>
                  <a:ext uri="{FF2B5EF4-FFF2-40B4-BE49-F238E27FC236}">
                    <a16:creationId xmlns:a16="http://schemas.microsoft.com/office/drawing/2014/main" id="{139A0A3F-9B72-477E-ACB6-F8EA930148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27191" y="1751236"/>
                <a:ext cx="21463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</a:pPr>
                <a:r>
                  <a:rPr lang="en-US" altLang="en-US" sz="2400" dirty="0">
                    <a:solidFill>
                      <a:schemeClr val="accent2"/>
                    </a:solidFill>
                    <a:latin typeface="+mj-lt"/>
                    <a:sym typeface="Symbol" pitchFamily="18" charset="2"/>
                  </a:rPr>
                  <a:t>LHS</a:t>
                </a:r>
                <a:r>
                  <a:rPr lang="el-GR" altLang="en-US" sz="2400" dirty="0">
                    <a:solidFill>
                      <a:schemeClr val="accent2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  </a:t>
                </a:r>
                <a:r>
                  <a:rPr lang="en-US" altLang="en-US" sz="2400" dirty="0">
                    <a:solidFill>
                      <a:schemeClr val="accent2"/>
                    </a:solidFill>
                    <a:latin typeface="+mj-lt"/>
                    <a:sym typeface="Symbol" pitchFamily="18" charset="2"/>
                  </a:rPr>
                  <a:t>RHS</a:t>
                </a:r>
              </a:p>
            </p:txBody>
          </p: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1429452B-C0BD-4B0A-81AC-5C4600E9C557}"/>
                  </a:ext>
                </a:extLst>
              </p:cNvPr>
              <p:cNvGrpSpPr/>
              <p:nvPr/>
            </p:nvGrpSpPr>
            <p:grpSpPr>
              <a:xfrm>
                <a:off x="5986205" y="2142607"/>
                <a:ext cx="1887877" cy="1243110"/>
                <a:chOff x="6605031" y="1377506"/>
                <a:chExt cx="1694420" cy="1087859"/>
              </a:xfrm>
            </p:grpSpPr>
            <p:sp>
              <p:nvSpPr>
                <p:cNvPr id="219" name="Line 26">
                  <a:extLst>
                    <a:ext uri="{FF2B5EF4-FFF2-40B4-BE49-F238E27FC236}">
                      <a16:creationId xmlns:a16="http://schemas.microsoft.com/office/drawing/2014/main" id="{94441463-980F-4667-B770-2567498035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605031" y="1377506"/>
                  <a:ext cx="946705" cy="1087859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prstDash val="solid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220" name="Line 28">
                  <a:extLst>
                    <a:ext uri="{FF2B5EF4-FFF2-40B4-BE49-F238E27FC236}">
                      <a16:creationId xmlns:a16="http://schemas.microsoft.com/office/drawing/2014/main" id="{6ABF2CED-8678-43A1-B888-DDE3199F2D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51738" y="1377507"/>
                  <a:ext cx="747713" cy="64056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  <p:sp>
            <p:nvSpPr>
              <p:cNvPr id="166" name="Line 31">
                <a:extLst>
                  <a:ext uri="{FF2B5EF4-FFF2-40B4-BE49-F238E27FC236}">
                    <a16:creationId xmlns:a16="http://schemas.microsoft.com/office/drawing/2014/main" id="{0E45867C-5D5E-4EEF-9D6F-D02197FB65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76120" y="3203501"/>
                <a:ext cx="0" cy="46166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67" name="Text Box 44">
                <a:extLst>
                  <a:ext uri="{FF2B5EF4-FFF2-40B4-BE49-F238E27FC236}">
                    <a16:creationId xmlns:a16="http://schemas.microsoft.com/office/drawing/2014/main" id="{FF96B8F5-B87B-4157-A211-A9732DAF0B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0400" y="2819470"/>
                <a:ext cx="34290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b,</a:t>
                </a: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g,Loves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b,g,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)</a:t>
                </a:r>
              </a:p>
            </p:txBody>
          </p:sp>
          <p:sp>
            <p:nvSpPr>
              <p:cNvPr id="168" name="Text Box 44">
                <a:extLst>
                  <a:ext uri="{FF2B5EF4-FFF2-40B4-BE49-F238E27FC236}">
                    <a16:creationId xmlns:a16="http://schemas.microsoft.com/office/drawing/2014/main" id="{BC7D8A9B-31F8-452C-B609-BCE9607FD4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2456" y="3570409"/>
                <a:ext cx="182774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g,Loves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rgbClr val="FF0000"/>
                    </a:solidFill>
                  </a:rPr>
                  <a:t>b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)</a:t>
                </a:r>
              </a:p>
            </p:txBody>
          </p:sp>
          <p:sp>
            <p:nvSpPr>
              <p:cNvPr id="169" name="Text Box 44">
                <a:extLst>
                  <a:ext uri="{FF2B5EF4-FFF2-40B4-BE49-F238E27FC236}">
                    <a16:creationId xmlns:a16="http://schemas.microsoft.com/office/drawing/2014/main" id="{F74D578A-A9F5-454B-B2DE-79AB2FEACA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2803" y="1350866"/>
                <a:ext cx="19768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en-US" sz="2400" dirty="0">
                    <a:solidFill>
                      <a:srgbClr val="66FF66"/>
                    </a:solidFill>
                    <a:latin typeface="Symbol" pitchFamily="18" charset="2"/>
                  </a:rPr>
                  <a:t>"</a:t>
                </a:r>
                <a:r>
                  <a:rPr lang="en-US" altLang="en-US" sz="2400" dirty="0" err="1">
                    <a:solidFill>
                      <a:srgbClr val="66FF66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U,</a:t>
                </a:r>
                <a:r>
                  <a:rPr lang="en-US" altLang="en-US" sz="2400" dirty="0" err="1">
                    <a:solidFill>
                      <a:srgbClr val="66FF66"/>
                    </a:solidFill>
                    <a:latin typeface="+mj-lt"/>
                  </a:rPr>
                  <a:t>Loves,day</a:t>
                </a:r>
                <a:endParaRPr lang="en-US" altLang="en-US" sz="2400" dirty="0">
                  <a:solidFill>
                    <a:srgbClr val="66FF66"/>
                  </a:solidFill>
                  <a:latin typeface="+mj-lt"/>
                </a:endParaRPr>
              </a:p>
            </p:txBody>
          </p:sp>
          <p:sp>
            <p:nvSpPr>
              <p:cNvPr id="170" name="Text Box 44">
                <a:extLst>
                  <a:ext uri="{FF2B5EF4-FFF2-40B4-BE49-F238E27FC236}">
                    <a16:creationId xmlns:a16="http://schemas.microsoft.com/office/drawing/2014/main" id="{27B33E71-2100-46E5-B147-6E99EC9F5A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4400" y="3371387"/>
                <a:ext cx="226696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rgbClr val="FFFF00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g,</a:t>
                </a:r>
                <a:r>
                  <a:rPr lang="en-US" altLang="en-US" sz="2000" dirty="0">
                    <a:solidFill>
                      <a:srgbClr val="FFFF00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b,Loves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b,g,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)</a:t>
                </a:r>
                <a:r>
                  <a:rPr lang="en-US" sz="2000" dirty="0">
                    <a:solidFill>
                      <a:srgbClr val="FFFF00"/>
                    </a:solidFill>
                    <a:latin typeface="Symbol" pitchFamily="18" charset="2"/>
                  </a:rPr>
                  <a:t> </a:t>
                </a:r>
                <a:endParaRPr lang="en-US" altLang="en-US" sz="2000" dirty="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3537ACD1-8815-43B8-8728-DC2B7FCAC926}"/>
                  </a:ext>
                </a:extLst>
              </p:cNvPr>
              <p:cNvGrpSpPr/>
              <p:nvPr/>
            </p:nvGrpSpPr>
            <p:grpSpPr>
              <a:xfrm>
                <a:off x="7394630" y="3954531"/>
                <a:ext cx="1793849" cy="766927"/>
                <a:chOff x="7394630" y="5290875"/>
                <a:chExt cx="1793849" cy="766927"/>
              </a:xfrm>
            </p:grpSpPr>
            <p:sp>
              <p:nvSpPr>
                <p:cNvPr id="187" name="Text Box 44">
                  <a:extLst>
                    <a:ext uri="{FF2B5EF4-FFF2-40B4-BE49-F238E27FC236}">
                      <a16:creationId xmlns:a16="http://schemas.microsoft.com/office/drawing/2014/main" id="{0B6A238E-25A5-47A4-8AF0-1E7BA59A605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94159" y="5657692"/>
                  <a:ext cx="149432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Loves(</a:t>
                  </a:r>
                  <a:r>
                    <a:rPr lang="en-US" altLang="en-US" sz="2000" dirty="0" err="1">
                      <a:solidFill>
                        <a:srgbClr val="FF0000"/>
                      </a:solidFill>
                    </a:rPr>
                    <a:t>b</a:t>
                  </a:r>
                  <a:r>
                    <a:rPr lang="en-US" altLang="en-US" sz="2000" dirty="0" err="1">
                      <a:solidFill>
                        <a:schemeClr val="accent2"/>
                      </a:solidFill>
                    </a:rPr>
                    <a:t>,g,</a:t>
                  </a:r>
                  <a:r>
                    <a:rPr lang="en-US" altLang="en-US" sz="2000" dirty="0" err="1">
                      <a:solidFill>
                        <a:srgbClr val="66FF66"/>
                      </a:solidFill>
                    </a:rPr>
                    <a:t>d</a:t>
                  </a: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)</a:t>
                  </a:r>
                </a:p>
              </p:txBody>
            </p:sp>
            <p:sp>
              <p:nvSpPr>
                <p:cNvPr id="188" name="Line 31">
                  <a:extLst>
                    <a:ext uri="{FF2B5EF4-FFF2-40B4-BE49-F238E27FC236}">
                      <a16:creationId xmlns:a16="http://schemas.microsoft.com/office/drawing/2014/main" id="{452B50EE-D02D-423F-9764-7B2A426AE7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76120" y="5290875"/>
                  <a:ext cx="0" cy="496963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grpSp>
              <p:nvGrpSpPr>
                <p:cNvPr id="189" name="Group 188">
                  <a:extLst>
                    <a:ext uri="{FF2B5EF4-FFF2-40B4-BE49-F238E27FC236}">
                      <a16:creationId xmlns:a16="http://schemas.microsoft.com/office/drawing/2014/main" id="{1ADDE926-0BD7-4000-8F82-B064171646AF}"/>
                    </a:ext>
                  </a:extLst>
                </p:cNvPr>
                <p:cNvGrpSpPr/>
                <p:nvPr/>
              </p:nvGrpSpPr>
              <p:grpSpPr>
                <a:xfrm>
                  <a:off x="7394630" y="5296603"/>
                  <a:ext cx="869942" cy="400110"/>
                  <a:chOff x="7394630" y="3359780"/>
                  <a:chExt cx="869942" cy="400110"/>
                </a:xfrm>
              </p:grpSpPr>
              <p:sp>
                <p:nvSpPr>
                  <p:cNvPr id="217" name="Text Box 44">
                    <a:extLst>
                      <a:ext uri="{FF2B5EF4-FFF2-40B4-BE49-F238E27FC236}">
                        <a16:creationId xmlns:a16="http://schemas.microsoft.com/office/drawing/2014/main" id="{7588E226-D26C-406B-9C1A-A3746E67F51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94630" y="3359780"/>
                    <a:ext cx="453970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n-US" altLang="en-US" sz="20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000" dirty="0">
                        <a:solidFill>
                          <a:schemeClr val="accent2"/>
                        </a:solidFill>
                      </a:rPr>
                      <a:t>g</a:t>
                    </a:r>
                  </a:p>
                </p:txBody>
              </p:sp>
              <p:sp>
                <p:nvSpPr>
                  <p:cNvPr id="218" name="Line 31">
                    <a:extLst>
                      <a:ext uri="{FF2B5EF4-FFF2-40B4-BE49-F238E27FC236}">
                        <a16:creationId xmlns:a16="http://schemas.microsoft.com/office/drawing/2014/main" id="{84DCD278-6B8E-4475-846E-5FADE2E0C1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727733" y="3380507"/>
                    <a:ext cx="536839" cy="107454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C3AB7D2-ABE5-4B07-8E47-860D35BB6C96}"/>
                  </a:ext>
                </a:extLst>
              </p:cNvPr>
              <p:cNvGrpSpPr/>
              <p:nvPr/>
            </p:nvGrpSpPr>
            <p:grpSpPr>
              <a:xfrm>
                <a:off x="7010400" y="3190641"/>
                <a:ext cx="1253706" cy="400110"/>
                <a:chOff x="7010400" y="2590162"/>
                <a:chExt cx="1253706" cy="400110"/>
              </a:xfrm>
            </p:grpSpPr>
            <p:sp>
              <p:nvSpPr>
                <p:cNvPr id="185" name="Text Box 44">
                  <a:extLst>
                    <a:ext uri="{FF2B5EF4-FFF2-40B4-BE49-F238E27FC236}">
                      <a16:creationId xmlns:a16="http://schemas.microsoft.com/office/drawing/2014/main" id="{D54F4752-CDC0-4C16-9700-FB53B37C05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10400" y="2590162"/>
                  <a:ext cx="614395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rgbClr val="FF0000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000" dirty="0">
                      <a:solidFill>
                        <a:srgbClr val="FF0000"/>
                      </a:solidFill>
                    </a:rPr>
                    <a:t>b</a:t>
                  </a:r>
                </a:p>
              </p:txBody>
            </p:sp>
            <p:sp>
              <p:nvSpPr>
                <p:cNvPr id="186" name="Line 31">
                  <a:extLst>
                    <a:ext uri="{FF2B5EF4-FFF2-40B4-BE49-F238E27FC236}">
                      <a16:creationId xmlns:a16="http://schemas.microsoft.com/office/drawing/2014/main" id="{9A635F8F-B7BD-4315-8C20-7022535248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467605" y="2636980"/>
                  <a:ext cx="796501" cy="17258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05A74FBE-2941-40F6-9246-11BED82C4BE7}"/>
                  </a:ext>
                </a:extLst>
              </p:cNvPr>
              <p:cNvGrpSpPr/>
              <p:nvPr/>
            </p:nvGrpSpPr>
            <p:grpSpPr>
              <a:xfrm>
                <a:off x="6148432" y="1070439"/>
                <a:ext cx="993195" cy="882487"/>
                <a:chOff x="6148432" y="1009650"/>
                <a:chExt cx="993195" cy="882487"/>
              </a:xfrm>
            </p:grpSpPr>
            <p:sp>
              <p:nvSpPr>
                <p:cNvPr id="183" name="Line 31">
                  <a:extLst>
                    <a:ext uri="{FF2B5EF4-FFF2-40B4-BE49-F238E27FC236}">
                      <a16:creationId xmlns:a16="http://schemas.microsoft.com/office/drawing/2014/main" id="{FE40B994-172B-4886-A1A2-A1BB28ED8A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126368" y="1027529"/>
                  <a:ext cx="15259" cy="864608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184" name="Line 26">
                  <a:extLst>
                    <a:ext uri="{FF2B5EF4-FFF2-40B4-BE49-F238E27FC236}">
                      <a16:creationId xmlns:a16="http://schemas.microsoft.com/office/drawing/2014/main" id="{B36145C7-15D0-411E-82FD-A17C8C5A57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148432" y="1009650"/>
                  <a:ext cx="993194" cy="366679"/>
                </a:xfrm>
                <a:prstGeom prst="line">
                  <a:avLst/>
                </a:prstGeom>
                <a:noFill/>
                <a:ln w="38100">
                  <a:solidFill>
                    <a:srgbClr val="66FF66"/>
                  </a:solidFill>
                  <a:prstDash val="solid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96" name="Rectangle 2">
              <a:extLst>
                <a:ext uri="{FF2B5EF4-FFF2-40B4-BE49-F238E27FC236}">
                  <a16:creationId xmlns:a16="http://schemas.microsoft.com/office/drawing/2014/main" id="{1FAB6361-DE6F-4F60-99F7-5DE7D467309A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685800" y="-44304"/>
              <a:ext cx="7772400" cy="1143000"/>
            </a:xfrm>
            <a:prstGeom prst="rect">
              <a:avLst/>
            </a:prstGeom>
          </p:spPr>
          <p:txBody>
            <a:bodyPr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/>
                  <a:ea typeface="+mj-ea"/>
                  <a:cs typeface="+mj-cs"/>
                </a:rPr>
                <a:t>Follow the Parse Tree</a:t>
              </a:r>
              <a:endParaRPr kumimoji="0" lang="en-CA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endParaRPr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2BC4333F-760B-457D-8CBA-6E4086B8F82F}"/>
                </a:ext>
              </a:extLst>
            </p:cNvPr>
            <p:cNvGrpSpPr/>
            <p:nvPr/>
          </p:nvGrpSpPr>
          <p:grpSpPr>
            <a:xfrm>
              <a:off x="5045584" y="3779910"/>
              <a:ext cx="2217388" cy="1697369"/>
              <a:chOff x="5045584" y="3779910"/>
              <a:chExt cx="2217388" cy="1697369"/>
            </a:xfrm>
          </p:grpSpPr>
          <p:sp>
            <p:nvSpPr>
              <p:cNvPr id="149" name="Line 31">
                <a:extLst>
                  <a:ext uri="{FF2B5EF4-FFF2-40B4-BE49-F238E27FC236}">
                    <a16:creationId xmlns:a16="http://schemas.microsoft.com/office/drawing/2014/main" id="{EB7C8B8F-9096-4E6C-ABDC-45D2661F7B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52583" y="3779910"/>
                <a:ext cx="2168" cy="514845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52" name="Text Box 44">
                <a:extLst>
                  <a:ext uri="{FF2B5EF4-FFF2-40B4-BE49-F238E27FC236}">
                    <a16:creationId xmlns:a16="http://schemas.microsoft.com/office/drawing/2014/main" id="{CB2B7E95-9059-4178-8876-8A3FDB45F5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69215" y="5077169"/>
                <a:ext cx="155844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rgbClr val="FFFF00"/>
                    </a:solidFill>
                  </a:rPr>
                  <a:t>Loves(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b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)</a:t>
                </a:r>
                <a:r>
                  <a:rPr lang="en-US" sz="2000" dirty="0">
                    <a:solidFill>
                      <a:srgbClr val="FFFF00"/>
                    </a:solidFill>
                    <a:latin typeface="Symbol" pitchFamily="18" charset="2"/>
                  </a:rPr>
                  <a:t> </a:t>
                </a:r>
                <a:endParaRPr lang="en-US" altLang="en-US" sz="2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3" name="Text Box 44">
                <a:extLst>
                  <a:ext uri="{FF2B5EF4-FFF2-40B4-BE49-F238E27FC236}">
                    <a16:creationId xmlns:a16="http://schemas.microsoft.com/office/drawing/2014/main" id="{E58E547B-27F4-4BB1-8EDE-848B60D896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50586" y="4224647"/>
                <a:ext cx="211238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tx2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 err="1">
                    <a:solidFill>
                      <a:schemeClr val="tx2"/>
                    </a:solidFill>
                  </a:rPr>
                  <a:t>b,Love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s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(</a:t>
                </a:r>
                <a:r>
                  <a:rPr lang="en-US" altLang="en-US" sz="2000" dirty="0" err="1">
                    <a:solidFill>
                      <a:srgbClr val="FFFF00"/>
                    </a:solidFill>
                  </a:rPr>
                  <a:t>b,g,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)</a:t>
                </a:r>
                <a:r>
                  <a:rPr lang="en-US" sz="2000" dirty="0">
                    <a:solidFill>
                      <a:srgbClr val="FFFF00"/>
                    </a:solidFill>
                    <a:latin typeface="Symbol" pitchFamily="18" charset="2"/>
                  </a:rPr>
                  <a:t> </a:t>
                </a:r>
                <a:endParaRPr lang="en-US" altLang="en-US" sz="2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5" name="Line 31">
                <a:extLst>
                  <a:ext uri="{FF2B5EF4-FFF2-40B4-BE49-F238E27FC236}">
                    <a16:creationId xmlns:a16="http://schemas.microsoft.com/office/drawing/2014/main" id="{4ADCA023-6C40-40AA-9089-CA28818E5F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38152" y="4605647"/>
                <a:ext cx="5369" cy="55746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3104CDCD-9C23-40DA-853A-33EA82238EE4}"/>
                  </a:ext>
                </a:extLst>
              </p:cNvPr>
              <p:cNvGrpSpPr/>
              <p:nvPr/>
            </p:nvGrpSpPr>
            <p:grpSpPr>
              <a:xfrm>
                <a:off x="5045584" y="3779911"/>
                <a:ext cx="1006993" cy="404162"/>
                <a:chOff x="5045584" y="3179432"/>
                <a:chExt cx="1006993" cy="404162"/>
              </a:xfrm>
            </p:grpSpPr>
            <p:sp>
              <p:nvSpPr>
                <p:cNvPr id="162" name="Text Box 44">
                  <a:extLst>
                    <a:ext uri="{FF2B5EF4-FFF2-40B4-BE49-F238E27FC236}">
                      <a16:creationId xmlns:a16="http://schemas.microsoft.com/office/drawing/2014/main" id="{00DABECA-B811-4710-9B6F-F0F496AC0B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45584" y="3183484"/>
                  <a:ext cx="45397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rgbClr val="FFFF00"/>
                      </a:solidFill>
                      <a:latin typeface="Symbol" pitchFamily="18" charset="2"/>
                    </a:rPr>
                    <a:t>$</a:t>
                  </a:r>
                  <a:r>
                    <a:rPr lang="en-US" altLang="en-US" sz="2000" dirty="0">
                      <a:solidFill>
                        <a:srgbClr val="FFFF00"/>
                      </a:solidFill>
                    </a:rPr>
                    <a:t>g</a:t>
                  </a:r>
                </a:p>
              </p:txBody>
            </p:sp>
            <p:sp>
              <p:nvSpPr>
                <p:cNvPr id="163" name="Line 31">
                  <a:extLst>
                    <a:ext uri="{FF2B5EF4-FFF2-40B4-BE49-F238E27FC236}">
                      <a16:creationId xmlns:a16="http://schemas.microsoft.com/office/drawing/2014/main" id="{A9768A0A-6CB9-4B58-BCD1-E3C17527A7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369215" y="3179432"/>
                  <a:ext cx="683362" cy="143574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FE87DB7F-BB30-4A10-B490-3B3D67DD2F9A}"/>
                  </a:ext>
                </a:extLst>
              </p:cNvPr>
              <p:cNvGrpSpPr/>
              <p:nvPr/>
            </p:nvGrpSpPr>
            <p:grpSpPr>
              <a:xfrm>
                <a:off x="5143488" y="4528122"/>
                <a:ext cx="904453" cy="400110"/>
                <a:chOff x="5143488" y="3927643"/>
                <a:chExt cx="904453" cy="400110"/>
              </a:xfrm>
            </p:grpSpPr>
            <p:sp>
              <p:nvSpPr>
                <p:cNvPr id="160" name="Text Box 44">
                  <a:extLst>
                    <a:ext uri="{FF2B5EF4-FFF2-40B4-BE49-F238E27FC236}">
                      <a16:creationId xmlns:a16="http://schemas.microsoft.com/office/drawing/2014/main" id="{22212D3A-3221-46AF-8534-1B7F4D21229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43488" y="3927643"/>
                  <a:ext cx="503379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chemeClr val="accent2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b</a:t>
                  </a:r>
                </a:p>
              </p:txBody>
            </p:sp>
            <p:sp>
              <p:nvSpPr>
                <p:cNvPr id="161" name="Line 31">
                  <a:extLst>
                    <a:ext uri="{FF2B5EF4-FFF2-40B4-BE49-F238E27FC236}">
                      <a16:creationId xmlns:a16="http://schemas.microsoft.com/office/drawing/2014/main" id="{1BF65A00-C490-4C71-8E67-EABAE41249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40143" y="4013994"/>
                  <a:ext cx="507798" cy="91426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118" name="Picture 2" descr="http://www.swordofthespirit.net/bulwark/mosesbush.gif">
              <a:extLst>
                <a:ext uri="{FF2B5EF4-FFF2-40B4-BE49-F238E27FC236}">
                  <a16:creationId xmlns:a16="http://schemas.microsoft.com/office/drawing/2014/main" id="{A19BB5E9-4067-4CD9-9935-C9271C9D1C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4566" y="2411027"/>
              <a:ext cx="807362" cy="469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4" name="Picture 2" descr="http://www.swordofthespirit.net/bulwark/mosesbush.gif">
            <a:extLst>
              <a:ext uri="{FF2B5EF4-FFF2-40B4-BE49-F238E27FC236}">
                <a16:creationId xmlns:a16="http://schemas.microsoft.com/office/drawing/2014/main" id="{38C1753F-B1B4-466F-AD09-1C70D52A2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6" y="1248162"/>
            <a:ext cx="1008341" cy="58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" name="AutoShape 38">
            <a:extLst>
              <a:ext uri="{FF2B5EF4-FFF2-40B4-BE49-F238E27FC236}">
                <a16:creationId xmlns:a16="http://schemas.microsoft.com/office/drawing/2014/main" id="{F4A1A1CB-BA9A-42ED-B657-34B9E791F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390" y="1732672"/>
            <a:ext cx="4953000" cy="412486"/>
          </a:xfrm>
          <a:prstGeom prst="wedgeRoundRectCallout">
            <a:avLst>
              <a:gd name="adj1" fmla="val -57171"/>
              <a:gd name="adj2" fmla="val -110047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algn="l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>
              <a:spcBef>
                <a:spcPct val="0"/>
              </a:spcBef>
            </a:pP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Assume </a:t>
            </a:r>
            <a:r>
              <a:rPr lang="en-US" altLang="en-US" sz="2000" dirty="0">
                <a:solidFill>
                  <a:srgbClr val="FFFF00"/>
                </a:solidFill>
                <a:latin typeface="Symbol" pitchFamily="18" charset="2"/>
              </a:rPr>
              <a:t>$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g,</a:t>
            </a:r>
            <a:r>
              <a:rPr lang="en-US" altLang="en-US" sz="20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b,Loves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(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  <a:latin typeface="Times New Roman" pitchFamily="18" charset="0"/>
              </a:rPr>
              <a:t>d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)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</a:t>
            </a:r>
            <a:r>
              <a:rPr lang="en-CA" altLang="en-US" sz="2000" dirty="0">
                <a:solidFill>
                  <a:srgbClr val="FFFFFF"/>
                </a:solidFill>
                <a:latin typeface="Times New Roman"/>
              </a:rPr>
              <a:t>I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can help you!</a:t>
            </a:r>
          </a:p>
        </p:txBody>
      </p:sp>
      <p:sp>
        <p:nvSpPr>
          <p:cNvPr id="117" name="AutoShape 38">
            <a:extLst>
              <a:ext uri="{FF2B5EF4-FFF2-40B4-BE49-F238E27FC236}">
                <a16:creationId xmlns:a16="http://schemas.microsoft.com/office/drawing/2014/main" id="{1019BDB6-FC10-4BEA-81D1-70CC32BBB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0192" y="3462884"/>
            <a:ext cx="2066481" cy="663310"/>
          </a:xfrm>
          <a:prstGeom prst="wedgeRoundRectCallout">
            <a:avLst>
              <a:gd name="adj1" fmla="val -51409"/>
              <a:gd name="adj2" fmla="val -47159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algn="l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spcBef>
                <a:spcPct val="0"/>
              </a:spcBef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Let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g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be the girl assumed to exist.</a:t>
            </a:r>
          </a:p>
        </p:txBody>
      </p:sp>
      <p:grpSp>
        <p:nvGrpSpPr>
          <p:cNvPr id="119" name="Group 26">
            <a:extLst>
              <a:ext uri="{FF2B5EF4-FFF2-40B4-BE49-F238E27FC236}">
                <a16:creationId xmlns:a16="http://schemas.microsoft.com/office/drawing/2014/main" id="{503E5A6C-B11B-404E-A2BC-AA0560F0162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78033" y="1924881"/>
            <a:ext cx="476833" cy="1198443"/>
            <a:chOff x="2308" y="1513"/>
            <a:chExt cx="1162" cy="2570"/>
          </a:xfrm>
        </p:grpSpPr>
        <p:grpSp>
          <p:nvGrpSpPr>
            <p:cNvPr id="120" name="Group 27">
              <a:extLst>
                <a:ext uri="{FF2B5EF4-FFF2-40B4-BE49-F238E27FC236}">
                  <a16:creationId xmlns:a16="http://schemas.microsoft.com/office/drawing/2014/main" id="{B951BE6E-964E-43F8-8BB9-137D277401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28" name="Freeform 28">
                <a:extLst>
                  <a:ext uri="{FF2B5EF4-FFF2-40B4-BE49-F238E27FC236}">
                    <a16:creationId xmlns:a16="http://schemas.microsoft.com/office/drawing/2014/main" id="{DE14BA84-F6B9-48F2-BF75-9E99CFF1D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9" name="Freeform 29">
                <a:extLst>
                  <a:ext uri="{FF2B5EF4-FFF2-40B4-BE49-F238E27FC236}">
                    <a16:creationId xmlns:a16="http://schemas.microsoft.com/office/drawing/2014/main" id="{6E668AA5-170B-42B3-B7CC-773D40B434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0" name="Freeform 30">
                <a:extLst>
                  <a:ext uri="{FF2B5EF4-FFF2-40B4-BE49-F238E27FC236}">
                    <a16:creationId xmlns:a16="http://schemas.microsoft.com/office/drawing/2014/main" id="{2B590B74-1B63-49C3-9122-FA3D5853E8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1" name="Freeform 31">
                <a:extLst>
                  <a:ext uri="{FF2B5EF4-FFF2-40B4-BE49-F238E27FC236}">
                    <a16:creationId xmlns:a16="http://schemas.microsoft.com/office/drawing/2014/main" id="{8360E2B1-078F-43E1-A62F-7DDB65FB9C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2" name="Freeform 32">
                <a:extLst>
                  <a:ext uri="{FF2B5EF4-FFF2-40B4-BE49-F238E27FC236}">
                    <a16:creationId xmlns:a16="http://schemas.microsoft.com/office/drawing/2014/main" id="{FAD2E2E7-CAD5-43BA-95E3-93A00B844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3" name="Freeform 33">
                <a:extLst>
                  <a:ext uri="{FF2B5EF4-FFF2-40B4-BE49-F238E27FC236}">
                    <a16:creationId xmlns:a16="http://schemas.microsoft.com/office/drawing/2014/main" id="{2F94E3EE-BE8F-4738-826A-7BA58D0DB4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21" name="Freeform 34">
              <a:extLst>
                <a:ext uri="{FF2B5EF4-FFF2-40B4-BE49-F238E27FC236}">
                  <a16:creationId xmlns:a16="http://schemas.microsoft.com/office/drawing/2014/main" id="{0F4FECB7-2D51-4D25-A31E-061578588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2" name="Freeform 35">
              <a:extLst>
                <a:ext uri="{FF2B5EF4-FFF2-40B4-BE49-F238E27FC236}">
                  <a16:creationId xmlns:a16="http://schemas.microsoft.com/office/drawing/2014/main" id="{A4A3EEED-4F4E-4C7D-9669-7DF218AFD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3" name="Oval 36">
              <a:extLst>
                <a:ext uri="{FF2B5EF4-FFF2-40B4-BE49-F238E27FC236}">
                  <a16:creationId xmlns:a16="http://schemas.microsoft.com/office/drawing/2014/main" id="{2EA09A06-C35D-4C86-A37E-7A5F33481C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4" name="Oval 37">
              <a:extLst>
                <a:ext uri="{FF2B5EF4-FFF2-40B4-BE49-F238E27FC236}">
                  <a16:creationId xmlns:a16="http://schemas.microsoft.com/office/drawing/2014/main" id="{F0FAAB6B-A4C8-46CF-937E-BF36032177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5" name="Oval 38">
              <a:extLst>
                <a:ext uri="{FF2B5EF4-FFF2-40B4-BE49-F238E27FC236}">
                  <a16:creationId xmlns:a16="http://schemas.microsoft.com/office/drawing/2014/main" id="{993F8459-579B-4E4E-A8DD-A64D6701CB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6" name="Oval 39">
              <a:extLst>
                <a:ext uri="{FF2B5EF4-FFF2-40B4-BE49-F238E27FC236}">
                  <a16:creationId xmlns:a16="http://schemas.microsoft.com/office/drawing/2014/main" id="{9E833718-9FAF-4E98-B16D-BF53268584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7" name="Oval 40">
              <a:extLst>
                <a:ext uri="{FF2B5EF4-FFF2-40B4-BE49-F238E27FC236}">
                  <a16:creationId xmlns:a16="http://schemas.microsoft.com/office/drawing/2014/main" id="{093589C9-6C09-4FE2-BDEA-0F0CA0DCB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34" name="AutoShape 46">
            <a:extLst>
              <a:ext uri="{FF2B5EF4-FFF2-40B4-BE49-F238E27FC236}">
                <a16:creationId xmlns:a16="http://schemas.microsoft.com/office/drawing/2014/main" id="{C9671FAD-32AD-4353-B911-E6593B2E6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995" y="2167596"/>
            <a:ext cx="3970605" cy="349890"/>
          </a:xfrm>
          <a:prstGeom prst="wedgeRoundRectCallout">
            <a:avLst>
              <a:gd name="adj1" fmla="val -54312"/>
              <a:gd name="adj2" fmla="val -44017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I need to prove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latin typeface="Symbol" pitchFamily="18" charset="2"/>
              </a:rPr>
              <a:t>"</a:t>
            </a:r>
            <a:r>
              <a:rPr lang="en-US" altLang="en-US" sz="2000" dirty="0">
                <a:solidFill>
                  <a:schemeClr val="accent2"/>
                </a:solidFill>
              </a:rPr>
              <a:t>b,</a:t>
            </a:r>
            <a:r>
              <a:rPr lang="en-US" altLang="en-US" sz="2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000" dirty="0" err="1">
                <a:solidFill>
                  <a:srgbClr val="00FFFF"/>
                </a:solidFill>
              </a:rPr>
              <a:t>g,Loves</a:t>
            </a:r>
            <a:r>
              <a:rPr lang="en-US" altLang="en-US" sz="2000" dirty="0">
                <a:solidFill>
                  <a:srgbClr val="00FFFF"/>
                </a:solidFill>
              </a:rPr>
              <a:t>(</a:t>
            </a:r>
            <a:r>
              <a:rPr lang="en-US" altLang="en-US" sz="2000" dirty="0" err="1">
                <a:solidFill>
                  <a:srgbClr val="00FFFF"/>
                </a:solidFill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rgbClr val="00FFFF"/>
                </a:solidFill>
              </a:rPr>
              <a:t>)</a:t>
            </a:r>
            <a:r>
              <a:rPr lang="en-US" altLang="en-US" sz="2000" dirty="0"/>
              <a:t>.</a:t>
            </a:r>
          </a:p>
        </p:txBody>
      </p:sp>
      <p:grpSp>
        <p:nvGrpSpPr>
          <p:cNvPr id="135" name="Group 47">
            <a:extLst>
              <a:ext uri="{FF2B5EF4-FFF2-40B4-BE49-F238E27FC236}">
                <a16:creationId xmlns:a16="http://schemas.microsoft.com/office/drawing/2014/main" id="{0B334EDD-5974-4876-95D7-0B05C87E01E6}"/>
              </a:ext>
            </a:extLst>
          </p:cNvPr>
          <p:cNvGrpSpPr>
            <a:grpSpLocks/>
          </p:cNvGrpSpPr>
          <p:nvPr/>
        </p:nvGrpSpPr>
        <p:grpSpPr bwMode="auto">
          <a:xfrm>
            <a:off x="122137" y="2595803"/>
            <a:ext cx="497386" cy="1150195"/>
            <a:chOff x="2593" y="768"/>
            <a:chExt cx="849" cy="1475"/>
          </a:xfrm>
        </p:grpSpPr>
        <p:sp>
          <p:nvSpPr>
            <p:cNvPr id="136" name="Freeform 48">
              <a:extLst>
                <a:ext uri="{FF2B5EF4-FFF2-40B4-BE49-F238E27FC236}">
                  <a16:creationId xmlns:a16="http://schemas.microsoft.com/office/drawing/2014/main" id="{B6A41D36-88DD-42F2-A7F9-B4D808B7C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7" name="Freeform 49">
              <a:extLst>
                <a:ext uri="{FF2B5EF4-FFF2-40B4-BE49-F238E27FC236}">
                  <a16:creationId xmlns:a16="http://schemas.microsoft.com/office/drawing/2014/main" id="{3854B5CE-0927-4B69-BF65-81BDE8C45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8" name="Freeform 50">
              <a:extLst>
                <a:ext uri="{FF2B5EF4-FFF2-40B4-BE49-F238E27FC236}">
                  <a16:creationId xmlns:a16="http://schemas.microsoft.com/office/drawing/2014/main" id="{FCECAF45-FF4E-4A1B-9829-DFA84218D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9" name="Freeform 51">
              <a:extLst>
                <a:ext uri="{FF2B5EF4-FFF2-40B4-BE49-F238E27FC236}">
                  <a16:creationId xmlns:a16="http://schemas.microsoft.com/office/drawing/2014/main" id="{4F75C6ED-920B-40C1-8AF1-118C51040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0" name="Freeform 52">
              <a:extLst>
                <a:ext uri="{FF2B5EF4-FFF2-40B4-BE49-F238E27FC236}">
                  <a16:creationId xmlns:a16="http://schemas.microsoft.com/office/drawing/2014/main" id="{5BE4D439-BC42-4803-8BAB-7F9D3F7DB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1" name="Freeform 53">
              <a:extLst>
                <a:ext uri="{FF2B5EF4-FFF2-40B4-BE49-F238E27FC236}">
                  <a16:creationId xmlns:a16="http://schemas.microsoft.com/office/drawing/2014/main" id="{18E6D084-DCAB-4B33-A2CD-8CA4B0E75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2" name="Freeform 54">
              <a:extLst>
                <a:ext uri="{FF2B5EF4-FFF2-40B4-BE49-F238E27FC236}">
                  <a16:creationId xmlns:a16="http://schemas.microsoft.com/office/drawing/2014/main" id="{2FE55DA7-D0E0-4DCD-B312-25A022FD5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143" name="Group 55">
              <a:extLst>
                <a:ext uri="{FF2B5EF4-FFF2-40B4-BE49-F238E27FC236}">
                  <a16:creationId xmlns:a16="http://schemas.microsoft.com/office/drawing/2014/main" id="{F988ED1D-D86E-406C-A2FD-293ABE2767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144" name="Freeform 56">
                <a:extLst>
                  <a:ext uri="{FF2B5EF4-FFF2-40B4-BE49-F238E27FC236}">
                    <a16:creationId xmlns:a16="http://schemas.microsoft.com/office/drawing/2014/main" id="{C7B9AF57-5AE5-4DF9-A15F-CD0AFDAC46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5" name="Freeform 57">
                <a:extLst>
                  <a:ext uri="{FF2B5EF4-FFF2-40B4-BE49-F238E27FC236}">
                    <a16:creationId xmlns:a16="http://schemas.microsoft.com/office/drawing/2014/main" id="{7DDE8725-120C-4C93-B9CA-775BB3108F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6" name="AutoShape 58">
            <a:extLst>
              <a:ext uri="{FF2B5EF4-FFF2-40B4-BE49-F238E27FC236}">
                <a16:creationId xmlns:a16="http://schemas.microsoft.com/office/drawing/2014/main" id="{1778A960-5C1B-4DC1-9641-78824337B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8" y="2573556"/>
            <a:ext cx="2982318" cy="401349"/>
          </a:xfrm>
          <a:prstGeom prst="wedgeRoundRectCallout">
            <a:avLst>
              <a:gd name="adj1" fmla="val -57215"/>
              <a:gd name="adj2" fmla="val 91284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sym typeface="Symbol" pitchFamily="18" charset="2"/>
              </a:rPr>
              <a:t>Let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sym typeface="Symbol" pitchFamily="18" charset="2"/>
              </a:rPr>
              <a:t>b</a:t>
            </a:r>
            <a:r>
              <a:rPr lang="el-GR" altLang="en-US" sz="20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sym typeface="Symbol" pitchFamily="18" charset="2"/>
              </a:rPr>
              <a:t>be an arbitrary boy.</a:t>
            </a:r>
          </a:p>
        </p:txBody>
      </p:sp>
      <p:sp>
        <p:nvSpPr>
          <p:cNvPr id="147" name="AutoShape 38">
            <a:extLst>
              <a:ext uri="{FF2B5EF4-FFF2-40B4-BE49-F238E27FC236}">
                <a16:creationId xmlns:a16="http://schemas.microsoft.com/office/drawing/2014/main" id="{285EC0C3-C0BE-4FCA-BB65-A4CFB65A2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87" y="5663549"/>
            <a:ext cx="6272531" cy="704799"/>
          </a:xfrm>
          <a:prstGeom prst="wedgeRoundRectCallout">
            <a:avLst>
              <a:gd name="adj1" fmla="val -51553"/>
              <a:gd name="adj2" fmla="val -49799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algn="l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>
              <a:spcBef>
                <a:spcPct val="0"/>
              </a:spcBef>
            </a:pP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Because </a:t>
            </a:r>
            <a:r>
              <a:rPr lang="en-US" altLang="en-US" sz="2000" dirty="0">
                <a:solidFill>
                  <a:schemeClr val="tx2"/>
                </a:solidFill>
                <a:latin typeface="Symbol" pitchFamily="18" charset="2"/>
              </a:rPr>
              <a:t>"</a:t>
            </a:r>
            <a:r>
              <a:rPr lang="en-US" altLang="en-US" sz="2000" dirty="0" err="1">
                <a:solidFill>
                  <a:schemeClr val="tx2"/>
                </a:solidFill>
                <a:latin typeface="Times New Roman" pitchFamily="18" charset="0"/>
              </a:rPr>
              <a:t>b,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Loves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(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  <a:latin typeface="Times New Roman" pitchFamily="18" charset="0"/>
              </a:rPr>
              <a:t>d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)</a:t>
            </a:r>
            <a:r>
              <a:rPr lang="en-US" altLang="en-US" sz="2000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is true for every 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+mn-ea"/>
              </a:rPr>
              <a:t>b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,</a:t>
            </a:r>
            <a:r>
              <a:rPr kumimoji="0" lang="en-CA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it is true for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b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Hence, I assure you that</a:t>
            </a:r>
            <a:r>
              <a:rPr kumimoji="0" lang="en-CA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Loves(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,g,</a:t>
            </a:r>
            <a:r>
              <a:rPr lang="en-US" altLang="en-US" sz="2000" dirty="0" err="1">
                <a:solidFill>
                  <a:srgbClr val="66FF66"/>
                </a:solidFill>
                <a:latin typeface="Times New Roman" pitchFamily="18" charset="0"/>
              </a:rPr>
              <a:t>d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)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.</a:t>
            </a:r>
          </a:p>
        </p:txBody>
      </p:sp>
      <p:sp>
        <p:nvSpPr>
          <p:cNvPr id="148" name="AutoShape 46">
            <a:extLst>
              <a:ext uri="{FF2B5EF4-FFF2-40B4-BE49-F238E27FC236}">
                <a16:creationId xmlns:a16="http://schemas.microsoft.com/office/drawing/2014/main" id="{181CA451-662D-4757-907E-D3D4E0342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532970"/>
            <a:ext cx="3053452" cy="714071"/>
          </a:xfrm>
          <a:prstGeom prst="wedgeRoundRectCallout">
            <a:avLst>
              <a:gd name="adj1" fmla="val -51363"/>
              <a:gd name="adj2" fmla="val -44017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I construct girl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ea typeface="+mn-ea"/>
              </a:rPr>
              <a:t>g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to be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n-ea"/>
                <a:sym typeface="Symbol" pitchFamily="18" charset="2"/>
              </a:rPr>
              <a:t>g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I need to prove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</a:rPr>
              <a:t> </a:t>
            </a:r>
            <a:r>
              <a:rPr lang="en-US" altLang="en-US" sz="2000" dirty="0">
                <a:solidFill>
                  <a:srgbClr val="00FFFF"/>
                </a:solidFill>
              </a:rPr>
              <a:t>Loves(</a:t>
            </a:r>
            <a:r>
              <a:rPr lang="en-US" altLang="en-US" sz="2000" dirty="0" err="1">
                <a:solidFill>
                  <a:srgbClr val="FF0000"/>
                </a:solidFill>
              </a:rPr>
              <a:t>b</a:t>
            </a:r>
            <a:r>
              <a:rPr lang="en-US" altLang="en-US" sz="2000" dirty="0" err="1">
                <a:solidFill>
                  <a:srgbClr val="00FFFF"/>
                </a:solidFill>
              </a:rPr>
              <a:t>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rgbClr val="00FFFF"/>
                </a:solidFill>
              </a:rPr>
              <a:t>)</a:t>
            </a:r>
            <a:r>
              <a:rPr lang="en-US" altLang="en-US" sz="2000" dirty="0"/>
              <a:t>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51" name="AutoShape 46">
            <a:extLst>
              <a:ext uri="{FF2B5EF4-FFF2-40B4-BE49-F238E27FC236}">
                <a16:creationId xmlns:a16="http://schemas.microsoft.com/office/drawing/2014/main" id="{09CFD1D0-09A4-4EDB-A298-91CC98D0B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511" y="2988183"/>
            <a:ext cx="3531716" cy="401349"/>
          </a:xfrm>
          <a:prstGeom prst="wedgeRoundRectCallout">
            <a:avLst>
              <a:gd name="adj1" fmla="val -31959"/>
              <a:gd name="adj2" fmla="val -59839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I need to prove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000" dirty="0" err="1">
                <a:solidFill>
                  <a:schemeClr val="accent2"/>
                </a:solidFill>
              </a:rPr>
              <a:t>g,Loves</a:t>
            </a:r>
            <a:r>
              <a:rPr lang="en-US" altLang="en-US" sz="2000" dirty="0">
                <a:solidFill>
                  <a:schemeClr val="accent2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b</a:t>
            </a:r>
            <a:r>
              <a:rPr lang="en-US" altLang="en-US" sz="2000" dirty="0" err="1">
                <a:solidFill>
                  <a:schemeClr val="accent2"/>
                </a:solidFill>
              </a:rPr>
              <a:t>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chemeClr val="accent2"/>
                </a:solidFill>
              </a:rPr>
              <a:t>)</a:t>
            </a:r>
            <a:r>
              <a:rPr lang="en-US" altLang="en-US" sz="2000" dirty="0"/>
              <a:t>.</a:t>
            </a:r>
          </a:p>
        </p:txBody>
      </p:sp>
      <p:sp>
        <p:nvSpPr>
          <p:cNvPr id="154" name="AutoShape 46">
            <a:extLst>
              <a:ext uri="{FF2B5EF4-FFF2-40B4-BE49-F238E27FC236}">
                <a16:creationId xmlns:a16="http://schemas.microsoft.com/office/drawing/2014/main" id="{41ED05D6-18E0-4581-8C98-19608C557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06" y="3448928"/>
            <a:ext cx="2772893" cy="668737"/>
          </a:xfrm>
          <a:prstGeom prst="wedgeRoundRectCallout">
            <a:avLst>
              <a:gd name="adj1" fmla="val -51586"/>
              <a:gd name="adj2" fmla="val -48099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I need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 to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construct girl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ea typeface="+mn-ea"/>
              </a:rPr>
              <a:t>g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but I don’t know how.</a:t>
            </a:r>
          </a:p>
        </p:txBody>
      </p:sp>
      <p:sp>
        <p:nvSpPr>
          <p:cNvPr id="157" name="AutoShape 38">
            <a:extLst>
              <a:ext uri="{FF2B5EF4-FFF2-40B4-BE49-F238E27FC236}">
                <a16:creationId xmlns:a16="http://schemas.microsoft.com/office/drawing/2014/main" id="{75891D9C-F922-4F1C-81B5-1C01161B8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350" y="4542242"/>
            <a:ext cx="2050838" cy="704799"/>
          </a:xfrm>
          <a:prstGeom prst="wedgeRoundRectCallout">
            <a:avLst>
              <a:gd name="adj1" fmla="val -51553"/>
              <a:gd name="adj2" fmla="val -49799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lIns="0" rIns="0"/>
          <a:lstStyle>
            <a:lvl1pPr algn="l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I am ready for you to give me a boy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+mn-ea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</a:rPr>
              <a:t>.</a:t>
            </a:r>
            <a:endParaRPr kumimoji="0" lang="en-CA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</a:endParaRPr>
          </a:p>
        </p:txBody>
      </p:sp>
      <p:sp>
        <p:nvSpPr>
          <p:cNvPr id="158" name="AutoShape 46">
            <a:extLst>
              <a:ext uri="{FF2B5EF4-FFF2-40B4-BE49-F238E27FC236}">
                <a16:creationId xmlns:a16="http://schemas.microsoft.com/office/drawing/2014/main" id="{2332C0EE-2A74-4D56-A0AB-965DA8448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25" y="5263455"/>
            <a:ext cx="4719875" cy="368012"/>
          </a:xfrm>
          <a:prstGeom prst="wedgeRoundRectCallout">
            <a:avLst>
              <a:gd name="adj1" fmla="val -49686"/>
              <a:gd name="adj2" fmla="val -51434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I will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 give the oracle the adversary’s 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</a:rPr>
              <a:t>b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 as 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n-ea"/>
              </a:rPr>
              <a:t>b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179" name="AutoShape 46">
            <a:extLst>
              <a:ext uri="{FF2B5EF4-FFF2-40B4-BE49-F238E27FC236}">
                <a16:creationId xmlns:a16="http://schemas.microsoft.com/office/drawing/2014/main" id="{D2049F61-973D-4ADD-B8CE-A3E83CED2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" y="6403461"/>
            <a:ext cx="3828196" cy="412487"/>
          </a:xfrm>
          <a:prstGeom prst="wedgeRoundRectCallout">
            <a:avLst>
              <a:gd name="adj1" fmla="val -51816"/>
              <a:gd name="adj2" fmla="val -47326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Great. </a:t>
            </a:r>
            <a:r>
              <a:rPr lang="en-US" altLang="en-US" sz="2000" dirty="0">
                <a:solidFill>
                  <a:srgbClr val="00FFFF"/>
                </a:solidFill>
              </a:rPr>
              <a:t>Loves(</a:t>
            </a:r>
            <a:r>
              <a:rPr lang="en-US" altLang="en-US" sz="2000" dirty="0" err="1">
                <a:solidFill>
                  <a:srgbClr val="FF0000"/>
                </a:solidFill>
              </a:rPr>
              <a:t>b</a:t>
            </a:r>
            <a:r>
              <a:rPr lang="en-US" altLang="en-US" sz="2000" dirty="0" err="1">
                <a:solidFill>
                  <a:srgbClr val="00FFFF"/>
                </a:solidFill>
              </a:rPr>
              <a:t>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rgbClr val="00FFFF"/>
                </a:solidFill>
              </a:rPr>
              <a:t>)</a:t>
            </a:r>
            <a:r>
              <a:rPr lang="en-US" altLang="en-US" sz="2000" dirty="0">
                <a:solidFill>
                  <a:srgbClr val="FFC000"/>
                </a:solidFill>
              </a:rPr>
              <a:t> </a:t>
            </a:r>
            <a:r>
              <a:rPr lang="en-US" altLang="en-US" sz="2000" dirty="0"/>
              <a:t>is what I need.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90" name="AutoShape 38">
            <a:extLst>
              <a:ext uri="{FF2B5EF4-FFF2-40B4-BE49-F238E27FC236}">
                <a16:creationId xmlns:a16="http://schemas.microsoft.com/office/drawing/2014/main" id="{D54340CF-BA4E-4F36-A676-14FFEF0A8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791" y="4159514"/>
            <a:ext cx="3740343" cy="412486"/>
          </a:xfrm>
          <a:prstGeom prst="wedgeRoundRectCallout">
            <a:avLst>
              <a:gd name="adj1" fmla="val -32122"/>
              <a:gd name="adj2" fmla="val -72532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algn="l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>
              <a:spcBef>
                <a:spcPct val="0"/>
              </a:spcBef>
            </a:pPr>
            <a:r>
              <a:rPr lang="en-CA" altLang="en-US" sz="2000" dirty="0">
                <a:solidFill>
                  <a:srgbClr val="FFFFFF"/>
                </a:solidFill>
                <a:latin typeface="Times New Roman"/>
              </a:rPr>
              <a:t>I assure you that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lang="en-US" altLang="en-US" sz="2000" dirty="0">
                <a:solidFill>
                  <a:srgbClr val="00FFFF"/>
                </a:solidFill>
                <a:latin typeface="Symbol" pitchFamily="18" charset="2"/>
              </a:rPr>
              <a:t>"</a:t>
            </a:r>
            <a:r>
              <a:rPr lang="en-US" altLang="en-US" sz="2000" dirty="0" err="1">
                <a:solidFill>
                  <a:srgbClr val="00FFFF"/>
                </a:solidFill>
                <a:latin typeface="Times New Roman" pitchFamily="18" charset="0"/>
              </a:rPr>
              <a:t>b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,Loves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(</a:t>
            </a:r>
            <a:r>
              <a:rPr lang="en-US" altLang="en-US" sz="2000" dirty="0" err="1">
                <a:solidFill>
                  <a:srgbClr val="FFFF00"/>
                </a:solidFill>
                <a:latin typeface="Times New Roman" pitchFamily="18" charset="0"/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  <a:latin typeface="Times New Roman" pitchFamily="18" charset="0"/>
              </a:rPr>
              <a:t>d</a:t>
            </a:r>
            <a:r>
              <a:rPr lang="en-US" altLang="en-US" sz="2000" dirty="0">
                <a:solidFill>
                  <a:srgbClr val="FFFF00"/>
                </a:solidFill>
                <a:latin typeface="Times New Roman" pitchFamily="18" charset="0"/>
              </a:rPr>
              <a:t>)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</a:p>
        </p:txBody>
      </p: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601FFC4D-E4C0-4F4A-90F1-43CE0CC5CC2E}"/>
              </a:ext>
            </a:extLst>
          </p:cNvPr>
          <p:cNvGrpSpPr/>
          <p:nvPr/>
        </p:nvGrpSpPr>
        <p:grpSpPr>
          <a:xfrm>
            <a:off x="-16996" y="470263"/>
            <a:ext cx="9342847" cy="607422"/>
            <a:chOff x="-16996" y="470263"/>
            <a:chExt cx="9342847" cy="607422"/>
          </a:xfrm>
        </p:grpSpPr>
        <p:sp>
          <p:nvSpPr>
            <p:cNvPr id="236" name="Text Box 43">
              <a:extLst>
                <a:ext uri="{FF2B5EF4-FFF2-40B4-BE49-F238E27FC236}">
                  <a16:creationId xmlns:a16="http://schemas.microsoft.com/office/drawing/2014/main" id="{9E3E2DAC-C2E3-4D54-8379-C764AEE73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6996" y="582304"/>
              <a:ext cx="9874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tx2"/>
                  </a:solidFill>
                </a:rPr>
                <a:t>Prove:</a:t>
              </a:r>
            </a:p>
          </p:txBody>
        </p:sp>
        <p:grpSp>
          <p:nvGrpSpPr>
            <p:cNvPr id="237" name="Group 236">
              <a:extLst>
                <a:ext uri="{FF2B5EF4-FFF2-40B4-BE49-F238E27FC236}">
                  <a16:creationId xmlns:a16="http://schemas.microsoft.com/office/drawing/2014/main" id="{52FE91EB-20A0-4630-A52F-10410C3A7E48}"/>
                </a:ext>
              </a:extLst>
            </p:cNvPr>
            <p:cNvGrpSpPr/>
            <p:nvPr/>
          </p:nvGrpSpPr>
          <p:grpSpPr>
            <a:xfrm>
              <a:off x="762000" y="470263"/>
              <a:ext cx="8563851" cy="607422"/>
              <a:chOff x="762000" y="1841863"/>
              <a:chExt cx="8563851" cy="607422"/>
            </a:xfrm>
          </p:grpSpPr>
          <p:sp>
            <p:nvSpPr>
              <p:cNvPr id="238" name="Text Box 44">
                <a:extLst>
                  <a:ext uri="{FF2B5EF4-FFF2-40B4-BE49-F238E27FC236}">
                    <a16:creationId xmlns:a16="http://schemas.microsoft.com/office/drawing/2014/main" id="{1C6E4389-CDDD-4625-908F-B33299A69A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1934028"/>
                <a:ext cx="19768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en-US" sz="2400" dirty="0">
                    <a:solidFill>
                      <a:srgbClr val="66FF66"/>
                    </a:solidFill>
                    <a:latin typeface="Symbol" pitchFamily="18" charset="2"/>
                  </a:rPr>
                  <a:t>"</a:t>
                </a:r>
                <a:r>
                  <a:rPr lang="en-US" altLang="en-US" sz="2400" dirty="0" err="1">
                    <a:solidFill>
                      <a:srgbClr val="66FF66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U,</a:t>
                </a:r>
                <a:r>
                  <a:rPr lang="en-US" altLang="en-US" sz="2400" dirty="0" err="1">
                    <a:solidFill>
                      <a:srgbClr val="66FF66"/>
                    </a:solidFill>
                    <a:latin typeface="+mj-lt"/>
                  </a:rPr>
                  <a:t>Loves,day</a:t>
                </a:r>
                <a:endParaRPr lang="en-US" altLang="en-US" sz="2400" dirty="0">
                  <a:solidFill>
                    <a:srgbClr val="66FF66"/>
                  </a:solidFill>
                  <a:latin typeface="+mj-lt"/>
                </a:endParaRPr>
              </a:p>
            </p:txBody>
          </p:sp>
          <p:grpSp>
            <p:nvGrpSpPr>
              <p:cNvPr id="239" name="Group 238">
                <a:extLst>
                  <a:ext uri="{FF2B5EF4-FFF2-40B4-BE49-F238E27FC236}">
                    <a16:creationId xmlns:a16="http://schemas.microsoft.com/office/drawing/2014/main" id="{B3844E88-2C0F-434F-9933-83DF361D03DB}"/>
                  </a:ext>
                </a:extLst>
              </p:cNvPr>
              <p:cNvGrpSpPr/>
              <p:nvPr/>
            </p:nvGrpSpPr>
            <p:grpSpPr>
              <a:xfrm>
                <a:off x="2614748" y="1841863"/>
                <a:ext cx="6711103" cy="607422"/>
                <a:chOff x="2614748" y="1841863"/>
                <a:chExt cx="6711103" cy="607422"/>
              </a:xfrm>
            </p:grpSpPr>
            <p:grpSp>
              <p:nvGrpSpPr>
                <p:cNvPr id="240" name="Group 239">
                  <a:extLst>
                    <a:ext uri="{FF2B5EF4-FFF2-40B4-BE49-F238E27FC236}">
                      <a16:creationId xmlns:a16="http://schemas.microsoft.com/office/drawing/2014/main" id="{300E1B6F-AE79-43D5-86E3-52D3141865F7}"/>
                    </a:ext>
                  </a:extLst>
                </p:cNvPr>
                <p:cNvGrpSpPr/>
                <p:nvPr/>
              </p:nvGrpSpPr>
              <p:grpSpPr>
                <a:xfrm>
                  <a:off x="2720534" y="1934028"/>
                  <a:ext cx="6421568" cy="461665"/>
                  <a:chOff x="2720534" y="1934028"/>
                  <a:chExt cx="6421568" cy="461665"/>
                </a:xfrm>
              </p:grpSpPr>
              <p:sp>
                <p:nvSpPr>
                  <p:cNvPr id="243" name="Text Box 44">
                    <a:extLst>
                      <a:ext uri="{FF2B5EF4-FFF2-40B4-BE49-F238E27FC236}">
                        <a16:creationId xmlns:a16="http://schemas.microsoft.com/office/drawing/2014/main" id="{588960AF-2A6E-4FC3-9887-C1F1ED6E5E7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40858" y="1934028"/>
                    <a:ext cx="220124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Loves(b, g, day)</a:t>
                    </a:r>
                  </a:p>
                </p:txBody>
              </p:sp>
              <p:sp>
                <p:nvSpPr>
                  <p:cNvPr id="244" name="Text Box 44">
                    <a:extLst>
                      <a:ext uri="{FF2B5EF4-FFF2-40B4-BE49-F238E27FC236}">
                        <a16:creationId xmlns:a16="http://schemas.microsoft.com/office/drawing/2014/main" id="{ADC4C580-F2C8-4088-914E-95DAA8E32EB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02887" y="1934028"/>
                    <a:ext cx="7120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"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b, </a:t>
                    </a:r>
                  </a:p>
                </p:txBody>
              </p:sp>
              <p:sp>
                <p:nvSpPr>
                  <p:cNvPr id="245" name="Text Box 44">
                    <a:extLst>
                      <a:ext uri="{FF2B5EF4-FFF2-40B4-BE49-F238E27FC236}">
                        <a16:creationId xmlns:a16="http://schemas.microsoft.com/office/drawing/2014/main" id="{0F9E7552-4789-4046-90F3-987E6E36A98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23720" y="1934028"/>
                    <a:ext cx="66075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g, </a:t>
                    </a:r>
                  </a:p>
                </p:txBody>
              </p:sp>
              <p:sp>
                <p:nvSpPr>
                  <p:cNvPr id="246" name="Text Box 44">
                    <a:extLst>
                      <a:ext uri="{FF2B5EF4-FFF2-40B4-BE49-F238E27FC236}">
                        <a16:creationId xmlns:a16="http://schemas.microsoft.com/office/drawing/2014/main" id="{1715C555-BC31-4050-ADAE-DCA4A98B24D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5627" y="1934028"/>
                    <a:ext cx="227818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Loves(b, g, day)</a:t>
                    </a:r>
                    <a:r>
                      <a:rPr 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 </a:t>
                    </a:r>
                    <a:endParaRPr lang="en-US" altLang="en-US" sz="2400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247" name="Text Box 44">
                    <a:extLst>
                      <a:ext uri="{FF2B5EF4-FFF2-40B4-BE49-F238E27FC236}">
                        <a16:creationId xmlns:a16="http://schemas.microsoft.com/office/drawing/2014/main" id="{8BBE9C4D-76EE-48A2-92AC-325867F8B77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9652" y="1934028"/>
                    <a:ext cx="7120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"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b, </a:t>
                    </a:r>
                  </a:p>
                </p:txBody>
              </p:sp>
              <p:sp>
                <p:nvSpPr>
                  <p:cNvPr id="248" name="Text Box 44">
                    <a:extLst>
                      <a:ext uri="{FF2B5EF4-FFF2-40B4-BE49-F238E27FC236}">
                        <a16:creationId xmlns:a16="http://schemas.microsoft.com/office/drawing/2014/main" id="{2DAE8D00-1603-4B67-9C87-9ED5933350C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20534" y="1934028"/>
                    <a:ext cx="66075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 dirty="0">
                        <a:solidFill>
                          <a:schemeClr val="accent2"/>
                        </a:solidFill>
                        <a:latin typeface="Symbol" pitchFamily="18" charset="2"/>
                      </a:rPr>
                      <a:t>$</a:t>
                    </a:r>
                    <a:r>
                      <a:rPr lang="en-US" altLang="en-US" sz="2400" dirty="0">
                        <a:solidFill>
                          <a:schemeClr val="accent2"/>
                        </a:solidFill>
                      </a:rPr>
                      <a:t>g, </a:t>
                    </a:r>
                  </a:p>
                </p:txBody>
              </p:sp>
              <p:sp>
                <p:nvSpPr>
                  <p:cNvPr id="249" name="Text Box 44">
                    <a:extLst>
                      <a:ext uri="{FF2B5EF4-FFF2-40B4-BE49-F238E27FC236}">
                        <a16:creationId xmlns:a16="http://schemas.microsoft.com/office/drawing/2014/main" id="{6E3A9C58-E675-4493-BFB9-26EF2D89A00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05079" y="1934028"/>
                    <a:ext cx="48763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None/>
                    </a:pPr>
                    <a:r>
                      <a:rPr lang="el-GR" altLang="en-US" sz="2400" dirty="0">
                        <a:solidFill>
                          <a:schemeClr val="accent2"/>
                        </a:solidFill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a:t></a:t>
                    </a:r>
                    <a:endParaRPr lang="en-US" altLang="en-US" sz="2400" dirty="0">
                      <a:solidFill>
                        <a:schemeClr val="accent2"/>
                      </a:solidFill>
                    </a:endParaRPr>
                  </a:p>
                </p:txBody>
              </p:sp>
            </p:grpSp>
            <p:sp>
              <p:nvSpPr>
                <p:cNvPr id="241" name="Text Box 44">
                  <a:extLst>
                    <a:ext uri="{FF2B5EF4-FFF2-40B4-BE49-F238E27FC236}">
                      <a16:creationId xmlns:a16="http://schemas.microsoft.com/office/drawing/2014/main" id="{B47DBFFF-5D00-463A-A519-ACE333B25C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14748" y="1841863"/>
                  <a:ext cx="42351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dirty="0">
                      <a:solidFill>
                        <a:schemeClr val="accent2"/>
                      </a:solidFill>
                      <a:latin typeface="Symbol" pitchFamily="18" charset="2"/>
                    </a:rPr>
                    <a:t>[</a:t>
                  </a:r>
                  <a:r>
                    <a:rPr lang="en-US" altLang="en-US" dirty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242" name="Text Box 44">
                  <a:extLst>
                    <a:ext uri="{FF2B5EF4-FFF2-40B4-BE49-F238E27FC236}">
                      <a16:creationId xmlns:a16="http://schemas.microsoft.com/office/drawing/2014/main" id="{110EE3CA-8AA5-4755-B666-9DBBDDF64A1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902337" y="1864510"/>
                  <a:ext cx="42351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dirty="0">
                      <a:solidFill>
                        <a:schemeClr val="accent2"/>
                      </a:solidFill>
                      <a:latin typeface="Symbol" pitchFamily="18" charset="2"/>
                    </a:rPr>
                    <a:t>]</a:t>
                  </a:r>
                  <a:r>
                    <a:rPr lang="en-US" altLang="en-US" dirty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</p:grpSp>
        </p:grp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A01B912-37D3-4E6D-90EE-047178B3C8C7}"/>
              </a:ext>
            </a:extLst>
          </p:cNvPr>
          <p:cNvGrpSpPr/>
          <p:nvPr/>
        </p:nvGrpSpPr>
        <p:grpSpPr>
          <a:xfrm>
            <a:off x="8639446" y="4478797"/>
            <a:ext cx="409118" cy="417113"/>
            <a:chOff x="6276734" y="4353666"/>
            <a:chExt cx="409118" cy="41711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909CBC7-14C0-4A3F-945B-4238C361BBE1}"/>
                </a:ext>
              </a:extLst>
            </p:cNvPr>
            <p:cNvSpPr txBox="1"/>
            <p:nvPr/>
          </p:nvSpPr>
          <p:spPr>
            <a:xfrm>
              <a:off x="6276734" y="4370669"/>
              <a:ext cx="40911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sym typeface="Symbol" pitchFamily="18" charset="2"/>
                </a:rPr>
                <a:t>g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1DCC277A-F6D1-4485-84E7-592E0A8DD3A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306427" y="4353666"/>
              <a:ext cx="179800" cy="174112"/>
            </a:xfrm>
            <a:prstGeom prst="line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3070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7" grpId="0" animBg="1"/>
      <p:bldP spid="134" grpId="0" animBg="1"/>
      <p:bldP spid="146" grpId="0" animBg="1"/>
      <p:bldP spid="146" grpId="1" animBg="1"/>
      <p:bldP spid="147" grpId="0" animBg="1"/>
      <p:bldP spid="148" grpId="0" animBg="1"/>
      <p:bldP spid="151" grpId="0" animBg="1"/>
      <p:bldP spid="154" grpId="0" animBg="1"/>
      <p:bldP spid="157" grpId="0" animBg="1"/>
      <p:bldP spid="158" grpId="0" animBg="1"/>
      <p:bldP spid="179" grpId="0" animBg="1"/>
      <p:bldP spid="1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1495"/>
            <a:ext cx="8991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kern="0" dirty="0">
                <a:solidFill>
                  <a:schemeClr val="tx2"/>
                </a:solidFill>
                <a:latin typeface="Times New Roman"/>
              </a:rPr>
              <a:t>S </a:t>
            </a:r>
            <a:r>
              <a:rPr lang="en-US" sz="1400" kern="0" dirty="0" smtClean="0">
                <a:solidFill>
                  <a:srgbClr val="FF00FF"/>
                </a:solidFill>
                <a:latin typeface="Times New Roman"/>
                <a:sym typeface="Wingdings" panose="05000000000000000000" pitchFamily="2" charset="2"/>
              </a:rPr>
              <a:t></a:t>
            </a:r>
            <a:r>
              <a:rPr lang="en-US" altLang="en-US" sz="1400" dirty="0" smtClean="0">
                <a:solidFill>
                  <a:srgbClr val="CB00FE"/>
                </a:solidFill>
                <a:latin typeface="Times New Roman"/>
              </a:rPr>
              <a:t> </a:t>
            </a:r>
            <a:r>
              <a:rPr lang="en-US" altLang="en-US" sz="1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S</a:t>
            </a:r>
            <a:r>
              <a:rPr lang="el-GR" altLang="en-US" sz="1400" dirty="0" smtClean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1400" dirty="0" smtClean="0">
              <a:solidFill>
                <a:schemeClr val="accent2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r>
              <a:rPr lang="en-US" sz="1400" dirty="0" smtClean="0"/>
              <a:t>The next is the hard one.</a:t>
            </a:r>
            <a:br>
              <a:rPr lang="en-US" sz="1400" dirty="0" smtClean="0"/>
            </a:br>
            <a:r>
              <a:rPr lang="en-US" sz="1400" dirty="0" smtClean="0"/>
              <a:t>Suppose </a:t>
            </a:r>
            <a:r>
              <a:rPr lang="en-US" sz="1400" dirty="0" smtClean="0">
                <a:solidFill>
                  <a:schemeClr val="accent2"/>
                </a:solidFill>
              </a:rPr>
              <a:t>A</a:t>
            </a:r>
            <a:r>
              <a:rPr lang="el-GR" altLang="en-US" sz="1400" dirty="0" smtClean="0">
                <a:solidFill>
                  <a:schemeClr val="tx2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400" dirty="0" smtClean="0">
                <a:solidFill>
                  <a:schemeClr val="tx2"/>
                </a:solidFill>
              </a:rPr>
              <a:t>B</a:t>
            </a:r>
            <a:r>
              <a:rPr lang="en-US" sz="1400" dirty="0" smtClean="0"/>
              <a:t> is an axiom.</a:t>
            </a:r>
            <a:br>
              <a:rPr lang="en-US" sz="1400" dirty="0" smtClean="0"/>
            </a:br>
            <a:r>
              <a:rPr lang="en-US" sz="1400" dirty="0" smtClean="0"/>
              <a:t>Then the </a:t>
            </a:r>
            <a:r>
              <a:rPr lang="en-US" sz="1400" dirty="0" smtClean="0">
                <a:solidFill>
                  <a:schemeClr val="tx2"/>
                </a:solidFill>
              </a:rPr>
              <a:t>oracle</a:t>
            </a:r>
            <a:r>
              <a:rPr lang="en-US" sz="1400" dirty="0" smtClean="0"/>
              <a:t> needs to assure us of "</a:t>
            </a:r>
            <a:r>
              <a:rPr lang="en-US" sz="1400" dirty="0" smtClean="0">
                <a:solidFill>
                  <a:schemeClr val="accent2"/>
                </a:solidFill>
              </a:rPr>
              <a:t>A</a:t>
            </a:r>
            <a:r>
              <a:rPr lang="el-GR" altLang="en-US" sz="1400" dirty="0" smtClean="0">
                <a:solidFill>
                  <a:schemeClr val="tx2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400" dirty="0" smtClean="0">
                <a:solidFill>
                  <a:schemeClr val="tx2"/>
                </a:solidFill>
              </a:rPr>
              <a:t>B</a:t>
            </a:r>
            <a:r>
              <a:rPr lang="en-US" sz="1400" dirty="0" smtClean="0"/>
              <a:t>".</a:t>
            </a:r>
            <a:br>
              <a:rPr lang="en-US" sz="1400" dirty="0" smtClean="0"/>
            </a:br>
            <a:r>
              <a:rPr lang="en-US" sz="1400" dirty="0" smtClean="0"/>
              <a:t>This also arises when the prover needs to prove (</a:t>
            </a:r>
            <a:r>
              <a:rPr lang="en-US" sz="1400" dirty="0" smtClean="0">
                <a:solidFill>
                  <a:schemeClr val="accent2"/>
                </a:solidFill>
              </a:rPr>
              <a:t>A</a:t>
            </a:r>
            <a:r>
              <a:rPr lang="el-GR" altLang="en-US" sz="1400" dirty="0" smtClean="0">
                <a:solidFill>
                  <a:schemeClr val="tx2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400" dirty="0" smtClean="0">
                <a:solidFill>
                  <a:schemeClr val="tx2"/>
                </a:solidFill>
              </a:rPr>
              <a:t>B</a:t>
            </a:r>
            <a:r>
              <a:rPr lang="en-US" sz="1400" dirty="0" smtClean="0"/>
              <a:t>)</a:t>
            </a:r>
            <a:r>
              <a:rPr lang="el-GR" altLang="en-US" sz="1400" dirty="0" smtClean="0">
                <a:solidFill>
                  <a:schemeClr val="accent2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400" dirty="0" smtClean="0">
                <a:solidFill>
                  <a:schemeClr val="accent2"/>
                </a:solidFill>
              </a:rPr>
              <a:t>C</a:t>
            </a:r>
            <a:r>
              <a:rPr lang="en-US" sz="1400" dirty="0" smtClean="0"/>
              <a:t>.  </a:t>
            </a:r>
            <a:br>
              <a:rPr lang="en-US" sz="1400" dirty="0" smtClean="0"/>
            </a:br>
            <a:r>
              <a:rPr lang="en-US" sz="1400" dirty="0" smtClean="0"/>
              <a:t>The "standard" way to do this is as follows.</a:t>
            </a:r>
            <a:br>
              <a:rPr lang="en-US" sz="1400" dirty="0" smtClean="0"/>
            </a:br>
            <a:r>
              <a:rPr lang="en-US" sz="1400" dirty="0" smtClean="0"/>
              <a:t>  </a:t>
            </a:r>
            <a:r>
              <a:rPr lang="en-US" sz="1400" dirty="0" smtClean="0">
                <a:solidFill>
                  <a:schemeClr val="tx2"/>
                </a:solidFill>
              </a:rPr>
              <a:t>She</a:t>
            </a:r>
            <a:r>
              <a:rPr lang="en-US" sz="1400" dirty="0" smtClean="0"/>
              <a:t> assures the </a:t>
            </a:r>
            <a:r>
              <a:rPr lang="en-US" sz="1400" dirty="0" smtClean="0">
                <a:solidFill>
                  <a:schemeClr val="accent2"/>
                </a:solidFill>
              </a:rPr>
              <a:t>prover</a:t>
            </a:r>
            <a:r>
              <a:rPr lang="en-US" sz="1400" dirty="0" smtClean="0"/>
              <a:t> that if he can prove </a:t>
            </a:r>
            <a:r>
              <a:rPr lang="en-US" sz="1400" dirty="0" smtClean="0">
                <a:solidFill>
                  <a:schemeClr val="accent2"/>
                </a:solidFill>
              </a:rPr>
              <a:t>A</a:t>
            </a:r>
            <a:r>
              <a:rPr lang="en-US" sz="1400" dirty="0" smtClean="0"/>
              <a:t>, then she would assure him of </a:t>
            </a:r>
            <a:r>
              <a:rPr lang="en-US" sz="1400" dirty="0" smtClean="0">
                <a:solidFill>
                  <a:schemeClr val="tx2"/>
                </a:solidFill>
              </a:rPr>
              <a:t>B</a:t>
            </a:r>
            <a:r>
              <a:rPr lang="en-US" sz="1400" dirty="0" smtClean="0"/>
              <a:t>.</a:t>
            </a:r>
            <a:br>
              <a:rPr lang="en-US" sz="1400" dirty="0" smtClean="0"/>
            </a:br>
            <a:endParaRPr lang="en-US" sz="1400" dirty="0" smtClean="0"/>
          </a:p>
          <a:p>
            <a:pPr algn="l"/>
            <a:r>
              <a:rPr lang="en-US" sz="1400" dirty="0" smtClean="0"/>
              <a:t>I warned you that this proof system is not complete.</a:t>
            </a:r>
            <a:br>
              <a:rPr lang="en-US" sz="1400" dirty="0" smtClean="0"/>
            </a:br>
            <a:r>
              <a:rPr lang="en-US" sz="1400" dirty="0" smtClean="0"/>
              <a:t>   It fails to prove (</a:t>
            </a:r>
            <a:r>
              <a:rPr lang="en-US" sz="1400" dirty="0" smtClean="0">
                <a:solidFill>
                  <a:schemeClr val="accent2"/>
                </a:solidFill>
              </a:rPr>
              <a:t>A</a:t>
            </a:r>
            <a:r>
              <a:rPr lang="el-GR" altLang="en-US" sz="1400" dirty="0" smtClean="0"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400" dirty="0" smtClean="0"/>
              <a:t>B)</a:t>
            </a:r>
            <a:r>
              <a:rPr lang="el-GR" altLang="en-US" sz="1400" dirty="0" smtClean="0"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400" dirty="0" smtClean="0"/>
              <a:t>(A</a:t>
            </a:r>
            <a:r>
              <a:rPr lang="el-GR" altLang="en-US" sz="1400" dirty="0" smtClean="0"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400" dirty="0" smtClean="0"/>
              <a:t>B), because here the </a:t>
            </a:r>
            <a:r>
              <a:rPr lang="en-US" sz="1400" dirty="0" smtClean="0">
                <a:solidFill>
                  <a:schemeClr val="accent2"/>
                </a:solidFill>
              </a:rPr>
              <a:t>prover</a:t>
            </a:r>
            <a:r>
              <a:rPr lang="en-US" sz="1400" dirty="0" smtClean="0"/>
              <a:t> cannot prove </a:t>
            </a:r>
            <a:r>
              <a:rPr lang="en-US" sz="1400" dirty="0" smtClean="0">
                <a:solidFill>
                  <a:schemeClr val="accent2"/>
                </a:solidFill>
              </a:rPr>
              <a:t>A</a:t>
            </a:r>
            <a:r>
              <a:rPr lang="en-US" sz="1400" dirty="0" smtClean="0"/>
              <a:t>.  </a:t>
            </a:r>
            <a:br>
              <a:rPr lang="en-US" sz="1400" dirty="0" smtClean="0"/>
            </a:br>
            <a:endParaRPr lang="en-US" sz="1400" dirty="0" smtClean="0"/>
          </a:p>
          <a:p>
            <a:pPr algn="l"/>
            <a:r>
              <a:rPr lang="en-US" sz="1400" dirty="0" smtClean="0"/>
              <a:t>We fix the proof of (</a:t>
            </a:r>
            <a:r>
              <a:rPr lang="en-US" sz="1400" dirty="0"/>
              <a:t>(</a:t>
            </a:r>
            <a:r>
              <a:rPr lang="en-US" sz="1400" dirty="0">
                <a:solidFill>
                  <a:schemeClr val="accent2"/>
                </a:solidFill>
              </a:rPr>
              <a:t>A</a:t>
            </a:r>
            <a:r>
              <a:rPr lang="el-GR" altLang="en-US" sz="1400" dirty="0">
                <a:solidFill>
                  <a:schemeClr val="tx2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400" dirty="0">
                <a:solidFill>
                  <a:schemeClr val="tx2"/>
                </a:solidFill>
              </a:rPr>
              <a:t>B</a:t>
            </a:r>
            <a:r>
              <a:rPr lang="en-US" sz="1400" dirty="0"/>
              <a:t>)</a:t>
            </a:r>
            <a:r>
              <a:rPr lang="el-GR" altLang="en-US" sz="1400" dirty="0">
                <a:solidFill>
                  <a:schemeClr val="accent2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400" dirty="0">
                <a:solidFill>
                  <a:schemeClr val="accent2"/>
                </a:solidFill>
              </a:rPr>
              <a:t>C</a:t>
            </a:r>
            <a:r>
              <a:rPr lang="en-US" sz="1400" dirty="0" smtClean="0"/>
              <a:t> by having two cases.</a:t>
            </a:r>
            <a:br>
              <a:rPr lang="en-US" sz="1400" dirty="0" smtClean="0"/>
            </a:br>
            <a:r>
              <a:rPr lang="en-US" sz="1400" dirty="0" smtClean="0"/>
              <a:t>Case 1: Assume </a:t>
            </a:r>
            <a:r>
              <a:rPr lang="en-US" sz="1400" dirty="0" smtClean="0">
                <a:solidFill>
                  <a:schemeClr val="accent2"/>
                </a:solidFill>
              </a:rPr>
              <a:t>A </a:t>
            </a:r>
            <a:r>
              <a:rPr lang="en-US" sz="1400" dirty="0" smtClean="0"/>
              <a:t>is true. Then the oracle can assure the prover of B. </a:t>
            </a:r>
            <a:br>
              <a:rPr lang="en-US" sz="1400" dirty="0" smtClean="0"/>
            </a:br>
            <a:r>
              <a:rPr lang="en-US" sz="1400" dirty="0" smtClean="0"/>
              <a:t>  Being assured of </a:t>
            </a:r>
            <a:r>
              <a:rPr lang="en-US" sz="1400" dirty="0" smtClean="0">
                <a:solidFill>
                  <a:schemeClr val="tx2"/>
                </a:solidFill>
              </a:rPr>
              <a:t>B</a:t>
            </a:r>
            <a:r>
              <a:rPr lang="en-US" sz="1400" dirty="0" smtClean="0"/>
              <a:t>, the prover proves </a:t>
            </a:r>
            <a:r>
              <a:rPr lang="en-US" sz="1400" dirty="0" smtClean="0">
                <a:solidFill>
                  <a:schemeClr val="accent2"/>
                </a:solidFill>
              </a:rPr>
              <a:t>C</a:t>
            </a:r>
            <a:r>
              <a:rPr lang="en-US" sz="1400" dirty="0" smtClean="0"/>
              <a:t>.</a:t>
            </a:r>
            <a:br>
              <a:rPr lang="en-US" sz="1400" dirty="0" smtClean="0"/>
            </a:br>
            <a:r>
              <a:rPr lang="en-US" sz="1400" dirty="0" smtClean="0"/>
              <a:t>Case 2: Assume </a:t>
            </a:r>
            <a:r>
              <a:rPr lang="en-US" sz="1400" dirty="0" smtClean="0">
                <a:solidFill>
                  <a:schemeClr val="accent2"/>
                </a:solidFill>
              </a:rPr>
              <a:t>A</a:t>
            </a:r>
            <a:r>
              <a:rPr lang="en-US" sz="1400" dirty="0" smtClean="0"/>
              <a:t> is false. </a:t>
            </a:r>
            <a:br>
              <a:rPr lang="en-US" sz="1400" dirty="0" smtClean="0"/>
            </a:br>
            <a:r>
              <a:rPr lang="en-US" sz="1400" dirty="0" smtClean="0"/>
              <a:t>  Being assured of not </a:t>
            </a:r>
            <a:r>
              <a:rPr lang="en-US" sz="1400" dirty="0" smtClean="0">
                <a:solidFill>
                  <a:schemeClr val="accent2"/>
                </a:solidFill>
              </a:rPr>
              <a:t>A</a:t>
            </a:r>
            <a:r>
              <a:rPr lang="en-US" sz="1400" dirty="0" smtClean="0"/>
              <a:t>, the prover proves </a:t>
            </a:r>
            <a:r>
              <a:rPr lang="en-US" sz="1400" dirty="0" smtClean="0">
                <a:solidFill>
                  <a:schemeClr val="accent2"/>
                </a:solidFill>
              </a:rPr>
              <a:t>C</a:t>
            </a:r>
            <a:r>
              <a:rPr lang="en-US" sz="1400" dirty="0" smtClean="0"/>
              <a:t>.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This is not so bad.</a:t>
            </a:r>
          </a:p>
          <a:p>
            <a:pPr algn="l"/>
            <a:endParaRPr lang="en-US" sz="1400" dirty="0"/>
          </a:p>
          <a:p>
            <a:pPr lvl="0" algn="l">
              <a:defRPr/>
            </a:pPr>
            <a:r>
              <a:rPr lang="en-US" sz="1400" kern="0" dirty="0">
                <a:solidFill>
                  <a:schemeClr val="accent2"/>
                </a:solidFill>
                <a:latin typeface="Times New Roman"/>
              </a:rPr>
              <a:t>S</a:t>
            </a:r>
            <a:r>
              <a:rPr lang="en-US" sz="1400" kern="0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en-US" sz="1400" kern="0" dirty="0">
                <a:solidFill>
                  <a:srgbClr val="FF00FF"/>
                </a:solidFill>
                <a:latin typeface="Times New Roman"/>
                <a:sym typeface="Wingdings" panose="05000000000000000000" pitchFamily="2" charset="2"/>
              </a:rPr>
              <a:t></a:t>
            </a:r>
            <a:r>
              <a:rPr lang="en-US" sz="1400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 </a:t>
            </a:r>
            <a:r>
              <a:rPr lang="en-US" altLang="en-US" sz="1400" dirty="0" smtClean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S</a:t>
            </a:r>
            <a:r>
              <a:rPr lang="el-GR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altLang="en-US" sz="1400" baseline="-25000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both</a:t>
            </a:r>
            <a:r>
              <a:rPr lang="en-US" altLang="en-US" sz="1400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12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1400" dirty="0" err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en-US" altLang="en-US" sz="1400" baseline="-25000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one</a:t>
            </a:r>
            <a:r>
              <a:rPr lang="en-US" altLang="en-US" sz="1400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12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 smtClean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R(T,T)</a:t>
            </a:r>
            <a:r>
              <a:rPr lang="en-US" altLang="en-US" sz="1400" dirty="0" smtClean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 smtClean="0">
                <a:solidFill>
                  <a:srgbClr val="CB00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 smtClean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…</a:t>
            </a:r>
            <a:endParaRPr lang="en-US" altLang="en-US" sz="1400" dirty="0">
              <a:solidFill>
                <a:schemeClr val="accent2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defRPr/>
            </a:pPr>
            <a:r>
              <a:rPr lang="en-US" sz="1400" kern="0" dirty="0">
                <a:solidFill>
                  <a:schemeClr val="tx2"/>
                </a:solidFill>
                <a:latin typeface="Times New Roman"/>
              </a:rPr>
              <a:t>S </a:t>
            </a:r>
            <a:r>
              <a:rPr lang="en-US" sz="1400" kern="0" dirty="0">
                <a:solidFill>
                  <a:srgbClr val="FF00FF"/>
                </a:solidFill>
                <a:latin typeface="Times New Roman"/>
                <a:sym typeface="Wingdings" panose="05000000000000000000" pitchFamily="2" charset="2"/>
              </a:rPr>
              <a:t></a:t>
            </a:r>
            <a:r>
              <a:rPr lang="en-US" sz="1400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 </a:t>
            </a:r>
            <a:r>
              <a:rPr lang="en-US" sz="1400" kern="0" dirty="0" smtClean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 </a:t>
            </a:r>
            <a:r>
              <a:rPr lang="en-US" altLang="en-US" sz="1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1400" baseline="-25000" dirty="0" smtClean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l-GR" altLang="en-US" sz="1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altLang="en-US" sz="1400" baseline="-25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both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1400" baseline="-25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1400" dirty="0" err="1">
                <a:solidFill>
                  <a:schemeClr val="tx2"/>
                </a:solidFill>
                <a:sym typeface="Symbol" panose="05050102010706020507" pitchFamily="18" charset="2"/>
              </a:rPr>
              <a:t></a:t>
            </a:r>
            <a:r>
              <a:rPr lang="en-US" altLang="en-US" sz="1400" baseline="-25000" dirty="0" err="1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cases</a:t>
            </a:r>
            <a:r>
              <a:rPr lang="en-US" altLang="en-US" sz="1400" dirty="0" err="1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R(T,T)</a:t>
            </a:r>
            <a:r>
              <a:rPr lang="en-US" altLang="en-US" sz="1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CB00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1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…</a:t>
            </a:r>
          </a:p>
          <a:p>
            <a:pPr algn="l"/>
            <a:r>
              <a:rPr lang="en-US" sz="1400" dirty="0" smtClean="0"/>
              <a:t>The </a:t>
            </a:r>
            <a:r>
              <a:rPr lang="en-US" sz="1400" dirty="0"/>
              <a:t>prover proves "A OR B" by proving one of his choice.</a:t>
            </a:r>
            <a:br>
              <a:rPr lang="en-US" sz="1400" dirty="0"/>
            </a:br>
            <a:r>
              <a:rPr lang="en-US" sz="1400" dirty="0"/>
              <a:t>The oracle assures "A OR B" by assuring one of her choice.</a:t>
            </a:r>
            <a:br>
              <a:rPr lang="en-US" sz="1400" dirty="0"/>
            </a:br>
            <a:r>
              <a:rPr lang="en-US" sz="1400" dirty="0"/>
              <a:t>The prover, however, does not know which she will assure.</a:t>
            </a:r>
            <a:br>
              <a:rPr lang="en-US" sz="1400" dirty="0"/>
            </a:br>
            <a:r>
              <a:rPr lang="en-US" sz="1400" dirty="0"/>
              <a:t>Hence there are two cases.</a:t>
            </a:r>
            <a:br>
              <a:rPr lang="en-US" sz="1400" dirty="0"/>
            </a:br>
            <a:r>
              <a:rPr lang="en-US" sz="1400" dirty="0"/>
              <a:t>The prover must prove BOTH of the following</a:t>
            </a:r>
            <a:br>
              <a:rPr lang="en-US" sz="1400" dirty="0"/>
            </a:br>
            <a:r>
              <a:rPr lang="en-US" sz="1400" dirty="0"/>
              <a:t>  If the oracle assures him of A, then the prover needs to be able to complete his proving job.</a:t>
            </a:r>
            <a:br>
              <a:rPr lang="en-US" sz="1400" dirty="0"/>
            </a:br>
            <a:r>
              <a:rPr lang="en-US" sz="1400" dirty="0"/>
              <a:t>AND</a:t>
            </a:r>
            <a:br>
              <a:rPr lang="en-US" sz="1400" dirty="0"/>
            </a:br>
            <a:r>
              <a:rPr lang="en-US" sz="1400" dirty="0"/>
              <a:t>  If the oracle assures him of B, then the prover needs to be able to complete his proving job.</a:t>
            </a:r>
            <a:br>
              <a:rPr lang="en-US" sz="1400" dirty="0"/>
            </a:br>
            <a:endParaRPr lang="en-US" sz="1400" dirty="0" smtClean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8C901F-58AC-494A-98A3-F6B26A644C18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524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 dirty="0" smtClean="0"/>
              <a:t>The Game Proof System </a:t>
            </a:r>
            <a:r>
              <a:rPr lang="en-US" altLang="en-US" sz="2000" kern="0" dirty="0" smtClean="0"/>
              <a:t>(for the expert)</a:t>
            </a:r>
            <a:endParaRPr lang="en-CA" altLang="en-US" kern="0" dirty="0"/>
          </a:p>
        </p:txBody>
      </p:sp>
    </p:spTree>
    <p:extLst>
      <p:ext uri="{BB962C8B-B14F-4D97-AF65-F5344CB8AC3E}">
        <p14:creationId xmlns:p14="http://schemas.microsoft.com/office/powerpoint/2010/main" val="8008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0" y="533400"/>
            <a:ext cx="899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If this interests you, I have lots of examples,</a:t>
            </a:r>
          </a:p>
          <a:p>
            <a:pPr algn="l"/>
            <a:r>
              <a:rPr lang="en-US" sz="1400" dirty="0">
                <a:hlinkClick r:id="rId2"/>
              </a:rPr>
              <a:t>https://www.eecs.yorku.ca/~</a:t>
            </a:r>
            <a:r>
              <a:rPr lang="en-US" sz="1400" dirty="0" smtClean="0">
                <a:hlinkClick r:id="rId2"/>
              </a:rPr>
              <a:t>jeff/courses/1090/syllabus/1090-2-informal-understanding-proofs.pptx</a:t>
            </a:r>
            <a:endParaRPr lang="en-US" sz="1400" dirty="0" smtClean="0"/>
          </a:p>
          <a:p>
            <a:pPr algn="l"/>
            <a:r>
              <a:rPr lang="en-US" sz="1400" dirty="0"/>
              <a:t> </a:t>
            </a:r>
            <a:r>
              <a:rPr lang="en-US" sz="1400" dirty="0" smtClean="0"/>
              <a:t> Starting at </a:t>
            </a:r>
            <a:r>
              <a:rPr lang="en-CA" altLang="en-US" sz="1400" dirty="0">
                <a:hlinkClick r:id="" action="ppaction://noaction"/>
              </a:rPr>
              <a:t>Follow the Parse </a:t>
            </a:r>
            <a:r>
              <a:rPr lang="en-CA" altLang="en-US" sz="1400" dirty="0" smtClean="0">
                <a:hlinkClick r:id="" action="ppaction://noaction"/>
              </a:rPr>
              <a:t>Tree</a:t>
            </a:r>
            <a:endParaRPr lang="en-CA" altLang="en-US" sz="1400" dirty="0"/>
          </a:p>
          <a:p>
            <a:pPr algn="l"/>
            <a:endParaRPr lang="en-CA" sz="1400" dirty="0" smtClean="0"/>
          </a:p>
          <a:p>
            <a:pPr algn="l"/>
            <a:r>
              <a:rPr lang="en-CA" sz="1400" dirty="0" smtClean="0"/>
              <a:t>Harder </a:t>
            </a:r>
            <a:r>
              <a:rPr lang="en-CA" sz="1400" dirty="0" err="1" smtClean="0"/>
              <a:t>plannar</a:t>
            </a:r>
            <a:r>
              <a:rPr lang="en-CA" sz="1400" dirty="0" smtClean="0"/>
              <a:t> graph colouring:</a:t>
            </a:r>
            <a:endParaRPr lang="en-CA" sz="1400" dirty="0"/>
          </a:p>
          <a:p>
            <a:pPr algn="l"/>
            <a:r>
              <a:rPr lang="en-US" sz="1400" dirty="0">
                <a:hlinkClick r:id="rId3"/>
              </a:rPr>
              <a:t>https://www.eecs.yorku.ca/~</a:t>
            </a:r>
            <a:r>
              <a:rPr lang="en-US" sz="1400" dirty="0" smtClean="0">
                <a:hlinkClick r:id="rId3"/>
              </a:rPr>
              <a:t>jeff/courses/1090/syllabus/1090-4-induction.pptx</a:t>
            </a:r>
            <a:endParaRPr lang="en-US" sz="1400" dirty="0" smtClean="0"/>
          </a:p>
          <a:p>
            <a:pPr algn="l"/>
            <a:r>
              <a:rPr lang="en-US" sz="1400" dirty="0" smtClean="0"/>
              <a:t>  starting at </a:t>
            </a:r>
            <a:r>
              <a:rPr lang="en-CA" altLang="en-US" sz="1400" dirty="0">
                <a:hlinkClick r:id="" action="ppaction://noaction"/>
              </a:rPr>
              <a:t>Planar Graph</a:t>
            </a:r>
            <a:endParaRPr lang="en-CA" altLang="en-US" sz="1400" dirty="0"/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Harder calculous examples</a:t>
            </a:r>
          </a:p>
          <a:p>
            <a:pPr algn="l"/>
            <a:r>
              <a:rPr lang="en-US" sz="1400" dirty="0"/>
              <a:t>https://www.eecs.yorku.ca/~</a:t>
            </a:r>
            <a:r>
              <a:rPr lang="en-US" sz="1400" dirty="0" smtClean="0"/>
              <a:t>jeff/courses/1090/syllabus/ass/1090-ass-5.pptx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8C901F-58AC-494A-98A3-F6B26A644C18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524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 dirty="0" smtClean="0"/>
              <a:t>The Game Proof System </a:t>
            </a:r>
            <a:r>
              <a:rPr lang="en-US" altLang="en-US" sz="2000" kern="0" dirty="0" smtClean="0"/>
              <a:t>(for the expert)</a:t>
            </a:r>
            <a:endParaRPr lang="en-CA" altLang="en-US" kern="0" dirty="0"/>
          </a:p>
        </p:txBody>
      </p:sp>
    </p:spTree>
    <p:extLst>
      <p:ext uri="{BB962C8B-B14F-4D97-AF65-F5344CB8AC3E}">
        <p14:creationId xmlns:p14="http://schemas.microsoft.com/office/powerpoint/2010/main" val="45944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Box 3">
            <a:extLst>
              <a:ext uri="{FF2B5EF4-FFF2-40B4-BE49-F238E27FC236}">
                <a16:creationId xmlns:a16="http://schemas.microsoft.com/office/drawing/2014/main" id="{5CFE84F2-7F61-445D-8D7D-4332B900A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191" y="3087580"/>
            <a:ext cx="214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LHS</a:t>
            </a:r>
            <a:r>
              <a:rPr lang="el-GR" altLang="en-US" sz="2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 </a:t>
            </a:r>
            <a:r>
              <a:rPr lang="en-US" altLang="en-US" sz="240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RHS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2E84CFC-4DBE-4549-9841-124B85C5BC86}"/>
              </a:ext>
            </a:extLst>
          </p:cNvPr>
          <p:cNvGrpSpPr/>
          <p:nvPr/>
        </p:nvGrpSpPr>
        <p:grpSpPr>
          <a:xfrm>
            <a:off x="5986205" y="3478951"/>
            <a:ext cx="1887877" cy="1243110"/>
            <a:chOff x="6605031" y="1377506"/>
            <a:chExt cx="1694420" cy="1087859"/>
          </a:xfrm>
        </p:grpSpPr>
        <p:sp>
          <p:nvSpPr>
            <p:cNvPr id="80" name="Line 26">
              <a:extLst>
                <a:ext uri="{FF2B5EF4-FFF2-40B4-BE49-F238E27FC236}">
                  <a16:creationId xmlns:a16="http://schemas.microsoft.com/office/drawing/2014/main" id="{366805E6-E8FC-46E6-A476-FAB613EE82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05031" y="1377506"/>
              <a:ext cx="946705" cy="108785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81" name="Line 28">
              <a:extLst>
                <a:ext uri="{FF2B5EF4-FFF2-40B4-BE49-F238E27FC236}">
                  <a16:creationId xmlns:a16="http://schemas.microsoft.com/office/drawing/2014/main" id="{AB0C19B5-6285-4967-BA4E-8734E0CA15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8" y="1377507"/>
              <a:ext cx="747713" cy="64056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82" name="Line 31">
            <a:extLst>
              <a:ext uri="{FF2B5EF4-FFF2-40B4-BE49-F238E27FC236}">
                <a16:creationId xmlns:a16="http://schemas.microsoft.com/office/drawing/2014/main" id="{FAFD6E06-73C8-44DE-AC69-6118A0B99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6120" y="4539845"/>
            <a:ext cx="0" cy="46166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84" name="Text Box 44">
            <a:extLst>
              <a:ext uri="{FF2B5EF4-FFF2-40B4-BE49-F238E27FC236}">
                <a16:creationId xmlns:a16="http://schemas.microsoft.com/office/drawing/2014/main" id="{56740208-738C-43C4-AEF2-5457A273B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155814"/>
            <a:ext cx="3429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Symbol" pitchFamily="18" charset="2"/>
              </a:rPr>
              <a:t>"</a:t>
            </a:r>
            <a:r>
              <a:rPr lang="en-US" altLang="en-US" sz="2000" dirty="0">
                <a:solidFill>
                  <a:schemeClr val="accent2"/>
                </a:solidFill>
              </a:rPr>
              <a:t>b,</a:t>
            </a:r>
            <a:r>
              <a:rPr lang="en-US" altLang="en-US" sz="20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000" dirty="0" err="1">
                <a:solidFill>
                  <a:schemeClr val="accent2"/>
                </a:solidFill>
              </a:rPr>
              <a:t>g,Loves</a:t>
            </a:r>
            <a:r>
              <a:rPr lang="en-US" altLang="en-US" sz="2000" dirty="0">
                <a:solidFill>
                  <a:schemeClr val="accent2"/>
                </a:solidFill>
              </a:rPr>
              <a:t>(</a:t>
            </a:r>
            <a:r>
              <a:rPr lang="en-US" altLang="en-US" sz="2000" dirty="0" err="1">
                <a:solidFill>
                  <a:schemeClr val="accent2"/>
                </a:solidFill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85" name="Text Box 44">
            <a:extLst>
              <a:ext uri="{FF2B5EF4-FFF2-40B4-BE49-F238E27FC236}">
                <a16:creationId xmlns:a16="http://schemas.microsoft.com/office/drawing/2014/main" id="{86EA5A31-E4A7-433A-A4C8-9560E6D1F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2456" y="4906753"/>
            <a:ext cx="1827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000" dirty="0" err="1">
                <a:solidFill>
                  <a:schemeClr val="accent2"/>
                </a:solidFill>
              </a:rPr>
              <a:t>g,Loves</a:t>
            </a:r>
            <a:r>
              <a:rPr lang="en-US" altLang="en-US" sz="2000" dirty="0">
                <a:solidFill>
                  <a:schemeClr val="accent2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b</a:t>
            </a:r>
            <a:r>
              <a:rPr lang="en-US" altLang="en-US" sz="2000" dirty="0" err="1">
                <a:solidFill>
                  <a:schemeClr val="accent2"/>
                </a:solidFill>
              </a:rPr>
              <a:t>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89" name="Text Box 44">
            <a:extLst>
              <a:ext uri="{FF2B5EF4-FFF2-40B4-BE49-F238E27FC236}">
                <a16:creationId xmlns:a16="http://schemas.microsoft.com/office/drawing/2014/main" id="{86E064B1-ABA2-4885-A712-EECC0B6C6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803" y="2687210"/>
            <a:ext cx="1976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US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U,</a:t>
            </a:r>
            <a:r>
              <a:rPr lang="en-US" altLang="en-US" sz="2400" dirty="0" err="1">
                <a:solidFill>
                  <a:srgbClr val="66FF66"/>
                </a:solidFill>
                <a:latin typeface="+mj-lt"/>
              </a:rPr>
              <a:t>Loves,day</a:t>
            </a:r>
            <a:endParaRPr lang="en-US" altLang="en-US" sz="24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8" name="Line 31">
            <a:extLst>
              <a:ext uri="{FF2B5EF4-FFF2-40B4-BE49-F238E27FC236}">
                <a16:creationId xmlns:a16="http://schemas.microsoft.com/office/drawing/2014/main" id="{1F8E62AB-B121-40D7-B985-EB8E0363E6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2583" y="5116254"/>
            <a:ext cx="2168" cy="51484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61" name="Text Box 44">
            <a:extLst>
              <a:ext uri="{FF2B5EF4-FFF2-40B4-BE49-F238E27FC236}">
                <a16:creationId xmlns:a16="http://schemas.microsoft.com/office/drawing/2014/main" id="{96B787A2-CB2E-4142-B472-5C994757B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215" y="6413513"/>
            <a:ext cx="15584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Loves(</a:t>
            </a:r>
            <a:r>
              <a:rPr lang="en-US" altLang="en-US" sz="2000" dirty="0" err="1">
                <a:solidFill>
                  <a:schemeClr val="accent2"/>
                </a:solidFill>
              </a:rPr>
              <a:t>b</a:t>
            </a:r>
            <a:r>
              <a:rPr lang="en-US" altLang="en-US" sz="2000" dirty="0" err="1">
                <a:solidFill>
                  <a:srgbClr val="FFFF00"/>
                </a:solidFill>
              </a:rPr>
              <a:t>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rgbClr val="FFFF00"/>
                </a:solidFill>
              </a:rPr>
              <a:t>)</a:t>
            </a:r>
            <a:r>
              <a:rPr lang="en-US" sz="2000" dirty="0">
                <a:solidFill>
                  <a:srgbClr val="FFFF00"/>
                </a:solidFill>
                <a:latin typeface="Symbol" pitchFamily="18" charset="2"/>
              </a:rPr>
              <a:t> </a:t>
            </a:r>
            <a:endParaRPr lang="en-US" altLang="en-US" sz="2000" dirty="0">
              <a:solidFill>
                <a:srgbClr val="FFFF00"/>
              </a:solidFill>
            </a:endParaRPr>
          </a:p>
        </p:txBody>
      </p:sp>
      <p:sp>
        <p:nvSpPr>
          <p:cNvPr id="62" name="Text Box 44">
            <a:extLst>
              <a:ext uri="{FF2B5EF4-FFF2-40B4-BE49-F238E27FC236}">
                <a16:creationId xmlns:a16="http://schemas.microsoft.com/office/drawing/2014/main" id="{6B9746AD-6673-4A07-99D1-26446852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0586" y="5560991"/>
            <a:ext cx="21123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tx2"/>
                </a:solidFill>
                <a:latin typeface="Symbol" pitchFamily="18" charset="2"/>
              </a:rPr>
              <a:t>"</a:t>
            </a:r>
            <a:r>
              <a:rPr lang="en-US" altLang="en-US" sz="2000" dirty="0" err="1">
                <a:solidFill>
                  <a:schemeClr val="tx2"/>
                </a:solidFill>
              </a:rPr>
              <a:t>b,Love</a:t>
            </a:r>
            <a:r>
              <a:rPr lang="en-US" altLang="en-US" sz="2000" dirty="0" err="1">
                <a:solidFill>
                  <a:srgbClr val="FFFF00"/>
                </a:solidFill>
              </a:rPr>
              <a:t>s</a:t>
            </a:r>
            <a:r>
              <a:rPr lang="en-US" altLang="en-US" sz="2000" dirty="0">
                <a:solidFill>
                  <a:srgbClr val="FFFF00"/>
                </a:solidFill>
              </a:rPr>
              <a:t>(</a:t>
            </a:r>
            <a:r>
              <a:rPr lang="en-US" altLang="en-US" sz="2000" dirty="0" err="1">
                <a:solidFill>
                  <a:srgbClr val="FFFF00"/>
                </a:solidFill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rgbClr val="FFFF00"/>
                </a:solidFill>
              </a:rPr>
              <a:t>)</a:t>
            </a:r>
            <a:r>
              <a:rPr lang="en-US" sz="2000" dirty="0">
                <a:solidFill>
                  <a:srgbClr val="FFFF00"/>
                </a:solidFill>
                <a:latin typeface="Symbol" pitchFamily="18" charset="2"/>
              </a:rPr>
              <a:t> </a:t>
            </a:r>
            <a:endParaRPr lang="en-US" altLang="en-US" sz="2000" dirty="0">
              <a:solidFill>
                <a:srgbClr val="FFFF00"/>
              </a:solidFill>
            </a:endParaRPr>
          </a:p>
        </p:txBody>
      </p:sp>
      <p:sp>
        <p:nvSpPr>
          <p:cNvPr id="63" name="Text Box 44">
            <a:extLst>
              <a:ext uri="{FF2B5EF4-FFF2-40B4-BE49-F238E27FC236}">
                <a16:creationId xmlns:a16="http://schemas.microsoft.com/office/drawing/2014/main" id="{6EED1407-B9DB-48D9-81B4-95C586019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707731"/>
            <a:ext cx="22669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FFFF00"/>
                </a:solidFill>
                <a:latin typeface="Symbol" pitchFamily="18" charset="2"/>
              </a:rPr>
              <a:t>$</a:t>
            </a:r>
            <a:r>
              <a:rPr lang="en-US" altLang="en-US" sz="2000" dirty="0">
                <a:solidFill>
                  <a:srgbClr val="FFFF00"/>
                </a:solidFill>
              </a:rPr>
              <a:t>g,</a:t>
            </a:r>
            <a:r>
              <a:rPr lang="en-US" altLang="en-US" sz="20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US" altLang="en-US" sz="2000" dirty="0" err="1">
                <a:solidFill>
                  <a:srgbClr val="FFFF00"/>
                </a:solidFill>
              </a:rPr>
              <a:t>b,Loves</a:t>
            </a:r>
            <a:r>
              <a:rPr lang="en-US" altLang="en-US" sz="2000" dirty="0">
                <a:solidFill>
                  <a:srgbClr val="FFFF00"/>
                </a:solidFill>
              </a:rPr>
              <a:t>(</a:t>
            </a:r>
            <a:r>
              <a:rPr lang="en-US" altLang="en-US" sz="2000" dirty="0" err="1">
                <a:solidFill>
                  <a:srgbClr val="FFFF00"/>
                </a:solidFill>
              </a:rPr>
              <a:t>b,g,</a:t>
            </a:r>
            <a:r>
              <a:rPr lang="en-US" altLang="en-US" sz="2000" dirty="0" err="1">
                <a:solidFill>
                  <a:srgbClr val="66FF66"/>
                </a:solidFill>
              </a:rPr>
              <a:t>d</a:t>
            </a:r>
            <a:r>
              <a:rPr lang="en-US" altLang="en-US" sz="2000" dirty="0">
                <a:solidFill>
                  <a:srgbClr val="FFFF00"/>
                </a:solidFill>
              </a:rPr>
              <a:t>)</a:t>
            </a:r>
            <a:r>
              <a:rPr lang="en-US" sz="2000" dirty="0">
                <a:solidFill>
                  <a:srgbClr val="FFFF00"/>
                </a:solidFill>
                <a:latin typeface="Symbol" pitchFamily="18" charset="2"/>
              </a:rPr>
              <a:t> </a:t>
            </a:r>
            <a:endParaRPr lang="en-US" altLang="en-US" sz="2000" dirty="0">
              <a:solidFill>
                <a:srgbClr val="FFFF00"/>
              </a:solidFill>
            </a:endParaRPr>
          </a:p>
        </p:txBody>
      </p:sp>
      <p:pic>
        <p:nvPicPr>
          <p:cNvPr id="116" name="Picture 2" descr="http://www.swordofthespirit.net/bulwark/mosesbush.gif">
            <a:extLst>
              <a:ext uri="{FF2B5EF4-FFF2-40B4-BE49-F238E27FC236}">
                <a16:creationId xmlns:a16="http://schemas.microsoft.com/office/drawing/2014/main" id="{49050D28-F525-436A-97AF-5EBC8A16F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566" y="3747371"/>
            <a:ext cx="807362" cy="46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Line 31">
            <a:extLst>
              <a:ext uri="{FF2B5EF4-FFF2-40B4-BE49-F238E27FC236}">
                <a16:creationId xmlns:a16="http://schemas.microsoft.com/office/drawing/2014/main" id="{A6B94DB2-E0E7-4F5A-9E9C-AEEB8757C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8152" y="5941991"/>
            <a:ext cx="5369" cy="5574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76737A-CFC0-44B4-BEAA-550632137382}"/>
              </a:ext>
            </a:extLst>
          </p:cNvPr>
          <p:cNvGrpSpPr/>
          <p:nvPr/>
        </p:nvGrpSpPr>
        <p:grpSpPr>
          <a:xfrm>
            <a:off x="5045584" y="5116255"/>
            <a:ext cx="1006993" cy="404162"/>
            <a:chOff x="5045584" y="3179432"/>
            <a:chExt cx="1006993" cy="404162"/>
          </a:xfrm>
        </p:grpSpPr>
        <p:sp>
          <p:nvSpPr>
            <p:cNvPr id="71" name="Text Box 44">
              <a:extLst>
                <a:ext uri="{FF2B5EF4-FFF2-40B4-BE49-F238E27FC236}">
                  <a16:creationId xmlns:a16="http://schemas.microsoft.com/office/drawing/2014/main" id="{D11D9CCA-666D-42F5-893D-6A942A6CBA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5584" y="3183484"/>
              <a:ext cx="4539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rgbClr val="FFFF00"/>
                  </a:solidFill>
                  <a:latin typeface="Symbol" pitchFamily="18" charset="2"/>
                </a:rPr>
                <a:t>$</a:t>
              </a:r>
              <a:r>
                <a:rPr lang="en-US" altLang="en-US" sz="2000" dirty="0">
                  <a:solidFill>
                    <a:srgbClr val="FFFF00"/>
                  </a:solidFill>
                </a:rPr>
                <a:t>g</a:t>
              </a:r>
            </a:p>
          </p:txBody>
        </p:sp>
        <p:sp>
          <p:nvSpPr>
            <p:cNvPr id="72" name="Line 31">
              <a:extLst>
                <a:ext uri="{FF2B5EF4-FFF2-40B4-BE49-F238E27FC236}">
                  <a16:creationId xmlns:a16="http://schemas.microsoft.com/office/drawing/2014/main" id="{97DB7A08-A1B9-483E-A7B8-95EB838BF0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69215" y="3179432"/>
              <a:ext cx="683362" cy="14357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DC02304-0639-4CD6-A245-6BCD3DCCAC0E}"/>
              </a:ext>
            </a:extLst>
          </p:cNvPr>
          <p:cNvGrpSpPr/>
          <p:nvPr/>
        </p:nvGrpSpPr>
        <p:grpSpPr>
          <a:xfrm>
            <a:off x="5143488" y="5864466"/>
            <a:ext cx="904453" cy="400110"/>
            <a:chOff x="5143488" y="3927643"/>
            <a:chExt cx="904453" cy="400110"/>
          </a:xfrm>
        </p:grpSpPr>
        <p:sp>
          <p:nvSpPr>
            <p:cNvPr id="70" name="Text Box 44">
              <a:extLst>
                <a:ext uri="{FF2B5EF4-FFF2-40B4-BE49-F238E27FC236}">
                  <a16:creationId xmlns:a16="http://schemas.microsoft.com/office/drawing/2014/main" id="{9C53DD1C-D44D-480D-BD0F-9B65DE1F6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3488" y="3927643"/>
              <a:ext cx="5033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chemeClr val="accent2"/>
                  </a:solidFill>
                  <a:latin typeface="Symbol" pitchFamily="18" charset="2"/>
                </a:rPr>
                <a:t>"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73" name="Line 31">
              <a:extLst>
                <a:ext uri="{FF2B5EF4-FFF2-40B4-BE49-F238E27FC236}">
                  <a16:creationId xmlns:a16="http://schemas.microsoft.com/office/drawing/2014/main" id="{DBF1E7F8-3162-4507-AC07-D1F29EB255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40143" y="4013994"/>
              <a:ext cx="507798" cy="9142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F384F6E-388B-43A6-8FA9-661BD787B2BF}"/>
              </a:ext>
            </a:extLst>
          </p:cNvPr>
          <p:cNvGrpSpPr/>
          <p:nvPr/>
        </p:nvGrpSpPr>
        <p:grpSpPr>
          <a:xfrm>
            <a:off x="7394630" y="5290875"/>
            <a:ext cx="1793849" cy="766927"/>
            <a:chOff x="7394630" y="5290875"/>
            <a:chExt cx="1793849" cy="766927"/>
          </a:xfrm>
        </p:grpSpPr>
        <p:sp>
          <p:nvSpPr>
            <p:cNvPr id="83" name="Text Box 44">
              <a:extLst>
                <a:ext uri="{FF2B5EF4-FFF2-40B4-BE49-F238E27FC236}">
                  <a16:creationId xmlns:a16="http://schemas.microsoft.com/office/drawing/2014/main" id="{3288E3AD-F416-4E23-9191-AAC2F11E0D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4159" y="5657692"/>
              <a:ext cx="14943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Loves(</a:t>
              </a:r>
              <a:r>
                <a:rPr lang="en-US" altLang="en-US" sz="2000" dirty="0" err="1">
                  <a:solidFill>
                    <a:srgbClr val="FF0000"/>
                  </a:solidFill>
                </a:rPr>
                <a:t>b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86" name="Line 31">
              <a:extLst>
                <a:ext uri="{FF2B5EF4-FFF2-40B4-BE49-F238E27FC236}">
                  <a16:creationId xmlns:a16="http://schemas.microsoft.com/office/drawing/2014/main" id="{E43CB7AC-1E92-4F53-8228-7A7423E352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76120" y="5290875"/>
              <a:ext cx="0" cy="49696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9FABA6B-5756-4E5C-B0E5-3C8B7E75FD31}"/>
                </a:ext>
              </a:extLst>
            </p:cNvPr>
            <p:cNvGrpSpPr/>
            <p:nvPr/>
          </p:nvGrpSpPr>
          <p:grpSpPr>
            <a:xfrm>
              <a:off x="7394630" y="5296603"/>
              <a:ext cx="869942" cy="400110"/>
              <a:chOff x="7394630" y="3359780"/>
              <a:chExt cx="869942" cy="400110"/>
            </a:xfrm>
          </p:grpSpPr>
          <p:sp>
            <p:nvSpPr>
              <p:cNvPr id="69" name="Text Box 44">
                <a:extLst>
                  <a:ext uri="{FF2B5EF4-FFF2-40B4-BE49-F238E27FC236}">
                    <a16:creationId xmlns:a16="http://schemas.microsoft.com/office/drawing/2014/main" id="{7CA90BE9-F8A6-446F-9579-653CDDFDD1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4630" y="3359780"/>
                <a:ext cx="45397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g</a:t>
                </a:r>
              </a:p>
            </p:txBody>
          </p:sp>
          <p:sp>
            <p:nvSpPr>
              <p:cNvPr id="74" name="Line 31">
                <a:extLst>
                  <a:ext uri="{FF2B5EF4-FFF2-40B4-BE49-F238E27FC236}">
                    <a16:creationId xmlns:a16="http://schemas.microsoft.com/office/drawing/2014/main" id="{56CE47C9-2A2D-4EBA-AFCC-2F59AF64CF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727733" y="3380507"/>
                <a:ext cx="536839" cy="10745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2986633-5E75-45BE-89D5-A79C1174E8E1}"/>
              </a:ext>
            </a:extLst>
          </p:cNvPr>
          <p:cNvGrpSpPr/>
          <p:nvPr/>
        </p:nvGrpSpPr>
        <p:grpSpPr>
          <a:xfrm>
            <a:off x="7010400" y="4526985"/>
            <a:ext cx="1253706" cy="400110"/>
            <a:chOff x="7010400" y="2590162"/>
            <a:chExt cx="1253706" cy="400110"/>
          </a:xfrm>
        </p:grpSpPr>
        <p:sp>
          <p:nvSpPr>
            <p:cNvPr id="68" name="Text Box 44">
              <a:extLst>
                <a:ext uri="{FF2B5EF4-FFF2-40B4-BE49-F238E27FC236}">
                  <a16:creationId xmlns:a16="http://schemas.microsoft.com/office/drawing/2014/main" id="{B236543A-3CA5-45EC-9700-F18E1151BD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0400" y="2590162"/>
              <a:ext cx="6143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rgbClr val="FF0000"/>
                  </a:solidFill>
                  <a:latin typeface="Symbol" pitchFamily="18" charset="2"/>
                </a:rPr>
                <a:t>"</a:t>
              </a:r>
              <a:r>
                <a:rPr lang="en-US" altLang="en-US" sz="2000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75" name="Line 31">
              <a:extLst>
                <a:ext uri="{FF2B5EF4-FFF2-40B4-BE49-F238E27FC236}">
                  <a16:creationId xmlns:a16="http://schemas.microsoft.com/office/drawing/2014/main" id="{32BC4B47-FD57-4F2D-87A4-30DE04305D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67605" y="2636980"/>
              <a:ext cx="796501" cy="1725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7271F30-BE08-4D41-9F27-CFD4206E621A}"/>
              </a:ext>
            </a:extLst>
          </p:cNvPr>
          <p:cNvGrpSpPr/>
          <p:nvPr/>
        </p:nvGrpSpPr>
        <p:grpSpPr>
          <a:xfrm>
            <a:off x="6148432" y="2406783"/>
            <a:ext cx="993195" cy="882487"/>
            <a:chOff x="6148432" y="1009650"/>
            <a:chExt cx="993195" cy="882487"/>
          </a:xfrm>
        </p:grpSpPr>
        <p:sp>
          <p:nvSpPr>
            <p:cNvPr id="90" name="Line 31">
              <a:extLst>
                <a:ext uri="{FF2B5EF4-FFF2-40B4-BE49-F238E27FC236}">
                  <a16:creationId xmlns:a16="http://schemas.microsoft.com/office/drawing/2014/main" id="{35E9DDFA-8377-4A59-A73C-37B362FE23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26368" y="1027529"/>
              <a:ext cx="15259" cy="86460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67" name="Line 26">
              <a:extLst>
                <a:ext uri="{FF2B5EF4-FFF2-40B4-BE49-F238E27FC236}">
                  <a16:creationId xmlns:a16="http://schemas.microsoft.com/office/drawing/2014/main" id="{2EF4AFC2-AA90-4F46-8F73-69D79C53A0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48432" y="1009650"/>
              <a:ext cx="993194" cy="366679"/>
            </a:xfrm>
            <a:prstGeom prst="line">
              <a:avLst/>
            </a:prstGeom>
            <a:noFill/>
            <a:ln w="38100">
              <a:solidFill>
                <a:srgbClr val="66FF66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sp>
        <p:nvSpPr>
          <p:cNvPr id="78" name="Rectangle 2">
            <a:extLst>
              <a:ext uri="{FF2B5EF4-FFF2-40B4-BE49-F238E27FC236}">
                <a16:creationId xmlns:a16="http://schemas.microsoft.com/office/drawing/2014/main" id="{DA5DCF44-AFCD-47EA-92BD-F061B7BE194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Follow the Parse Tree</a:t>
            </a:r>
            <a:endParaRPr kumimoji="0" lang="en-CA" altLang="en-US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pic>
        <p:nvPicPr>
          <p:cNvPr id="64" name="Picture 63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7F3CF2B8-8EB0-4276-8524-3CEDD7DFFA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99525"/>
            <a:ext cx="965133" cy="988405"/>
          </a:xfrm>
          <a:prstGeom prst="rect">
            <a:avLst/>
          </a:prstGeom>
        </p:spPr>
      </p:pic>
      <p:sp>
        <p:nvSpPr>
          <p:cNvPr id="103" name="Oval 102">
            <a:extLst>
              <a:ext uri="{FF2B5EF4-FFF2-40B4-BE49-F238E27FC236}">
                <a16:creationId xmlns:a16="http://schemas.microsoft.com/office/drawing/2014/main" id="{B4FAA755-1771-47CF-94FA-2E449879EA8D}"/>
              </a:ext>
            </a:extLst>
          </p:cNvPr>
          <p:cNvSpPr/>
          <p:nvPr/>
        </p:nvSpPr>
        <p:spPr>
          <a:xfrm>
            <a:off x="3125501" y="1085850"/>
            <a:ext cx="1141699" cy="451881"/>
          </a:xfrm>
          <a:prstGeom prst="ellipse">
            <a:avLst/>
          </a:prstGeom>
          <a:noFill/>
          <a:ln w="22225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9EC03914-0032-4095-9384-8FCF85E96336}"/>
              </a:ext>
            </a:extLst>
          </p:cNvPr>
          <p:cNvSpPr/>
          <p:nvPr/>
        </p:nvSpPr>
        <p:spPr>
          <a:xfrm>
            <a:off x="986488" y="1073458"/>
            <a:ext cx="1141699" cy="451881"/>
          </a:xfrm>
          <a:prstGeom prst="ellipse">
            <a:avLst/>
          </a:prstGeom>
          <a:noFill/>
          <a:ln w="22225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10243117-AC95-4B47-A221-919D22885687}"/>
              </a:ext>
            </a:extLst>
          </p:cNvPr>
          <p:cNvSpPr/>
          <p:nvPr/>
        </p:nvSpPr>
        <p:spPr>
          <a:xfrm>
            <a:off x="2128187" y="1092273"/>
            <a:ext cx="1141699" cy="451881"/>
          </a:xfrm>
          <a:prstGeom prst="ellipse">
            <a:avLst/>
          </a:prstGeom>
          <a:noFill/>
          <a:ln w="22225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A97E9AB-3959-4286-81C0-66936A55B4DB}"/>
              </a:ext>
            </a:extLst>
          </p:cNvPr>
          <p:cNvSpPr/>
          <p:nvPr/>
        </p:nvSpPr>
        <p:spPr>
          <a:xfrm>
            <a:off x="2098344" y="1516040"/>
            <a:ext cx="1141699" cy="451881"/>
          </a:xfrm>
          <a:prstGeom prst="ellipse">
            <a:avLst/>
          </a:prstGeom>
          <a:noFill/>
          <a:ln w="22225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86358AB-7BC2-4846-A90E-6CBB26DD7761}"/>
              </a:ext>
            </a:extLst>
          </p:cNvPr>
          <p:cNvSpPr/>
          <p:nvPr/>
        </p:nvSpPr>
        <p:spPr>
          <a:xfrm>
            <a:off x="933736" y="1524000"/>
            <a:ext cx="1141699" cy="451881"/>
          </a:xfrm>
          <a:prstGeom prst="ellipse">
            <a:avLst/>
          </a:prstGeom>
          <a:noFill/>
          <a:ln w="22225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108" name="Group 26">
            <a:extLst>
              <a:ext uri="{FF2B5EF4-FFF2-40B4-BE49-F238E27FC236}">
                <a16:creationId xmlns:a16="http://schemas.microsoft.com/office/drawing/2014/main" id="{69DF1D71-3E56-4B8D-9571-6A6D383310F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11610" y="2876743"/>
            <a:ext cx="519029" cy="1271938"/>
            <a:chOff x="2308" y="1513"/>
            <a:chExt cx="1162" cy="2570"/>
          </a:xfrm>
        </p:grpSpPr>
        <p:grpSp>
          <p:nvGrpSpPr>
            <p:cNvPr id="109" name="Group 27">
              <a:extLst>
                <a:ext uri="{FF2B5EF4-FFF2-40B4-BE49-F238E27FC236}">
                  <a16:creationId xmlns:a16="http://schemas.microsoft.com/office/drawing/2014/main" id="{58AF08BE-D8D0-47D8-948E-CAE8DA6E6D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8" name="Freeform 28">
                <a:extLst>
                  <a:ext uri="{FF2B5EF4-FFF2-40B4-BE49-F238E27FC236}">
                    <a16:creationId xmlns:a16="http://schemas.microsoft.com/office/drawing/2014/main" id="{3FB6C3A6-0FF8-433B-88F6-005B6A98A7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9" name="Freeform 29">
                <a:extLst>
                  <a:ext uri="{FF2B5EF4-FFF2-40B4-BE49-F238E27FC236}">
                    <a16:creationId xmlns:a16="http://schemas.microsoft.com/office/drawing/2014/main" id="{CC0C53AA-AA15-427C-9C1F-DAFAD60952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0" name="Freeform 30">
                <a:extLst>
                  <a:ext uri="{FF2B5EF4-FFF2-40B4-BE49-F238E27FC236}">
                    <a16:creationId xmlns:a16="http://schemas.microsoft.com/office/drawing/2014/main" id="{B595E323-B232-4D6E-84C0-6DAD8E6E7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1" name="Freeform 31">
                <a:extLst>
                  <a:ext uri="{FF2B5EF4-FFF2-40B4-BE49-F238E27FC236}">
                    <a16:creationId xmlns:a16="http://schemas.microsoft.com/office/drawing/2014/main" id="{E613A681-55BC-4D28-83C7-1CAEB867EC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2" name="Freeform 32">
                <a:extLst>
                  <a:ext uri="{FF2B5EF4-FFF2-40B4-BE49-F238E27FC236}">
                    <a16:creationId xmlns:a16="http://schemas.microsoft.com/office/drawing/2014/main" id="{BE377DF7-115F-4912-BA76-4D451CE5F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" name="Freeform 33">
                <a:extLst>
                  <a:ext uri="{FF2B5EF4-FFF2-40B4-BE49-F238E27FC236}">
                    <a16:creationId xmlns:a16="http://schemas.microsoft.com/office/drawing/2014/main" id="{310332AD-1565-48D3-9D92-8D988BADDA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0" name="Freeform 34">
              <a:extLst>
                <a:ext uri="{FF2B5EF4-FFF2-40B4-BE49-F238E27FC236}">
                  <a16:creationId xmlns:a16="http://schemas.microsoft.com/office/drawing/2014/main" id="{17451C3B-2FC5-434C-A25F-7CD3864AD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1" name="Freeform 35">
              <a:extLst>
                <a:ext uri="{FF2B5EF4-FFF2-40B4-BE49-F238E27FC236}">
                  <a16:creationId xmlns:a16="http://schemas.microsoft.com/office/drawing/2014/main" id="{3547E426-E4C0-4A39-94CA-F61F84EA4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2" name="Oval 36">
              <a:extLst>
                <a:ext uri="{FF2B5EF4-FFF2-40B4-BE49-F238E27FC236}">
                  <a16:creationId xmlns:a16="http://schemas.microsoft.com/office/drawing/2014/main" id="{5BCA338D-BD09-487C-B9B8-E02B4F5EEF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3" name="Oval 37">
              <a:extLst>
                <a:ext uri="{FF2B5EF4-FFF2-40B4-BE49-F238E27FC236}">
                  <a16:creationId xmlns:a16="http://schemas.microsoft.com/office/drawing/2014/main" id="{E2734C7C-D474-4048-9D84-C17FE3BA5E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4" name="Oval 38">
              <a:extLst>
                <a:ext uri="{FF2B5EF4-FFF2-40B4-BE49-F238E27FC236}">
                  <a16:creationId xmlns:a16="http://schemas.microsoft.com/office/drawing/2014/main" id="{6DC01F4A-415B-4D7F-B675-592F23E667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5" name="Oval 39">
              <a:extLst>
                <a:ext uri="{FF2B5EF4-FFF2-40B4-BE49-F238E27FC236}">
                  <a16:creationId xmlns:a16="http://schemas.microsoft.com/office/drawing/2014/main" id="{CCF78DA4-E7CB-4AF5-B3DB-A8A1331B96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7" name="Oval 40">
              <a:extLst>
                <a:ext uri="{FF2B5EF4-FFF2-40B4-BE49-F238E27FC236}">
                  <a16:creationId xmlns:a16="http://schemas.microsoft.com/office/drawing/2014/main" id="{DD66C065-9260-43B0-81A9-48CBACC74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405486F-505A-4B84-80B9-4C2EAB2A1F51}"/>
              </a:ext>
            </a:extLst>
          </p:cNvPr>
          <p:cNvGrpSpPr/>
          <p:nvPr/>
        </p:nvGrpSpPr>
        <p:grpSpPr>
          <a:xfrm>
            <a:off x="762000" y="1841863"/>
            <a:ext cx="8563851" cy="607422"/>
            <a:chOff x="762000" y="1841863"/>
            <a:chExt cx="8563851" cy="607422"/>
          </a:xfrm>
        </p:grpSpPr>
        <p:sp>
          <p:nvSpPr>
            <p:cNvPr id="124" name="Text Box 44">
              <a:extLst>
                <a:ext uri="{FF2B5EF4-FFF2-40B4-BE49-F238E27FC236}">
                  <a16:creationId xmlns:a16="http://schemas.microsoft.com/office/drawing/2014/main" id="{F24E74C8-EEBB-4E8C-BF9B-875564F01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1934028"/>
              <a:ext cx="19768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  <a:defRPr/>
              </a:pPr>
              <a:r>
                <a:rPr lang="en-US" altLang="en-US" sz="2400" dirty="0">
                  <a:solidFill>
                    <a:srgbClr val="66FF66"/>
                  </a:solidFill>
                  <a:latin typeface="Symbol" pitchFamily="18" charset="2"/>
                </a:rPr>
                <a:t>"</a:t>
              </a:r>
              <a:r>
                <a:rPr lang="en-US" altLang="en-US" sz="2400" dirty="0" err="1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U,</a:t>
              </a:r>
              <a:r>
                <a:rPr lang="en-US" altLang="en-US" sz="2400" dirty="0" err="1">
                  <a:solidFill>
                    <a:srgbClr val="66FF66"/>
                  </a:solidFill>
                  <a:latin typeface="+mj-lt"/>
                </a:rPr>
                <a:t>Loves,day</a:t>
              </a:r>
              <a:endParaRPr lang="en-US" altLang="en-US" sz="2400" dirty="0">
                <a:solidFill>
                  <a:srgbClr val="66FF66"/>
                </a:solidFill>
                <a:latin typeface="+mj-lt"/>
              </a:endParaRPr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DFC3E52F-F5E7-4704-A56D-2B0EF65CA73A}"/>
                </a:ext>
              </a:extLst>
            </p:cNvPr>
            <p:cNvGrpSpPr/>
            <p:nvPr/>
          </p:nvGrpSpPr>
          <p:grpSpPr>
            <a:xfrm>
              <a:off x="2614748" y="1841863"/>
              <a:ext cx="6711103" cy="607422"/>
              <a:chOff x="2614748" y="1841863"/>
              <a:chExt cx="6711103" cy="607422"/>
            </a:xfrm>
          </p:grpSpPr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048C8A49-AA49-4470-AB39-82A2F6E8130C}"/>
                  </a:ext>
                </a:extLst>
              </p:cNvPr>
              <p:cNvGrpSpPr/>
              <p:nvPr/>
            </p:nvGrpSpPr>
            <p:grpSpPr>
              <a:xfrm>
                <a:off x="2720534" y="1934028"/>
                <a:ext cx="6421568" cy="461665"/>
                <a:chOff x="2720534" y="1934028"/>
                <a:chExt cx="6421568" cy="461665"/>
              </a:xfrm>
            </p:grpSpPr>
            <p:sp>
              <p:nvSpPr>
                <p:cNvPr id="129" name="Text Box 44">
                  <a:extLst>
                    <a:ext uri="{FF2B5EF4-FFF2-40B4-BE49-F238E27FC236}">
                      <a16:creationId xmlns:a16="http://schemas.microsoft.com/office/drawing/2014/main" id="{CE4330F9-88D6-4AC2-AAA9-E0A347DEA0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40858" y="1934028"/>
                  <a:ext cx="220124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Loves(b, g, day)</a:t>
                  </a:r>
                </a:p>
              </p:txBody>
            </p:sp>
            <p:sp>
              <p:nvSpPr>
                <p:cNvPr id="130" name="Text Box 44">
                  <a:extLst>
                    <a:ext uri="{FF2B5EF4-FFF2-40B4-BE49-F238E27FC236}">
                      <a16:creationId xmlns:a16="http://schemas.microsoft.com/office/drawing/2014/main" id="{C9FF781F-E21A-4F8E-92AB-3453640FBD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02887" y="1934028"/>
                  <a:ext cx="7120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b, </a:t>
                  </a:r>
                </a:p>
              </p:txBody>
            </p:sp>
            <p:sp>
              <p:nvSpPr>
                <p:cNvPr id="131" name="Text Box 44">
                  <a:extLst>
                    <a:ext uri="{FF2B5EF4-FFF2-40B4-BE49-F238E27FC236}">
                      <a16:creationId xmlns:a16="http://schemas.microsoft.com/office/drawing/2014/main" id="{CE7A67E3-5D0F-4AD5-BE75-0ECC9645C3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23720" y="1934028"/>
                  <a:ext cx="6607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$</a:t>
                  </a: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g, </a:t>
                  </a:r>
                </a:p>
              </p:txBody>
            </p:sp>
            <p:sp>
              <p:nvSpPr>
                <p:cNvPr id="132" name="Text Box 44">
                  <a:extLst>
                    <a:ext uri="{FF2B5EF4-FFF2-40B4-BE49-F238E27FC236}">
                      <a16:creationId xmlns:a16="http://schemas.microsoft.com/office/drawing/2014/main" id="{5FDC15E6-F6BF-404C-A852-FFC255F6E3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15627" y="1934028"/>
                  <a:ext cx="227818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Loves(b, g, day)</a:t>
                  </a:r>
                  <a:r>
                    <a:rPr 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 </a:t>
                  </a:r>
                  <a:endParaRPr lang="en-US" altLang="en-US" sz="2400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33" name="Text Box 44">
                  <a:extLst>
                    <a:ext uri="{FF2B5EF4-FFF2-40B4-BE49-F238E27FC236}">
                      <a16:creationId xmlns:a16="http://schemas.microsoft.com/office/drawing/2014/main" id="{FDE006BD-9427-4A0C-B51F-646BED0160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29652" y="1934028"/>
                  <a:ext cx="7120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b, </a:t>
                  </a:r>
                </a:p>
              </p:txBody>
            </p:sp>
            <p:sp>
              <p:nvSpPr>
                <p:cNvPr id="134" name="Text Box 44">
                  <a:extLst>
                    <a:ext uri="{FF2B5EF4-FFF2-40B4-BE49-F238E27FC236}">
                      <a16:creationId xmlns:a16="http://schemas.microsoft.com/office/drawing/2014/main" id="{C860619A-C05E-44E3-B6BF-AC6E405F7C4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20534" y="1934028"/>
                  <a:ext cx="6607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$</a:t>
                  </a: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g, </a:t>
                  </a:r>
                </a:p>
              </p:txBody>
            </p:sp>
            <p:sp>
              <p:nvSpPr>
                <p:cNvPr id="135" name="Text Box 44">
                  <a:extLst>
                    <a:ext uri="{FF2B5EF4-FFF2-40B4-BE49-F238E27FC236}">
                      <a16:creationId xmlns:a16="http://schemas.microsoft.com/office/drawing/2014/main" id="{727A2F33-0DBB-4E9D-A244-5F3F5F65A1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05079" y="1934028"/>
                  <a:ext cx="48763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l-GR" altLang="en-US" sz="2400" dirty="0">
                      <a:solidFill>
                        <a:schemeClr val="accent2"/>
                      </a:solidFill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</a:t>
                  </a:r>
                  <a:endParaRPr lang="en-US" altLang="en-US" sz="2400" dirty="0">
                    <a:solidFill>
                      <a:schemeClr val="accent2"/>
                    </a:solidFill>
                  </a:endParaRPr>
                </a:p>
              </p:txBody>
            </p:sp>
          </p:grpSp>
          <p:sp>
            <p:nvSpPr>
              <p:cNvPr id="127" name="Text Box 44">
                <a:extLst>
                  <a:ext uri="{FF2B5EF4-FFF2-40B4-BE49-F238E27FC236}">
                    <a16:creationId xmlns:a16="http://schemas.microsoft.com/office/drawing/2014/main" id="{57D93E99-1BE6-45BF-A28E-3761F025D0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14748" y="1841863"/>
                <a:ext cx="42351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  <a:latin typeface="Symbol" pitchFamily="18" charset="2"/>
                  </a:rPr>
                  <a:t>[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 </a:t>
                </a:r>
              </a:p>
            </p:txBody>
          </p:sp>
          <p:sp>
            <p:nvSpPr>
              <p:cNvPr id="128" name="Text Box 44">
                <a:extLst>
                  <a:ext uri="{FF2B5EF4-FFF2-40B4-BE49-F238E27FC236}">
                    <a16:creationId xmlns:a16="http://schemas.microsoft.com/office/drawing/2014/main" id="{DAE5CEB1-7FBB-4D11-8BB2-4987CEE158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02337" y="1864510"/>
                <a:ext cx="42351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  <a:latin typeface="Symbol" pitchFamily="18" charset="2"/>
                  </a:rPr>
                  <a:t>]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 </a:t>
                </a:r>
              </a:p>
            </p:txBody>
          </p:sp>
        </p:grpSp>
      </p:grpSp>
      <p:sp>
        <p:nvSpPr>
          <p:cNvPr id="7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A9C834F-D0F3-4E82-93E1-AA19E703E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827" y="638095"/>
            <a:ext cx="8926227" cy="1708421"/>
          </a:xfrm>
          <a:prstGeom prst="rect">
            <a:avLst/>
          </a:prstGeom>
          <a:noFill/>
          <a:ln w="63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Contest Free Grammar  </a:t>
            </a:r>
          </a:p>
          <a:p>
            <a:pPr lvl="0"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S(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S(x)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B00F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|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B00FE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lang="en-US" altLang="en-US" sz="2400" baseline="-25000" noProof="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l-GR" altLang="en-US" sz="2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l-GR" altLang="en-US" sz="2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altLang="en-US" sz="2400" baseline="-25000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both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 dirty="0" err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en-US" altLang="en-US" sz="2400" baseline="-25000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one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(T,T)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B00F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…</a:t>
            </a:r>
          </a:p>
          <a:p>
            <a:pPr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"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S(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$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S(x)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B00F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|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B00FE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l-GR" altLang="en-US" sz="2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 baseline="-25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l-GR" altLang="en-US" sz="2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altLang="en-US" sz="2400" baseline="-25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both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2400" baseline="-25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400" dirty="0">
                <a:solidFill>
                  <a:srgbClr val="CB00F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 dirty="0" err="1">
                <a:solidFill>
                  <a:schemeClr val="tx2"/>
                </a:solidFill>
                <a:sym typeface="Symbol" panose="05050102010706020507" pitchFamily="18" charset="2"/>
              </a:rPr>
              <a:t></a:t>
            </a:r>
            <a:r>
              <a:rPr lang="en-US" altLang="en-US" sz="2400" baseline="-25000" dirty="0" err="1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cases</a:t>
            </a:r>
            <a:r>
              <a:rPr lang="en-US" altLang="en-US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(T,T)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B00F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3376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4" grpId="0"/>
      <p:bldP spid="85" grpId="0"/>
      <p:bldP spid="58" grpId="0" animBg="1"/>
      <p:bldP spid="61" grpId="0"/>
      <p:bldP spid="62" grpId="0"/>
      <p:bldP spid="63" grpId="0"/>
      <p:bldP spid="54" grpId="0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4756E94-CB77-49F7-ADAF-9BE3F4300C7E}"/>
              </a:ext>
            </a:extLst>
          </p:cNvPr>
          <p:cNvGrpSpPr/>
          <p:nvPr/>
        </p:nvGrpSpPr>
        <p:grpSpPr>
          <a:xfrm>
            <a:off x="5045584" y="3779910"/>
            <a:ext cx="2217388" cy="1697369"/>
            <a:chOff x="5045584" y="3779910"/>
            <a:chExt cx="2217388" cy="1697369"/>
          </a:xfrm>
        </p:grpSpPr>
        <p:sp>
          <p:nvSpPr>
            <p:cNvPr id="58" name="Line 31">
              <a:extLst>
                <a:ext uri="{FF2B5EF4-FFF2-40B4-BE49-F238E27FC236}">
                  <a16:creationId xmlns:a16="http://schemas.microsoft.com/office/drawing/2014/main" id="{1F8E62AB-B121-40D7-B985-EB8E0363E6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2583" y="3779910"/>
              <a:ext cx="2168" cy="51484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61" name="Text Box 44">
              <a:extLst>
                <a:ext uri="{FF2B5EF4-FFF2-40B4-BE49-F238E27FC236}">
                  <a16:creationId xmlns:a16="http://schemas.microsoft.com/office/drawing/2014/main" id="{96B787A2-CB2E-4142-B472-5C994757BA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9215" y="5077169"/>
              <a:ext cx="15584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rgbClr val="FFFF00"/>
                  </a:solidFill>
                </a:rPr>
                <a:t>Loves(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b</a:t>
              </a:r>
              <a:r>
                <a:rPr lang="en-US" altLang="en-US" sz="2000" dirty="0" err="1">
                  <a:solidFill>
                    <a:srgbClr val="FFFF00"/>
                  </a:solidFill>
                </a:rPr>
                <a:t>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rgbClr val="FFFF00"/>
                  </a:solidFill>
                </a:rPr>
                <a:t>)</a:t>
              </a:r>
              <a:r>
                <a:rPr lang="en-US" sz="2000" dirty="0">
                  <a:solidFill>
                    <a:srgbClr val="FFFF00"/>
                  </a:solidFill>
                  <a:latin typeface="Symbol" pitchFamily="18" charset="2"/>
                </a:rPr>
                <a:t> </a:t>
              </a:r>
              <a:endParaRPr lang="en-US" altLang="en-US" sz="2000" dirty="0">
                <a:solidFill>
                  <a:srgbClr val="FFFF00"/>
                </a:solidFill>
              </a:endParaRPr>
            </a:p>
          </p:txBody>
        </p:sp>
        <p:sp>
          <p:nvSpPr>
            <p:cNvPr id="62" name="Text Box 44">
              <a:extLst>
                <a:ext uri="{FF2B5EF4-FFF2-40B4-BE49-F238E27FC236}">
                  <a16:creationId xmlns:a16="http://schemas.microsoft.com/office/drawing/2014/main" id="{6B9746AD-6673-4A07-99D1-264468528B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0586" y="4224647"/>
              <a:ext cx="211238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chemeClr val="tx2"/>
                  </a:solidFill>
                  <a:latin typeface="Symbol" pitchFamily="18" charset="2"/>
                </a:rPr>
                <a:t>"</a:t>
              </a:r>
              <a:r>
                <a:rPr lang="en-US" altLang="en-US" sz="2000" dirty="0" err="1">
                  <a:solidFill>
                    <a:schemeClr val="tx2"/>
                  </a:solidFill>
                </a:rPr>
                <a:t>b,Love</a:t>
              </a:r>
              <a:r>
                <a:rPr lang="en-US" altLang="en-US" sz="2000" dirty="0" err="1">
                  <a:solidFill>
                    <a:srgbClr val="FFFF00"/>
                  </a:solidFill>
                </a:rPr>
                <a:t>s</a:t>
              </a:r>
              <a:r>
                <a:rPr lang="en-US" altLang="en-US" sz="2000" dirty="0">
                  <a:solidFill>
                    <a:srgbClr val="FFFF00"/>
                  </a:solidFill>
                </a:rPr>
                <a:t>(</a:t>
              </a:r>
              <a:r>
                <a:rPr lang="en-US" altLang="en-US" sz="2000" dirty="0" err="1">
                  <a:solidFill>
                    <a:srgbClr val="FFFF00"/>
                  </a:solidFill>
                </a:rPr>
                <a:t>b,g,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rgbClr val="FFFF00"/>
                  </a:solidFill>
                </a:rPr>
                <a:t>)</a:t>
              </a:r>
              <a:r>
                <a:rPr lang="en-US" sz="2000" dirty="0">
                  <a:solidFill>
                    <a:srgbClr val="FFFF00"/>
                  </a:solidFill>
                  <a:latin typeface="Symbol" pitchFamily="18" charset="2"/>
                </a:rPr>
                <a:t> </a:t>
              </a:r>
              <a:endParaRPr lang="en-US" altLang="en-US" sz="2000" dirty="0">
                <a:solidFill>
                  <a:srgbClr val="FFFF00"/>
                </a:solidFill>
              </a:endParaRPr>
            </a:p>
          </p:txBody>
        </p:sp>
        <p:sp>
          <p:nvSpPr>
            <p:cNvPr id="54" name="Line 31">
              <a:extLst>
                <a:ext uri="{FF2B5EF4-FFF2-40B4-BE49-F238E27FC236}">
                  <a16:creationId xmlns:a16="http://schemas.microsoft.com/office/drawing/2014/main" id="{A6B94DB2-E0E7-4F5A-9E9C-AEEB8757C2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8152" y="4605647"/>
              <a:ext cx="5369" cy="55746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376737A-CFC0-44B4-BEAA-550632137382}"/>
                </a:ext>
              </a:extLst>
            </p:cNvPr>
            <p:cNvGrpSpPr/>
            <p:nvPr/>
          </p:nvGrpSpPr>
          <p:grpSpPr>
            <a:xfrm>
              <a:off x="5045584" y="3779911"/>
              <a:ext cx="1006993" cy="404162"/>
              <a:chOff x="5045584" y="3179432"/>
              <a:chExt cx="1006993" cy="404162"/>
            </a:xfrm>
          </p:grpSpPr>
          <p:sp>
            <p:nvSpPr>
              <p:cNvPr id="71" name="Text Box 44">
                <a:extLst>
                  <a:ext uri="{FF2B5EF4-FFF2-40B4-BE49-F238E27FC236}">
                    <a16:creationId xmlns:a16="http://schemas.microsoft.com/office/drawing/2014/main" id="{D11D9CCA-666D-42F5-893D-6A942A6CBA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5584" y="3183484"/>
                <a:ext cx="45397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rgbClr val="FFFF00"/>
                    </a:solidFill>
                    <a:latin typeface="Symbol" pitchFamily="18" charset="2"/>
                  </a:rPr>
                  <a:t>$</a:t>
                </a:r>
                <a:r>
                  <a:rPr lang="en-US" altLang="en-US" sz="2000" dirty="0">
                    <a:solidFill>
                      <a:srgbClr val="FFFF00"/>
                    </a:solidFill>
                  </a:rPr>
                  <a:t>g</a:t>
                </a:r>
              </a:p>
            </p:txBody>
          </p:sp>
          <p:sp>
            <p:nvSpPr>
              <p:cNvPr id="72" name="Line 31">
                <a:extLst>
                  <a:ext uri="{FF2B5EF4-FFF2-40B4-BE49-F238E27FC236}">
                    <a16:creationId xmlns:a16="http://schemas.microsoft.com/office/drawing/2014/main" id="{97DB7A08-A1B9-483E-A7B8-95EB838BF0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369215" y="3179432"/>
                <a:ext cx="683362" cy="143574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DC02304-0639-4CD6-A245-6BCD3DCCAC0E}"/>
                </a:ext>
              </a:extLst>
            </p:cNvPr>
            <p:cNvGrpSpPr/>
            <p:nvPr/>
          </p:nvGrpSpPr>
          <p:grpSpPr>
            <a:xfrm>
              <a:off x="5143488" y="4528122"/>
              <a:ext cx="904453" cy="400110"/>
              <a:chOff x="5143488" y="3927643"/>
              <a:chExt cx="904453" cy="400110"/>
            </a:xfrm>
          </p:grpSpPr>
          <p:sp>
            <p:nvSpPr>
              <p:cNvPr id="70" name="Text Box 44">
                <a:extLst>
                  <a:ext uri="{FF2B5EF4-FFF2-40B4-BE49-F238E27FC236}">
                    <a16:creationId xmlns:a16="http://schemas.microsoft.com/office/drawing/2014/main" id="{9C53DD1C-D44D-480D-BD0F-9B65DE1F66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43488" y="3927643"/>
                <a:ext cx="50337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b</a:t>
                </a:r>
              </a:p>
            </p:txBody>
          </p:sp>
          <p:sp>
            <p:nvSpPr>
              <p:cNvPr id="73" name="Line 31">
                <a:extLst>
                  <a:ext uri="{FF2B5EF4-FFF2-40B4-BE49-F238E27FC236}">
                    <a16:creationId xmlns:a16="http://schemas.microsoft.com/office/drawing/2014/main" id="{DBF1E7F8-3162-4507-AC07-D1F29EB255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40143" y="4013994"/>
                <a:ext cx="507798" cy="9142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7AC31E-A700-4438-958E-8BB1E3D4DCF0}"/>
              </a:ext>
            </a:extLst>
          </p:cNvPr>
          <p:cNvGrpSpPr/>
          <p:nvPr/>
        </p:nvGrpSpPr>
        <p:grpSpPr>
          <a:xfrm>
            <a:off x="4724400" y="1070439"/>
            <a:ext cx="5715000" cy="3651019"/>
            <a:chOff x="4724400" y="1070439"/>
            <a:chExt cx="5715000" cy="3651019"/>
          </a:xfrm>
        </p:grpSpPr>
        <p:sp>
          <p:nvSpPr>
            <p:cNvPr id="76" name="Text Box 3">
              <a:extLst>
                <a:ext uri="{FF2B5EF4-FFF2-40B4-BE49-F238E27FC236}">
                  <a16:creationId xmlns:a16="http://schemas.microsoft.com/office/drawing/2014/main" id="{5CFE84F2-7F61-445D-8D7D-4332B900A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7191" y="1751236"/>
              <a:ext cx="21463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400" dirty="0">
                  <a:solidFill>
                    <a:schemeClr val="accent2"/>
                  </a:solidFill>
                  <a:latin typeface="+mj-lt"/>
                  <a:sym typeface="Symbol" pitchFamily="18" charset="2"/>
                </a:rPr>
                <a:t>LHS</a:t>
              </a:r>
              <a:r>
                <a:rPr lang="el-GR" altLang="en-US" sz="2400" dirty="0">
                  <a:solidFill>
                    <a:schemeClr val="accent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 </a:t>
              </a:r>
              <a:r>
                <a:rPr lang="en-US" altLang="en-US" sz="2400" dirty="0">
                  <a:solidFill>
                    <a:schemeClr val="accent2"/>
                  </a:solidFill>
                  <a:latin typeface="+mj-lt"/>
                  <a:sym typeface="Symbol" pitchFamily="18" charset="2"/>
                </a:rPr>
                <a:t>RHS</a:t>
              </a: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42E84CFC-4DBE-4549-9841-124B85C5BC86}"/>
                </a:ext>
              </a:extLst>
            </p:cNvPr>
            <p:cNvGrpSpPr/>
            <p:nvPr/>
          </p:nvGrpSpPr>
          <p:grpSpPr>
            <a:xfrm>
              <a:off x="5986205" y="2142607"/>
              <a:ext cx="1887877" cy="1243110"/>
              <a:chOff x="6605031" y="1377506"/>
              <a:chExt cx="1694420" cy="1087859"/>
            </a:xfrm>
          </p:grpSpPr>
          <p:sp>
            <p:nvSpPr>
              <p:cNvPr id="80" name="Line 26">
                <a:extLst>
                  <a:ext uri="{FF2B5EF4-FFF2-40B4-BE49-F238E27FC236}">
                    <a16:creationId xmlns:a16="http://schemas.microsoft.com/office/drawing/2014/main" id="{366805E6-E8FC-46E6-A476-FAB613EE82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05031" y="1377506"/>
                <a:ext cx="946705" cy="1087859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prstDash val="solid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81" name="Line 28">
                <a:extLst>
                  <a:ext uri="{FF2B5EF4-FFF2-40B4-BE49-F238E27FC236}">
                    <a16:creationId xmlns:a16="http://schemas.microsoft.com/office/drawing/2014/main" id="{AB0C19B5-6285-4967-BA4E-8734E0CA15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51738" y="1377507"/>
                <a:ext cx="747713" cy="6405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82" name="Line 31">
              <a:extLst>
                <a:ext uri="{FF2B5EF4-FFF2-40B4-BE49-F238E27FC236}">
                  <a16:creationId xmlns:a16="http://schemas.microsoft.com/office/drawing/2014/main" id="{FAFD6E06-73C8-44DE-AC69-6118A0B997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76120" y="3203501"/>
              <a:ext cx="0" cy="4616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84" name="Text Box 44">
              <a:extLst>
                <a:ext uri="{FF2B5EF4-FFF2-40B4-BE49-F238E27FC236}">
                  <a16:creationId xmlns:a16="http://schemas.microsoft.com/office/drawing/2014/main" id="{56740208-738C-43C4-AEF2-5457A273B8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0400" y="2819470"/>
              <a:ext cx="3429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chemeClr val="accent2"/>
                  </a:solidFill>
                  <a:latin typeface="Symbol" pitchFamily="18" charset="2"/>
                </a:rPr>
                <a:t>"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b,</a:t>
              </a:r>
              <a:r>
                <a:rPr lang="en-US" altLang="en-US" sz="2000" dirty="0">
                  <a:solidFill>
                    <a:schemeClr val="accent2"/>
                  </a:solidFill>
                  <a:latin typeface="Symbol" pitchFamily="18" charset="2"/>
                </a:rPr>
                <a:t>$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g,Loves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(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b,g,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85" name="Text Box 44">
              <a:extLst>
                <a:ext uri="{FF2B5EF4-FFF2-40B4-BE49-F238E27FC236}">
                  <a16:creationId xmlns:a16="http://schemas.microsoft.com/office/drawing/2014/main" id="{86EA5A31-E4A7-433A-A4C8-9560E6D1F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2456" y="3570409"/>
              <a:ext cx="18277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chemeClr val="accent2"/>
                  </a:solidFill>
                  <a:latin typeface="Symbol" pitchFamily="18" charset="2"/>
                </a:rPr>
                <a:t>$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g,Loves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(</a:t>
              </a:r>
              <a:r>
                <a:rPr lang="en-US" altLang="en-US" sz="2000" dirty="0" err="1">
                  <a:solidFill>
                    <a:srgbClr val="FF0000"/>
                  </a:solidFill>
                </a:rPr>
                <a:t>b</a:t>
              </a:r>
              <a:r>
                <a:rPr lang="en-US" altLang="en-US" sz="2000" dirty="0" err="1">
                  <a:solidFill>
                    <a:schemeClr val="accent2"/>
                  </a:solidFill>
                </a:rPr>
                <a:t>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89" name="Text Box 44">
              <a:extLst>
                <a:ext uri="{FF2B5EF4-FFF2-40B4-BE49-F238E27FC236}">
                  <a16:creationId xmlns:a16="http://schemas.microsoft.com/office/drawing/2014/main" id="{86E064B1-ABA2-4885-A712-EECC0B6C6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2803" y="1350866"/>
              <a:ext cx="19768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  <a:defRPr/>
              </a:pPr>
              <a:r>
                <a:rPr lang="en-US" altLang="en-US" sz="2400" dirty="0">
                  <a:solidFill>
                    <a:srgbClr val="66FF66"/>
                  </a:solidFill>
                  <a:latin typeface="Symbol" pitchFamily="18" charset="2"/>
                </a:rPr>
                <a:t>"</a:t>
              </a:r>
              <a:r>
                <a:rPr lang="en-US" altLang="en-US" sz="2400" dirty="0" err="1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U,</a:t>
              </a:r>
              <a:r>
                <a:rPr lang="en-US" altLang="en-US" sz="2400" dirty="0" err="1">
                  <a:solidFill>
                    <a:srgbClr val="66FF66"/>
                  </a:solidFill>
                  <a:latin typeface="+mj-lt"/>
                </a:rPr>
                <a:t>Loves,day</a:t>
              </a:r>
              <a:endParaRPr lang="en-US" altLang="en-US" sz="2400" dirty="0">
                <a:solidFill>
                  <a:srgbClr val="66FF66"/>
                </a:solidFill>
                <a:latin typeface="+mj-lt"/>
              </a:endParaRPr>
            </a:p>
          </p:txBody>
        </p:sp>
        <p:sp>
          <p:nvSpPr>
            <p:cNvPr id="63" name="Text Box 44">
              <a:extLst>
                <a:ext uri="{FF2B5EF4-FFF2-40B4-BE49-F238E27FC236}">
                  <a16:creationId xmlns:a16="http://schemas.microsoft.com/office/drawing/2014/main" id="{6EED1407-B9DB-48D9-81B4-95C586019F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4400" y="3371387"/>
              <a:ext cx="226696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rgbClr val="FFFF00"/>
                  </a:solidFill>
                  <a:latin typeface="Symbol" pitchFamily="18" charset="2"/>
                </a:rPr>
                <a:t>$</a:t>
              </a:r>
              <a:r>
                <a:rPr lang="en-US" altLang="en-US" sz="2000" dirty="0">
                  <a:solidFill>
                    <a:srgbClr val="FFFF00"/>
                  </a:solidFill>
                </a:rPr>
                <a:t>g,</a:t>
              </a:r>
              <a:r>
                <a:rPr lang="en-US" altLang="en-US" sz="2000" dirty="0">
                  <a:solidFill>
                    <a:srgbClr val="FFFF00"/>
                  </a:solidFill>
                  <a:latin typeface="Symbol" pitchFamily="18" charset="2"/>
                </a:rPr>
                <a:t>"</a:t>
              </a:r>
              <a:r>
                <a:rPr lang="en-US" altLang="en-US" sz="2000" dirty="0" err="1">
                  <a:solidFill>
                    <a:srgbClr val="FFFF00"/>
                  </a:solidFill>
                </a:rPr>
                <a:t>b,Loves</a:t>
              </a:r>
              <a:r>
                <a:rPr lang="en-US" altLang="en-US" sz="2000" dirty="0">
                  <a:solidFill>
                    <a:srgbClr val="FFFF00"/>
                  </a:solidFill>
                </a:rPr>
                <a:t>(</a:t>
              </a:r>
              <a:r>
                <a:rPr lang="en-US" altLang="en-US" sz="2000" dirty="0" err="1">
                  <a:solidFill>
                    <a:srgbClr val="FFFF00"/>
                  </a:solidFill>
                </a:rPr>
                <a:t>b,g,</a:t>
              </a:r>
              <a:r>
                <a:rPr lang="en-US" altLang="en-US" sz="2000" dirty="0" err="1">
                  <a:solidFill>
                    <a:srgbClr val="66FF66"/>
                  </a:solidFill>
                </a:rPr>
                <a:t>d</a:t>
              </a:r>
              <a:r>
                <a:rPr lang="en-US" altLang="en-US" sz="2000" dirty="0">
                  <a:solidFill>
                    <a:srgbClr val="FFFF00"/>
                  </a:solidFill>
                </a:rPr>
                <a:t>)</a:t>
              </a:r>
              <a:r>
                <a:rPr lang="en-US" sz="2000" dirty="0">
                  <a:solidFill>
                    <a:srgbClr val="FFFF00"/>
                  </a:solidFill>
                  <a:latin typeface="Symbol" pitchFamily="18" charset="2"/>
                </a:rPr>
                <a:t> </a:t>
              </a:r>
              <a:endParaRPr lang="en-US" altLang="en-US" sz="2000" dirty="0">
                <a:solidFill>
                  <a:srgbClr val="FFFF00"/>
                </a:solidFill>
              </a:endParaRPr>
            </a:p>
          </p:txBody>
        </p:sp>
        <p:pic>
          <p:nvPicPr>
            <p:cNvPr id="116" name="Picture 2" descr="http://www.swordofthespirit.net/bulwark/mosesbush.gif">
              <a:extLst>
                <a:ext uri="{FF2B5EF4-FFF2-40B4-BE49-F238E27FC236}">
                  <a16:creationId xmlns:a16="http://schemas.microsoft.com/office/drawing/2014/main" id="{49050D28-F525-436A-97AF-5EBC8A16F5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4566" y="2411027"/>
              <a:ext cx="807362" cy="469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F384F6E-388B-43A6-8FA9-661BD787B2BF}"/>
                </a:ext>
              </a:extLst>
            </p:cNvPr>
            <p:cNvGrpSpPr/>
            <p:nvPr/>
          </p:nvGrpSpPr>
          <p:grpSpPr>
            <a:xfrm>
              <a:off x="7394630" y="3954531"/>
              <a:ext cx="1793849" cy="766927"/>
              <a:chOff x="7394630" y="5290875"/>
              <a:chExt cx="1793849" cy="766927"/>
            </a:xfrm>
          </p:grpSpPr>
          <p:sp>
            <p:nvSpPr>
              <p:cNvPr id="83" name="Text Box 44">
                <a:extLst>
                  <a:ext uri="{FF2B5EF4-FFF2-40B4-BE49-F238E27FC236}">
                    <a16:creationId xmlns:a16="http://schemas.microsoft.com/office/drawing/2014/main" id="{3288E3AD-F416-4E23-9191-AAC2F11E0D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94159" y="5657692"/>
                <a:ext cx="149432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chemeClr val="accent2"/>
                    </a:solidFill>
                  </a:rPr>
                  <a:t>Loves(</a:t>
                </a:r>
                <a:r>
                  <a:rPr lang="en-US" altLang="en-US" sz="2000" dirty="0" err="1">
                    <a:solidFill>
                      <a:srgbClr val="FF0000"/>
                    </a:solidFill>
                  </a:rPr>
                  <a:t>b</a:t>
                </a:r>
                <a:r>
                  <a:rPr lang="en-US" altLang="en-US" sz="2000" dirty="0" err="1">
                    <a:solidFill>
                      <a:schemeClr val="accent2"/>
                    </a:solidFill>
                  </a:rPr>
                  <a:t>,g,</a:t>
                </a:r>
                <a:r>
                  <a:rPr lang="en-US" altLang="en-US" sz="2000" dirty="0" err="1">
                    <a:solidFill>
                      <a:srgbClr val="66FF66"/>
                    </a:solidFill>
                  </a:rPr>
                  <a:t>d</a:t>
                </a:r>
                <a:r>
                  <a:rPr lang="en-US" altLang="en-US" sz="2000" dirty="0">
                    <a:solidFill>
                      <a:schemeClr val="accent2"/>
                    </a:solidFill>
                  </a:rPr>
                  <a:t>)</a:t>
                </a:r>
              </a:p>
            </p:txBody>
          </p:sp>
          <p:sp>
            <p:nvSpPr>
              <p:cNvPr id="86" name="Line 31">
                <a:extLst>
                  <a:ext uri="{FF2B5EF4-FFF2-40B4-BE49-F238E27FC236}">
                    <a16:creationId xmlns:a16="http://schemas.microsoft.com/office/drawing/2014/main" id="{E43CB7AC-1E92-4F53-8228-7A7423E352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76120" y="5290875"/>
                <a:ext cx="0" cy="496963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9FABA6B-5756-4E5C-B0E5-3C8B7E75FD31}"/>
                  </a:ext>
                </a:extLst>
              </p:cNvPr>
              <p:cNvGrpSpPr/>
              <p:nvPr/>
            </p:nvGrpSpPr>
            <p:grpSpPr>
              <a:xfrm>
                <a:off x="7394630" y="5296603"/>
                <a:ext cx="869942" cy="400110"/>
                <a:chOff x="7394630" y="3359780"/>
                <a:chExt cx="869942" cy="400110"/>
              </a:xfrm>
            </p:grpSpPr>
            <p:sp>
              <p:nvSpPr>
                <p:cNvPr id="69" name="Text Box 44">
                  <a:extLst>
                    <a:ext uri="{FF2B5EF4-FFF2-40B4-BE49-F238E27FC236}">
                      <a16:creationId xmlns:a16="http://schemas.microsoft.com/office/drawing/2014/main" id="{7CA90BE9-F8A6-446F-9579-653CDDFDD1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4630" y="3359780"/>
                  <a:ext cx="45397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000" dirty="0">
                      <a:solidFill>
                        <a:schemeClr val="accent2"/>
                      </a:solidFill>
                      <a:latin typeface="Symbol" pitchFamily="18" charset="2"/>
                    </a:rPr>
                    <a:t>$</a:t>
                  </a:r>
                  <a:r>
                    <a:rPr lang="en-US" altLang="en-US" sz="2000" dirty="0">
                      <a:solidFill>
                        <a:schemeClr val="accent2"/>
                      </a:solidFill>
                    </a:rPr>
                    <a:t>g</a:t>
                  </a:r>
                </a:p>
              </p:txBody>
            </p:sp>
            <p:sp>
              <p:nvSpPr>
                <p:cNvPr id="74" name="Line 31">
                  <a:extLst>
                    <a:ext uri="{FF2B5EF4-FFF2-40B4-BE49-F238E27FC236}">
                      <a16:creationId xmlns:a16="http://schemas.microsoft.com/office/drawing/2014/main" id="{56CE47C9-2A2D-4EBA-AFCC-2F59AF64CF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727733" y="3380507"/>
                  <a:ext cx="536839" cy="10745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2986633-5E75-45BE-89D5-A79C1174E8E1}"/>
                </a:ext>
              </a:extLst>
            </p:cNvPr>
            <p:cNvGrpSpPr/>
            <p:nvPr/>
          </p:nvGrpSpPr>
          <p:grpSpPr>
            <a:xfrm>
              <a:off x="7010400" y="3190641"/>
              <a:ext cx="1253706" cy="400110"/>
              <a:chOff x="7010400" y="2590162"/>
              <a:chExt cx="1253706" cy="400110"/>
            </a:xfrm>
          </p:grpSpPr>
          <p:sp>
            <p:nvSpPr>
              <p:cNvPr id="68" name="Text Box 44">
                <a:extLst>
                  <a:ext uri="{FF2B5EF4-FFF2-40B4-BE49-F238E27FC236}">
                    <a16:creationId xmlns:a16="http://schemas.microsoft.com/office/drawing/2014/main" id="{B236543A-3CA5-45EC-9700-F18E1151BD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0400" y="2590162"/>
                <a:ext cx="61439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rgbClr val="FF0000"/>
                    </a:solidFill>
                    <a:latin typeface="Symbol" pitchFamily="18" charset="2"/>
                  </a:rPr>
                  <a:t>"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  <p:sp>
            <p:nvSpPr>
              <p:cNvPr id="75" name="Line 31">
                <a:extLst>
                  <a:ext uri="{FF2B5EF4-FFF2-40B4-BE49-F238E27FC236}">
                    <a16:creationId xmlns:a16="http://schemas.microsoft.com/office/drawing/2014/main" id="{32BC4B47-FD57-4F2D-87A4-30DE04305D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467605" y="2636980"/>
                <a:ext cx="796501" cy="17258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7271F30-BE08-4D41-9F27-CFD4206E621A}"/>
                </a:ext>
              </a:extLst>
            </p:cNvPr>
            <p:cNvGrpSpPr/>
            <p:nvPr/>
          </p:nvGrpSpPr>
          <p:grpSpPr>
            <a:xfrm>
              <a:off x="6148432" y="1070439"/>
              <a:ext cx="993195" cy="882487"/>
              <a:chOff x="6148432" y="1009650"/>
              <a:chExt cx="993195" cy="882487"/>
            </a:xfrm>
          </p:grpSpPr>
          <p:sp>
            <p:nvSpPr>
              <p:cNvPr id="90" name="Line 31">
                <a:extLst>
                  <a:ext uri="{FF2B5EF4-FFF2-40B4-BE49-F238E27FC236}">
                    <a16:creationId xmlns:a16="http://schemas.microsoft.com/office/drawing/2014/main" id="{35E9DDFA-8377-4A59-A73C-37B362FE23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126368" y="1027529"/>
                <a:ext cx="15259" cy="8646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67" name="Line 26">
                <a:extLst>
                  <a:ext uri="{FF2B5EF4-FFF2-40B4-BE49-F238E27FC236}">
                    <a16:creationId xmlns:a16="http://schemas.microsoft.com/office/drawing/2014/main" id="{2EF4AFC2-AA90-4F46-8F73-69D79C53A0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148432" y="1009650"/>
                <a:ext cx="993194" cy="366679"/>
              </a:xfrm>
              <a:prstGeom prst="line">
                <a:avLst/>
              </a:prstGeom>
              <a:noFill/>
              <a:ln w="38100">
                <a:solidFill>
                  <a:srgbClr val="66FF66"/>
                </a:solidFill>
                <a:prstDash val="solid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 dirty="0"/>
              </a:p>
            </p:txBody>
          </p:sp>
        </p:grpSp>
      </p:grpSp>
      <p:sp>
        <p:nvSpPr>
          <p:cNvPr id="78" name="Rectangle 2">
            <a:extLst>
              <a:ext uri="{FF2B5EF4-FFF2-40B4-BE49-F238E27FC236}">
                <a16:creationId xmlns:a16="http://schemas.microsoft.com/office/drawing/2014/main" id="{DA5DCF44-AFCD-47EA-92BD-F061B7BE194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Follow the Parse Tree</a:t>
            </a:r>
            <a:endParaRPr kumimoji="0" lang="en-CA" altLang="en-US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1" name="Text Box 43">
            <a:extLst>
              <a:ext uri="{FF2B5EF4-FFF2-40B4-BE49-F238E27FC236}">
                <a16:creationId xmlns:a16="http://schemas.microsoft.com/office/drawing/2014/main" id="{31906E32-CB2C-4B39-9F70-97761D6C1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996" y="582304"/>
            <a:ext cx="987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Prove:</a:t>
            </a:r>
          </a:p>
        </p:txBody>
      </p:sp>
      <p:grpSp>
        <p:nvGrpSpPr>
          <p:cNvPr id="59" name="Group 26">
            <a:extLst>
              <a:ext uri="{FF2B5EF4-FFF2-40B4-BE49-F238E27FC236}">
                <a16:creationId xmlns:a16="http://schemas.microsoft.com/office/drawing/2014/main" id="{8A9C4B0F-3695-48BB-8FBD-FD8C377A8DA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15329" y="1059349"/>
            <a:ext cx="519029" cy="1271938"/>
            <a:chOff x="2308" y="1513"/>
            <a:chExt cx="1162" cy="2570"/>
          </a:xfrm>
        </p:grpSpPr>
        <p:grpSp>
          <p:nvGrpSpPr>
            <p:cNvPr id="60" name="Group 27">
              <a:extLst>
                <a:ext uri="{FF2B5EF4-FFF2-40B4-BE49-F238E27FC236}">
                  <a16:creationId xmlns:a16="http://schemas.microsoft.com/office/drawing/2014/main" id="{E99E3577-E317-423C-9D95-58F38769DC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93" name="Freeform 28">
                <a:extLst>
                  <a:ext uri="{FF2B5EF4-FFF2-40B4-BE49-F238E27FC236}">
                    <a16:creationId xmlns:a16="http://schemas.microsoft.com/office/drawing/2014/main" id="{9EFCCA82-4D8C-41D3-9982-D097C64D05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4" name="Freeform 29">
                <a:extLst>
                  <a:ext uri="{FF2B5EF4-FFF2-40B4-BE49-F238E27FC236}">
                    <a16:creationId xmlns:a16="http://schemas.microsoft.com/office/drawing/2014/main" id="{E7619084-2B01-4944-A086-E57CBFDE16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5" name="Freeform 30">
                <a:extLst>
                  <a:ext uri="{FF2B5EF4-FFF2-40B4-BE49-F238E27FC236}">
                    <a16:creationId xmlns:a16="http://schemas.microsoft.com/office/drawing/2014/main" id="{71CD3A9C-7560-4701-BE28-5BB159F15C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6" name="Freeform 31">
                <a:extLst>
                  <a:ext uri="{FF2B5EF4-FFF2-40B4-BE49-F238E27FC236}">
                    <a16:creationId xmlns:a16="http://schemas.microsoft.com/office/drawing/2014/main" id="{DD7C9E90-E782-4D01-8BFF-C96ABBBD62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7" name="Freeform 32">
                <a:extLst>
                  <a:ext uri="{FF2B5EF4-FFF2-40B4-BE49-F238E27FC236}">
                    <a16:creationId xmlns:a16="http://schemas.microsoft.com/office/drawing/2014/main" id="{27453389-EFB1-47DE-9F93-7BA691443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8" name="Freeform 33">
                <a:extLst>
                  <a:ext uri="{FF2B5EF4-FFF2-40B4-BE49-F238E27FC236}">
                    <a16:creationId xmlns:a16="http://schemas.microsoft.com/office/drawing/2014/main" id="{928B4F49-3F19-4269-9616-0B0E785EA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5" name="Freeform 34">
              <a:extLst>
                <a:ext uri="{FF2B5EF4-FFF2-40B4-BE49-F238E27FC236}">
                  <a16:creationId xmlns:a16="http://schemas.microsoft.com/office/drawing/2014/main" id="{BA7C5DCC-D1E5-478C-8D69-FF0451EEE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6" name="Freeform 35">
              <a:extLst>
                <a:ext uri="{FF2B5EF4-FFF2-40B4-BE49-F238E27FC236}">
                  <a16:creationId xmlns:a16="http://schemas.microsoft.com/office/drawing/2014/main" id="{AF95EA45-485F-4901-9FAD-148F0DBB9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" name="Oval 36">
              <a:extLst>
                <a:ext uri="{FF2B5EF4-FFF2-40B4-BE49-F238E27FC236}">
                  <a16:creationId xmlns:a16="http://schemas.microsoft.com/office/drawing/2014/main" id="{45EEC6EB-2856-45E0-B52C-92B27F1360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" name="Oval 37">
              <a:extLst>
                <a:ext uri="{FF2B5EF4-FFF2-40B4-BE49-F238E27FC236}">
                  <a16:creationId xmlns:a16="http://schemas.microsoft.com/office/drawing/2014/main" id="{77B144A7-EC98-49B2-8612-AC1DEBFEE1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" name="Oval 38">
              <a:extLst>
                <a:ext uri="{FF2B5EF4-FFF2-40B4-BE49-F238E27FC236}">
                  <a16:creationId xmlns:a16="http://schemas.microsoft.com/office/drawing/2014/main" id="{E01322F3-2878-4548-8299-5C01811614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" name="Oval 39">
              <a:extLst>
                <a:ext uri="{FF2B5EF4-FFF2-40B4-BE49-F238E27FC236}">
                  <a16:creationId xmlns:a16="http://schemas.microsoft.com/office/drawing/2014/main" id="{D9FA89C0-5D30-4963-B4B2-4E202DF31F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" name="Oval 40">
              <a:extLst>
                <a:ext uri="{FF2B5EF4-FFF2-40B4-BE49-F238E27FC236}">
                  <a16:creationId xmlns:a16="http://schemas.microsoft.com/office/drawing/2014/main" id="{E702B06D-445C-40B3-806E-A20E0470C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99" name="AutoShape 46">
            <a:extLst>
              <a:ext uri="{FF2B5EF4-FFF2-40B4-BE49-F238E27FC236}">
                <a16:creationId xmlns:a16="http://schemas.microsoft.com/office/drawing/2014/main" id="{8FFE56E6-B61E-4333-A739-53FFCF91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748" y="1066800"/>
            <a:ext cx="4182593" cy="1308971"/>
          </a:xfrm>
          <a:prstGeom prst="wedgeRoundRectCallout">
            <a:avLst>
              <a:gd name="adj1" fmla="val -51550"/>
              <a:gd name="adj2" fmla="val -31528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en-CA" altLang="en-US" sz="2400" dirty="0">
                <a:solidFill>
                  <a:srgbClr val="FFFFFF"/>
                </a:solidFill>
              </a:rPr>
              <a:t>The parse tree will tell us </a:t>
            </a:r>
            <a:br>
              <a:rPr lang="en-CA" altLang="en-US" sz="2400" dirty="0">
                <a:solidFill>
                  <a:srgbClr val="FFFFFF"/>
                </a:solidFill>
              </a:rPr>
            </a:br>
            <a:r>
              <a:rPr lang="en-CA" altLang="en-US" sz="2400" dirty="0">
                <a:solidFill>
                  <a:srgbClr val="FFFFFF"/>
                </a:solidFill>
              </a:rPr>
              <a:t>the order the players need to go in order to prove the statement.</a:t>
            </a:r>
            <a:endParaRPr lang="en-US" altLang="en-US" sz="2400" dirty="0">
              <a:solidFill>
                <a:srgbClr val="FFFFFF"/>
              </a:solidFill>
            </a:endParaRPr>
          </a:p>
        </p:txBody>
      </p:sp>
      <p:pic>
        <p:nvPicPr>
          <p:cNvPr id="101" name="Picture 2" descr="http://www.swordofthespirit.net/bulwark/mosesbush.gif">
            <a:extLst>
              <a:ext uri="{FF2B5EF4-FFF2-40B4-BE49-F238E27FC236}">
                <a16:creationId xmlns:a16="http://schemas.microsoft.com/office/drawing/2014/main" id="{5099FFCD-1B39-46E5-B1BE-5CD179A6F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6" y="6074306"/>
            <a:ext cx="1215588" cy="70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AutoShape 46">
            <a:extLst>
              <a:ext uri="{FF2B5EF4-FFF2-40B4-BE49-F238E27FC236}">
                <a16:creationId xmlns:a16="http://schemas.microsoft.com/office/drawing/2014/main" id="{84D7CD8C-9B6D-49F5-94DE-D327F8503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550" y="5929691"/>
            <a:ext cx="6267245" cy="860579"/>
          </a:xfrm>
          <a:prstGeom prst="wedgeRoundRectCallout">
            <a:avLst>
              <a:gd name="adj1" fmla="val -61893"/>
              <a:gd name="adj2" fmla="val -8064"/>
              <a:gd name="adj3" fmla="val 16667"/>
            </a:avLst>
          </a:prstGeom>
          <a:noFill/>
          <a:ln w="127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buNone/>
              <a:defRPr/>
            </a:pPr>
            <a:r>
              <a:rPr lang="en-CA" altLang="en-US" sz="2400" dirty="0"/>
              <a:t>The</a:t>
            </a:r>
            <a:r>
              <a:rPr lang="en-CA" altLang="en-US" sz="2400" dirty="0">
                <a:solidFill>
                  <a:srgbClr val="FFFF00"/>
                </a:solidFill>
                <a:sym typeface="Symbol" panose="05050102010706020507" pitchFamily="18" charset="2"/>
              </a:rPr>
              <a:t> oracle</a:t>
            </a:r>
            <a:r>
              <a:rPr lang="en-CA" altLang="en-US" sz="2400" dirty="0">
                <a:sym typeface="Symbol" panose="05050102010706020507" pitchFamily="18" charset="2"/>
              </a:rPr>
              <a:t> handles the</a:t>
            </a:r>
            <a:r>
              <a:rPr lang="en-CA" altLang="en-US" sz="2400" dirty="0"/>
              <a:t> </a:t>
            </a:r>
            <a:r>
              <a:rPr lang="en-CA" altLang="en-US" sz="2400" dirty="0">
                <a:solidFill>
                  <a:schemeClr val="tx2"/>
                </a:solidFill>
              </a:rPr>
              <a:t>LHS </a:t>
            </a:r>
            <a:r>
              <a:rPr lang="en-CA" alt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subtree </a:t>
            </a:r>
            <a:r>
              <a:rPr lang="en-CA" altLang="en-US" sz="2400" dirty="0"/>
              <a:t>of each </a:t>
            </a:r>
            <a:r>
              <a:rPr lang="el-GR" altLang="en-US" sz="2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CA" altLang="en-US" sz="2400" dirty="0">
                <a:sym typeface="Symbol" panose="05050102010706020507" pitchFamily="18" charset="2"/>
              </a:rPr>
              <a:t>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So let’s ignore it for a minute.</a:t>
            </a:r>
            <a:endParaRPr lang="en-US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6BD2F29-0B8B-4B7A-A76A-F78FCB3DDA65}"/>
              </a:ext>
            </a:extLst>
          </p:cNvPr>
          <p:cNvGrpSpPr/>
          <p:nvPr/>
        </p:nvGrpSpPr>
        <p:grpSpPr>
          <a:xfrm>
            <a:off x="762000" y="470263"/>
            <a:ext cx="8563851" cy="607422"/>
            <a:chOff x="762000" y="1841863"/>
            <a:chExt cx="8563851" cy="607422"/>
          </a:xfrm>
        </p:grpSpPr>
        <p:sp>
          <p:nvSpPr>
            <p:cNvPr id="105" name="Text Box 44">
              <a:extLst>
                <a:ext uri="{FF2B5EF4-FFF2-40B4-BE49-F238E27FC236}">
                  <a16:creationId xmlns:a16="http://schemas.microsoft.com/office/drawing/2014/main" id="{5657EE02-1B03-485C-AD20-5DDCD9FD4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1934028"/>
              <a:ext cx="19768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  <a:defRPr/>
              </a:pPr>
              <a:r>
                <a:rPr lang="en-US" altLang="en-US" sz="2400" dirty="0">
                  <a:solidFill>
                    <a:srgbClr val="66FF66"/>
                  </a:solidFill>
                  <a:latin typeface="Symbol" pitchFamily="18" charset="2"/>
                </a:rPr>
                <a:t>"</a:t>
              </a:r>
              <a:r>
                <a:rPr lang="en-US" altLang="en-US" sz="2400" dirty="0" err="1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U,</a:t>
              </a:r>
              <a:r>
                <a:rPr lang="en-US" altLang="en-US" sz="2400" dirty="0" err="1">
                  <a:solidFill>
                    <a:srgbClr val="66FF66"/>
                  </a:solidFill>
                  <a:latin typeface="+mj-lt"/>
                </a:rPr>
                <a:t>Loves,day</a:t>
              </a:r>
              <a:endParaRPr lang="en-US" altLang="en-US" sz="2400" dirty="0">
                <a:solidFill>
                  <a:srgbClr val="66FF66"/>
                </a:solidFill>
                <a:latin typeface="+mj-lt"/>
              </a:endParaRPr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DA61FF57-9A56-4B94-B0CC-4B51DE6DB1FE}"/>
                </a:ext>
              </a:extLst>
            </p:cNvPr>
            <p:cNvGrpSpPr/>
            <p:nvPr/>
          </p:nvGrpSpPr>
          <p:grpSpPr>
            <a:xfrm>
              <a:off x="2614748" y="1841863"/>
              <a:ext cx="6711103" cy="607422"/>
              <a:chOff x="2614748" y="1841863"/>
              <a:chExt cx="6711103" cy="607422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6D6E145C-B2D3-4026-A23C-8D21B1FDA8BC}"/>
                  </a:ext>
                </a:extLst>
              </p:cNvPr>
              <p:cNvGrpSpPr/>
              <p:nvPr/>
            </p:nvGrpSpPr>
            <p:grpSpPr>
              <a:xfrm>
                <a:off x="2720534" y="1934028"/>
                <a:ext cx="6421568" cy="461665"/>
                <a:chOff x="2720534" y="1934028"/>
                <a:chExt cx="6421568" cy="461665"/>
              </a:xfrm>
            </p:grpSpPr>
            <p:sp>
              <p:nvSpPr>
                <p:cNvPr id="110" name="Text Box 44">
                  <a:extLst>
                    <a:ext uri="{FF2B5EF4-FFF2-40B4-BE49-F238E27FC236}">
                      <a16:creationId xmlns:a16="http://schemas.microsoft.com/office/drawing/2014/main" id="{F2545261-A6D5-4A2F-B075-B50C6578897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40858" y="1934028"/>
                  <a:ext cx="220124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Loves(b, g, day)</a:t>
                  </a:r>
                </a:p>
              </p:txBody>
            </p:sp>
            <p:sp>
              <p:nvSpPr>
                <p:cNvPr id="111" name="Text Box 44">
                  <a:extLst>
                    <a:ext uri="{FF2B5EF4-FFF2-40B4-BE49-F238E27FC236}">
                      <a16:creationId xmlns:a16="http://schemas.microsoft.com/office/drawing/2014/main" id="{811ACA44-83B9-4CC4-A344-1443381C75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02887" y="1934028"/>
                  <a:ext cx="7120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b, </a:t>
                  </a:r>
                </a:p>
              </p:txBody>
            </p:sp>
            <p:sp>
              <p:nvSpPr>
                <p:cNvPr id="112" name="Text Box 44">
                  <a:extLst>
                    <a:ext uri="{FF2B5EF4-FFF2-40B4-BE49-F238E27FC236}">
                      <a16:creationId xmlns:a16="http://schemas.microsoft.com/office/drawing/2014/main" id="{A614EF95-5A95-4CB2-B163-F90C45E432B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23720" y="1934028"/>
                  <a:ext cx="6607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$</a:t>
                  </a: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g, </a:t>
                  </a:r>
                </a:p>
              </p:txBody>
            </p:sp>
            <p:sp>
              <p:nvSpPr>
                <p:cNvPr id="113" name="Text Box 44">
                  <a:extLst>
                    <a:ext uri="{FF2B5EF4-FFF2-40B4-BE49-F238E27FC236}">
                      <a16:creationId xmlns:a16="http://schemas.microsoft.com/office/drawing/2014/main" id="{0188FEA9-AB24-4BE7-BBDE-FDF527B6DA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15627" y="1934028"/>
                  <a:ext cx="227818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Loves(b, g, day)</a:t>
                  </a:r>
                  <a:r>
                    <a:rPr 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 </a:t>
                  </a:r>
                  <a:endParaRPr lang="en-US" altLang="en-US" sz="2400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4" name="Text Box 44">
                  <a:extLst>
                    <a:ext uri="{FF2B5EF4-FFF2-40B4-BE49-F238E27FC236}">
                      <a16:creationId xmlns:a16="http://schemas.microsoft.com/office/drawing/2014/main" id="{58F109A1-9561-46E8-8918-A1C25DAC1A2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29652" y="1934028"/>
                  <a:ext cx="7120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"</a:t>
                  </a: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b, </a:t>
                  </a:r>
                </a:p>
              </p:txBody>
            </p:sp>
            <p:sp>
              <p:nvSpPr>
                <p:cNvPr id="115" name="Text Box 44">
                  <a:extLst>
                    <a:ext uri="{FF2B5EF4-FFF2-40B4-BE49-F238E27FC236}">
                      <a16:creationId xmlns:a16="http://schemas.microsoft.com/office/drawing/2014/main" id="{05AACB33-F04C-4F4A-B505-980B0E41E1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20534" y="1934028"/>
                  <a:ext cx="6607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solidFill>
                        <a:schemeClr val="accent2"/>
                      </a:solidFill>
                      <a:latin typeface="Symbol" pitchFamily="18" charset="2"/>
                    </a:rPr>
                    <a:t>$</a:t>
                  </a:r>
                  <a:r>
                    <a:rPr lang="en-US" altLang="en-US" sz="2400" dirty="0">
                      <a:solidFill>
                        <a:schemeClr val="accent2"/>
                      </a:solidFill>
                    </a:rPr>
                    <a:t>g, </a:t>
                  </a:r>
                </a:p>
              </p:txBody>
            </p:sp>
            <p:sp>
              <p:nvSpPr>
                <p:cNvPr id="117" name="Text Box 44">
                  <a:extLst>
                    <a:ext uri="{FF2B5EF4-FFF2-40B4-BE49-F238E27FC236}">
                      <a16:creationId xmlns:a16="http://schemas.microsoft.com/office/drawing/2014/main" id="{18E82227-E335-412E-A62F-531E85E726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05079" y="1934028"/>
                  <a:ext cx="48763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None/>
                  </a:pPr>
                  <a:r>
                    <a:rPr lang="el-GR" altLang="en-US" sz="2400" dirty="0">
                      <a:solidFill>
                        <a:schemeClr val="accent2"/>
                      </a:solidFill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</a:t>
                  </a:r>
                  <a:endParaRPr lang="en-US" altLang="en-US" sz="2400" dirty="0">
                    <a:solidFill>
                      <a:schemeClr val="accent2"/>
                    </a:solidFill>
                  </a:endParaRPr>
                </a:p>
              </p:txBody>
            </p:sp>
          </p:grpSp>
          <p:sp>
            <p:nvSpPr>
              <p:cNvPr id="108" name="Text Box 44">
                <a:extLst>
                  <a:ext uri="{FF2B5EF4-FFF2-40B4-BE49-F238E27FC236}">
                    <a16:creationId xmlns:a16="http://schemas.microsoft.com/office/drawing/2014/main" id="{9D838744-900D-4336-940A-1917744CCD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14748" y="1841863"/>
                <a:ext cx="42351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  <a:latin typeface="Symbol" pitchFamily="18" charset="2"/>
                  </a:rPr>
                  <a:t>[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 </a:t>
                </a:r>
              </a:p>
            </p:txBody>
          </p:sp>
          <p:sp>
            <p:nvSpPr>
              <p:cNvPr id="109" name="Text Box 44">
                <a:extLst>
                  <a:ext uri="{FF2B5EF4-FFF2-40B4-BE49-F238E27FC236}">
                    <a16:creationId xmlns:a16="http://schemas.microsoft.com/office/drawing/2014/main" id="{85CA0E9B-5BE2-4BB5-92D4-FB24B78A18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02337" y="1864510"/>
                <a:ext cx="42351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  <a:latin typeface="Symbol" pitchFamily="18" charset="2"/>
                  </a:rPr>
                  <a:t>]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46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99" grpId="0" animBg="1"/>
      <p:bldP spid="10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 algn="l">
          <a:defRPr sz="2400" dirty="0" err="1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400" dirty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83782</TotalTime>
  <Words>1291</Words>
  <Application>Microsoft Office PowerPoint</Application>
  <PresentationFormat>On-screen Show (4:3)</PresentationFormat>
  <Paragraphs>328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Comic Sans MS</vt:lpstr>
      <vt:lpstr>Monotype Corsiva</vt:lpstr>
      <vt:lpstr>Symbol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Jeff Edmonds</dc:creator>
  <cp:lastModifiedBy>Jeff Edmonds</cp:lastModifiedBy>
  <cp:revision>1454</cp:revision>
  <dcterms:created xsi:type="dcterms:W3CDTF">2000-08-25T17:31:26Z</dcterms:created>
  <dcterms:modified xsi:type="dcterms:W3CDTF">2022-01-10T23:01:30Z</dcterms:modified>
</cp:coreProperties>
</file>