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6"/>
  </p:notesMasterIdLst>
  <p:handoutMasterIdLst>
    <p:handoutMasterId r:id="rId47"/>
  </p:handoutMasterIdLst>
  <p:sldIdLst>
    <p:sldId id="282" r:id="rId3"/>
    <p:sldId id="3868" r:id="rId4"/>
    <p:sldId id="3850" r:id="rId5"/>
    <p:sldId id="3865" r:id="rId6"/>
    <p:sldId id="3871" r:id="rId7"/>
    <p:sldId id="2761" r:id="rId8"/>
    <p:sldId id="2770" r:id="rId9"/>
    <p:sldId id="2771" r:id="rId10"/>
    <p:sldId id="2772" r:id="rId11"/>
    <p:sldId id="2763" r:id="rId12"/>
    <p:sldId id="2774" r:id="rId13"/>
    <p:sldId id="1124" r:id="rId14"/>
    <p:sldId id="2775" r:id="rId15"/>
    <p:sldId id="3069" r:id="rId16"/>
    <p:sldId id="3869" r:id="rId17"/>
    <p:sldId id="3870" r:id="rId18"/>
    <p:sldId id="3866" r:id="rId19"/>
    <p:sldId id="3688" r:id="rId20"/>
    <p:sldId id="3689" r:id="rId21"/>
    <p:sldId id="3690" r:id="rId22"/>
    <p:sldId id="3691" r:id="rId23"/>
    <p:sldId id="3692" r:id="rId24"/>
    <p:sldId id="3693" r:id="rId25"/>
    <p:sldId id="3694" r:id="rId26"/>
    <p:sldId id="3695" r:id="rId27"/>
    <p:sldId id="3696" r:id="rId28"/>
    <p:sldId id="3697" r:id="rId29"/>
    <p:sldId id="3698" r:id="rId30"/>
    <p:sldId id="3699" r:id="rId31"/>
    <p:sldId id="3700" r:id="rId32"/>
    <p:sldId id="3701" r:id="rId33"/>
    <p:sldId id="3702" r:id="rId34"/>
    <p:sldId id="3703" r:id="rId35"/>
    <p:sldId id="3704" r:id="rId36"/>
    <p:sldId id="3874" r:id="rId37"/>
    <p:sldId id="3705" r:id="rId38"/>
    <p:sldId id="3706" r:id="rId39"/>
    <p:sldId id="3707" r:id="rId40"/>
    <p:sldId id="3708" r:id="rId41"/>
    <p:sldId id="3709" r:id="rId42"/>
    <p:sldId id="3872" r:id="rId43"/>
    <p:sldId id="3873" r:id="rId44"/>
    <p:sldId id="870" r:id="rId45"/>
  </p:sldIdLst>
  <p:sldSz cx="9144000" cy="6858000" type="screen4x3"/>
  <p:notesSz cx="6934200" cy="9120188"/>
  <p:defaultTextStyle>
    <a:defPPr>
      <a:defRPr lang="en-CA"/>
    </a:defPPr>
    <a:lvl1pPr algn="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ff Edmonds" initials="JE" lastIdx="1" clrIdx="0">
    <p:extLst>
      <p:ext uri="{19B8F6BF-5375-455C-9EA6-DF929625EA0E}">
        <p15:presenceInfo xmlns:p15="http://schemas.microsoft.com/office/powerpoint/2012/main" userId="a8785b683ef20e2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FFFFFF"/>
    <a:srgbClr val="FF00FF"/>
    <a:srgbClr val="000066"/>
    <a:srgbClr val="9BD9FF"/>
    <a:srgbClr val="996600"/>
    <a:srgbClr val="4D0201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D1F4B0-D688-453D-8188-7C3FEB9AC181}" v="4" dt="2026-01-07T11:44:01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98" autoAdjust="0"/>
    <p:restoredTop sz="95970" autoAdjust="0"/>
  </p:normalViewPr>
  <p:slideViewPr>
    <p:cSldViewPr>
      <p:cViewPr varScale="1">
        <p:scale>
          <a:sx n="73" d="100"/>
          <a:sy n="73" d="100"/>
        </p:scale>
        <p:origin x="1272" y="54"/>
      </p:cViewPr>
      <p:guideLst>
        <p:guide orient="horz" pos="3360"/>
        <p:guide pos="2880"/>
      </p:guideLst>
    </p:cSldViewPr>
  </p:slideViewPr>
  <p:outlineViewPr>
    <p:cViewPr>
      <p:scale>
        <a:sx n="33" d="100"/>
        <a:sy n="33" d="100"/>
      </p:scale>
      <p:origin x="0" y="864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063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ffrey A Edmonds" userId="f2973037-6730-4b18-aeb4-d6d0182cb5c6" providerId="ADAL" clId="{73FDE2D5-0670-411E-B81C-D4950D626D52}"/>
    <pc:docChg chg="undo custSel addSld delSld modSld sldOrd delMainMaster">
      <pc:chgData name="Jeffrey A Edmonds" userId="f2973037-6730-4b18-aeb4-d6d0182cb5c6" providerId="ADAL" clId="{73FDE2D5-0670-411E-B81C-D4950D626D52}" dt="2026-01-07T11:42:54.137" v="3075" actId="6549"/>
      <pc:docMkLst>
        <pc:docMk/>
      </pc:docMkLst>
      <pc:sldChg chg="modSp mod">
        <pc:chgData name="Jeffrey A Edmonds" userId="f2973037-6730-4b18-aeb4-d6d0182cb5c6" providerId="ADAL" clId="{73FDE2D5-0670-411E-B81C-D4950D626D52}" dt="2026-01-07T11:42:54.137" v="3075" actId="6549"/>
        <pc:sldMkLst>
          <pc:docMk/>
          <pc:sldMk cId="0" sldId="282"/>
        </pc:sldMkLst>
        <pc:spChg chg="mod">
          <ac:chgData name="Jeffrey A Edmonds" userId="f2973037-6730-4b18-aeb4-d6d0182cb5c6" providerId="ADAL" clId="{73FDE2D5-0670-411E-B81C-D4950D626D52}" dt="2026-01-07T11:42:54.137" v="3075" actId="6549"/>
          <ac:spMkLst>
            <pc:docMk/>
            <pc:sldMk cId="0" sldId="282"/>
            <ac:spMk id="2057" creationId="{00000000-0000-0000-0000-000000000000}"/>
          </ac:spMkLst>
        </pc:spChg>
      </pc:sldChg>
      <pc:sldChg chg="del">
        <pc:chgData name="Jeffrey A Edmonds" userId="f2973037-6730-4b18-aeb4-d6d0182cb5c6" providerId="ADAL" clId="{73FDE2D5-0670-411E-B81C-D4950D626D52}" dt="2026-01-07T11:39:20.986" v="3037" actId="47"/>
        <pc:sldMkLst>
          <pc:docMk/>
          <pc:sldMk cId="3366017487" sldId="3867"/>
        </pc:sldMkLst>
      </pc:sldChg>
      <pc:sldChg chg="add">
        <pc:chgData name="Jeffrey A Edmonds" userId="f2973037-6730-4b18-aeb4-d6d0182cb5c6" providerId="ADAL" clId="{73FDE2D5-0670-411E-B81C-D4950D626D52}" dt="2026-01-07T11:39:00.638" v="3036"/>
        <pc:sldMkLst>
          <pc:docMk/>
          <pc:sldMk cId="3183804955" sldId="3869"/>
        </pc:sldMkLst>
      </pc:sldChg>
      <pc:sldChg chg="add">
        <pc:chgData name="Jeffrey A Edmonds" userId="f2973037-6730-4b18-aeb4-d6d0182cb5c6" providerId="ADAL" clId="{73FDE2D5-0670-411E-B81C-D4950D626D52}" dt="2026-01-07T11:39:00.638" v="3036"/>
        <pc:sldMkLst>
          <pc:docMk/>
          <pc:sldMk cId="1013386526" sldId="3870"/>
        </pc:sldMkLst>
      </pc:sldChg>
      <pc:sldChg chg="add del">
        <pc:chgData name="Jeffrey A Edmonds" userId="f2973037-6730-4b18-aeb4-d6d0182cb5c6" providerId="ADAL" clId="{73FDE2D5-0670-411E-B81C-D4950D626D52}" dt="2026-01-07T11:39:44.111" v="3038" actId="47"/>
        <pc:sldMkLst>
          <pc:docMk/>
          <pc:sldMk cId="2262026059" sldId="38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5137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4575"/>
            <a:ext cx="3005138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664575"/>
            <a:ext cx="3005137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124D8B43-BAEB-4C0F-BC20-7823DDE8759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08176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08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7475" y="0"/>
            <a:ext cx="3005138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53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684213"/>
            <a:ext cx="4559300" cy="3419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3738" y="4332288"/>
            <a:ext cx="5546725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0"/>
              <a:t>Click to edit Master text styles</a:t>
            </a:r>
          </a:p>
          <a:p>
            <a:pPr lvl="1"/>
            <a:r>
              <a:rPr lang="en-CA" noProof="0"/>
              <a:t>Second level</a:t>
            </a:r>
          </a:p>
          <a:p>
            <a:pPr lvl="2"/>
            <a:r>
              <a:rPr lang="en-CA" noProof="0"/>
              <a:t>Third level</a:t>
            </a:r>
          </a:p>
          <a:p>
            <a:pPr lvl="3"/>
            <a:r>
              <a:rPr lang="en-CA" noProof="0"/>
              <a:t>Fourth level</a:t>
            </a:r>
          </a:p>
          <a:p>
            <a:pPr lvl="4"/>
            <a:r>
              <a:rPr lang="en-CA" noProof="0"/>
              <a:t>Fifth level</a:t>
            </a:r>
          </a:p>
        </p:txBody>
      </p:sp>
      <p:sp>
        <p:nvSpPr>
          <p:cNvPr id="808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62988"/>
            <a:ext cx="3005138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08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7475" y="8662988"/>
            <a:ext cx="3005138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A1D717B2-2470-4192-B072-B1976093DE8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63214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53B2B25-4FAA-4FE1-8B2F-ED8A60EDB91F}" type="slidenum">
              <a:rPr lang="en-CA" altLang="en-US" smtClean="0"/>
              <a:pPr algn="r" eaLnBrk="1" hangingPunct="1">
                <a:spcBef>
                  <a:spcPct val="0"/>
                </a:spcBef>
              </a:pPr>
              <a:t>1</a:t>
            </a:fld>
            <a:endParaRPr lang="en-CA" altLang="en-US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ctr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ctr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ctr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ctr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defRPr/>
            </a:pPr>
            <a:fld id="{0FEFBEB6-BE36-4058-A532-00AD6B6599B0}" type="slidenum">
              <a:rPr lang="en-US" altLang="en-US" sz="1200" smtClean="0">
                <a:latin typeface="Arial Rounded MT Bold" pitchFamily="34" charset="0"/>
              </a:rPr>
              <a:pPr algn="r">
                <a:defRPr/>
              </a:pPr>
              <a:t>2</a:t>
            </a:fld>
            <a:endParaRPr lang="en-US" altLang="en-US" sz="1200">
              <a:latin typeface="Arial Rounded MT Bold" pitchFamily="34" charset="0"/>
            </a:endParaRPr>
          </a:p>
        </p:txBody>
      </p:sp>
      <p:sp>
        <p:nvSpPr>
          <p:cNvPr id="27648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B5CAA8A-8F52-4F92-BD77-7DBD246E07BE}" type="slidenum">
              <a:rPr lang="en-CA" altLang="en-US"/>
              <a:pPr algn="r" eaLnBrk="1" hangingPunct="1">
                <a:spcBef>
                  <a:spcPct val="0"/>
                </a:spcBef>
              </a:pPr>
              <a:t>2</a:t>
            </a:fld>
            <a:endParaRPr lang="en-CA" altLang="en-US"/>
          </a:p>
        </p:txBody>
      </p:sp>
      <p:sp>
        <p:nvSpPr>
          <p:cNvPr id="276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pPr eaLnBrk="1" hangingPunct="1"/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110106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C2C8-011D-B39F-BF64-6314DCEBB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>
            <a:extLst>
              <a:ext uri="{FF2B5EF4-FFF2-40B4-BE49-F238E27FC236}">
                <a16:creationId xmlns:a16="http://schemas.microsoft.com/office/drawing/2014/main" id="{34322B1E-B529-5FCC-C348-B9F5E4B6D7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6351FE-F04F-4EFD-A0B4-A08055C1BFC2}" type="slidenum">
              <a:rPr kumimoji="0" lang="en-C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73059" name="Rectangle 2">
            <a:extLst>
              <a:ext uri="{FF2B5EF4-FFF2-40B4-BE49-F238E27FC236}">
                <a16:creationId xmlns:a16="http://schemas.microsoft.com/office/drawing/2014/main" id="{8995D8DB-4C2C-266C-AC0E-E23451378A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173060" name="Rectangle 3">
            <a:extLst>
              <a:ext uri="{FF2B5EF4-FFF2-40B4-BE49-F238E27FC236}">
                <a16:creationId xmlns:a16="http://schemas.microsoft.com/office/drawing/2014/main" id="{EA7FC568-5D1C-7A1F-CF80-1938D6C535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218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C346E-FB71-D15F-A7AC-A557BFB43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>
            <a:extLst>
              <a:ext uri="{FF2B5EF4-FFF2-40B4-BE49-F238E27FC236}">
                <a16:creationId xmlns:a16="http://schemas.microsoft.com/office/drawing/2014/main" id="{E966418F-EDB3-5270-B122-F512C3A5A9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6351FE-F04F-4EFD-A0B4-A08055C1BFC2}" type="slidenum">
              <a:rPr kumimoji="0" lang="en-C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73059" name="Rectangle 2">
            <a:extLst>
              <a:ext uri="{FF2B5EF4-FFF2-40B4-BE49-F238E27FC236}">
                <a16:creationId xmlns:a16="http://schemas.microsoft.com/office/drawing/2014/main" id="{9BF1EEC2-D7D8-E536-84F4-4249EAA04D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173060" name="Rectangle 3">
            <a:extLst>
              <a:ext uri="{FF2B5EF4-FFF2-40B4-BE49-F238E27FC236}">
                <a16:creationId xmlns:a16="http://schemas.microsoft.com/office/drawing/2014/main" id="{8F79DEA8-F2FF-6F8B-5E46-B8A7BD82AD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4040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8B3CA1-1791-48B1-914E-0BCBEDF35FFC}" type="slidenum">
              <a:rPr kumimoji="0" lang="en-C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CA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85800"/>
            <a:ext cx="4572000" cy="3429000"/>
          </a:xfrm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105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7319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8B3CA1-1791-48B1-914E-0BCBEDF35FFC}" type="slidenum">
              <a:rPr kumimoji="0" lang="en-C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CA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85800"/>
            <a:ext cx="4572000" cy="3429000"/>
          </a:xfrm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105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714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D85CD-BC1D-E887-7E96-9240CE80E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>
            <a:extLst>
              <a:ext uri="{FF2B5EF4-FFF2-40B4-BE49-F238E27FC236}">
                <a16:creationId xmlns:a16="http://schemas.microsoft.com/office/drawing/2014/main" id="{7C24244F-8E6B-9CD4-F024-8482D3572E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8B3CA1-1791-48B1-914E-0BCBEDF35FFC}" type="slidenum">
              <a:rPr kumimoji="0" lang="en-C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CA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2515" name="Rectangle 2">
            <a:extLst>
              <a:ext uri="{FF2B5EF4-FFF2-40B4-BE49-F238E27FC236}">
                <a16:creationId xmlns:a16="http://schemas.microsoft.com/office/drawing/2014/main" id="{13C5D0D8-DA41-6D9E-B982-62F9D160B5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85800"/>
            <a:ext cx="4572000" cy="3429000"/>
          </a:xfrm>
          <a:ln/>
        </p:spPr>
      </p:sp>
      <p:sp>
        <p:nvSpPr>
          <p:cNvPr id="192516" name="Rectangle 3">
            <a:extLst>
              <a:ext uri="{FF2B5EF4-FFF2-40B4-BE49-F238E27FC236}">
                <a16:creationId xmlns:a16="http://schemas.microsoft.com/office/drawing/2014/main" id="{243FEE50-BFDA-F551-A0B9-EDD10AC250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105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3887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6C2C8-011D-B39F-BF64-6314DCEBB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>
            <a:extLst>
              <a:ext uri="{FF2B5EF4-FFF2-40B4-BE49-F238E27FC236}">
                <a16:creationId xmlns:a16="http://schemas.microsoft.com/office/drawing/2014/main" id="{34322B1E-B529-5FCC-C348-B9F5E4B6D7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6351FE-F04F-4EFD-A0B4-A08055C1BFC2}" type="slidenum">
              <a:rPr kumimoji="0" lang="en-C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CA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73059" name="Rectangle 2">
            <a:extLst>
              <a:ext uri="{FF2B5EF4-FFF2-40B4-BE49-F238E27FC236}">
                <a16:creationId xmlns:a16="http://schemas.microsoft.com/office/drawing/2014/main" id="{8995D8DB-4C2C-266C-AC0E-E23451378A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173060" name="Rectangle 3">
            <a:extLst>
              <a:ext uri="{FF2B5EF4-FFF2-40B4-BE49-F238E27FC236}">
                <a16:creationId xmlns:a16="http://schemas.microsoft.com/office/drawing/2014/main" id="{EA7FC568-5D1C-7A1F-CF80-1938D6C535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218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C3287-B88B-7617-06FB-56F1A1ADB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>
            <a:extLst>
              <a:ext uri="{FF2B5EF4-FFF2-40B4-BE49-F238E27FC236}">
                <a16:creationId xmlns:a16="http://schemas.microsoft.com/office/drawing/2014/main" id="{1EFD1BEC-20EE-3C4F-AD4F-D0AB58D71B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6351FE-F04F-4EFD-A0B4-A08055C1BFC2}" type="slidenum">
              <a:rPr kumimoji="0" lang="en-C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CA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73059" name="Rectangle 2">
            <a:extLst>
              <a:ext uri="{FF2B5EF4-FFF2-40B4-BE49-F238E27FC236}">
                <a16:creationId xmlns:a16="http://schemas.microsoft.com/office/drawing/2014/main" id="{EB4235D8-132D-F60D-1B2B-A18822CD65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173060" name="Rectangle 3">
            <a:extLst>
              <a:ext uri="{FF2B5EF4-FFF2-40B4-BE49-F238E27FC236}">
                <a16:creationId xmlns:a16="http://schemas.microsoft.com/office/drawing/2014/main" id="{C63548F6-CB4C-0798-6475-7715FA8919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0344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0AFF4-0B92-2A6B-CE63-8693A9F0D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51783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A054C-CF06-901F-2BF7-C073B717F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0396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C56EA-9A75-47BD-801E-B20476424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4984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EAED9-21D8-99A1-DBC8-86A1FBA60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98572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B05BA-9D4B-74CB-70BF-8C7528B84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3831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D3ABD-ADB8-B0DF-AB06-C6BADBFFE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7953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CEFA7-8FF4-F538-2053-5E18A2E42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078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99233-F5A9-3CBB-024E-F227040D0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386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F5014-550B-349E-5DD0-F43537191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181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89CD5-9D81-BCDF-B71D-3A45161C7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615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197C8-D6F1-68C1-ED52-7FBA23FA4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64754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95267-1C7B-70FC-522E-CAA21CEE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9216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68D12-C6F0-2C80-1C15-9A820B950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19225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7906C-BB99-D3C0-7D93-E6745915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4158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9D17B-157E-4539-4AAA-F4414EA36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54491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4ABB3-7AF2-E02B-0C36-0CAB4119D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87111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99515-D511-149C-A6C9-6DE3F43B8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58276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02006-E796-9E5F-28ED-8947B5E78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0925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F3721-1A27-D4BE-9B1B-A65B80AED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48407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ctr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ctr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ctr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ctr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defRPr/>
            </a:pPr>
            <a:fld id="{0FEFBEB6-BE36-4058-A532-00AD6B6599B0}" type="slidenum">
              <a:rPr lang="en-US" altLang="en-US" sz="1200" smtClean="0">
                <a:latin typeface="Arial Rounded MT Bold" pitchFamily="34" charset="0"/>
              </a:rPr>
              <a:pPr algn="r">
                <a:defRPr/>
              </a:pPr>
              <a:t>43</a:t>
            </a:fld>
            <a:endParaRPr lang="en-US" altLang="en-US" sz="1200">
              <a:latin typeface="Arial Rounded MT Bold" pitchFamily="34" charset="0"/>
            </a:endParaRPr>
          </a:p>
        </p:txBody>
      </p:sp>
      <p:sp>
        <p:nvSpPr>
          <p:cNvPr id="27648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B5CAA8A-8F52-4F92-BD77-7DBD246E07BE}" type="slidenum">
              <a:rPr lang="en-CA" altLang="en-US"/>
              <a:pPr algn="r" eaLnBrk="1" hangingPunct="1">
                <a:spcBef>
                  <a:spcPct val="0"/>
                </a:spcBef>
              </a:pPr>
              <a:t>43</a:t>
            </a:fld>
            <a:endParaRPr lang="en-CA" altLang="en-US"/>
          </a:p>
        </p:txBody>
      </p:sp>
      <p:sp>
        <p:nvSpPr>
          <p:cNvPr id="276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pPr eaLnBrk="1" hangingPunct="1"/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110106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66C8B-1568-4FA8-9E10-1737434DEB7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871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9E52A-E609-4DBB-A8B1-F9B62A1B57C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5730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FFE8C-87A8-4908-916D-49B645F0888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0256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CC3E5-2826-40B6-B6AF-FE3ACBD734C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9342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5E01D-F22B-44F4-AA78-74B1328DFDE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927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1F8C6-B39E-4859-AE79-3E098799954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869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5AF03-9CA0-4962-8F62-70D57257A12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8077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23CDE-6F5B-4242-B5A2-E1B6B6E4CFD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8044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F3D88-B323-433D-82D2-822AF8BEC20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9099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A81D0-7FB6-43E7-84F6-61060593283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6636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EE9D8-709B-4F34-AC03-9BB59599EFE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6353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8B4A2-59BC-4B2E-9DD5-BA980AD03E6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8054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970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1CF40F-C7A1-4C64-B2EC-62D8689F756C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720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13EA8D-62D4-4A8D-987F-C02317B7AFB0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58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6C7FF5-D363-4AF6-9845-ED930C674CE9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958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2D9A53-7E2E-438D-ADA4-E08B83F29ECF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5778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DAEE11-316E-4391-9BF9-6D1D5FA16174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4200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1C04DD-C4B8-4A60-A14A-68F1C001AC6C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715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C1B620-B587-4034-A0C1-986328672BD0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7267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5C5BC6-4161-4620-B809-8AA026056194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97803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D68104-DD30-4AAA-BB23-6C787FD4F0D3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7063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77FDD1-D3ED-4B19-90B8-956AE4C45012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1709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262B1E-F8EA-4D7A-B56C-2FE9A9B4C680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28183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CB87ED-8FCD-455E-BA00-48A3B7E17ABB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1855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011555-9DD2-4E0A-ADC2-9690305BB37D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710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/>
              <a:t>Click to edit Master text styles</a:t>
            </a:r>
          </a:p>
          <a:p>
            <a:pPr lvl="1"/>
            <a:r>
              <a:rPr lang="en-CA" altLang="en-US"/>
              <a:t>Second level</a:t>
            </a:r>
          </a:p>
          <a:p>
            <a:pPr lvl="2"/>
            <a:r>
              <a:rPr lang="en-CA" altLang="en-US"/>
              <a:t>Third level</a:t>
            </a:r>
          </a:p>
          <a:p>
            <a:pPr lvl="3"/>
            <a:r>
              <a:rPr lang="en-CA" altLang="en-US"/>
              <a:t>Fourth level</a:t>
            </a:r>
          </a:p>
          <a:p>
            <a:pPr lvl="4"/>
            <a:r>
              <a:rPr lang="en-CA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6D0BEDCD-A305-4E47-B6D0-E608F18D276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/>
              <a:t>Click to edit Master text styles</a:t>
            </a:r>
          </a:p>
          <a:p>
            <a:pPr lvl="1"/>
            <a:r>
              <a:rPr lang="en-CA" altLang="en-US"/>
              <a:t>Second level</a:t>
            </a:r>
          </a:p>
          <a:p>
            <a:pPr lvl="2"/>
            <a:r>
              <a:rPr lang="en-CA" altLang="en-US"/>
              <a:t>Third level</a:t>
            </a:r>
          </a:p>
          <a:p>
            <a:pPr lvl="3"/>
            <a:r>
              <a:rPr lang="en-CA" altLang="en-US"/>
              <a:t>Fourth level</a:t>
            </a:r>
          </a:p>
          <a:p>
            <a:pPr lvl="4"/>
            <a:r>
              <a:rPr lang="en-CA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38800" y="5105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32DF23-BE18-4413-B279-3232460A20ED}" type="slidenum"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8686800" y="65532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3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C94CA0-D983-46A0-AAF3-B8D13791BC82}" type="slidenum">
              <a:rPr kumimoji="0" lang="en-CA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98347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oleObject" Target="../embeddings/oleObject1.bin"/><Relationship Id="rId7" Type="http://schemas.openxmlformats.org/officeDocument/2006/relationships/slide" Target="slide1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wmf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wmf"/><Relationship Id="rId4" Type="http://schemas.openxmlformats.org/officeDocument/2006/relationships/image" Target="../media/image1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1588" y="5943600"/>
            <a:ext cx="6272212" cy="990600"/>
          </a:xfrm>
        </p:spPr>
        <p:txBody>
          <a:bodyPr/>
          <a:lstStyle/>
          <a:p>
            <a:pPr eaLnBrk="1" hangingPunct="1"/>
            <a:r>
              <a:rPr lang="en-US" altLang="en-US" sz="2400" b="1" dirty="0">
                <a:solidFill>
                  <a:schemeClr val="tx2"/>
                </a:solidFill>
              </a:rPr>
              <a:t>Jeff Edmonds</a:t>
            </a:r>
          </a:p>
          <a:p>
            <a:pPr eaLnBrk="1" hangingPunct="1"/>
            <a:r>
              <a:rPr lang="en-US" altLang="en-US" sz="2400" b="1" dirty="0">
                <a:solidFill>
                  <a:schemeClr val="tx2"/>
                </a:solidFill>
              </a:rPr>
              <a:t>York University</a:t>
            </a: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/>
            <a:endParaRPr lang="en-US" altLang="en-US" dirty="0">
              <a:solidFill>
                <a:schemeClr val="accent2"/>
              </a:solidFill>
            </a:endParaRPr>
          </a:p>
          <a:p>
            <a:pPr eaLnBrk="1" hangingPunct="1"/>
            <a:endParaRPr lang="en-US" altLang="en-US" dirty="0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4151" imgH="215619" progId="Equation.3">
                  <p:embed/>
                </p:oleObj>
              </mc:Choice>
              <mc:Fallback>
                <p:oleObj name="Equation" r:id="rId3" imgW="114151" imgH="215619" progId="Equation.3">
                  <p:embed/>
                  <p:pic>
                    <p:nvPicPr>
                      <p:cNvPr id="20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2713" cy="214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309886" y="5706076"/>
            <a:ext cx="2592979" cy="769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74301" tIns="45717" rIns="274301" bIns="45717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  <a:latin typeface="Comic Sans MS" pitchFamily="66" charset="0"/>
              </a:rPr>
              <a:t>Many Courses</a:t>
            </a:r>
            <a:br>
              <a:rPr lang="en-US" altLang="en-US" sz="2400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altLang="en-US" sz="2000" b="1" dirty="0" err="1">
                <a:solidFill>
                  <a:schemeClr val="accent2"/>
                </a:solidFill>
                <a:latin typeface="Comic Sans MS" pitchFamily="66" charset="0"/>
              </a:rPr>
              <a:t>EECS1090</a:t>
            </a:r>
            <a:endParaRPr lang="en-US" altLang="en-US" sz="2000" dirty="0">
              <a:solidFill>
                <a:schemeClr val="accent2"/>
              </a:solidFill>
              <a:latin typeface="Arial Rounded MT Bold" pitchFamily="34" charset="0"/>
            </a:endParaRP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0" y="6396984"/>
            <a:ext cx="2579182" cy="46165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 lIns="274301" tIns="45717" rIns="274301" bIns="45717" anchor="ctr">
            <a:spAutoFit/>
          </a:bodyPr>
          <a:lstStyle/>
          <a:p>
            <a:pPr algn="ctr" eaLnBrk="0" hangingPunct="0">
              <a:defRPr/>
            </a:pP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Lecture</a:t>
            </a:r>
            <a:r>
              <a:rPr lang="en-US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0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2055" name="Picture 8" descr="poo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10" y="2042874"/>
            <a:ext cx="159702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2667000" y="1323162"/>
            <a:ext cx="168668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400" dirty="0">
                <a:hlinkClick r:id="rId6" action="ppaction://hlinksldjump"/>
              </a:rPr>
              <a:t>Computable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dirty="0">
                <a:hlinkClick r:id="rId7" action="ppaction://hlinksldjump"/>
              </a:rPr>
              <a:t>The Game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dirty="0">
                <a:hlinkClick r:id="rId8" action="ppaction://hlinksldjump"/>
              </a:rPr>
              <a:t>TM vs Java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None/>
            </a:pPr>
            <a:endParaRPr lang="en-CA" altLang="en-US" sz="2400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D7A897EB-3F6F-48B0-8AFA-3DE10F0D797A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152400"/>
            <a:ext cx="7772400" cy="7458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4000" kern="0"/>
              <a:t>Logic for Computer Science</a:t>
            </a:r>
            <a:endParaRPr lang="en-US" altLang="en-US" sz="4000" kern="0" dirty="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06705237-87A8-49AE-AEBD-0FBDC0A21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701913"/>
            <a:ext cx="7772400" cy="74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kern="0" dirty="0"/>
              <a:t>Computing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1"/>
          <p:cNvGrpSpPr>
            <a:grpSpLocks/>
          </p:cNvGrpSpPr>
          <p:nvPr/>
        </p:nvGrpSpPr>
        <p:grpSpPr bwMode="auto">
          <a:xfrm>
            <a:off x="5878513" y="228600"/>
            <a:ext cx="3036887" cy="6627813"/>
            <a:chOff x="3314" y="144"/>
            <a:chExt cx="1913" cy="4175"/>
          </a:xfrm>
        </p:grpSpPr>
        <p:sp>
          <p:nvSpPr>
            <p:cNvPr id="1394691" name="Freeform 2"/>
            <p:cNvSpPr>
              <a:spLocks/>
            </p:cNvSpPr>
            <p:nvPr/>
          </p:nvSpPr>
          <p:spPr bwMode="auto">
            <a:xfrm>
              <a:off x="3971" y="2236"/>
              <a:ext cx="618" cy="1008"/>
            </a:xfrm>
            <a:custGeom>
              <a:avLst/>
              <a:gdLst>
                <a:gd name="T0" fmla="*/ 236 w 618"/>
                <a:gd name="T1" fmla="*/ 0 h 1008"/>
                <a:gd name="T2" fmla="*/ 329 w 618"/>
                <a:gd name="T3" fmla="*/ 0 h 1008"/>
                <a:gd name="T4" fmla="*/ 443 w 618"/>
                <a:gd name="T5" fmla="*/ 17 h 1008"/>
                <a:gd name="T6" fmla="*/ 504 w 618"/>
                <a:gd name="T7" fmla="*/ 70 h 1008"/>
                <a:gd name="T8" fmla="*/ 566 w 618"/>
                <a:gd name="T9" fmla="*/ 169 h 1008"/>
                <a:gd name="T10" fmla="*/ 597 w 618"/>
                <a:gd name="T11" fmla="*/ 241 h 1008"/>
                <a:gd name="T12" fmla="*/ 618 w 618"/>
                <a:gd name="T13" fmla="*/ 329 h 1008"/>
                <a:gd name="T14" fmla="*/ 618 w 618"/>
                <a:gd name="T15" fmla="*/ 437 h 1008"/>
                <a:gd name="T16" fmla="*/ 607 w 618"/>
                <a:gd name="T17" fmla="*/ 544 h 1008"/>
                <a:gd name="T18" fmla="*/ 597 w 618"/>
                <a:gd name="T19" fmla="*/ 659 h 1008"/>
                <a:gd name="T20" fmla="*/ 555 w 618"/>
                <a:gd name="T21" fmla="*/ 802 h 1008"/>
                <a:gd name="T22" fmla="*/ 504 w 618"/>
                <a:gd name="T23" fmla="*/ 900 h 1008"/>
                <a:gd name="T24" fmla="*/ 412 w 618"/>
                <a:gd name="T25" fmla="*/ 980 h 1008"/>
                <a:gd name="T26" fmla="*/ 309 w 618"/>
                <a:gd name="T27" fmla="*/ 1008 h 1008"/>
                <a:gd name="T28" fmla="*/ 195 w 618"/>
                <a:gd name="T29" fmla="*/ 980 h 1008"/>
                <a:gd name="T30" fmla="*/ 124 w 618"/>
                <a:gd name="T31" fmla="*/ 856 h 1008"/>
                <a:gd name="T32" fmla="*/ 71 w 618"/>
                <a:gd name="T33" fmla="*/ 740 h 1008"/>
                <a:gd name="T34" fmla="*/ 40 w 618"/>
                <a:gd name="T35" fmla="*/ 606 h 1008"/>
                <a:gd name="T36" fmla="*/ 0 w 618"/>
                <a:gd name="T37" fmla="*/ 481 h 1008"/>
                <a:gd name="T38" fmla="*/ 0 w 618"/>
                <a:gd name="T39" fmla="*/ 312 h 1008"/>
                <a:gd name="T40" fmla="*/ 31 w 618"/>
                <a:gd name="T41" fmla="*/ 195 h 1008"/>
                <a:gd name="T42" fmla="*/ 71 w 618"/>
                <a:gd name="T43" fmla="*/ 107 h 1008"/>
                <a:gd name="T44" fmla="*/ 124 w 618"/>
                <a:gd name="T45" fmla="*/ 0 h 1008"/>
                <a:gd name="T46" fmla="*/ 236 w 618"/>
                <a:gd name="T47" fmla="*/ 0 h 100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18"/>
                <a:gd name="T73" fmla="*/ 0 h 1008"/>
                <a:gd name="T74" fmla="*/ 618 w 618"/>
                <a:gd name="T75" fmla="*/ 1008 h 100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18" h="1008">
                  <a:moveTo>
                    <a:pt x="236" y="0"/>
                  </a:moveTo>
                  <a:lnTo>
                    <a:pt x="329" y="0"/>
                  </a:lnTo>
                  <a:lnTo>
                    <a:pt x="443" y="17"/>
                  </a:lnTo>
                  <a:lnTo>
                    <a:pt x="504" y="70"/>
                  </a:lnTo>
                  <a:lnTo>
                    <a:pt x="566" y="169"/>
                  </a:lnTo>
                  <a:lnTo>
                    <a:pt x="597" y="241"/>
                  </a:lnTo>
                  <a:lnTo>
                    <a:pt x="618" y="329"/>
                  </a:lnTo>
                  <a:lnTo>
                    <a:pt x="618" y="437"/>
                  </a:lnTo>
                  <a:lnTo>
                    <a:pt x="607" y="544"/>
                  </a:lnTo>
                  <a:lnTo>
                    <a:pt x="597" y="659"/>
                  </a:lnTo>
                  <a:lnTo>
                    <a:pt x="555" y="802"/>
                  </a:lnTo>
                  <a:lnTo>
                    <a:pt x="504" y="900"/>
                  </a:lnTo>
                  <a:lnTo>
                    <a:pt x="412" y="980"/>
                  </a:lnTo>
                  <a:lnTo>
                    <a:pt x="309" y="1008"/>
                  </a:lnTo>
                  <a:lnTo>
                    <a:pt x="195" y="980"/>
                  </a:lnTo>
                  <a:lnTo>
                    <a:pt x="124" y="856"/>
                  </a:lnTo>
                  <a:lnTo>
                    <a:pt x="71" y="740"/>
                  </a:lnTo>
                  <a:lnTo>
                    <a:pt x="40" y="606"/>
                  </a:lnTo>
                  <a:lnTo>
                    <a:pt x="0" y="481"/>
                  </a:lnTo>
                  <a:lnTo>
                    <a:pt x="0" y="312"/>
                  </a:lnTo>
                  <a:lnTo>
                    <a:pt x="31" y="195"/>
                  </a:lnTo>
                  <a:lnTo>
                    <a:pt x="71" y="107"/>
                  </a:lnTo>
                  <a:lnTo>
                    <a:pt x="124" y="0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CA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grpSp>
          <p:nvGrpSpPr>
            <p:cNvPr id="3079" name="Group 3"/>
            <p:cNvGrpSpPr>
              <a:grpSpLocks/>
            </p:cNvGrpSpPr>
            <p:nvPr/>
          </p:nvGrpSpPr>
          <p:grpSpPr bwMode="auto">
            <a:xfrm>
              <a:off x="3314" y="144"/>
              <a:ext cx="1913" cy="4175"/>
              <a:chOff x="3314" y="144"/>
              <a:chExt cx="1913" cy="4175"/>
            </a:xfrm>
          </p:grpSpPr>
          <p:sp>
            <p:nvSpPr>
              <p:cNvPr id="1394693" name="Freeform 4"/>
              <p:cNvSpPr>
                <a:spLocks/>
              </p:cNvSpPr>
              <p:nvPr/>
            </p:nvSpPr>
            <p:spPr bwMode="auto">
              <a:xfrm>
                <a:off x="3930" y="1491"/>
                <a:ext cx="571" cy="697"/>
              </a:xfrm>
              <a:custGeom>
                <a:avLst/>
                <a:gdLst>
                  <a:gd name="T0" fmla="*/ 331 w 571"/>
                  <a:gd name="T1" fmla="*/ 0 h 697"/>
                  <a:gd name="T2" fmla="*/ 405 w 571"/>
                  <a:gd name="T3" fmla="*/ 9 h 697"/>
                  <a:gd name="T4" fmla="*/ 479 w 571"/>
                  <a:gd name="T5" fmla="*/ 45 h 697"/>
                  <a:gd name="T6" fmla="*/ 525 w 571"/>
                  <a:gd name="T7" fmla="*/ 99 h 697"/>
                  <a:gd name="T8" fmla="*/ 562 w 571"/>
                  <a:gd name="T9" fmla="*/ 178 h 697"/>
                  <a:gd name="T10" fmla="*/ 571 w 571"/>
                  <a:gd name="T11" fmla="*/ 314 h 697"/>
                  <a:gd name="T12" fmla="*/ 544 w 571"/>
                  <a:gd name="T13" fmla="*/ 448 h 697"/>
                  <a:gd name="T14" fmla="*/ 497 w 571"/>
                  <a:gd name="T15" fmla="*/ 545 h 697"/>
                  <a:gd name="T16" fmla="*/ 433 w 571"/>
                  <a:gd name="T17" fmla="*/ 626 h 697"/>
                  <a:gd name="T18" fmla="*/ 368 w 571"/>
                  <a:gd name="T19" fmla="*/ 679 h 697"/>
                  <a:gd name="T20" fmla="*/ 294 w 571"/>
                  <a:gd name="T21" fmla="*/ 697 h 697"/>
                  <a:gd name="T22" fmla="*/ 220 w 571"/>
                  <a:gd name="T23" fmla="*/ 688 h 697"/>
                  <a:gd name="T24" fmla="*/ 183 w 571"/>
                  <a:gd name="T25" fmla="*/ 644 h 697"/>
                  <a:gd name="T26" fmla="*/ 128 w 571"/>
                  <a:gd name="T27" fmla="*/ 572 h 697"/>
                  <a:gd name="T28" fmla="*/ 109 w 571"/>
                  <a:gd name="T29" fmla="*/ 438 h 697"/>
                  <a:gd name="T30" fmla="*/ 114 w 571"/>
                  <a:gd name="T31" fmla="*/ 393 h 697"/>
                  <a:gd name="T32" fmla="*/ 0 w 571"/>
                  <a:gd name="T33" fmla="*/ 371 h 697"/>
                  <a:gd name="T34" fmla="*/ 3 w 571"/>
                  <a:gd name="T35" fmla="*/ 327 h 697"/>
                  <a:gd name="T36" fmla="*/ 114 w 571"/>
                  <a:gd name="T37" fmla="*/ 331 h 697"/>
                  <a:gd name="T38" fmla="*/ 123 w 571"/>
                  <a:gd name="T39" fmla="*/ 281 h 697"/>
                  <a:gd name="T40" fmla="*/ 151 w 571"/>
                  <a:gd name="T41" fmla="*/ 210 h 697"/>
                  <a:gd name="T42" fmla="*/ 183 w 571"/>
                  <a:gd name="T43" fmla="*/ 143 h 697"/>
                  <a:gd name="T44" fmla="*/ 239 w 571"/>
                  <a:gd name="T45" fmla="*/ 54 h 697"/>
                  <a:gd name="T46" fmla="*/ 294 w 571"/>
                  <a:gd name="T47" fmla="*/ 19 h 697"/>
                  <a:gd name="T48" fmla="*/ 331 w 571"/>
                  <a:gd name="T49" fmla="*/ 0 h 69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71"/>
                  <a:gd name="T76" fmla="*/ 0 h 697"/>
                  <a:gd name="T77" fmla="*/ 571 w 571"/>
                  <a:gd name="T78" fmla="*/ 697 h 69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71" h="697">
                    <a:moveTo>
                      <a:pt x="331" y="0"/>
                    </a:moveTo>
                    <a:lnTo>
                      <a:pt x="405" y="9"/>
                    </a:lnTo>
                    <a:lnTo>
                      <a:pt x="479" y="45"/>
                    </a:lnTo>
                    <a:lnTo>
                      <a:pt x="525" y="99"/>
                    </a:lnTo>
                    <a:lnTo>
                      <a:pt x="562" y="178"/>
                    </a:lnTo>
                    <a:lnTo>
                      <a:pt x="571" y="314"/>
                    </a:lnTo>
                    <a:lnTo>
                      <a:pt x="544" y="448"/>
                    </a:lnTo>
                    <a:lnTo>
                      <a:pt x="497" y="545"/>
                    </a:lnTo>
                    <a:lnTo>
                      <a:pt x="433" y="626"/>
                    </a:lnTo>
                    <a:lnTo>
                      <a:pt x="368" y="679"/>
                    </a:lnTo>
                    <a:lnTo>
                      <a:pt x="294" y="697"/>
                    </a:lnTo>
                    <a:lnTo>
                      <a:pt x="220" y="688"/>
                    </a:lnTo>
                    <a:lnTo>
                      <a:pt x="183" y="644"/>
                    </a:lnTo>
                    <a:lnTo>
                      <a:pt x="128" y="572"/>
                    </a:lnTo>
                    <a:lnTo>
                      <a:pt x="109" y="438"/>
                    </a:lnTo>
                    <a:lnTo>
                      <a:pt x="114" y="393"/>
                    </a:lnTo>
                    <a:lnTo>
                      <a:pt x="0" y="371"/>
                    </a:lnTo>
                    <a:lnTo>
                      <a:pt x="3" y="327"/>
                    </a:lnTo>
                    <a:lnTo>
                      <a:pt x="114" y="331"/>
                    </a:lnTo>
                    <a:lnTo>
                      <a:pt x="123" y="281"/>
                    </a:lnTo>
                    <a:lnTo>
                      <a:pt x="151" y="210"/>
                    </a:lnTo>
                    <a:lnTo>
                      <a:pt x="183" y="143"/>
                    </a:lnTo>
                    <a:lnTo>
                      <a:pt x="239" y="54"/>
                    </a:lnTo>
                    <a:lnTo>
                      <a:pt x="294" y="19"/>
                    </a:lnTo>
                    <a:lnTo>
                      <a:pt x="331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endParaRPr>
              </a:p>
            </p:txBody>
          </p:sp>
          <p:sp>
            <p:nvSpPr>
              <p:cNvPr id="1394694" name="Freeform 5"/>
              <p:cNvSpPr>
                <a:spLocks/>
              </p:cNvSpPr>
              <p:nvPr/>
            </p:nvSpPr>
            <p:spPr bwMode="auto">
              <a:xfrm>
                <a:off x="4384" y="3101"/>
                <a:ext cx="475" cy="1158"/>
              </a:xfrm>
              <a:custGeom>
                <a:avLst/>
                <a:gdLst>
                  <a:gd name="T0" fmla="*/ 88 w 475"/>
                  <a:gd name="T1" fmla="*/ 134 h 1158"/>
                  <a:gd name="T2" fmla="*/ 26 w 475"/>
                  <a:gd name="T3" fmla="*/ 57 h 1158"/>
                  <a:gd name="T4" fmla="*/ 46 w 475"/>
                  <a:gd name="T5" fmla="*/ 0 h 1158"/>
                  <a:gd name="T6" fmla="*/ 108 w 475"/>
                  <a:gd name="T7" fmla="*/ 0 h 1158"/>
                  <a:gd name="T8" fmla="*/ 181 w 475"/>
                  <a:gd name="T9" fmla="*/ 62 h 1158"/>
                  <a:gd name="T10" fmla="*/ 273 w 475"/>
                  <a:gd name="T11" fmla="*/ 191 h 1158"/>
                  <a:gd name="T12" fmla="*/ 325 w 475"/>
                  <a:gd name="T13" fmla="*/ 314 h 1158"/>
                  <a:gd name="T14" fmla="*/ 372 w 475"/>
                  <a:gd name="T15" fmla="*/ 433 h 1158"/>
                  <a:gd name="T16" fmla="*/ 387 w 475"/>
                  <a:gd name="T17" fmla="*/ 542 h 1158"/>
                  <a:gd name="T18" fmla="*/ 382 w 475"/>
                  <a:gd name="T19" fmla="*/ 599 h 1158"/>
                  <a:gd name="T20" fmla="*/ 336 w 475"/>
                  <a:gd name="T21" fmla="*/ 669 h 1158"/>
                  <a:gd name="T22" fmla="*/ 258 w 475"/>
                  <a:gd name="T23" fmla="*/ 859 h 1158"/>
                  <a:gd name="T24" fmla="*/ 170 w 475"/>
                  <a:gd name="T25" fmla="*/ 968 h 1158"/>
                  <a:gd name="T26" fmla="*/ 150 w 475"/>
                  <a:gd name="T27" fmla="*/ 1016 h 1158"/>
                  <a:gd name="T28" fmla="*/ 233 w 475"/>
                  <a:gd name="T29" fmla="*/ 1025 h 1158"/>
                  <a:gd name="T30" fmla="*/ 341 w 475"/>
                  <a:gd name="T31" fmla="*/ 1025 h 1158"/>
                  <a:gd name="T32" fmla="*/ 475 w 475"/>
                  <a:gd name="T33" fmla="*/ 1068 h 1158"/>
                  <a:gd name="T34" fmla="*/ 464 w 475"/>
                  <a:gd name="T35" fmla="*/ 1102 h 1158"/>
                  <a:gd name="T36" fmla="*/ 444 w 475"/>
                  <a:gd name="T37" fmla="*/ 1140 h 1158"/>
                  <a:gd name="T38" fmla="*/ 402 w 475"/>
                  <a:gd name="T39" fmla="*/ 1158 h 1158"/>
                  <a:gd name="T40" fmla="*/ 321 w 475"/>
                  <a:gd name="T41" fmla="*/ 1131 h 1158"/>
                  <a:gd name="T42" fmla="*/ 233 w 475"/>
                  <a:gd name="T43" fmla="*/ 1088 h 1158"/>
                  <a:gd name="T44" fmla="*/ 108 w 475"/>
                  <a:gd name="T45" fmla="*/ 1083 h 1158"/>
                  <a:gd name="T46" fmla="*/ 31 w 475"/>
                  <a:gd name="T47" fmla="*/ 1097 h 1158"/>
                  <a:gd name="T48" fmla="*/ 0 w 475"/>
                  <a:gd name="T49" fmla="*/ 1073 h 1158"/>
                  <a:gd name="T50" fmla="*/ 0 w 475"/>
                  <a:gd name="T51" fmla="*/ 1040 h 1158"/>
                  <a:gd name="T52" fmla="*/ 42 w 475"/>
                  <a:gd name="T53" fmla="*/ 1002 h 1158"/>
                  <a:gd name="T54" fmla="*/ 108 w 475"/>
                  <a:gd name="T55" fmla="*/ 941 h 1158"/>
                  <a:gd name="T56" fmla="*/ 227 w 475"/>
                  <a:gd name="T57" fmla="*/ 784 h 1158"/>
                  <a:gd name="T58" fmla="*/ 279 w 475"/>
                  <a:gd name="T59" fmla="*/ 646 h 1158"/>
                  <a:gd name="T60" fmla="*/ 295 w 475"/>
                  <a:gd name="T61" fmla="*/ 513 h 1158"/>
                  <a:gd name="T62" fmla="*/ 288 w 475"/>
                  <a:gd name="T63" fmla="*/ 442 h 1158"/>
                  <a:gd name="T64" fmla="*/ 248 w 475"/>
                  <a:gd name="T65" fmla="*/ 314 h 1158"/>
                  <a:gd name="T66" fmla="*/ 139 w 475"/>
                  <a:gd name="T67" fmla="*/ 176 h 1158"/>
                  <a:gd name="T68" fmla="*/ 62 w 475"/>
                  <a:gd name="T69" fmla="*/ 105 h 1158"/>
                  <a:gd name="T70" fmla="*/ 88 w 475"/>
                  <a:gd name="T71" fmla="*/ 134 h 115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75"/>
                  <a:gd name="T109" fmla="*/ 0 h 1158"/>
                  <a:gd name="T110" fmla="*/ 475 w 475"/>
                  <a:gd name="T111" fmla="*/ 1158 h 115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75" h="1158">
                    <a:moveTo>
                      <a:pt x="88" y="134"/>
                    </a:moveTo>
                    <a:lnTo>
                      <a:pt x="26" y="57"/>
                    </a:lnTo>
                    <a:lnTo>
                      <a:pt x="46" y="0"/>
                    </a:lnTo>
                    <a:lnTo>
                      <a:pt x="108" y="0"/>
                    </a:lnTo>
                    <a:lnTo>
                      <a:pt x="181" y="62"/>
                    </a:lnTo>
                    <a:lnTo>
                      <a:pt x="273" y="191"/>
                    </a:lnTo>
                    <a:lnTo>
                      <a:pt x="325" y="314"/>
                    </a:lnTo>
                    <a:lnTo>
                      <a:pt x="372" y="433"/>
                    </a:lnTo>
                    <a:lnTo>
                      <a:pt x="387" y="542"/>
                    </a:lnTo>
                    <a:lnTo>
                      <a:pt x="382" y="599"/>
                    </a:lnTo>
                    <a:lnTo>
                      <a:pt x="336" y="669"/>
                    </a:lnTo>
                    <a:lnTo>
                      <a:pt x="258" y="859"/>
                    </a:lnTo>
                    <a:lnTo>
                      <a:pt x="170" y="968"/>
                    </a:lnTo>
                    <a:lnTo>
                      <a:pt x="150" y="1016"/>
                    </a:lnTo>
                    <a:lnTo>
                      <a:pt x="233" y="1025"/>
                    </a:lnTo>
                    <a:lnTo>
                      <a:pt x="341" y="1025"/>
                    </a:lnTo>
                    <a:lnTo>
                      <a:pt x="475" y="1068"/>
                    </a:lnTo>
                    <a:lnTo>
                      <a:pt x="464" y="1102"/>
                    </a:lnTo>
                    <a:lnTo>
                      <a:pt x="444" y="1140"/>
                    </a:lnTo>
                    <a:lnTo>
                      <a:pt x="402" y="1158"/>
                    </a:lnTo>
                    <a:lnTo>
                      <a:pt x="321" y="1131"/>
                    </a:lnTo>
                    <a:lnTo>
                      <a:pt x="233" y="1088"/>
                    </a:lnTo>
                    <a:lnTo>
                      <a:pt x="108" y="1083"/>
                    </a:lnTo>
                    <a:lnTo>
                      <a:pt x="31" y="1097"/>
                    </a:lnTo>
                    <a:lnTo>
                      <a:pt x="0" y="1073"/>
                    </a:lnTo>
                    <a:lnTo>
                      <a:pt x="0" y="1040"/>
                    </a:lnTo>
                    <a:lnTo>
                      <a:pt x="42" y="1002"/>
                    </a:lnTo>
                    <a:lnTo>
                      <a:pt x="108" y="941"/>
                    </a:lnTo>
                    <a:lnTo>
                      <a:pt x="227" y="784"/>
                    </a:lnTo>
                    <a:lnTo>
                      <a:pt x="279" y="646"/>
                    </a:lnTo>
                    <a:lnTo>
                      <a:pt x="295" y="513"/>
                    </a:lnTo>
                    <a:lnTo>
                      <a:pt x="288" y="442"/>
                    </a:lnTo>
                    <a:lnTo>
                      <a:pt x="248" y="314"/>
                    </a:lnTo>
                    <a:lnTo>
                      <a:pt x="139" y="176"/>
                    </a:lnTo>
                    <a:lnTo>
                      <a:pt x="62" y="105"/>
                    </a:lnTo>
                    <a:lnTo>
                      <a:pt x="88" y="13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endParaRPr>
              </a:p>
            </p:txBody>
          </p:sp>
          <p:sp>
            <p:nvSpPr>
              <p:cNvPr id="1394695" name="Freeform 6"/>
              <p:cNvSpPr>
                <a:spLocks/>
              </p:cNvSpPr>
              <p:nvPr/>
            </p:nvSpPr>
            <p:spPr bwMode="auto">
              <a:xfrm>
                <a:off x="3754" y="3084"/>
                <a:ext cx="475" cy="1235"/>
              </a:xfrm>
              <a:custGeom>
                <a:avLst/>
                <a:gdLst>
                  <a:gd name="T0" fmla="*/ 247 w 475"/>
                  <a:gd name="T1" fmla="*/ 222 h 1235"/>
                  <a:gd name="T2" fmla="*/ 319 w 475"/>
                  <a:gd name="T3" fmla="*/ 97 h 1235"/>
                  <a:gd name="T4" fmla="*/ 388 w 475"/>
                  <a:gd name="T5" fmla="*/ 0 h 1235"/>
                  <a:gd name="T6" fmla="*/ 439 w 475"/>
                  <a:gd name="T7" fmla="*/ 0 h 1235"/>
                  <a:gd name="T8" fmla="*/ 470 w 475"/>
                  <a:gd name="T9" fmla="*/ 40 h 1235"/>
                  <a:gd name="T10" fmla="*/ 475 w 475"/>
                  <a:gd name="T11" fmla="*/ 106 h 1235"/>
                  <a:gd name="T12" fmla="*/ 432 w 475"/>
                  <a:gd name="T13" fmla="*/ 156 h 1235"/>
                  <a:gd name="T14" fmla="*/ 358 w 475"/>
                  <a:gd name="T15" fmla="*/ 217 h 1235"/>
                  <a:gd name="T16" fmla="*/ 298 w 475"/>
                  <a:gd name="T17" fmla="*/ 288 h 1235"/>
                  <a:gd name="T18" fmla="*/ 237 w 475"/>
                  <a:gd name="T19" fmla="*/ 386 h 1235"/>
                  <a:gd name="T20" fmla="*/ 211 w 475"/>
                  <a:gd name="T21" fmla="*/ 453 h 1235"/>
                  <a:gd name="T22" fmla="*/ 187 w 475"/>
                  <a:gd name="T23" fmla="*/ 537 h 1235"/>
                  <a:gd name="T24" fmla="*/ 182 w 475"/>
                  <a:gd name="T25" fmla="*/ 645 h 1235"/>
                  <a:gd name="T26" fmla="*/ 190 w 475"/>
                  <a:gd name="T27" fmla="*/ 742 h 1235"/>
                  <a:gd name="T28" fmla="*/ 220 w 475"/>
                  <a:gd name="T29" fmla="*/ 862 h 1235"/>
                  <a:gd name="T30" fmla="*/ 276 w 475"/>
                  <a:gd name="T31" fmla="*/ 968 h 1235"/>
                  <a:gd name="T32" fmla="*/ 324 w 475"/>
                  <a:gd name="T33" fmla="*/ 1031 h 1235"/>
                  <a:gd name="T34" fmla="*/ 353 w 475"/>
                  <a:gd name="T35" fmla="*/ 1075 h 1235"/>
                  <a:gd name="T36" fmla="*/ 358 w 475"/>
                  <a:gd name="T37" fmla="*/ 1110 h 1235"/>
                  <a:gd name="T38" fmla="*/ 331 w 475"/>
                  <a:gd name="T39" fmla="*/ 1124 h 1235"/>
                  <a:gd name="T40" fmla="*/ 271 w 475"/>
                  <a:gd name="T41" fmla="*/ 1132 h 1235"/>
                  <a:gd name="T42" fmla="*/ 182 w 475"/>
                  <a:gd name="T43" fmla="*/ 1159 h 1235"/>
                  <a:gd name="T44" fmla="*/ 113 w 475"/>
                  <a:gd name="T45" fmla="*/ 1194 h 1235"/>
                  <a:gd name="T46" fmla="*/ 69 w 475"/>
                  <a:gd name="T47" fmla="*/ 1235 h 1235"/>
                  <a:gd name="T48" fmla="*/ 31 w 475"/>
                  <a:gd name="T49" fmla="*/ 1226 h 1235"/>
                  <a:gd name="T50" fmla="*/ 0 w 475"/>
                  <a:gd name="T51" fmla="*/ 1178 h 1235"/>
                  <a:gd name="T52" fmla="*/ 0 w 475"/>
                  <a:gd name="T53" fmla="*/ 1137 h 1235"/>
                  <a:gd name="T54" fmla="*/ 69 w 475"/>
                  <a:gd name="T55" fmla="*/ 1101 h 1235"/>
                  <a:gd name="T56" fmla="*/ 187 w 475"/>
                  <a:gd name="T57" fmla="*/ 1079 h 1235"/>
                  <a:gd name="T58" fmla="*/ 293 w 475"/>
                  <a:gd name="T59" fmla="*/ 1066 h 1235"/>
                  <a:gd name="T60" fmla="*/ 247 w 475"/>
                  <a:gd name="T61" fmla="*/ 1018 h 1235"/>
                  <a:gd name="T62" fmla="*/ 216 w 475"/>
                  <a:gd name="T63" fmla="*/ 955 h 1235"/>
                  <a:gd name="T64" fmla="*/ 177 w 475"/>
                  <a:gd name="T65" fmla="*/ 866 h 1235"/>
                  <a:gd name="T66" fmla="*/ 134 w 475"/>
                  <a:gd name="T67" fmla="*/ 773 h 1235"/>
                  <a:gd name="T68" fmla="*/ 122 w 475"/>
                  <a:gd name="T69" fmla="*/ 658 h 1235"/>
                  <a:gd name="T70" fmla="*/ 117 w 475"/>
                  <a:gd name="T71" fmla="*/ 546 h 1235"/>
                  <a:gd name="T72" fmla="*/ 147 w 475"/>
                  <a:gd name="T73" fmla="*/ 439 h 1235"/>
                  <a:gd name="T74" fmla="*/ 204 w 475"/>
                  <a:gd name="T75" fmla="*/ 297 h 1235"/>
                  <a:gd name="T76" fmla="*/ 247 w 475"/>
                  <a:gd name="T77" fmla="*/ 222 h 123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5"/>
                  <a:gd name="T118" fmla="*/ 0 h 1235"/>
                  <a:gd name="T119" fmla="*/ 475 w 475"/>
                  <a:gd name="T120" fmla="*/ 1235 h 123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5" h="1235">
                    <a:moveTo>
                      <a:pt x="247" y="222"/>
                    </a:moveTo>
                    <a:lnTo>
                      <a:pt x="319" y="97"/>
                    </a:lnTo>
                    <a:lnTo>
                      <a:pt x="388" y="0"/>
                    </a:lnTo>
                    <a:lnTo>
                      <a:pt x="439" y="0"/>
                    </a:lnTo>
                    <a:lnTo>
                      <a:pt x="470" y="40"/>
                    </a:lnTo>
                    <a:lnTo>
                      <a:pt x="475" y="106"/>
                    </a:lnTo>
                    <a:lnTo>
                      <a:pt x="432" y="156"/>
                    </a:lnTo>
                    <a:lnTo>
                      <a:pt x="358" y="217"/>
                    </a:lnTo>
                    <a:lnTo>
                      <a:pt x="298" y="288"/>
                    </a:lnTo>
                    <a:lnTo>
                      <a:pt x="237" y="386"/>
                    </a:lnTo>
                    <a:lnTo>
                      <a:pt x="211" y="453"/>
                    </a:lnTo>
                    <a:lnTo>
                      <a:pt x="187" y="537"/>
                    </a:lnTo>
                    <a:lnTo>
                      <a:pt x="182" y="645"/>
                    </a:lnTo>
                    <a:lnTo>
                      <a:pt x="190" y="742"/>
                    </a:lnTo>
                    <a:lnTo>
                      <a:pt x="220" y="862"/>
                    </a:lnTo>
                    <a:lnTo>
                      <a:pt x="276" y="968"/>
                    </a:lnTo>
                    <a:lnTo>
                      <a:pt x="324" y="1031"/>
                    </a:lnTo>
                    <a:lnTo>
                      <a:pt x="353" y="1075"/>
                    </a:lnTo>
                    <a:lnTo>
                      <a:pt x="358" y="1110"/>
                    </a:lnTo>
                    <a:lnTo>
                      <a:pt x="331" y="1124"/>
                    </a:lnTo>
                    <a:lnTo>
                      <a:pt x="271" y="1132"/>
                    </a:lnTo>
                    <a:lnTo>
                      <a:pt x="182" y="1159"/>
                    </a:lnTo>
                    <a:lnTo>
                      <a:pt x="113" y="1194"/>
                    </a:lnTo>
                    <a:lnTo>
                      <a:pt x="69" y="1235"/>
                    </a:lnTo>
                    <a:lnTo>
                      <a:pt x="31" y="1226"/>
                    </a:lnTo>
                    <a:lnTo>
                      <a:pt x="0" y="1178"/>
                    </a:lnTo>
                    <a:lnTo>
                      <a:pt x="0" y="1137"/>
                    </a:lnTo>
                    <a:lnTo>
                      <a:pt x="69" y="1101"/>
                    </a:lnTo>
                    <a:lnTo>
                      <a:pt x="187" y="1079"/>
                    </a:lnTo>
                    <a:lnTo>
                      <a:pt x="293" y="1066"/>
                    </a:lnTo>
                    <a:lnTo>
                      <a:pt x="247" y="1018"/>
                    </a:lnTo>
                    <a:lnTo>
                      <a:pt x="216" y="955"/>
                    </a:lnTo>
                    <a:lnTo>
                      <a:pt x="177" y="866"/>
                    </a:lnTo>
                    <a:lnTo>
                      <a:pt x="134" y="773"/>
                    </a:lnTo>
                    <a:lnTo>
                      <a:pt x="122" y="658"/>
                    </a:lnTo>
                    <a:lnTo>
                      <a:pt x="117" y="546"/>
                    </a:lnTo>
                    <a:lnTo>
                      <a:pt x="147" y="439"/>
                    </a:lnTo>
                    <a:lnTo>
                      <a:pt x="204" y="297"/>
                    </a:lnTo>
                    <a:lnTo>
                      <a:pt x="247" y="22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endParaRPr>
              </a:p>
            </p:txBody>
          </p:sp>
          <p:sp>
            <p:nvSpPr>
              <p:cNvPr id="1394696" name="Freeform 7"/>
              <p:cNvSpPr>
                <a:spLocks/>
              </p:cNvSpPr>
              <p:nvPr/>
            </p:nvSpPr>
            <p:spPr bwMode="auto">
              <a:xfrm>
                <a:off x="4463" y="144"/>
                <a:ext cx="764" cy="2360"/>
              </a:xfrm>
              <a:custGeom>
                <a:avLst/>
                <a:gdLst>
                  <a:gd name="T0" fmla="*/ 15 w 764"/>
                  <a:gd name="T1" fmla="*/ 2262 h 1400"/>
                  <a:gd name="T2" fmla="*/ 0 w 764"/>
                  <a:gd name="T3" fmla="*/ 2163 h 1400"/>
                  <a:gd name="T4" fmla="*/ 24 w 764"/>
                  <a:gd name="T5" fmla="*/ 2087 h 1400"/>
                  <a:gd name="T6" fmla="*/ 88 w 764"/>
                  <a:gd name="T7" fmla="*/ 2011 h 1400"/>
                  <a:gd name="T8" fmla="*/ 208 w 764"/>
                  <a:gd name="T9" fmla="*/ 1868 h 1400"/>
                  <a:gd name="T10" fmla="*/ 353 w 764"/>
                  <a:gd name="T11" fmla="*/ 1649 h 1400"/>
                  <a:gd name="T12" fmla="*/ 431 w 764"/>
                  <a:gd name="T13" fmla="*/ 1451 h 1400"/>
                  <a:gd name="T14" fmla="*/ 467 w 764"/>
                  <a:gd name="T15" fmla="*/ 1344 h 1400"/>
                  <a:gd name="T16" fmla="*/ 504 w 764"/>
                  <a:gd name="T17" fmla="*/ 1054 h 1400"/>
                  <a:gd name="T18" fmla="*/ 497 w 764"/>
                  <a:gd name="T19" fmla="*/ 652 h 1400"/>
                  <a:gd name="T20" fmla="*/ 482 w 764"/>
                  <a:gd name="T21" fmla="*/ 455 h 1400"/>
                  <a:gd name="T22" fmla="*/ 473 w 764"/>
                  <a:gd name="T23" fmla="*/ 379 h 1400"/>
                  <a:gd name="T24" fmla="*/ 326 w 764"/>
                  <a:gd name="T25" fmla="*/ 273 h 1400"/>
                  <a:gd name="T26" fmla="*/ 322 w 764"/>
                  <a:gd name="T27" fmla="*/ 234 h 1400"/>
                  <a:gd name="T28" fmla="*/ 337 w 764"/>
                  <a:gd name="T29" fmla="*/ 212 h 1400"/>
                  <a:gd name="T30" fmla="*/ 473 w 764"/>
                  <a:gd name="T31" fmla="*/ 273 h 1400"/>
                  <a:gd name="T32" fmla="*/ 504 w 764"/>
                  <a:gd name="T33" fmla="*/ 258 h 1400"/>
                  <a:gd name="T34" fmla="*/ 420 w 764"/>
                  <a:gd name="T35" fmla="*/ 30 h 1400"/>
                  <a:gd name="T36" fmla="*/ 431 w 764"/>
                  <a:gd name="T37" fmla="*/ 0 h 1400"/>
                  <a:gd name="T38" fmla="*/ 462 w 764"/>
                  <a:gd name="T39" fmla="*/ 8 h 1400"/>
                  <a:gd name="T40" fmla="*/ 539 w 764"/>
                  <a:gd name="T41" fmla="*/ 206 h 1400"/>
                  <a:gd name="T42" fmla="*/ 561 w 764"/>
                  <a:gd name="T43" fmla="*/ 212 h 1400"/>
                  <a:gd name="T44" fmla="*/ 602 w 764"/>
                  <a:gd name="T45" fmla="*/ 8 h 1400"/>
                  <a:gd name="T46" fmla="*/ 628 w 764"/>
                  <a:gd name="T47" fmla="*/ 0 h 1400"/>
                  <a:gd name="T48" fmla="*/ 639 w 764"/>
                  <a:gd name="T49" fmla="*/ 37 h 1400"/>
                  <a:gd name="T50" fmla="*/ 607 w 764"/>
                  <a:gd name="T51" fmla="*/ 258 h 1400"/>
                  <a:gd name="T52" fmla="*/ 618 w 764"/>
                  <a:gd name="T53" fmla="*/ 290 h 1400"/>
                  <a:gd name="T54" fmla="*/ 742 w 764"/>
                  <a:gd name="T55" fmla="*/ 258 h 1400"/>
                  <a:gd name="T56" fmla="*/ 764 w 764"/>
                  <a:gd name="T57" fmla="*/ 273 h 1400"/>
                  <a:gd name="T58" fmla="*/ 758 w 764"/>
                  <a:gd name="T59" fmla="*/ 312 h 1400"/>
                  <a:gd name="T60" fmla="*/ 591 w 764"/>
                  <a:gd name="T61" fmla="*/ 373 h 1400"/>
                  <a:gd name="T62" fmla="*/ 576 w 764"/>
                  <a:gd name="T63" fmla="*/ 403 h 1400"/>
                  <a:gd name="T64" fmla="*/ 561 w 764"/>
                  <a:gd name="T65" fmla="*/ 539 h 1400"/>
                  <a:gd name="T66" fmla="*/ 561 w 764"/>
                  <a:gd name="T67" fmla="*/ 737 h 1400"/>
                  <a:gd name="T68" fmla="*/ 565 w 764"/>
                  <a:gd name="T69" fmla="*/ 1025 h 1400"/>
                  <a:gd name="T70" fmla="*/ 561 w 764"/>
                  <a:gd name="T71" fmla="*/ 1291 h 1400"/>
                  <a:gd name="T72" fmla="*/ 550 w 764"/>
                  <a:gd name="T73" fmla="*/ 1411 h 1400"/>
                  <a:gd name="T74" fmla="*/ 467 w 764"/>
                  <a:gd name="T75" fmla="*/ 1601 h 1400"/>
                  <a:gd name="T76" fmla="*/ 374 w 764"/>
                  <a:gd name="T77" fmla="*/ 1799 h 1400"/>
                  <a:gd name="T78" fmla="*/ 274 w 764"/>
                  <a:gd name="T79" fmla="*/ 2011 h 1400"/>
                  <a:gd name="T80" fmla="*/ 191 w 764"/>
                  <a:gd name="T81" fmla="*/ 2215 h 1400"/>
                  <a:gd name="T82" fmla="*/ 134 w 764"/>
                  <a:gd name="T83" fmla="*/ 2330 h 1400"/>
                  <a:gd name="T84" fmla="*/ 51 w 764"/>
                  <a:gd name="T85" fmla="*/ 2360 h 1400"/>
                  <a:gd name="T86" fmla="*/ 15 w 764"/>
                  <a:gd name="T87" fmla="*/ 2262 h 140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400"/>
                  <a:gd name="T134" fmla="*/ 764 w 764"/>
                  <a:gd name="T135" fmla="*/ 1400 h 140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400">
                    <a:moveTo>
                      <a:pt x="15" y="1342"/>
                    </a:moveTo>
                    <a:lnTo>
                      <a:pt x="0" y="1283"/>
                    </a:lnTo>
                    <a:lnTo>
                      <a:pt x="24" y="1238"/>
                    </a:lnTo>
                    <a:lnTo>
                      <a:pt x="88" y="1193"/>
                    </a:lnTo>
                    <a:lnTo>
                      <a:pt x="208" y="1108"/>
                    </a:lnTo>
                    <a:lnTo>
                      <a:pt x="353" y="978"/>
                    </a:lnTo>
                    <a:lnTo>
                      <a:pt x="431" y="861"/>
                    </a:lnTo>
                    <a:lnTo>
                      <a:pt x="467" y="797"/>
                    </a:lnTo>
                    <a:lnTo>
                      <a:pt x="504" y="625"/>
                    </a:lnTo>
                    <a:lnTo>
                      <a:pt x="497" y="387"/>
                    </a:lnTo>
                    <a:lnTo>
                      <a:pt x="482" y="270"/>
                    </a:lnTo>
                    <a:lnTo>
                      <a:pt x="473" y="225"/>
                    </a:lnTo>
                    <a:lnTo>
                      <a:pt x="326" y="162"/>
                    </a:lnTo>
                    <a:lnTo>
                      <a:pt x="322" y="139"/>
                    </a:lnTo>
                    <a:lnTo>
                      <a:pt x="337" y="126"/>
                    </a:lnTo>
                    <a:lnTo>
                      <a:pt x="473" y="162"/>
                    </a:lnTo>
                    <a:lnTo>
                      <a:pt x="504" y="153"/>
                    </a:lnTo>
                    <a:lnTo>
                      <a:pt x="420" y="18"/>
                    </a:lnTo>
                    <a:lnTo>
                      <a:pt x="431" y="0"/>
                    </a:lnTo>
                    <a:lnTo>
                      <a:pt x="462" y="5"/>
                    </a:lnTo>
                    <a:lnTo>
                      <a:pt x="539" y="122"/>
                    </a:lnTo>
                    <a:lnTo>
                      <a:pt x="561" y="126"/>
                    </a:lnTo>
                    <a:lnTo>
                      <a:pt x="602" y="5"/>
                    </a:lnTo>
                    <a:lnTo>
                      <a:pt x="628" y="0"/>
                    </a:lnTo>
                    <a:lnTo>
                      <a:pt x="639" y="22"/>
                    </a:lnTo>
                    <a:lnTo>
                      <a:pt x="607" y="153"/>
                    </a:lnTo>
                    <a:lnTo>
                      <a:pt x="618" y="172"/>
                    </a:lnTo>
                    <a:lnTo>
                      <a:pt x="742" y="153"/>
                    </a:lnTo>
                    <a:lnTo>
                      <a:pt x="764" y="162"/>
                    </a:lnTo>
                    <a:lnTo>
                      <a:pt x="758" y="185"/>
                    </a:lnTo>
                    <a:lnTo>
                      <a:pt x="591" y="221"/>
                    </a:lnTo>
                    <a:lnTo>
                      <a:pt x="576" y="239"/>
                    </a:lnTo>
                    <a:lnTo>
                      <a:pt x="561" y="320"/>
                    </a:lnTo>
                    <a:lnTo>
                      <a:pt x="561" y="437"/>
                    </a:lnTo>
                    <a:lnTo>
                      <a:pt x="565" y="608"/>
                    </a:lnTo>
                    <a:lnTo>
                      <a:pt x="561" y="766"/>
                    </a:lnTo>
                    <a:lnTo>
                      <a:pt x="550" y="837"/>
                    </a:lnTo>
                    <a:lnTo>
                      <a:pt x="467" y="950"/>
                    </a:lnTo>
                    <a:lnTo>
                      <a:pt x="374" y="1067"/>
                    </a:lnTo>
                    <a:lnTo>
                      <a:pt x="274" y="1193"/>
                    </a:lnTo>
                    <a:lnTo>
                      <a:pt x="191" y="1314"/>
                    </a:lnTo>
                    <a:lnTo>
                      <a:pt x="134" y="1382"/>
                    </a:lnTo>
                    <a:lnTo>
                      <a:pt x="51" y="1400"/>
                    </a:lnTo>
                    <a:lnTo>
                      <a:pt x="15" y="134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endParaRPr>
              </a:p>
            </p:txBody>
          </p:sp>
          <p:sp>
            <p:nvSpPr>
              <p:cNvPr id="1394697" name="Freeform 8"/>
              <p:cNvSpPr>
                <a:spLocks/>
              </p:cNvSpPr>
              <p:nvPr/>
            </p:nvSpPr>
            <p:spPr bwMode="auto">
              <a:xfrm>
                <a:off x="3314" y="2262"/>
                <a:ext cx="795" cy="1147"/>
              </a:xfrm>
              <a:custGeom>
                <a:avLst/>
                <a:gdLst>
                  <a:gd name="T0" fmla="*/ 576 w 795"/>
                  <a:gd name="T1" fmla="*/ 112 h 1147"/>
                  <a:gd name="T2" fmla="*/ 659 w 795"/>
                  <a:gd name="T3" fmla="*/ 30 h 1147"/>
                  <a:gd name="T4" fmla="*/ 711 w 795"/>
                  <a:gd name="T5" fmla="*/ 0 h 1147"/>
                  <a:gd name="T6" fmla="*/ 753 w 795"/>
                  <a:gd name="T7" fmla="*/ 5 h 1147"/>
                  <a:gd name="T8" fmla="*/ 795 w 795"/>
                  <a:gd name="T9" fmla="*/ 30 h 1147"/>
                  <a:gd name="T10" fmla="*/ 795 w 795"/>
                  <a:gd name="T11" fmla="*/ 81 h 1147"/>
                  <a:gd name="T12" fmla="*/ 784 w 795"/>
                  <a:gd name="T13" fmla="*/ 152 h 1147"/>
                  <a:gd name="T14" fmla="*/ 753 w 795"/>
                  <a:gd name="T15" fmla="*/ 203 h 1147"/>
                  <a:gd name="T16" fmla="*/ 716 w 795"/>
                  <a:gd name="T17" fmla="*/ 224 h 1147"/>
                  <a:gd name="T18" fmla="*/ 637 w 795"/>
                  <a:gd name="T19" fmla="*/ 255 h 1147"/>
                  <a:gd name="T20" fmla="*/ 539 w 795"/>
                  <a:gd name="T21" fmla="*/ 327 h 1147"/>
                  <a:gd name="T22" fmla="*/ 436 w 795"/>
                  <a:gd name="T23" fmla="*/ 438 h 1147"/>
                  <a:gd name="T24" fmla="*/ 394 w 795"/>
                  <a:gd name="T25" fmla="*/ 529 h 1147"/>
                  <a:gd name="T26" fmla="*/ 337 w 795"/>
                  <a:gd name="T27" fmla="*/ 637 h 1147"/>
                  <a:gd name="T28" fmla="*/ 306 w 795"/>
                  <a:gd name="T29" fmla="*/ 718 h 1147"/>
                  <a:gd name="T30" fmla="*/ 265 w 795"/>
                  <a:gd name="T31" fmla="*/ 820 h 1147"/>
                  <a:gd name="T32" fmla="*/ 248 w 795"/>
                  <a:gd name="T33" fmla="*/ 897 h 1147"/>
                  <a:gd name="T34" fmla="*/ 265 w 795"/>
                  <a:gd name="T35" fmla="*/ 973 h 1147"/>
                  <a:gd name="T36" fmla="*/ 300 w 795"/>
                  <a:gd name="T37" fmla="*/ 1034 h 1147"/>
                  <a:gd name="T38" fmla="*/ 315 w 795"/>
                  <a:gd name="T39" fmla="*/ 1054 h 1147"/>
                  <a:gd name="T40" fmla="*/ 306 w 795"/>
                  <a:gd name="T41" fmla="*/ 1075 h 1147"/>
                  <a:gd name="T42" fmla="*/ 289 w 795"/>
                  <a:gd name="T43" fmla="*/ 1080 h 1147"/>
                  <a:gd name="T44" fmla="*/ 228 w 795"/>
                  <a:gd name="T45" fmla="*/ 978 h 1147"/>
                  <a:gd name="T46" fmla="*/ 212 w 795"/>
                  <a:gd name="T47" fmla="*/ 988 h 1147"/>
                  <a:gd name="T48" fmla="*/ 228 w 795"/>
                  <a:gd name="T49" fmla="*/ 1116 h 1147"/>
                  <a:gd name="T50" fmla="*/ 206 w 795"/>
                  <a:gd name="T51" fmla="*/ 1126 h 1147"/>
                  <a:gd name="T52" fmla="*/ 191 w 795"/>
                  <a:gd name="T53" fmla="*/ 1110 h 1147"/>
                  <a:gd name="T54" fmla="*/ 181 w 795"/>
                  <a:gd name="T55" fmla="*/ 988 h 1147"/>
                  <a:gd name="T56" fmla="*/ 160 w 795"/>
                  <a:gd name="T57" fmla="*/ 988 h 1147"/>
                  <a:gd name="T58" fmla="*/ 160 w 795"/>
                  <a:gd name="T59" fmla="*/ 1110 h 1147"/>
                  <a:gd name="T60" fmla="*/ 144 w 795"/>
                  <a:gd name="T61" fmla="*/ 1147 h 1147"/>
                  <a:gd name="T62" fmla="*/ 118 w 795"/>
                  <a:gd name="T63" fmla="*/ 1126 h 1147"/>
                  <a:gd name="T64" fmla="*/ 140 w 795"/>
                  <a:gd name="T65" fmla="*/ 937 h 1147"/>
                  <a:gd name="T66" fmla="*/ 129 w 795"/>
                  <a:gd name="T67" fmla="*/ 922 h 1147"/>
                  <a:gd name="T68" fmla="*/ 72 w 795"/>
                  <a:gd name="T69" fmla="*/ 932 h 1147"/>
                  <a:gd name="T70" fmla="*/ 9 w 795"/>
                  <a:gd name="T71" fmla="*/ 922 h 1147"/>
                  <a:gd name="T72" fmla="*/ 0 w 795"/>
                  <a:gd name="T73" fmla="*/ 892 h 1147"/>
                  <a:gd name="T74" fmla="*/ 46 w 795"/>
                  <a:gd name="T75" fmla="*/ 897 h 1147"/>
                  <a:gd name="T76" fmla="*/ 107 w 795"/>
                  <a:gd name="T77" fmla="*/ 892 h 1147"/>
                  <a:gd name="T78" fmla="*/ 171 w 795"/>
                  <a:gd name="T79" fmla="*/ 850 h 1147"/>
                  <a:gd name="T80" fmla="*/ 265 w 795"/>
                  <a:gd name="T81" fmla="*/ 667 h 1147"/>
                  <a:gd name="T82" fmla="*/ 322 w 795"/>
                  <a:gd name="T83" fmla="*/ 519 h 1147"/>
                  <a:gd name="T84" fmla="*/ 372 w 795"/>
                  <a:gd name="T85" fmla="*/ 412 h 1147"/>
                  <a:gd name="T86" fmla="*/ 436 w 795"/>
                  <a:gd name="T87" fmla="*/ 316 h 1147"/>
                  <a:gd name="T88" fmla="*/ 503 w 795"/>
                  <a:gd name="T89" fmla="*/ 213 h 1147"/>
                  <a:gd name="T90" fmla="*/ 545 w 795"/>
                  <a:gd name="T91" fmla="*/ 147 h 1147"/>
                  <a:gd name="T92" fmla="*/ 576 w 795"/>
                  <a:gd name="T93" fmla="*/ 112 h 114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95"/>
                  <a:gd name="T142" fmla="*/ 0 h 1147"/>
                  <a:gd name="T143" fmla="*/ 795 w 795"/>
                  <a:gd name="T144" fmla="*/ 1147 h 114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95" h="1147">
                    <a:moveTo>
                      <a:pt x="576" y="112"/>
                    </a:moveTo>
                    <a:lnTo>
                      <a:pt x="659" y="30"/>
                    </a:lnTo>
                    <a:lnTo>
                      <a:pt x="711" y="0"/>
                    </a:lnTo>
                    <a:lnTo>
                      <a:pt x="753" y="5"/>
                    </a:lnTo>
                    <a:lnTo>
                      <a:pt x="795" y="30"/>
                    </a:lnTo>
                    <a:lnTo>
                      <a:pt x="795" y="81"/>
                    </a:lnTo>
                    <a:lnTo>
                      <a:pt x="784" y="152"/>
                    </a:lnTo>
                    <a:lnTo>
                      <a:pt x="753" y="203"/>
                    </a:lnTo>
                    <a:lnTo>
                      <a:pt x="716" y="224"/>
                    </a:lnTo>
                    <a:lnTo>
                      <a:pt x="637" y="255"/>
                    </a:lnTo>
                    <a:lnTo>
                      <a:pt x="539" y="327"/>
                    </a:lnTo>
                    <a:lnTo>
                      <a:pt x="436" y="438"/>
                    </a:lnTo>
                    <a:lnTo>
                      <a:pt x="394" y="529"/>
                    </a:lnTo>
                    <a:lnTo>
                      <a:pt x="337" y="637"/>
                    </a:lnTo>
                    <a:lnTo>
                      <a:pt x="306" y="718"/>
                    </a:lnTo>
                    <a:lnTo>
                      <a:pt x="265" y="820"/>
                    </a:lnTo>
                    <a:lnTo>
                      <a:pt x="248" y="897"/>
                    </a:lnTo>
                    <a:lnTo>
                      <a:pt x="265" y="973"/>
                    </a:lnTo>
                    <a:lnTo>
                      <a:pt x="300" y="1034"/>
                    </a:lnTo>
                    <a:lnTo>
                      <a:pt x="315" y="1054"/>
                    </a:lnTo>
                    <a:lnTo>
                      <a:pt x="306" y="1075"/>
                    </a:lnTo>
                    <a:lnTo>
                      <a:pt x="289" y="1080"/>
                    </a:lnTo>
                    <a:lnTo>
                      <a:pt x="228" y="978"/>
                    </a:lnTo>
                    <a:lnTo>
                      <a:pt x="212" y="988"/>
                    </a:lnTo>
                    <a:lnTo>
                      <a:pt x="228" y="1116"/>
                    </a:lnTo>
                    <a:lnTo>
                      <a:pt x="206" y="1126"/>
                    </a:lnTo>
                    <a:lnTo>
                      <a:pt x="191" y="1110"/>
                    </a:lnTo>
                    <a:lnTo>
                      <a:pt x="181" y="988"/>
                    </a:lnTo>
                    <a:lnTo>
                      <a:pt x="160" y="988"/>
                    </a:lnTo>
                    <a:lnTo>
                      <a:pt x="160" y="1110"/>
                    </a:lnTo>
                    <a:lnTo>
                      <a:pt x="144" y="1147"/>
                    </a:lnTo>
                    <a:lnTo>
                      <a:pt x="118" y="1126"/>
                    </a:lnTo>
                    <a:lnTo>
                      <a:pt x="140" y="937"/>
                    </a:lnTo>
                    <a:lnTo>
                      <a:pt x="129" y="922"/>
                    </a:lnTo>
                    <a:lnTo>
                      <a:pt x="72" y="932"/>
                    </a:lnTo>
                    <a:lnTo>
                      <a:pt x="9" y="922"/>
                    </a:lnTo>
                    <a:lnTo>
                      <a:pt x="0" y="892"/>
                    </a:lnTo>
                    <a:lnTo>
                      <a:pt x="46" y="897"/>
                    </a:lnTo>
                    <a:lnTo>
                      <a:pt x="107" y="892"/>
                    </a:lnTo>
                    <a:lnTo>
                      <a:pt x="171" y="850"/>
                    </a:lnTo>
                    <a:lnTo>
                      <a:pt x="265" y="667"/>
                    </a:lnTo>
                    <a:lnTo>
                      <a:pt x="322" y="519"/>
                    </a:lnTo>
                    <a:lnTo>
                      <a:pt x="372" y="412"/>
                    </a:lnTo>
                    <a:lnTo>
                      <a:pt x="436" y="316"/>
                    </a:lnTo>
                    <a:lnTo>
                      <a:pt x="503" y="213"/>
                    </a:lnTo>
                    <a:lnTo>
                      <a:pt x="545" y="147"/>
                    </a:lnTo>
                    <a:lnTo>
                      <a:pt x="576" y="11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endParaRPr>
              </a:p>
            </p:txBody>
          </p:sp>
        </p:grpSp>
      </p:grpSp>
      <p:sp>
        <p:nvSpPr>
          <p:cNvPr id="3075" name="AutoShape 9"/>
          <p:cNvSpPr>
            <a:spLocks noChangeArrowheads="1"/>
          </p:cNvSpPr>
          <p:nvPr/>
        </p:nvSpPr>
        <p:spPr bwMode="auto">
          <a:xfrm>
            <a:off x="304800" y="457200"/>
            <a:ext cx="5410200" cy="1200150"/>
          </a:xfrm>
          <a:prstGeom prst="wedgeRectCallout">
            <a:avLst>
              <a:gd name="adj1" fmla="val -53815"/>
              <a:gd name="adj2" fmla="val 75528"/>
            </a:avLst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3" tIns="45717" rIns="91433" bIns="45717" anchor="ctr">
            <a:spAutoFit/>
          </a:bodyPr>
          <a:lstStyle>
            <a:lvl1pPr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3600">
                <a:solidFill>
                  <a:schemeClr val="tx2"/>
                </a:solidFill>
                <a:latin typeface="Times New Roman" pitchFamily="18" charset="0"/>
              </a:rPr>
              <a:t>Please feel free </a:t>
            </a:r>
          </a:p>
          <a:p>
            <a:pPr algn="ctr">
              <a:spcBef>
                <a:spcPct val="0"/>
              </a:spcBef>
            </a:pPr>
            <a:r>
              <a:rPr lang="en-US" altLang="en-US" sz="3600">
                <a:solidFill>
                  <a:schemeClr val="tx2"/>
                </a:solidFill>
                <a:latin typeface="Times New Roman" pitchFamily="18" charset="0"/>
              </a:rPr>
              <a:t>to ask questions!</a:t>
            </a:r>
            <a:endParaRPr lang="en-US" altLang="en-US" sz="2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60106" name="AutoShape 10"/>
          <p:cNvSpPr>
            <a:spLocks noChangeArrowheads="1"/>
          </p:cNvSpPr>
          <p:nvPr/>
        </p:nvSpPr>
        <p:spPr bwMode="auto">
          <a:xfrm>
            <a:off x="292100" y="2057400"/>
            <a:ext cx="5410200" cy="1749425"/>
          </a:xfrm>
          <a:prstGeom prst="wedgeRectCallout">
            <a:avLst>
              <a:gd name="adj1" fmla="val -54019"/>
              <a:gd name="adj2" fmla="val 16968"/>
            </a:avLst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3" tIns="45717" rIns="91433" bIns="45717" anchor="ctr">
            <a:spAutoFit/>
          </a:bodyPr>
          <a:lstStyle>
            <a:lvl1pPr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3600">
                <a:solidFill>
                  <a:schemeClr val="tx2"/>
                </a:solidFill>
                <a:latin typeface="Times New Roman" pitchFamily="18" charset="0"/>
              </a:rPr>
              <a:t>Please give me feedback</a:t>
            </a:r>
            <a:br>
              <a:rPr lang="en-US" altLang="en-US" sz="360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altLang="en-US" sz="3600">
                <a:solidFill>
                  <a:schemeClr val="tx2"/>
                </a:solidFill>
                <a:latin typeface="Times New Roman" pitchFamily="18" charset="0"/>
              </a:rPr>
              <a:t>so that I can better serve you.</a:t>
            </a:r>
            <a:endParaRPr lang="en-US" altLang="en-US" sz="2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60110" name="AutoShape 14"/>
          <p:cNvSpPr>
            <a:spLocks noChangeArrowheads="1"/>
          </p:cNvSpPr>
          <p:nvPr/>
        </p:nvSpPr>
        <p:spPr bwMode="auto">
          <a:xfrm>
            <a:off x="381000" y="4117975"/>
            <a:ext cx="5410200" cy="1749425"/>
          </a:xfrm>
          <a:prstGeom prst="wedgeRectCallout">
            <a:avLst>
              <a:gd name="adj1" fmla="val -55694"/>
              <a:gd name="adj2" fmla="val -29583"/>
            </a:avLst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3" tIns="45717" rIns="91433" bIns="45717" anchor="ctr">
            <a:spAutoFit/>
          </a:bodyPr>
          <a:lstStyle>
            <a:lvl1pPr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3600">
                <a:solidFill>
                  <a:schemeClr val="tx2"/>
                </a:solidFill>
                <a:latin typeface="Times New Roman" pitchFamily="18" charset="0"/>
              </a:rPr>
              <a:t>Thanks for the feedback that you have given me already.</a:t>
            </a:r>
            <a:endParaRPr lang="en-US" altLang="en-US" sz="240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06" grpId="0" animBg="1" autoUpdateAnimBg="0"/>
      <p:bldP spid="260110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189FA-E894-9870-59CC-BCAAAEB83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>
            <a:extLst>
              <a:ext uri="{FF2B5EF4-FFF2-40B4-BE49-F238E27FC236}">
                <a16:creationId xmlns:a16="http://schemas.microsoft.com/office/drawing/2014/main" id="{E6F5259D-A31D-1CB2-54B4-D513DC65EA73}"/>
              </a:ext>
            </a:extLst>
          </p:cNvPr>
          <p:cNvSpPr txBox="1">
            <a:spLocks noChangeArrowheads="1"/>
          </p:cNvSpPr>
          <p:nvPr/>
        </p:nvSpPr>
        <p:spPr>
          <a:xfrm>
            <a:off x="2413000" y="0"/>
            <a:ext cx="4114800" cy="5505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lvl="0" eaLnBrk="1" hangingPunct="1">
              <a:defRPr/>
            </a:pPr>
            <a:r>
              <a:rPr lang="en-US" altLang="en-US" sz="3200" kern="0" dirty="0">
                <a:solidFill>
                  <a:srgbClr val="FFFF00"/>
                </a:solidFill>
              </a:rPr>
              <a:t>Learn The Game</a:t>
            </a:r>
            <a:endParaRPr lang="en-CA" altLang="en-US" sz="3200" kern="0" dirty="0">
              <a:solidFill>
                <a:srgbClr val="FFFF00"/>
              </a:solidFill>
            </a:endParaRPr>
          </a:p>
        </p:txBody>
      </p:sp>
      <p:pic>
        <p:nvPicPr>
          <p:cNvPr id="29" name="Picture 28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C31DA04D-1774-4369-C73F-904048EBCC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7" y="-37804"/>
            <a:ext cx="965133" cy="988405"/>
          </a:xfrm>
          <a:prstGeom prst="rect">
            <a:avLst/>
          </a:prstGeom>
        </p:spPr>
      </p:pic>
      <p:sp>
        <p:nvSpPr>
          <p:cNvPr id="23" name="AutoShape 35">
            <a:extLst>
              <a:ext uri="{FF2B5EF4-FFF2-40B4-BE49-F238E27FC236}">
                <a16:creationId xmlns:a16="http://schemas.microsoft.com/office/drawing/2014/main" id="{DF27F0B4-AA71-26FE-CA94-99D278FBD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33400"/>
            <a:ext cx="8077200" cy="913599"/>
          </a:xfrm>
          <a:prstGeom prst="wedgeRoundRectCallout">
            <a:avLst>
              <a:gd name="adj1" fmla="val -51582"/>
              <a:gd name="adj2" fmla="val -35498"/>
              <a:gd name="adj3" fmla="val 16667"/>
            </a:avLst>
          </a:prstGeom>
          <a:solidFill>
            <a:srgbClr val="000066"/>
          </a:solidFill>
          <a:ln w="12700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2400" dirty="0"/>
              <a:t>Most anything in math can be represented by a logic statement.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sz="2400" dirty="0"/>
              <a:t>It is then understood/proved by following the following game!</a:t>
            </a:r>
            <a:br>
              <a:rPr lang="en-US" sz="2400" dirty="0"/>
            </a:br>
            <a:endParaRPr lang="en-US" altLang="en-US" sz="2400" dirty="0"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pSp>
        <p:nvGrpSpPr>
          <p:cNvPr id="30" name="Group 26">
            <a:extLst>
              <a:ext uri="{FF2B5EF4-FFF2-40B4-BE49-F238E27FC236}">
                <a16:creationId xmlns:a16="http://schemas.microsoft.com/office/drawing/2014/main" id="{5047897B-8655-B707-FC18-BC20C3CB259C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101957" y="1614160"/>
            <a:ext cx="583843" cy="1075945"/>
            <a:chOff x="2308" y="1513"/>
            <a:chExt cx="1162" cy="2570"/>
          </a:xfrm>
        </p:grpSpPr>
        <p:grpSp>
          <p:nvGrpSpPr>
            <p:cNvPr id="31" name="Group 27">
              <a:extLst>
                <a:ext uri="{FF2B5EF4-FFF2-40B4-BE49-F238E27FC236}">
                  <a16:creationId xmlns:a16="http://schemas.microsoft.com/office/drawing/2014/main" id="{6B053299-05C6-0D29-5319-5045883FEE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8" y="1740"/>
              <a:ext cx="957" cy="2343"/>
              <a:chOff x="2308" y="1740"/>
              <a:chExt cx="957" cy="2343"/>
            </a:xfrm>
          </p:grpSpPr>
          <p:sp>
            <p:nvSpPr>
              <p:cNvPr id="39" name="Freeform 28">
                <a:extLst>
                  <a:ext uri="{FF2B5EF4-FFF2-40B4-BE49-F238E27FC236}">
                    <a16:creationId xmlns:a16="http://schemas.microsoft.com/office/drawing/2014/main" id="{8A17EBDF-33E5-7188-CF46-6843BB81D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3" y="1740"/>
                <a:ext cx="432" cy="485"/>
              </a:xfrm>
              <a:custGeom>
                <a:avLst/>
                <a:gdLst>
                  <a:gd name="T0" fmla="*/ 123 w 432"/>
                  <a:gd name="T1" fmla="*/ 206 h 485"/>
                  <a:gd name="T2" fmla="*/ 159 w 432"/>
                  <a:gd name="T3" fmla="*/ 53 h 485"/>
                  <a:gd name="T4" fmla="*/ 248 w 432"/>
                  <a:gd name="T5" fmla="*/ 0 h 485"/>
                  <a:gd name="T6" fmla="*/ 335 w 432"/>
                  <a:gd name="T7" fmla="*/ 0 h 485"/>
                  <a:gd name="T8" fmla="*/ 388 w 432"/>
                  <a:gd name="T9" fmla="*/ 53 h 485"/>
                  <a:gd name="T10" fmla="*/ 432 w 432"/>
                  <a:gd name="T11" fmla="*/ 215 h 485"/>
                  <a:gd name="T12" fmla="*/ 415 w 432"/>
                  <a:gd name="T13" fmla="*/ 349 h 485"/>
                  <a:gd name="T14" fmla="*/ 379 w 432"/>
                  <a:gd name="T15" fmla="*/ 458 h 485"/>
                  <a:gd name="T16" fmla="*/ 309 w 432"/>
                  <a:gd name="T17" fmla="*/ 485 h 485"/>
                  <a:gd name="T18" fmla="*/ 221 w 432"/>
                  <a:gd name="T19" fmla="*/ 475 h 485"/>
                  <a:gd name="T20" fmla="*/ 132 w 432"/>
                  <a:gd name="T21" fmla="*/ 368 h 485"/>
                  <a:gd name="T22" fmla="*/ 123 w 432"/>
                  <a:gd name="T23" fmla="*/ 288 h 485"/>
                  <a:gd name="T24" fmla="*/ 0 w 432"/>
                  <a:gd name="T25" fmla="*/ 242 h 485"/>
                  <a:gd name="T26" fmla="*/ 0 w 432"/>
                  <a:gd name="T27" fmla="*/ 189 h 485"/>
                  <a:gd name="T28" fmla="*/ 123 w 432"/>
                  <a:gd name="T29" fmla="*/ 206 h 4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32"/>
                  <a:gd name="T46" fmla="*/ 0 h 485"/>
                  <a:gd name="T47" fmla="*/ 432 w 432"/>
                  <a:gd name="T48" fmla="*/ 485 h 48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32" h="485">
                    <a:moveTo>
                      <a:pt x="123" y="206"/>
                    </a:moveTo>
                    <a:lnTo>
                      <a:pt x="159" y="53"/>
                    </a:lnTo>
                    <a:lnTo>
                      <a:pt x="248" y="0"/>
                    </a:lnTo>
                    <a:lnTo>
                      <a:pt x="335" y="0"/>
                    </a:lnTo>
                    <a:lnTo>
                      <a:pt x="388" y="53"/>
                    </a:lnTo>
                    <a:lnTo>
                      <a:pt x="432" y="215"/>
                    </a:lnTo>
                    <a:lnTo>
                      <a:pt x="415" y="349"/>
                    </a:lnTo>
                    <a:lnTo>
                      <a:pt x="379" y="458"/>
                    </a:lnTo>
                    <a:lnTo>
                      <a:pt x="309" y="485"/>
                    </a:lnTo>
                    <a:lnTo>
                      <a:pt x="221" y="475"/>
                    </a:lnTo>
                    <a:lnTo>
                      <a:pt x="132" y="368"/>
                    </a:lnTo>
                    <a:lnTo>
                      <a:pt x="123" y="288"/>
                    </a:lnTo>
                    <a:lnTo>
                      <a:pt x="0" y="242"/>
                    </a:lnTo>
                    <a:lnTo>
                      <a:pt x="0" y="189"/>
                    </a:lnTo>
                    <a:lnTo>
                      <a:pt x="123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29">
                <a:extLst>
                  <a:ext uri="{FF2B5EF4-FFF2-40B4-BE49-F238E27FC236}">
                    <a16:creationId xmlns:a16="http://schemas.microsoft.com/office/drawing/2014/main" id="{EB132AD3-B3B1-B64C-A4EE-B53443C5A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3" y="2253"/>
                <a:ext cx="500" cy="828"/>
              </a:xfrm>
              <a:custGeom>
                <a:avLst/>
                <a:gdLst>
                  <a:gd name="T0" fmla="*/ 41 w 500"/>
                  <a:gd name="T1" fmla="*/ 173 h 828"/>
                  <a:gd name="T2" fmla="*/ 163 w 500"/>
                  <a:gd name="T3" fmla="*/ 35 h 828"/>
                  <a:gd name="T4" fmla="*/ 232 w 500"/>
                  <a:gd name="T5" fmla="*/ 0 h 828"/>
                  <a:gd name="T6" fmla="*/ 366 w 500"/>
                  <a:gd name="T7" fmla="*/ 5 h 828"/>
                  <a:gd name="T8" fmla="*/ 488 w 500"/>
                  <a:gd name="T9" fmla="*/ 57 h 828"/>
                  <a:gd name="T10" fmla="*/ 500 w 500"/>
                  <a:gd name="T11" fmla="*/ 126 h 828"/>
                  <a:gd name="T12" fmla="*/ 483 w 500"/>
                  <a:gd name="T13" fmla="*/ 207 h 828"/>
                  <a:gd name="T14" fmla="*/ 396 w 500"/>
                  <a:gd name="T15" fmla="*/ 281 h 828"/>
                  <a:gd name="T16" fmla="*/ 349 w 500"/>
                  <a:gd name="T17" fmla="*/ 414 h 828"/>
                  <a:gd name="T18" fmla="*/ 349 w 500"/>
                  <a:gd name="T19" fmla="*/ 552 h 828"/>
                  <a:gd name="T20" fmla="*/ 384 w 500"/>
                  <a:gd name="T21" fmla="*/ 637 h 828"/>
                  <a:gd name="T22" fmla="*/ 448 w 500"/>
                  <a:gd name="T23" fmla="*/ 695 h 828"/>
                  <a:gd name="T24" fmla="*/ 448 w 500"/>
                  <a:gd name="T25" fmla="*/ 765 h 828"/>
                  <a:gd name="T26" fmla="*/ 419 w 500"/>
                  <a:gd name="T27" fmla="*/ 800 h 828"/>
                  <a:gd name="T28" fmla="*/ 384 w 500"/>
                  <a:gd name="T29" fmla="*/ 816 h 828"/>
                  <a:gd name="T30" fmla="*/ 268 w 500"/>
                  <a:gd name="T31" fmla="*/ 828 h 828"/>
                  <a:gd name="T32" fmla="*/ 163 w 500"/>
                  <a:gd name="T33" fmla="*/ 747 h 828"/>
                  <a:gd name="T34" fmla="*/ 53 w 500"/>
                  <a:gd name="T35" fmla="*/ 574 h 828"/>
                  <a:gd name="T36" fmla="*/ 0 w 500"/>
                  <a:gd name="T37" fmla="*/ 368 h 828"/>
                  <a:gd name="T38" fmla="*/ 140 w 500"/>
                  <a:gd name="T39" fmla="*/ 436 h 828"/>
                  <a:gd name="T40" fmla="*/ 192 w 500"/>
                  <a:gd name="T41" fmla="*/ 436 h 828"/>
                  <a:gd name="T42" fmla="*/ 227 w 500"/>
                  <a:gd name="T43" fmla="*/ 396 h 828"/>
                  <a:gd name="T44" fmla="*/ 251 w 500"/>
                  <a:gd name="T45" fmla="*/ 316 h 828"/>
                  <a:gd name="T46" fmla="*/ 209 w 500"/>
                  <a:gd name="T47" fmla="*/ 293 h 828"/>
                  <a:gd name="T48" fmla="*/ 53 w 500"/>
                  <a:gd name="T49" fmla="*/ 293 h 828"/>
                  <a:gd name="T50" fmla="*/ 18 w 500"/>
                  <a:gd name="T51" fmla="*/ 293 h 828"/>
                  <a:gd name="T52" fmla="*/ 41 w 500"/>
                  <a:gd name="T53" fmla="*/ 173 h 82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00"/>
                  <a:gd name="T82" fmla="*/ 0 h 828"/>
                  <a:gd name="T83" fmla="*/ 500 w 500"/>
                  <a:gd name="T84" fmla="*/ 828 h 82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00" h="828">
                    <a:moveTo>
                      <a:pt x="41" y="173"/>
                    </a:moveTo>
                    <a:lnTo>
                      <a:pt x="163" y="35"/>
                    </a:lnTo>
                    <a:lnTo>
                      <a:pt x="232" y="0"/>
                    </a:lnTo>
                    <a:lnTo>
                      <a:pt x="366" y="5"/>
                    </a:lnTo>
                    <a:lnTo>
                      <a:pt x="488" y="57"/>
                    </a:lnTo>
                    <a:lnTo>
                      <a:pt x="500" y="126"/>
                    </a:lnTo>
                    <a:lnTo>
                      <a:pt x="483" y="207"/>
                    </a:lnTo>
                    <a:lnTo>
                      <a:pt x="396" y="281"/>
                    </a:lnTo>
                    <a:lnTo>
                      <a:pt x="349" y="414"/>
                    </a:lnTo>
                    <a:lnTo>
                      <a:pt x="349" y="552"/>
                    </a:lnTo>
                    <a:lnTo>
                      <a:pt x="384" y="637"/>
                    </a:lnTo>
                    <a:lnTo>
                      <a:pt x="448" y="695"/>
                    </a:lnTo>
                    <a:lnTo>
                      <a:pt x="448" y="765"/>
                    </a:lnTo>
                    <a:lnTo>
                      <a:pt x="419" y="800"/>
                    </a:lnTo>
                    <a:lnTo>
                      <a:pt x="384" y="816"/>
                    </a:lnTo>
                    <a:lnTo>
                      <a:pt x="268" y="828"/>
                    </a:lnTo>
                    <a:lnTo>
                      <a:pt x="163" y="747"/>
                    </a:lnTo>
                    <a:lnTo>
                      <a:pt x="53" y="574"/>
                    </a:lnTo>
                    <a:lnTo>
                      <a:pt x="0" y="368"/>
                    </a:lnTo>
                    <a:lnTo>
                      <a:pt x="140" y="436"/>
                    </a:lnTo>
                    <a:lnTo>
                      <a:pt x="192" y="436"/>
                    </a:lnTo>
                    <a:lnTo>
                      <a:pt x="227" y="396"/>
                    </a:lnTo>
                    <a:lnTo>
                      <a:pt x="251" y="316"/>
                    </a:lnTo>
                    <a:lnTo>
                      <a:pt x="209" y="293"/>
                    </a:lnTo>
                    <a:lnTo>
                      <a:pt x="53" y="293"/>
                    </a:lnTo>
                    <a:lnTo>
                      <a:pt x="18" y="293"/>
                    </a:lnTo>
                    <a:lnTo>
                      <a:pt x="41" y="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30">
                <a:extLst>
                  <a:ext uri="{FF2B5EF4-FFF2-40B4-BE49-F238E27FC236}">
                    <a16:creationId xmlns:a16="http://schemas.microsoft.com/office/drawing/2014/main" id="{346B74FF-C1EB-7410-CE5B-F8A8C314F1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0" y="2289"/>
                <a:ext cx="265" cy="895"/>
              </a:xfrm>
              <a:custGeom>
                <a:avLst/>
                <a:gdLst>
                  <a:gd name="T0" fmla="*/ 0 w 265"/>
                  <a:gd name="T1" fmla="*/ 75 h 895"/>
                  <a:gd name="T2" fmla="*/ 29 w 265"/>
                  <a:gd name="T3" fmla="*/ 23 h 895"/>
                  <a:gd name="T4" fmla="*/ 83 w 265"/>
                  <a:gd name="T5" fmla="*/ 0 h 895"/>
                  <a:gd name="T6" fmla="*/ 135 w 265"/>
                  <a:gd name="T7" fmla="*/ 5 h 895"/>
                  <a:gd name="T8" fmla="*/ 206 w 265"/>
                  <a:gd name="T9" fmla="*/ 108 h 895"/>
                  <a:gd name="T10" fmla="*/ 265 w 265"/>
                  <a:gd name="T11" fmla="*/ 264 h 895"/>
                  <a:gd name="T12" fmla="*/ 265 w 265"/>
                  <a:gd name="T13" fmla="*/ 384 h 895"/>
                  <a:gd name="T14" fmla="*/ 241 w 265"/>
                  <a:gd name="T15" fmla="*/ 447 h 895"/>
                  <a:gd name="T16" fmla="*/ 118 w 265"/>
                  <a:gd name="T17" fmla="*/ 522 h 895"/>
                  <a:gd name="T18" fmla="*/ 83 w 265"/>
                  <a:gd name="T19" fmla="*/ 573 h 895"/>
                  <a:gd name="T20" fmla="*/ 83 w 265"/>
                  <a:gd name="T21" fmla="*/ 608 h 895"/>
                  <a:gd name="T22" fmla="*/ 123 w 265"/>
                  <a:gd name="T23" fmla="*/ 654 h 895"/>
                  <a:gd name="T24" fmla="*/ 189 w 265"/>
                  <a:gd name="T25" fmla="*/ 723 h 895"/>
                  <a:gd name="T26" fmla="*/ 224 w 265"/>
                  <a:gd name="T27" fmla="*/ 814 h 895"/>
                  <a:gd name="T28" fmla="*/ 212 w 265"/>
                  <a:gd name="T29" fmla="*/ 895 h 895"/>
                  <a:gd name="T30" fmla="*/ 177 w 265"/>
                  <a:gd name="T31" fmla="*/ 877 h 895"/>
                  <a:gd name="T32" fmla="*/ 159 w 265"/>
                  <a:gd name="T33" fmla="*/ 764 h 895"/>
                  <a:gd name="T34" fmla="*/ 101 w 265"/>
                  <a:gd name="T35" fmla="*/ 694 h 895"/>
                  <a:gd name="T36" fmla="*/ 54 w 265"/>
                  <a:gd name="T37" fmla="*/ 676 h 895"/>
                  <a:gd name="T38" fmla="*/ 29 w 265"/>
                  <a:gd name="T39" fmla="*/ 643 h 895"/>
                  <a:gd name="T40" fmla="*/ 29 w 265"/>
                  <a:gd name="T41" fmla="*/ 568 h 895"/>
                  <a:gd name="T42" fmla="*/ 64 w 265"/>
                  <a:gd name="T43" fmla="*/ 505 h 895"/>
                  <a:gd name="T44" fmla="*/ 123 w 265"/>
                  <a:gd name="T45" fmla="*/ 465 h 895"/>
                  <a:gd name="T46" fmla="*/ 212 w 265"/>
                  <a:gd name="T47" fmla="*/ 402 h 895"/>
                  <a:gd name="T48" fmla="*/ 224 w 265"/>
                  <a:gd name="T49" fmla="*/ 327 h 895"/>
                  <a:gd name="T50" fmla="*/ 177 w 265"/>
                  <a:gd name="T51" fmla="*/ 224 h 895"/>
                  <a:gd name="T52" fmla="*/ 101 w 265"/>
                  <a:gd name="T53" fmla="*/ 143 h 895"/>
                  <a:gd name="T54" fmla="*/ 0 w 265"/>
                  <a:gd name="T55" fmla="*/ 75 h 89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65"/>
                  <a:gd name="T85" fmla="*/ 0 h 895"/>
                  <a:gd name="T86" fmla="*/ 265 w 265"/>
                  <a:gd name="T87" fmla="*/ 895 h 89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65" h="895">
                    <a:moveTo>
                      <a:pt x="0" y="75"/>
                    </a:moveTo>
                    <a:lnTo>
                      <a:pt x="29" y="23"/>
                    </a:lnTo>
                    <a:lnTo>
                      <a:pt x="83" y="0"/>
                    </a:lnTo>
                    <a:lnTo>
                      <a:pt x="135" y="5"/>
                    </a:lnTo>
                    <a:lnTo>
                      <a:pt x="206" y="108"/>
                    </a:lnTo>
                    <a:lnTo>
                      <a:pt x="265" y="264"/>
                    </a:lnTo>
                    <a:lnTo>
                      <a:pt x="265" y="384"/>
                    </a:lnTo>
                    <a:lnTo>
                      <a:pt x="241" y="447"/>
                    </a:lnTo>
                    <a:lnTo>
                      <a:pt x="118" y="522"/>
                    </a:lnTo>
                    <a:lnTo>
                      <a:pt x="83" y="573"/>
                    </a:lnTo>
                    <a:lnTo>
                      <a:pt x="83" y="608"/>
                    </a:lnTo>
                    <a:lnTo>
                      <a:pt x="123" y="654"/>
                    </a:lnTo>
                    <a:lnTo>
                      <a:pt x="189" y="723"/>
                    </a:lnTo>
                    <a:lnTo>
                      <a:pt x="224" y="814"/>
                    </a:lnTo>
                    <a:lnTo>
                      <a:pt x="212" y="895"/>
                    </a:lnTo>
                    <a:lnTo>
                      <a:pt x="177" y="877"/>
                    </a:lnTo>
                    <a:lnTo>
                      <a:pt x="159" y="764"/>
                    </a:lnTo>
                    <a:lnTo>
                      <a:pt x="101" y="694"/>
                    </a:lnTo>
                    <a:lnTo>
                      <a:pt x="54" y="676"/>
                    </a:lnTo>
                    <a:lnTo>
                      <a:pt x="29" y="643"/>
                    </a:lnTo>
                    <a:lnTo>
                      <a:pt x="29" y="568"/>
                    </a:lnTo>
                    <a:lnTo>
                      <a:pt x="64" y="505"/>
                    </a:lnTo>
                    <a:lnTo>
                      <a:pt x="123" y="465"/>
                    </a:lnTo>
                    <a:lnTo>
                      <a:pt x="212" y="402"/>
                    </a:lnTo>
                    <a:lnTo>
                      <a:pt x="224" y="327"/>
                    </a:lnTo>
                    <a:lnTo>
                      <a:pt x="177" y="224"/>
                    </a:lnTo>
                    <a:lnTo>
                      <a:pt x="101" y="143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Freeform 31">
                <a:extLst>
                  <a:ext uri="{FF2B5EF4-FFF2-40B4-BE49-F238E27FC236}">
                    <a16:creationId xmlns:a16="http://schemas.microsoft.com/office/drawing/2014/main" id="{300D5A66-88E0-2E22-994E-A9D6C00F8F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8" y="2238"/>
                <a:ext cx="520" cy="435"/>
              </a:xfrm>
              <a:custGeom>
                <a:avLst/>
                <a:gdLst>
                  <a:gd name="T0" fmla="*/ 398 w 520"/>
                  <a:gd name="T1" fmla="*/ 5 h 435"/>
                  <a:gd name="T2" fmla="*/ 485 w 520"/>
                  <a:gd name="T3" fmla="*/ 0 h 435"/>
                  <a:gd name="T4" fmla="*/ 520 w 520"/>
                  <a:gd name="T5" fmla="*/ 35 h 435"/>
                  <a:gd name="T6" fmla="*/ 497 w 520"/>
                  <a:gd name="T7" fmla="*/ 87 h 435"/>
                  <a:gd name="T8" fmla="*/ 428 w 520"/>
                  <a:gd name="T9" fmla="*/ 110 h 435"/>
                  <a:gd name="T10" fmla="*/ 365 w 520"/>
                  <a:gd name="T11" fmla="*/ 110 h 435"/>
                  <a:gd name="T12" fmla="*/ 272 w 520"/>
                  <a:gd name="T13" fmla="*/ 127 h 435"/>
                  <a:gd name="T14" fmla="*/ 168 w 520"/>
                  <a:gd name="T15" fmla="*/ 145 h 435"/>
                  <a:gd name="T16" fmla="*/ 87 w 520"/>
                  <a:gd name="T17" fmla="*/ 180 h 435"/>
                  <a:gd name="T18" fmla="*/ 63 w 520"/>
                  <a:gd name="T19" fmla="*/ 214 h 435"/>
                  <a:gd name="T20" fmla="*/ 70 w 520"/>
                  <a:gd name="T21" fmla="*/ 249 h 435"/>
                  <a:gd name="T22" fmla="*/ 115 w 520"/>
                  <a:gd name="T23" fmla="*/ 296 h 435"/>
                  <a:gd name="T24" fmla="*/ 202 w 520"/>
                  <a:gd name="T25" fmla="*/ 331 h 435"/>
                  <a:gd name="T26" fmla="*/ 306 w 520"/>
                  <a:gd name="T27" fmla="*/ 331 h 435"/>
                  <a:gd name="T28" fmla="*/ 382 w 520"/>
                  <a:gd name="T29" fmla="*/ 331 h 435"/>
                  <a:gd name="T30" fmla="*/ 468 w 520"/>
                  <a:gd name="T31" fmla="*/ 348 h 435"/>
                  <a:gd name="T32" fmla="*/ 450 w 520"/>
                  <a:gd name="T33" fmla="*/ 435 h 435"/>
                  <a:gd name="T34" fmla="*/ 330 w 520"/>
                  <a:gd name="T35" fmla="*/ 401 h 435"/>
                  <a:gd name="T36" fmla="*/ 290 w 520"/>
                  <a:gd name="T37" fmla="*/ 371 h 435"/>
                  <a:gd name="T38" fmla="*/ 208 w 520"/>
                  <a:gd name="T39" fmla="*/ 371 h 435"/>
                  <a:gd name="T40" fmla="*/ 70 w 520"/>
                  <a:gd name="T41" fmla="*/ 336 h 435"/>
                  <a:gd name="T42" fmla="*/ 12 w 520"/>
                  <a:gd name="T43" fmla="*/ 284 h 435"/>
                  <a:gd name="T44" fmla="*/ 0 w 520"/>
                  <a:gd name="T45" fmla="*/ 214 h 435"/>
                  <a:gd name="T46" fmla="*/ 46 w 520"/>
                  <a:gd name="T47" fmla="*/ 145 h 435"/>
                  <a:gd name="T48" fmla="*/ 202 w 520"/>
                  <a:gd name="T49" fmla="*/ 75 h 435"/>
                  <a:gd name="T50" fmla="*/ 340 w 520"/>
                  <a:gd name="T51" fmla="*/ 40 h 435"/>
                  <a:gd name="T52" fmla="*/ 398 w 520"/>
                  <a:gd name="T53" fmla="*/ 5 h 435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20"/>
                  <a:gd name="T82" fmla="*/ 0 h 435"/>
                  <a:gd name="T83" fmla="*/ 520 w 520"/>
                  <a:gd name="T84" fmla="*/ 435 h 435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20" h="435">
                    <a:moveTo>
                      <a:pt x="398" y="5"/>
                    </a:moveTo>
                    <a:lnTo>
                      <a:pt x="485" y="0"/>
                    </a:lnTo>
                    <a:lnTo>
                      <a:pt x="520" y="35"/>
                    </a:lnTo>
                    <a:lnTo>
                      <a:pt x="497" y="87"/>
                    </a:lnTo>
                    <a:lnTo>
                      <a:pt x="428" y="110"/>
                    </a:lnTo>
                    <a:lnTo>
                      <a:pt x="365" y="110"/>
                    </a:lnTo>
                    <a:lnTo>
                      <a:pt x="272" y="127"/>
                    </a:lnTo>
                    <a:lnTo>
                      <a:pt x="168" y="145"/>
                    </a:lnTo>
                    <a:lnTo>
                      <a:pt x="87" y="180"/>
                    </a:lnTo>
                    <a:lnTo>
                      <a:pt x="63" y="214"/>
                    </a:lnTo>
                    <a:lnTo>
                      <a:pt x="70" y="249"/>
                    </a:lnTo>
                    <a:lnTo>
                      <a:pt x="115" y="296"/>
                    </a:lnTo>
                    <a:lnTo>
                      <a:pt x="202" y="331"/>
                    </a:lnTo>
                    <a:lnTo>
                      <a:pt x="306" y="331"/>
                    </a:lnTo>
                    <a:lnTo>
                      <a:pt x="382" y="331"/>
                    </a:lnTo>
                    <a:lnTo>
                      <a:pt x="468" y="348"/>
                    </a:lnTo>
                    <a:lnTo>
                      <a:pt x="450" y="435"/>
                    </a:lnTo>
                    <a:lnTo>
                      <a:pt x="330" y="401"/>
                    </a:lnTo>
                    <a:lnTo>
                      <a:pt x="290" y="371"/>
                    </a:lnTo>
                    <a:lnTo>
                      <a:pt x="208" y="371"/>
                    </a:lnTo>
                    <a:lnTo>
                      <a:pt x="70" y="336"/>
                    </a:lnTo>
                    <a:lnTo>
                      <a:pt x="12" y="284"/>
                    </a:lnTo>
                    <a:lnTo>
                      <a:pt x="0" y="214"/>
                    </a:lnTo>
                    <a:lnTo>
                      <a:pt x="46" y="145"/>
                    </a:lnTo>
                    <a:lnTo>
                      <a:pt x="202" y="75"/>
                    </a:lnTo>
                    <a:lnTo>
                      <a:pt x="340" y="40"/>
                    </a:lnTo>
                    <a:lnTo>
                      <a:pt x="398" y="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Freeform 32">
                <a:extLst>
                  <a:ext uri="{FF2B5EF4-FFF2-40B4-BE49-F238E27FC236}">
                    <a16:creationId xmlns:a16="http://schemas.microsoft.com/office/drawing/2014/main" id="{4FC359AF-B823-3144-BAFB-CBDF86808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2" y="2923"/>
                <a:ext cx="383" cy="1160"/>
              </a:xfrm>
              <a:custGeom>
                <a:avLst/>
                <a:gdLst>
                  <a:gd name="T0" fmla="*/ 0 w 383"/>
                  <a:gd name="T1" fmla="*/ 0 h 1160"/>
                  <a:gd name="T2" fmla="*/ 99 w 383"/>
                  <a:gd name="T3" fmla="*/ 17 h 1160"/>
                  <a:gd name="T4" fmla="*/ 151 w 383"/>
                  <a:gd name="T5" fmla="*/ 103 h 1160"/>
                  <a:gd name="T6" fmla="*/ 203 w 383"/>
                  <a:gd name="T7" fmla="*/ 257 h 1160"/>
                  <a:gd name="T8" fmla="*/ 226 w 383"/>
                  <a:gd name="T9" fmla="*/ 451 h 1160"/>
                  <a:gd name="T10" fmla="*/ 226 w 383"/>
                  <a:gd name="T11" fmla="*/ 560 h 1160"/>
                  <a:gd name="T12" fmla="*/ 191 w 383"/>
                  <a:gd name="T13" fmla="*/ 696 h 1160"/>
                  <a:gd name="T14" fmla="*/ 134 w 383"/>
                  <a:gd name="T15" fmla="*/ 885 h 1160"/>
                  <a:gd name="T16" fmla="*/ 122 w 383"/>
                  <a:gd name="T17" fmla="*/ 937 h 1160"/>
                  <a:gd name="T18" fmla="*/ 139 w 383"/>
                  <a:gd name="T19" fmla="*/ 965 h 1160"/>
                  <a:gd name="T20" fmla="*/ 261 w 383"/>
                  <a:gd name="T21" fmla="*/ 1006 h 1160"/>
                  <a:gd name="T22" fmla="*/ 383 w 383"/>
                  <a:gd name="T23" fmla="*/ 1086 h 1160"/>
                  <a:gd name="T24" fmla="*/ 378 w 383"/>
                  <a:gd name="T25" fmla="*/ 1119 h 1160"/>
                  <a:gd name="T26" fmla="*/ 290 w 383"/>
                  <a:gd name="T27" fmla="*/ 1160 h 1160"/>
                  <a:gd name="T28" fmla="*/ 256 w 383"/>
                  <a:gd name="T29" fmla="*/ 1142 h 1160"/>
                  <a:gd name="T30" fmla="*/ 191 w 383"/>
                  <a:gd name="T31" fmla="*/ 1057 h 1160"/>
                  <a:gd name="T32" fmla="*/ 116 w 383"/>
                  <a:gd name="T33" fmla="*/ 1016 h 1160"/>
                  <a:gd name="T34" fmla="*/ 34 w 383"/>
                  <a:gd name="T35" fmla="*/ 988 h 1160"/>
                  <a:gd name="T36" fmla="*/ 29 w 383"/>
                  <a:gd name="T37" fmla="*/ 948 h 1160"/>
                  <a:gd name="T38" fmla="*/ 52 w 383"/>
                  <a:gd name="T39" fmla="*/ 868 h 1160"/>
                  <a:gd name="T40" fmla="*/ 116 w 383"/>
                  <a:gd name="T41" fmla="*/ 743 h 1160"/>
                  <a:gd name="T42" fmla="*/ 156 w 383"/>
                  <a:gd name="T43" fmla="*/ 594 h 1160"/>
                  <a:gd name="T44" fmla="*/ 156 w 383"/>
                  <a:gd name="T45" fmla="*/ 423 h 1160"/>
                  <a:gd name="T46" fmla="*/ 122 w 383"/>
                  <a:gd name="T47" fmla="*/ 274 h 1160"/>
                  <a:gd name="T48" fmla="*/ 47 w 383"/>
                  <a:gd name="T49" fmla="*/ 136 h 1160"/>
                  <a:gd name="T50" fmla="*/ 12 w 383"/>
                  <a:gd name="T51" fmla="*/ 63 h 1160"/>
                  <a:gd name="T52" fmla="*/ 0 w 383"/>
                  <a:gd name="T53" fmla="*/ 0 h 116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83"/>
                  <a:gd name="T82" fmla="*/ 0 h 1160"/>
                  <a:gd name="T83" fmla="*/ 383 w 383"/>
                  <a:gd name="T84" fmla="*/ 1160 h 1160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83" h="1160">
                    <a:moveTo>
                      <a:pt x="0" y="0"/>
                    </a:moveTo>
                    <a:lnTo>
                      <a:pt x="99" y="17"/>
                    </a:lnTo>
                    <a:lnTo>
                      <a:pt x="151" y="103"/>
                    </a:lnTo>
                    <a:lnTo>
                      <a:pt x="203" y="257"/>
                    </a:lnTo>
                    <a:lnTo>
                      <a:pt x="226" y="451"/>
                    </a:lnTo>
                    <a:lnTo>
                      <a:pt x="226" y="560"/>
                    </a:lnTo>
                    <a:lnTo>
                      <a:pt x="191" y="696"/>
                    </a:lnTo>
                    <a:lnTo>
                      <a:pt x="134" y="885"/>
                    </a:lnTo>
                    <a:lnTo>
                      <a:pt x="122" y="937"/>
                    </a:lnTo>
                    <a:lnTo>
                      <a:pt x="139" y="965"/>
                    </a:lnTo>
                    <a:lnTo>
                      <a:pt x="261" y="1006"/>
                    </a:lnTo>
                    <a:lnTo>
                      <a:pt x="383" y="1086"/>
                    </a:lnTo>
                    <a:lnTo>
                      <a:pt x="378" y="1119"/>
                    </a:lnTo>
                    <a:lnTo>
                      <a:pt x="290" y="1160"/>
                    </a:lnTo>
                    <a:lnTo>
                      <a:pt x="256" y="1142"/>
                    </a:lnTo>
                    <a:lnTo>
                      <a:pt x="191" y="1057"/>
                    </a:lnTo>
                    <a:lnTo>
                      <a:pt x="116" y="1016"/>
                    </a:lnTo>
                    <a:lnTo>
                      <a:pt x="34" y="988"/>
                    </a:lnTo>
                    <a:lnTo>
                      <a:pt x="29" y="948"/>
                    </a:lnTo>
                    <a:lnTo>
                      <a:pt x="52" y="868"/>
                    </a:lnTo>
                    <a:lnTo>
                      <a:pt x="116" y="743"/>
                    </a:lnTo>
                    <a:lnTo>
                      <a:pt x="156" y="594"/>
                    </a:lnTo>
                    <a:lnTo>
                      <a:pt x="156" y="423"/>
                    </a:lnTo>
                    <a:lnTo>
                      <a:pt x="122" y="274"/>
                    </a:lnTo>
                    <a:lnTo>
                      <a:pt x="47" y="136"/>
                    </a:lnTo>
                    <a:lnTo>
                      <a:pt x="12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" name="Freeform 33">
                <a:extLst>
                  <a:ext uri="{FF2B5EF4-FFF2-40B4-BE49-F238E27FC236}">
                    <a16:creationId xmlns:a16="http://schemas.microsoft.com/office/drawing/2014/main" id="{A1C22B0F-7D78-022C-D1AE-1489E4097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3" y="2919"/>
                <a:ext cx="461" cy="1027"/>
              </a:xfrm>
              <a:custGeom>
                <a:avLst/>
                <a:gdLst>
                  <a:gd name="T0" fmla="*/ 421 w 461"/>
                  <a:gd name="T1" fmla="*/ 0 h 1027"/>
                  <a:gd name="T2" fmla="*/ 449 w 461"/>
                  <a:gd name="T3" fmla="*/ 22 h 1027"/>
                  <a:gd name="T4" fmla="*/ 461 w 461"/>
                  <a:gd name="T5" fmla="*/ 91 h 1027"/>
                  <a:gd name="T6" fmla="*/ 439 w 461"/>
                  <a:gd name="T7" fmla="*/ 159 h 1027"/>
                  <a:gd name="T8" fmla="*/ 380 w 461"/>
                  <a:gd name="T9" fmla="*/ 245 h 1027"/>
                  <a:gd name="T10" fmla="*/ 315 w 461"/>
                  <a:gd name="T11" fmla="*/ 348 h 1027"/>
                  <a:gd name="T12" fmla="*/ 293 w 461"/>
                  <a:gd name="T13" fmla="*/ 462 h 1027"/>
                  <a:gd name="T14" fmla="*/ 310 w 461"/>
                  <a:gd name="T15" fmla="*/ 645 h 1027"/>
                  <a:gd name="T16" fmla="*/ 350 w 461"/>
                  <a:gd name="T17" fmla="*/ 868 h 1027"/>
                  <a:gd name="T18" fmla="*/ 380 w 461"/>
                  <a:gd name="T19" fmla="*/ 959 h 1027"/>
                  <a:gd name="T20" fmla="*/ 368 w 461"/>
                  <a:gd name="T21" fmla="*/ 987 h 1027"/>
                  <a:gd name="T22" fmla="*/ 298 w 461"/>
                  <a:gd name="T23" fmla="*/ 992 h 1027"/>
                  <a:gd name="T24" fmla="*/ 211 w 461"/>
                  <a:gd name="T25" fmla="*/ 969 h 1027"/>
                  <a:gd name="T26" fmla="*/ 134 w 461"/>
                  <a:gd name="T27" fmla="*/ 1004 h 1027"/>
                  <a:gd name="T28" fmla="*/ 87 w 461"/>
                  <a:gd name="T29" fmla="*/ 1027 h 1027"/>
                  <a:gd name="T30" fmla="*/ 53 w 461"/>
                  <a:gd name="T31" fmla="*/ 1022 h 1027"/>
                  <a:gd name="T32" fmla="*/ 0 w 461"/>
                  <a:gd name="T33" fmla="*/ 959 h 1027"/>
                  <a:gd name="T34" fmla="*/ 53 w 461"/>
                  <a:gd name="T35" fmla="*/ 936 h 1027"/>
                  <a:gd name="T36" fmla="*/ 187 w 461"/>
                  <a:gd name="T37" fmla="*/ 908 h 1027"/>
                  <a:gd name="T38" fmla="*/ 263 w 461"/>
                  <a:gd name="T39" fmla="*/ 936 h 1027"/>
                  <a:gd name="T40" fmla="*/ 315 w 461"/>
                  <a:gd name="T41" fmla="*/ 936 h 1027"/>
                  <a:gd name="T42" fmla="*/ 310 w 461"/>
                  <a:gd name="T43" fmla="*/ 890 h 1027"/>
                  <a:gd name="T44" fmla="*/ 258 w 461"/>
                  <a:gd name="T45" fmla="*/ 616 h 1027"/>
                  <a:gd name="T46" fmla="*/ 222 w 461"/>
                  <a:gd name="T47" fmla="*/ 456 h 1027"/>
                  <a:gd name="T48" fmla="*/ 228 w 461"/>
                  <a:gd name="T49" fmla="*/ 376 h 1027"/>
                  <a:gd name="T50" fmla="*/ 280 w 461"/>
                  <a:gd name="T51" fmla="*/ 227 h 1027"/>
                  <a:gd name="T52" fmla="*/ 333 w 461"/>
                  <a:gd name="T53" fmla="*/ 91 h 1027"/>
                  <a:gd name="T54" fmla="*/ 421 w 461"/>
                  <a:gd name="T55" fmla="*/ 0 h 102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1"/>
                  <a:gd name="T85" fmla="*/ 0 h 1027"/>
                  <a:gd name="T86" fmla="*/ 461 w 461"/>
                  <a:gd name="T87" fmla="*/ 1027 h 102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1" h="1027">
                    <a:moveTo>
                      <a:pt x="421" y="0"/>
                    </a:moveTo>
                    <a:lnTo>
                      <a:pt x="449" y="22"/>
                    </a:lnTo>
                    <a:lnTo>
                      <a:pt x="461" y="91"/>
                    </a:lnTo>
                    <a:lnTo>
                      <a:pt x="439" y="159"/>
                    </a:lnTo>
                    <a:lnTo>
                      <a:pt x="380" y="245"/>
                    </a:lnTo>
                    <a:lnTo>
                      <a:pt x="315" y="348"/>
                    </a:lnTo>
                    <a:lnTo>
                      <a:pt x="293" y="462"/>
                    </a:lnTo>
                    <a:lnTo>
                      <a:pt x="310" y="645"/>
                    </a:lnTo>
                    <a:lnTo>
                      <a:pt x="350" y="868"/>
                    </a:lnTo>
                    <a:lnTo>
                      <a:pt x="380" y="959"/>
                    </a:lnTo>
                    <a:lnTo>
                      <a:pt x="368" y="987"/>
                    </a:lnTo>
                    <a:lnTo>
                      <a:pt x="298" y="992"/>
                    </a:lnTo>
                    <a:lnTo>
                      <a:pt x="211" y="969"/>
                    </a:lnTo>
                    <a:lnTo>
                      <a:pt x="134" y="1004"/>
                    </a:lnTo>
                    <a:lnTo>
                      <a:pt x="87" y="1027"/>
                    </a:lnTo>
                    <a:lnTo>
                      <a:pt x="53" y="1022"/>
                    </a:lnTo>
                    <a:lnTo>
                      <a:pt x="0" y="959"/>
                    </a:lnTo>
                    <a:lnTo>
                      <a:pt x="53" y="936"/>
                    </a:lnTo>
                    <a:lnTo>
                      <a:pt x="187" y="908"/>
                    </a:lnTo>
                    <a:lnTo>
                      <a:pt x="263" y="936"/>
                    </a:lnTo>
                    <a:lnTo>
                      <a:pt x="315" y="936"/>
                    </a:lnTo>
                    <a:lnTo>
                      <a:pt x="310" y="890"/>
                    </a:lnTo>
                    <a:lnTo>
                      <a:pt x="258" y="616"/>
                    </a:lnTo>
                    <a:lnTo>
                      <a:pt x="222" y="456"/>
                    </a:lnTo>
                    <a:lnTo>
                      <a:pt x="228" y="376"/>
                    </a:lnTo>
                    <a:lnTo>
                      <a:pt x="280" y="227"/>
                    </a:lnTo>
                    <a:lnTo>
                      <a:pt x="333" y="91"/>
                    </a:lnTo>
                    <a:lnTo>
                      <a:pt x="42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5C57683A-EB56-80D2-E608-7F8329106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" y="1540"/>
              <a:ext cx="827" cy="563"/>
            </a:xfrm>
            <a:custGeom>
              <a:avLst/>
              <a:gdLst>
                <a:gd name="T0" fmla="*/ 0 w 827"/>
                <a:gd name="T1" fmla="*/ 139 h 563"/>
                <a:gd name="T2" fmla="*/ 108 w 827"/>
                <a:gd name="T3" fmla="*/ 18 h 563"/>
                <a:gd name="T4" fmla="*/ 160 w 827"/>
                <a:gd name="T5" fmla="*/ 75 h 563"/>
                <a:gd name="T6" fmla="*/ 213 w 827"/>
                <a:gd name="T7" fmla="*/ 110 h 563"/>
                <a:gd name="T8" fmla="*/ 269 w 827"/>
                <a:gd name="T9" fmla="*/ 110 h 563"/>
                <a:gd name="T10" fmla="*/ 327 w 827"/>
                <a:gd name="T11" fmla="*/ 52 h 563"/>
                <a:gd name="T12" fmla="*/ 396 w 827"/>
                <a:gd name="T13" fmla="*/ 5 h 563"/>
                <a:gd name="T14" fmla="*/ 477 w 827"/>
                <a:gd name="T15" fmla="*/ 0 h 563"/>
                <a:gd name="T16" fmla="*/ 563 w 827"/>
                <a:gd name="T17" fmla="*/ 35 h 563"/>
                <a:gd name="T18" fmla="*/ 620 w 827"/>
                <a:gd name="T19" fmla="*/ 87 h 563"/>
                <a:gd name="T20" fmla="*/ 648 w 827"/>
                <a:gd name="T21" fmla="*/ 157 h 563"/>
                <a:gd name="T22" fmla="*/ 654 w 827"/>
                <a:gd name="T23" fmla="*/ 249 h 563"/>
                <a:gd name="T24" fmla="*/ 671 w 827"/>
                <a:gd name="T25" fmla="*/ 331 h 563"/>
                <a:gd name="T26" fmla="*/ 718 w 827"/>
                <a:gd name="T27" fmla="*/ 371 h 563"/>
                <a:gd name="T28" fmla="*/ 774 w 827"/>
                <a:gd name="T29" fmla="*/ 389 h 563"/>
                <a:gd name="T30" fmla="*/ 827 w 827"/>
                <a:gd name="T31" fmla="*/ 401 h 563"/>
                <a:gd name="T32" fmla="*/ 786 w 827"/>
                <a:gd name="T33" fmla="*/ 563 h 563"/>
                <a:gd name="T34" fmla="*/ 654 w 827"/>
                <a:gd name="T35" fmla="*/ 540 h 563"/>
                <a:gd name="T36" fmla="*/ 517 w 827"/>
                <a:gd name="T37" fmla="*/ 493 h 563"/>
                <a:gd name="T38" fmla="*/ 407 w 827"/>
                <a:gd name="T39" fmla="*/ 441 h 563"/>
                <a:gd name="T40" fmla="*/ 286 w 827"/>
                <a:gd name="T41" fmla="*/ 389 h 563"/>
                <a:gd name="T42" fmla="*/ 160 w 827"/>
                <a:gd name="T43" fmla="*/ 331 h 563"/>
                <a:gd name="T44" fmla="*/ 57 w 827"/>
                <a:gd name="T45" fmla="*/ 209 h 563"/>
                <a:gd name="T46" fmla="*/ 0 w 827"/>
                <a:gd name="T47" fmla="*/ 139 h 5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27"/>
                <a:gd name="T73" fmla="*/ 0 h 563"/>
                <a:gd name="T74" fmla="*/ 827 w 827"/>
                <a:gd name="T75" fmla="*/ 563 h 56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27" h="563">
                  <a:moveTo>
                    <a:pt x="0" y="139"/>
                  </a:moveTo>
                  <a:lnTo>
                    <a:pt x="108" y="18"/>
                  </a:lnTo>
                  <a:lnTo>
                    <a:pt x="160" y="75"/>
                  </a:lnTo>
                  <a:lnTo>
                    <a:pt x="213" y="110"/>
                  </a:lnTo>
                  <a:lnTo>
                    <a:pt x="269" y="110"/>
                  </a:lnTo>
                  <a:lnTo>
                    <a:pt x="327" y="52"/>
                  </a:lnTo>
                  <a:lnTo>
                    <a:pt x="396" y="5"/>
                  </a:lnTo>
                  <a:lnTo>
                    <a:pt x="477" y="0"/>
                  </a:lnTo>
                  <a:lnTo>
                    <a:pt x="563" y="35"/>
                  </a:lnTo>
                  <a:lnTo>
                    <a:pt x="620" y="87"/>
                  </a:lnTo>
                  <a:lnTo>
                    <a:pt x="648" y="157"/>
                  </a:lnTo>
                  <a:lnTo>
                    <a:pt x="654" y="249"/>
                  </a:lnTo>
                  <a:lnTo>
                    <a:pt x="671" y="331"/>
                  </a:lnTo>
                  <a:lnTo>
                    <a:pt x="718" y="371"/>
                  </a:lnTo>
                  <a:lnTo>
                    <a:pt x="774" y="389"/>
                  </a:lnTo>
                  <a:lnTo>
                    <a:pt x="827" y="401"/>
                  </a:lnTo>
                  <a:lnTo>
                    <a:pt x="786" y="563"/>
                  </a:lnTo>
                  <a:lnTo>
                    <a:pt x="654" y="540"/>
                  </a:lnTo>
                  <a:lnTo>
                    <a:pt x="517" y="493"/>
                  </a:lnTo>
                  <a:lnTo>
                    <a:pt x="407" y="441"/>
                  </a:lnTo>
                  <a:lnTo>
                    <a:pt x="286" y="389"/>
                  </a:lnTo>
                  <a:lnTo>
                    <a:pt x="160" y="331"/>
                  </a:lnTo>
                  <a:lnTo>
                    <a:pt x="57" y="209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063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2B347CA9-598D-BB5F-2B07-4559C1238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" y="1513"/>
              <a:ext cx="856" cy="606"/>
            </a:xfrm>
            <a:custGeom>
              <a:avLst/>
              <a:gdLst>
                <a:gd name="T0" fmla="*/ 75 w 856"/>
                <a:gd name="T1" fmla="*/ 266 h 606"/>
                <a:gd name="T2" fmla="*/ 172 w 856"/>
                <a:gd name="T3" fmla="*/ 363 h 606"/>
                <a:gd name="T4" fmla="*/ 304 w 856"/>
                <a:gd name="T5" fmla="*/ 428 h 606"/>
                <a:gd name="T6" fmla="*/ 489 w 856"/>
                <a:gd name="T7" fmla="*/ 513 h 606"/>
                <a:gd name="T8" fmla="*/ 615 w 856"/>
                <a:gd name="T9" fmla="*/ 566 h 606"/>
                <a:gd name="T10" fmla="*/ 816 w 856"/>
                <a:gd name="T11" fmla="*/ 606 h 606"/>
                <a:gd name="T12" fmla="*/ 856 w 856"/>
                <a:gd name="T13" fmla="*/ 393 h 606"/>
                <a:gd name="T14" fmla="*/ 804 w 856"/>
                <a:gd name="T15" fmla="*/ 393 h 606"/>
                <a:gd name="T16" fmla="*/ 753 w 856"/>
                <a:gd name="T17" fmla="*/ 363 h 606"/>
                <a:gd name="T18" fmla="*/ 695 w 856"/>
                <a:gd name="T19" fmla="*/ 323 h 606"/>
                <a:gd name="T20" fmla="*/ 695 w 856"/>
                <a:gd name="T21" fmla="*/ 243 h 606"/>
                <a:gd name="T22" fmla="*/ 660 w 856"/>
                <a:gd name="T23" fmla="*/ 116 h 606"/>
                <a:gd name="T24" fmla="*/ 597 w 856"/>
                <a:gd name="T25" fmla="*/ 46 h 606"/>
                <a:gd name="T26" fmla="*/ 505 w 856"/>
                <a:gd name="T27" fmla="*/ 0 h 606"/>
                <a:gd name="T28" fmla="*/ 391 w 856"/>
                <a:gd name="T29" fmla="*/ 12 h 606"/>
                <a:gd name="T30" fmla="*/ 321 w 856"/>
                <a:gd name="T31" fmla="*/ 53 h 606"/>
                <a:gd name="T32" fmla="*/ 286 w 856"/>
                <a:gd name="T33" fmla="*/ 98 h 606"/>
                <a:gd name="T34" fmla="*/ 253 w 856"/>
                <a:gd name="T35" fmla="*/ 121 h 606"/>
                <a:gd name="T36" fmla="*/ 218 w 856"/>
                <a:gd name="T37" fmla="*/ 116 h 606"/>
                <a:gd name="T38" fmla="*/ 166 w 856"/>
                <a:gd name="T39" fmla="*/ 63 h 606"/>
                <a:gd name="T40" fmla="*/ 132 w 856"/>
                <a:gd name="T41" fmla="*/ 0 h 606"/>
                <a:gd name="T42" fmla="*/ 103 w 856"/>
                <a:gd name="T43" fmla="*/ 30 h 606"/>
                <a:gd name="T44" fmla="*/ 0 w 856"/>
                <a:gd name="T45" fmla="*/ 150 h 606"/>
                <a:gd name="T46" fmla="*/ 5 w 856"/>
                <a:gd name="T47" fmla="*/ 178 h 606"/>
                <a:gd name="T48" fmla="*/ 17 w 856"/>
                <a:gd name="T49" fmla="*/ 191 h 606"/>
                <a:gd name="T50" fmla="*/ 120 w 856"/>
                <a:gd name="T51" fmla="*/ 81 h 606"/>
                <a:gd name="T52" fmla="*/ 172 w 856"/>
                <a:gd name="T53" fmla="*/ 133 h 606"/>
                <a:gd name="T54" fmla="*/ 206 w 856"/>
                <a:gd name="T55" fmla="*/ 168 h 606"/>
                <a:gd name="T56" fmla="*/ 253 w 856"/>
                <a:gd name="T57" fmla="*/ 168 h 606"/>
                <a:gd name="T58" fmla="*/ 286 w 856"/>
                <a:gd name="T59" fmla="*/ 156 h 606"/>
                <a:gd name="T60" fmla="*/ 339 w 856"/>
                <a:gd name="T61" fmla="*/ 116 h 606"/>
                <a:gd name="T62" fmla="*/ 367 w 856"/>
                <a:gd name="T63" fmla="*/ 70 h 606"/>
                <a:gd name="T64" fmla="*/ 442 w 856"/>
                <a:gd name="T65" fmla="*/ 46 h 606"/>
                <a:gd name="T66" fmla="*/ 505 w 856"/>
                <a:gd name="T67" fmla="*/ 53 h 606"/>
                <a:gd name="T68" fmla="*/ 562 w 856"/>
                <a:gd name="T69" fmla="*/ 87 h 606"/>
                <a:gd name="T70" fmla="*/ 615 w 856"/>
                <a:gd name="T71" fmla="*/ 138 h 606"/>
                <a:gd name="T72" fmla="*/ 643 w 856"/>
                <a:gd name="T73" fmla="*/ 203 h 606"/>
                <a:gd name="T74" fmla="*/ 643 w 856"/>
                <a:gd name="T75" fmla="*/ 260 h 606"/>
                <a:gd name="T76" fmla="*/ 643 w 856"/>
                <a:gd name="T77" fmla="*/ 323 h 606"/>
                <a:gd name="T78" fmla="*/ 666 w 856"/>
                <a:gd name="T79" fmla="*/ 375 h 606"/>
                <a:gd name="T80" fmla="*/ 730 w 856"/>
                <a:gd name="T81" fmla="*/ 410 h 606"/>
                <a:gd name="T82" fmla="*/ 804 w 856"/>
                <a:gd name="T83" fmla="*/ 444 h 606"/>
                <a:gd name="T84" fmla="*/ 770 w 856"/>
                <a:gd name="T85" fmla="*/ 554 h 606"/>
                <a:gd name="T86" fmla="*/ 580 w 856"/>
                <a:gd name="T87" fmla="*/ 503 h 606"/>
                <a:gd name="T88" fmla="*/ 454 w 856"/>
                <a:gd name="T89" fmla="*/ 450 h 606"/>
                <a:gd name="T90" fmla="*/ 339 w 856"/>
                <a:gd name="T91" fmla="*/ 416 h 606"/>
                <a:gd name="T92" fmla="*/ 241 w 856"/>
                <a:gd name="T93" fmla="*/ 363 h 606"/>
                <a:gd name="T94" fmla="*/ 120 w 856"/>
                <a:gd name="T95" fmla="*/ 266 h 606"/>
                <a:gd name="T96" fmla="*/ 34 w 856"/>
                <a:gd name="T97" fmla="*/ 173 h 606"/>
                <a:gd name="T98" fmla="*/ 22 w 856"/>
                <a:gd name="T99" fmla="*/ 185 h 606"/>
                <a:gd name="T100" fmla="*/ 75 w 856"/>
                <a:gd name="T101" fmla="*/ 266 h 60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56"/>
                <a:gd name="T154" fmla="*/ 0 h 606"/>
                <a:gd name="T155" fmla="*/ 856 w 856"/>
                <a:gd name="T156" fmla="*/ 606 h 60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56" h="606">
                  <a:moveTo>
                    <a:pt x="75" y="266"/>
                  </a:moveTo>
                  <a:lnTo>
                    <a:pt x="172" y="363"/>
                  </a:lnTo>
                  <a:lnTo>
                    <a:pt x="304" y="428"/>
                  </a:lnTo>
                  <a:lnTo>
                    <a:pt x="489" y="513"/>
                  </a:lnTo>
                  <a:lnTo>
                    <a:pt x="615" y="566"/>
                  </a:lnTo>
                  <a:lnTo>
                    <a:pt x="816" y="606"/>
                  </a:lnTo>
                  <a:lnTo>
                    <a:pt x="856" y="393"/>
                  </a:lnTo>
                  <a:lnTo>
                    <a:pt x="804" y="393"/>
                  </a:lnTo>
                  <a:lnTo>
                    <a:pt x="753" y="363"/>
                  </a:lnTo>
                  <a:lnTo>
                    <a:pt x="695" y="323"/>
                  </a:lnTo>
                  <a:lnTo>
                    <a:pt x="695" y="243"/>
                  </a:lnTo>
                  <a:lnTo>
                    <a:pt x="660" y="116"/>
                  </a:lnTo>
                  <a:lnTo>
                    <a:pt x="597" y="46"/>
                  </a:lnTo>
                  <a:lnTo>
                    <a:pt x="505" y="0"/>
                  </a:lnTo>
                  <a:lnTo>
                    <a:pt x="391" y="12"/>
                  </a:lnTo>
                  <a:lnTo>
                    <a:pt x="321" y="53"/>
                  </a:lnTo>
                  <a:lnTo>
                    <a:pt x="286" y="98"/>
                  </a:lnTo>
                  <a:lnTo>
                    <a:pt x="253" y="121"/>
                  </a:lnTo>
                  <a:lnTo>
                    <a:pt x="218" y="116"/>
                  </a:lnTo>
                  <a:lnTo>
                    <a:pt x="166" y="63"/>
                  </a:lnTo>
                  <a:lnTo>
                    <a:pt x="132" y="0"/>
                  </a:lnTo>
                  <a:lnTo>
                    <a:pt x="103" y="30"/>
                  </a:lnTo>
                  <a:lnTo>
                    <a:pt x="0" y="150"/>
                  </a:lnTo>
                  <a:lnTo>
                    <a:pt x="5" y="178"/>
                  </a:lnTo>
                  <a:lnTo>
                    <a:pt x="17" y="191"/>
                  </a:lnTo>
                  <a:lnTo>
                    <a:pt x="120" y="81"/>
                  </a:lnTo>
                  <a:lnTo>
                    <a:pt x="172" y="133"/>
                  </a:lnTo>
                  <a:lnTo>
                    <a:pt x="206" y="168"/>
                  </a:lnTo>
                  <a:lnTo>
                    <a:pt x="253" y="168"/>
                  </a:lnTo>
                  <a:lnTo>
                    <a:pt x="286" y="156"/>
                  </a:lnTo>
                  <a:lnTo>
                    <a:pt x="339" y="116"/>
                  </a:lnTo>
                  <a:lnTo>
                    <a:pt x="367" y="70"/>
                  </a:lnTo>
                  <a:lnTo>
                    <a:pt x="442" y="46"/>
                  </a:lnTo>
                  <a:lnTo>
                    <a:pt x="505" y="53"/>
                  </a:lnTo>
                  <a:lnTo>
                    <a:pt x="562" y="87"/>
                  </a:lnTo>
                  <a:lnTo>
                    <a:pt x="615" y="138"/>
                  </a:lnTo>
                  <a:lnTo>
                    <a:pt x="643" y="203"/>
                  </a:lnTo>
                  <a:lnTo>
                    <a:pt x="643" y="260"/>
                  </a:lnTo>
                  <a:lnTo>
                    <a:pt x="643" y="323"/>
                  </a:lnTo>
                  <a:lnTo>
                    <a:pt x="666" y="375"/>
                  </a:lnTo>
                  <a:lnTo>
                    <a:pt x="730" y="410"/>
                  </a:lnTo>
                  <a:lnTo>
                    <a:pt x="804" y="444"/>
                  </a:lnTo>
                  <a:lnTo>
                    <a:pt x="770" y="554"/>
                  </a:lnTo>
                  <a:lnTo>
                    <a:pt x="580" y="503"/>
                  </a:lnTo>
                  <a:lnTo>
                    <a:pt x="454" y="450"/>
                  </a:lnTo>
                  <a:lnTo>
                    <a:pt x="339" y="416"/>
                  </a:lnTo>
                  <a:lnTo>
                    <a:pt x="241" y="363"/>
                  </a:lnTo>
                  <a:lnTo>
                    <a:pt x="120" y="266"/>
                  </a:lnTo>
                  <a:lnTo>
                    <a:pt x="34" y="173"/>
                  </a:lnTo>
                  <a:lnTo>
                    <a:pt x="22" y="185"/>
                  </a:lnTo>
                  <a:lnTo>
                    <a:pt x="75" y="2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Oval 36">
              <a:extLst>
                <a:ext uri="{FF2B5EF4-FFF2-40B4-BE49-F238E27FC236}">
                  <a16:creationId xmlns:a16="http://schemas.microsoft.com/office/drawing/2014/main" id="{85B1E67A-569E-5871-F2BB-A78FE01708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86940">
              <a:off x="2791" y="1887"/>
              <a:ext cx="141" cy="50"/>
            </a:xfrm>
            <a:prstGeom prst="ellipse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274320" rIns="274320" anchor="ctr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en-US" dirty="0"/>
            </a:p>
          </p:txBody>
        </p:sp>
        <p:sp>
          <p:nvSpPr>
            <p:cNvPr id="35" name="Oval 37">
              <a:extLst>
                <a:ext uri="{FF2B5EF4-FFF2-40B4-BE49-F238E27FC236}">
                  <a16:creationId xmlns:a16="http://schemas.microsoft.com/office/drawing/2014/main" id="{146804E5-ADA0-2309-CB4E-4E476DB088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86940">
              <a:off x="2810" y="1913"/>
              <a:ext cx="81" cy="1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274320" rIns="274320" anchor="ctr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en-US" dirty="0"/>
            </a:p>
          </p:txBody>
        </p:sp>
        <p:sp>
          <p:nvSpPr>
            <p:cNvPr id="36" name="Oval 38">
              <a:extLst>
                <a:ext uri="{FF2B5EF4-FFF2-40B4-BE49-F238E27FC236}">
                  <a16:creationId xmlns:a16="http://schemas.microsoft.com/office/drawing/2014/main" id="{D6B30867-925F-A036-5239-F6CF450DC09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86940">
              <a:off x="2741" y="1887"/>
              <a:ext cx="141" cy="50"/>
            </a:xfrm>
            <a:prstGeom prst="ellipse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274320" rIns="274320" anchor="ctr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en-US" dirty="0"/>
            </a:p>
          </p:txBody>
        </p:sp>
        <p:sp>
          <p:nvSpPr>
            <p:cNvPr id="37" name="Oval 39">
              <a:extLst>
                <a:ext uri="{FF2B5EF4-FFF2-40B4-BE49-F238E27FC236}">
                  <a16:creationId xmlns:a16="http://schemas.microsoft.com/office/drawing/2014/main" id="{826D4320-4F4D-AD05-509C-D7D6E939D07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86940">
              <a:off x="2760" y="1913"/>
              <a:ext cx="81" cy="1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274320" rIns="274320" anchor="ctr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en-US" dirty="0"/>
            </a:p>
          </p:txBody>
        </p:sp>
        <p:sp>
          <p:nvSpPr>
            <p:cNvPr id="38" name="Oval 40">
              <a:extLst>
                <a:ext uri="{FF2B5EF4-FFF2-40B4-BE49-F238E27FC236}">
                  <a16:creationId xmlns:a16="http://schemas.microsoft.com/office/drawing/2014/main" id="{A5C07229-27C0-48BA-1E22-92CA425094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7" y="2089"/>
              <a:ext cx="198" cy="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lIns="274320" rIns="274320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</p:grpSp>
      <p:pic>
        <p:nvPicPr>
          <p:cNvPr id="45" name="Picture 2" descr="http://www.swordofthespirit.net/bulwark/mosesbush.gif">
            <a:extLst>
              <a:ext uri="{FF2B5EF4-FFF2-40B4-BE49-F238E27FC236}">
                <a16:creationId xmlns:a16="http://schemas.microsoft.com/office/drawing/2014/main" id="{FFA5717E-9776-BDBE-9E21-94BD77BA6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57" y="2779963"/>
            <a:ext cx="1193443" cy="694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2" name="Group 47">
            <a:extLst>
              <a:ext uri="{FF2B5EF4-FFF2-40B4-BE49-F238E27FC236}">
                <a16:creationId xmlns:a16="http://schemas.microsoft.com/office/drawing/2014/main" id="{F07B8A86-95B1-12D2-7CBD-E6E9E0CAAA5B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8407664" y="1581835"/>
            <a:ext cx="583935" cy="1218646"/>
            <a:chOff x="2593" y="768"/>
            <a:chExt cx="849" cy="1475"/>
          </a:xfrm>
        </p:grpSpPr>
        <p:sp>
          <p:nvSpPr>
            <p:cNvPr id="63" name="Freeform 48">
              <a:extLst>
                <a:ext uri="{FF2B5EF4-FFF2-40B4-BE49-F238E27FC236}">
                  <a16:creationId xmlns:a16="http://schemas.microsoft.com/office/drawing/2014/main" id="{E387CBFC-254F-93D2-001B-81B4DB8E7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" y="1179"/>
              <a:ext cx="302" cy="308"/>
            </a:xfrm>
            <a:custGeom>
              <a:avLst/>
              <a:gdLst>
                <a:gd name="T0" fmla="*/ 220 w 302"/>
                <a:gd name="T1" fmla="*/ 225 h 308"/>
                <a:gd name="T2" fmla="*/ 220 w 302"/>
                <a:gd name="T3" fmla="*/ 197 h 308"/>
                <a:gd name="T4" fmla="*/ 216 w 302"/>
                <a:gd name="T5" fmla="*/ 159 h 308"/>
                <a:gd name="T6" fmla="*/ 208 w 302"/>
                <a:gd name="T7" fmla="*/ 135 h 308"/>
                <a:gd name="T8" fmla="*/ 198 w 302"/>
                <a:gd name="T9" fmla="*/ 116 h 308"/>
                <a:gd name="T10" fmla="*/ 181 w 302"/>
                <a:gd name="T11" fmla="*/ 93 h 308"/>
                <a:gd name="T12" fmla="*/ 193 w 302"/>
                <a:gd name="T13" fmla="*/ 80 h 308"/>
                <a:gd name="T14" fmla="*/ 199 w 302"/>
                <a:gd name="T15" fmla="*/ 60 h 308"/>
                <a:gd name="T16" fmla="*/ 196 w 302"/>
                <a:gd name="T17" fmla="*/ 38 h 308"/>
                <a:gd name="T18" fmla="*/ 184 w 302"/>
                <a:gd name="T19" fmla="*/ 18 h 308"/>
                <a:gd name="T20" fmla="*/ 163 w 302"/>
                <a:gd name="T21" fmla="*/ 5 h 308"/>
                <a:gd name="T22" fmla="*/ 142 w 302"/>
                <a:gd name="T23" fmla="*/ 0 h 308"/>
                <a:gd name="T24" fmla="*/ 136 w 302"/>
                <a:gd name="T25" fmla="*/ 9 h 308"/>
                <a:gd name="T26" fmla="*/ 148 w 302"/>
                <a:gd name="T27" fmla="*/ 15 h 308"/>
                <a:gd name="T28" fmla="*/ 160 w 302"/>
                <a:gd name="T29" fmla="*/ 23 h 308"/>
                <a:gd name="T30" fmla="*/ 172 w 302"/>
                <a:gd name="T31" fmla="*/ 39 h 308"/>
                <a:gd name="T32" fmla="*/ 171 w 302"/>
                <a:gd name="T33" fmla="*/ 57 h 308"/>
                <a:gd name="T34" fmla="*/ 157 w 302"/>
                <a:gd name="T35" fmla="*/ 71 h 308"/>
                <a:gd name="T36" fmla="*/ 151 w 302"/>
                <a:gd name="T37" fmla="*/ 74 h 308"/>
                <a:gd name="T38" fmla="*/ 117 w 302"/>
                <a:gd name="T39" fmla="*/ 71 h 308"/>
                <a:gd name="T40" fmla="*/ 93 w 302"/>
                <a:gd name="T41" fmla="*/ 74 h 308"/>
                <a:gd name="T42" fmla="*/ 69 w 302"/>
                <a:gd name="T43" fmla="*/ 84 h 308"/>
                <a:gd name="T44" fmla="*/ 64 w 302"/>
                <a:gd name="T45" fmla="*/ 87 h 308"/>
                <a:gd name="T46" fmla="*/ 45 w 302"/>
                <a:gd name="T47" fmla="*/ 75 h 308"/>
                <a:gd name="T48" fmla="*/ 28 w 302"/>
                <a:gd name="T49" fmla="*/ 59 h 308"/>
                <a:gd name="T50" fmla="*/ 25 w 302"/>
                <a:gd name="T51" fmla="*/ 48 h 308"/>
                <a:gd name="T52" fmla="*/ 30 w 302"/>
                <a:gd name="T53" fmla="*/ 36 h 308"/>
                <a:gd name="T54" fmla="*/ 43 w 302"/>
                <a:gd name="T55" fmla="*/ 29 h 308"/>
                <a:gd name="T56" fmla="*/ 48 w 302"/>
                <a:gd name="T57" fmla="*/ 20 h 308"/>
                <a:gd name="T58" fmla="*/ 40 w 302"/>
                <a:gd name="T59" fmla="*/ 15 h 308"/>
                <a:gd name="T60" fmla="*/ 25 w 302"/>
                <a:gd name="T61" fmla="*/ 18 h 308"/>
                <a:gd name="T62" fmla="*/ 6 w 302"/>
                <a:gd name="T63" fmla="*/ 36 h 308"/>
                <a:gd name="T64" fmla="*/ 0 w 302"/>
                <a:gd name="T65" fmla="*/ 56 h 308"/>
                <a:gd name="T66" fmla="*/ 6 w 302"/>
                <a:gd name="T67" fmla="*/ 74 h 308"/>
                <a:gd name="T68" fmla="*/ 22 w 302"/>
                <a:gd name="T69" fmla="*/ 93 h 308"/>
                <a:gd name="T70" fmla="*/ 40 w 302"/>
                <a:gd name="T71" fmla="*/ 107 h 308"/>
                <a:gd name="T72" fmla="*/ 25 w 302"/>
                <a:gd name="T73" fmla="*/ 140 h 308"/>
                <a:gd name="T74" fmla="*/ 22 w 302"/>
                <a:gd name="T75" fmla="*/ 171 h 308"/>
                <a:gd name="T76" fmla="*/ 24 w 302"/>
                <a:gd name="T77" fmla="*/ 204 h 308"/>
                <a:gd name="T78" fmla="*/ 27 w 302"/>
                <a:gd name="T79" fmla="*/ 233 h 308"/>
                <a:gd name="T80" fmla="*/ 39 w 302"/>
                <a:gd name="T81" fmla="*/ 258 h 308"/>
                <a:gd name="T82" fmla="*/ 55 w 302"/>
                <a:gd name="T83" fmla="*/ 278 h 308"/>
                <a:gd name="T84" fmla="*/ 79 w 302"/>
                <a:gd name="T85" fmla="*/ 293 h 308"/>
                <a:gd name="T86" fmla="*/ 99 w 302"/>
                <a:gd name="T87" fmla="*/ 303 h 308"/>
                <a:gd name="T88" fmla="*/ 124 w 302"/>
                <a:gd name="T89" fmla="*/ 308 h 308"/>
                <a:gd name="T90" fmla="*/ 148 w 302"/>
                <a:gd name="T91" fmla="*/ 308 h 308"/>
                <a:gd name="T92" fmla="*/ 172 w 302"/>
                <a:gd name="T93" fmla="*/ 305 h 308"/>
                <a:gd name="T94" fmla="*/ 196 w 302"/>
                <a:gd name="T95" fmla="*/ 297 h 308"/>
                <a:gd name="T96" fmla="*/ 208 w 302"/>
                <a:gd name="T97" fmla="*/ 284 h 308"/>
                <a:gd name="T98" fmla="*/ 220 w 302"/>
                <a:gd name="T99" fmla="*/ 266 h 308"/>
                <a:gd name="T100" fmla="*/ 253 w 302"/>
                <a:gd name="T101" fmla="*/ 278 h 308"/>
                <a:gd name="T102" fmla="*/ 273 w 302"/>
                <a:gd name="T103" fmla="*/ 288 h 308"/>
                <a:gd name="T104" fmla="*/ 288 w 302"/>
                <a:gd name="T105" fmla="*/ 290 h 308"/>
                <a:gd name="T106" fmla="*/ 298 w 302"/>
                <a:gd name="T107" fmla="*/ 281 h 308"/>
                <a:gd name="T108" fmla="*/ 302 w 302"/>
                <a:gd name="T109" fmla="*/ 269 h 308"/>
                <a:gd name="T110" fmla="*/ 294 w 302"/>
                <a:gd name="T111" fmla="*/ 254 h 308"/>
                <a:gd name="T112" fmla="*/ 270 w 302"/>
                <a:gd name="T113" fmla="*/ 243 h 308"/>
                <a:gd name="T114" fmla="*/ 238 w 302"/>
                <a:gd name="T115" fmla="*/ 236 h 308"/>
                <a:gd name="T116" fmla="*/ 220 w 302"/>
                <a:gd name="T117" fmla="*/ 225 h 3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2"/>
                <a:gd name="T178" fmla="*/ 0 h 308"/>
                <a:gd name="T179" fmla="*/ 302 w 302"/>
                <a:gd name="T180" fmla="*/ 308 h 3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2" h="308">
                  <a:moveTo>
                    <a:pt x="220" y="225"/>
                  </a:moveTo>
                  <a:lnTo>
                    <a:pt x="220" y="197"/>
                  </a:lnTo>
                  <a:lnTo>
                    <a:pt x="216" y="159"/>
                  </a:lnTo>
                  <a:lnTo>
                    <a:pt x="208" y="135"/>
                  </a:lnTo>
                  <a:lnTo>
                    <a:pt x="198" y="116"/>
                  </a:lnTo>
                  <a:lnTo>
                    <a:pt x="181" y="93"/>
                  </a:lnTo>
                  <a:lnTo>
                    <a:pt x="193" y="80"/>
                  </a:lnTo>
                  <a:lnTo>
                    <a:pt x="199" y="60"/>
                  </a:lnTo>
                  <a:lnTo>
                    <a:pt x="196" y="38"/>
                  </a:lnTo>
                  <a:lnTo>
                    <a:pt x="184" y="18"/>
                  </a:lnTo>
                  <a:lnTo>
                    <a:pt x="163" y="5"/>
                  </a:lnTo>
                  <a:lnTo>
                    <a:pt x="142" y="0"/>
                  </a:lnTo>
                  <a:lnTo>
                    <a:pt x="136" y="9"/>
                  </a:lnTo>
                  <a:lnTo>
                    <a:pt x="148" y="15"/>
                  </a:lnTo>
                  <a:lnTo>
                    <a:pt x="160" y="23"/>
                  </a:lnTo>
                  <a:lnTo>
                    <a:pt x="172" y="39"/>
                  </a:lnTo>
                  <a:lnTo>
                    <a:pt x="171" y="57"/>
                  </a:lnTo>
                  <a:lnTo>
                    <a:pt x="157" y="71"/>
                  </a:lnTo>
                  <a:lnTo>
                    <a:pt x="151" y="74"/>
                  </a:lnTo>
                  <a:lnTo>
                    <a:pt x="117" y="71"/>
                  </a:lnTo>
                  <a:lnTo>
                    <a:pt x="93" y="74"/>
                  </a:lnTo>
                  <a:lnTo>
                    <a:pt x="69" y="84"/>
                  </a:lnTo>
                  <a:lnTo>
                    <a:pt x="64" y="87"/>
                  </a:lnTo>
                  <a:lnTo>
                    <a:pt x="45" y="75"/>
                  </a:lnTo>
                  <a:lnTo>
                    <a:pt x="28" y="59"/>
                  </a:lnTo>
                  <a:lnTo>
                    <a:pt x="25" y="48"/>
                  </a:lnTo>
                  <a:lnTo>
                    <a:pt x="30" y="36"/>
                  </a:lnTo>
                  <a:lnTo>
                    <a:pt x="43" y="29"/>
                  </a:lnTo>
                  <a:lnTo>
                    <a:pt x="48" y="20"/>
                  </a:lnTo>
                  <a:lnTo>
                    <a:pt x="40" y="15"/>
                  </a:lnTo>
                  <a:lnTo>
                    <a:pt x="25" y="18"/>
                  </a:lnTo>
                  <a:lnTo>
                    <a:pt x="6" y="36"/>
                  </a:lnTo>
                  <a:lnTo>
                    <a:pt x="0" y="56"/>
                  </a:lnTo>
                  <a:lnTo>
                    <a:pt x="6" y="74"/>
                  </a:lnTo>
                  <a:lnTo>
                    <a:pt x="22" y="93"/>
                  </a:lnTo>
                  <a:lnTo>
                    <a:pt x="40" y="107"/>
                  </a:lnTo>
                  <a:lnTo>
                    <a:pt x="25" y="140"/>
                  </a:lnTo>
                  <a:lnTo>
                    <a:pt x="22" y="171"/>
                  </a:lnTo>
                  <a:lnTo>
                    <a:pt x="24" y="204"/>
                  </a:lnTo>
                  <a:lnTo>
                    <a:pt x="27" y="233"/>
                  </a:lnTo>
                  <a:lnTo>
                    <a:pt x="39" y="258"/>
                  </a:lnTo>
                  <a:lnTo>
                    <a:pt x="55" y="278"/>
                  </a:lnTo>
                  <a:lnTo>
                    <a:pt x="79" y="293"/>
                  </a:lnTo>
                  <a:lnTo>
                    <a:pt x="99" y="303"/>
                  </a:lnTo>
                  <a:lnTo>
                    <a:pt x="124" y="308"/>
                  </a:lnTo>
                  <a:lnTo>
                    <a:pt x="148" y="308"/>
                  </a:lnTo>
                  <a:lnTo>
                    <a:pt x="172" y="305"/>
                  </a:lnTo>
                  <a:lnTo>
                    <a:pt x="196" y="297"/>
                  </a:lnTo>
                  <a:lnTo>
                    <a:pt x="208" y="284"/>
                  </a:lnTo>
                  <a:lnTo>
                    <a:pt x="220" y="266"/>
                  </a:lnTo>
                  <a:lnTo>
                    <a:pt x="253" y="278"/>
                  </a:lnTo>
                  <a:lnTo>
                    <a:pt x="273" y="288"/>
                  </a:lnTo>
                  <a:lnTo>
                    <a:pt x="288" y="290"/>
                  </a:lnTo>
                  <a:lnTo>
                    <a:pt x="298" y="281"/>
                  </a:lnTo>
                  <a:lnTo>
                    <a:pt x="302" y="269"/>
                  </a:lnTo>
                  <a:lnTo>
                    <a:pt x="294" y="254"/>
                  </a:lnTo>
                  <a:lnTo>
                    <a:pt x="270" y="243"/>
                  </a:lnTo>
                  <a:lnTo>
                    <a:pt x="238" y="236"/>
                  </a:lnTo>
                  <a:lnTo>
                    <a:pt x="220" y="22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Freeform 49">
              <a:extLst>
                <a:ext uri="{FF2B5EF4-FFF2-40B4-BE49-F238E27FC236}">
                  <a16:creationId xmlns:a16="http://schemas.microsoft.com/office/drawing/2014/main" id="{6E739A6B-F5DC-3484-5004-3587142F5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1498"/>
              <a:ext cx="216" cy="346"/>
            </a:xfrm>
            <a:custGeom>
              <a:avLst/>
              <a:gdLst>
                <a:gd name="T0" fmla="*/ 45 w 216"/>
                <a:gd name="T1" fmla="*/ 18 h 346"/>
                <a:gd name="T2" fmla="*/ 57 w 216"/>
                <a:gd name="T3" fmla="*/ 8 h 346"/>
                <a:gd name="T4" fmla="*/ 78 w 216"/>
                <a:gd name="T5" fmla="*/ 0 h 346"/>
                <a:gd name="T6" fmla="*/ 99 w 216"/>
                <a:gd name="T7" fmla="*/ 2 h 346"/>
                <a:gd name="T8" fmla="*/ 117 w 216"/>
                <a:gd name="T9" fmla="*/ 5 h 346"/>
                <a:gd name="T10" fmla="*/ 140 w 216"/>
                <a:gd name="T11" fmla="*/ 12 h 346"/>
                <a:gd name="T12" fmla="*/ 158 w 216"/>
                <a:gd name="T13" fmla="*/ 28 h 346"/>
                <a:gd name="T14" fmla="*/ 174 w 216"/>
                <a:gd name="T15" fmla="*/ 44 h 346"/>
                <a:gd name="T16" fmla="*/ 191 w 216"/>
                <a:gd name="T17" fmla="*/ 73 h 346"/>
                <a:gd name="T18" fmla="*/ 203 w 216"/>
                <a:gd name="T19" fmla="*/ 104 h 346"/>
                <a:gd name="T20" fmla="*/ 210 w 216"/>
                <a:gd name="T21" fmla="*/ 139 h 346"/>
                <a:gd name="T22" fmla="*/ 215 w 216"/>
                <a:gd name="T23" fmla="*/ 173 h 346"/>
                <a:gd name="T24" fmla="*/ 216 w 216"/>
                <a:gd name="T25" fmla="*/ 211 h 346"/>
                <a:gd name="T26" fmla="*/ 210 w 216"/>
                <a:gd name="T27" fmla="*/ 245 h 346"/>
                <a:gd name="T28" fmla="*/ 206 w 216"/>
                <a:gd name="T29" fmla="*/ 271 h 346"/>
                <a:gd name="T30" fmla="*/ 195 w 216"/>
                <a:gd name="T31" fmla="*/ 299 h 346"/>
                <a:gd name="T32" fmla="*/ 176 w 216"/>
                <a:gd name="T33" fmla="*/ 320 h 346"/>
                <a:gd name="T34" fmla="*/ 150 w 216"/>
                <a:gd name="T35" fmla="*/ 337 h 346"/>
                <a:gd name="T36" fmla="*/ 114 w 216"/>
                <a:gd name="T37" fmla="*/ 344 h 346"/>
                <a:gd name="T38" fmla="*/ 78 w 216"/>
                <a:gd name="T39" fmla="*/ 346 h 346"/>
                <a:gd name="T40" fmla="*/ 50 w 216"/>
                <a:gd name="T41" fmla="*/ 340 h 346"/>
                <a:gd name="T42" fmla="*/ 24 w 216"/>
                <a:gd name="T43" fmla="*/ 325 h 346"/>
                <a:gd name="T44" fmla="*/ 9 w 216"/>
                <a:gd name="T45" fmla="*/ 302 h 346"/>
                <a:gd name="T46" fmla="*/ 0 w 216"/>
                <a:gd name="T47" fmla="*/ 268 h 346"/>
                <a:gd name="T48" fmla="*/ 3 w 216"/>
                <a:gd name="T49" fmla="*/ 236 h 346"/>
                <a:gd name="T50" fmla="*/ 17 w 216"/>
                <a:gd name="T51" fmla="*/ 211 h 346"/>
                <a:gd name="T52" fmla="*/ 30 w 216"/>
                <a:gd name="T53" fmla="*/ 193 h 346"/>
                <a:gd name="T54" fmla="*/ 42 w 216"/>
                <a:gd name="T55" fmla="*/ 175 h 346"/>
                <a:gd name="T56" fmla="*/ 47 w 216"/>
                <a:gd name="T57" fmla="*/ 155 h 346"/>
                <a:gd name="T58" fmla="*/ 45 w 216"/>
                <a:gd name="T59" fmla="*/ 134 h 346"/>
                <a:gd name="T60" fmla="*/ 38 w 216"/>
                <a:gd name="T61" fmla="*/ 109 h 346"/>
                <a:gd name="T62" fmla="*/ 32 w 216"/>
                <a:gd name="T63" fmla="*/ 85 h 346"/>
                <a:gd name="T64" fmla="*/ 30 w 216"/>
                <a:gd name="T65" fmla="*/ 59 h 346"/>
                <a:gd name="T66" fmla="*/ 35 w 216"/>
                <a:gd name="T67" fmla="*/ 34 h 346"/>
                <a:gd name="T68" fmla="*/ 45 w 216"/>
                <a:gd name="T69" fmla="*/ 18 h 3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6"/>
                <a:gd name="T106" fmla="*/ 0 h 346"/>
                <a:gd name="T107" fmla="*/ 216 w 216"/>
                <a:gd name="T108" fmla="*/ 346 h 3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6" h="346">
                  <a:moveTo>
                    <a:pt x="45" y="18"/>
                  </a:moveTo>
                  <a:lnTo>
                    <a:pt x="57" y="8"/>
                  </a:lnTo>
                  <a:lnTo>
                    <a:pt x="78" y="0"/>
                  </a:lnTo>
                  <a:lnTo>
                    <a:pt x="99" y="2"/>
                  </a:lnTo>
                  <a:lnTo>
                    <a:pt x="117" y="5"/>
                  </a:lnTo>
                  <a:lnTo>
                    <a:pt x="140" y="12"/>
                  </a:lnTo>
                  <a:lnTo>
                    <a:pt x="158" y="28"/>
                  </a:lnTo>
                  <a:lnTo>
                    <a:pt x="174" y="44"/>
                  </a:lnTo>
                  <a:lnTo>
                    <a:pt x="191" y="73"/>
                  </a:lnTo>
                  <a:lnTo>
                    <a:pt x="203" y="104"/>
                  </a:lnTo>
                  <a:lnTo>
                    <a:pt x="210" y="139"/>
                  </a:lnTo>
                  <a:lnTo>
                    <a:pt x="215" y="173"/>
                  </a:lnTo>
                  <a:lnTo>
                    <a:pt x="216" y="211"/>
                  </a:lnTo>
                  <a:lnTo>
                    <a:pt x="210" y="245"/>
                  </a:lnTo>
                  <a:lnTo>
                    <a:pt x="206" y="271"/>
                  </a:lnTo>
                  <a:lnTo>
                    <a:pt x="195" y="299"/>
                  </a:lnTo>
                  <a:lnTo>
                    <a:pt x="176" y="320"/>
                  </a:lnTo>
                  <a:lnTo>
                    <a:pt x="150" y="337"/>
                  </a:lnTo>
                  <a:lnTo>
                    <a:pt x="114" y="344"/>
                  </a:lnTo>
                  <a:lnTo>
                    <a:pt x="78" y="346"/>
                  </a:lnTo>
                  <a:lnTo>
                    <a:pt x="50" y="340"/>
                  </a:lnTo>
                  <a:lnTo>
                    <a:pt x="24" y="325"/>
                  </a:lnTo>
                  <a:lnTo>
                    <a:pt x="9" y="302"/>
                  </a:lnTo>
                  <a:lnTo>
                    <a:pt x="0" y="268"/>
                  </a:lnTo>
                  <a:lnTo>
                    <a:pt x="3" y="236"/>
                  </a:lnTo>
                  <a:lnTo>
                    <a:pt x="17" y="211"/>
                  </a:lnTo>
                  <a:lnTo>
                    <a:pt x="30" y="193"/>
                  </a:lnTo>
                  <a:lnTo>
                    <a:pt x="42" y="175"/>
                  </a:lnTo>
                  <a:lnTo>
                    <a:pt x="47" y="155"/>
                  </a:lnTo>
                  <a:lnTo>
                    <a:pt x="45" y="134"/>
                  </a:lnTo>
                  <a:lnTo>
                    <a:pt x="38" y="109"/>
                  </a:lnTo>
                  <a:lnTo>
                    <a:pt x="32" y="85"/>
                  </a:lnTo>
                  <a:lnTo>
                    <a:pt x="30" y="59"/>
                  </a:lnTo>
                  <a:lnTo>
                    <a:pt x="35" y="34"/>
                  </a:lnTo>
                  <a:lnTo>
                    <a:pt x="45" y="1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Freeform 50">
              <a:extLst>
                <a:ext uri="{FF2B5EF4-FFF2-40B4-BE49-F238E27FC236}">
                  <a16:creationId xmlns:a16="http://schemas.microsoft.com/office/drawing/2014/main" id="{FDCF1B97-5E94-22AC-C5FC-046312E82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1515"/>
              <a:ext cx="321" cy="165"/>
            </a:xfrm>
            <a:custGeom>
              <a:avLst/>
              <a:gdLst>
                <a:gd name="T0" fmla="*/ 254 w 321"/>
                <a:gd name="T1" fmla="*/ 36 h 165"/>
                <a:gd name="T2" fmla="*/ 269 w 321"/>
                <a:gd name="T3" fmla="*/ 15 h 165"/>
                <a:gd name="T4" fmla="*/ 294 w 321"/>
                <a:gd name="T5" fmla="*/ 0 h 165"/>
                <a:gd name="T6" fmla="*/ 311 w 321"/>
                <a:gd name="T7" fmla="*/ 3 h 165"/>
                <a:gd name="T8" fmla="*/ 321 w 321"/>
                <a:gd name="T9" fmla="*/ 18 h 165"/>
                <a:gd name="T10" fmla="*/ 318 w 321"/>
                <a:gd name="T11" fmla="*/ 50 h 165"/>
                <a:gd name="T12" fmla="*/ 306 w 321"/>
                <a:gd name="T13" fmla="*/ 80 h 165"/>
                <a:gd name="T14" fmla="*/ 282 w 321"/>
                <a:gd name="T15" fmla="*/ 98 h 165"/>
                <a:gd name="T16" fmla="*/ 243 w 321"/>
                <a:gd name="T17" fmla="*/ 119 h 165"/>
                <a:gd name="T18" fmla="*/ 207 w 321"/>
                <a:gd name="T19" fmla="*/ 147 h 165"/>
                <a:gd name="T20" fmla="*/ 179 w 321"/>
                <a:gd name="T21" fmla="*/ 165 h 165"/>
                <a:gd name="T22" fmla="*/ 162 w 321"/>
                <a:gd name="T23" fmla="*/ 164 h 165"/>
                <a:gd name="T24" fmla="*/ 137 w 321"/>
                <a:gd name="T25" fmla="*/ 149 h 165"/>
                <a:gd name="T26" fmla="*/ 104 w 321"/>
                <a:gd name="T27" fmla="*/ 116 h 165"/>
                <a:gd name="T28" fmla="*/ 75 w 321"/>
                <a:gd name="T29" fmla="*/ 93 h 165"/>
                <a:gd name="T30" fmla="*/ 62 w 321"/>
                <a:gd name="T31" fmla="*/ 98 h 165"/>
                <a:gd name="T32" fmla="*/ 54 w 321"/>
                <a:gd name="T33" fmla="*/ 116 h 165"/>
                <a:gd name="T34" fmla="*/ 50 w 321"/>
                <a:gd name="T35" fmla="*/ 117 h 165"/>
                <a:gd name="T36" fmla="*/ 24 w 321"/>
                <a:gd name="T37" fmla="*/ 120 h 165"/>
                <a:gd name="T38" fmla="*/ 9 w 321"/>
                <a:gd name="T39" fmla="*/ 107 h 165"/>
                <a:gd name="T40" fmla="*/ 2 w 321"/>
                <a:gd name="T41" fmla="*/ 75 h 165"/>
                <a:gd name="T42" fmla="*/ 0 w 321"/>
                <a:gd name="T43" fmla="*/ 30 h 165"/>
                <a:gd name="T44" fmla="*/ 18 w 321"/>
                <a:gd name="T45" fmla="*/ 9 h 165"/>
                <a:gd name="T46" fmla="*/ 45 w 321"/>
                <a:gd name="T47" fmla="*/ 9 h 165"/>
                <a:gd name="T48" fmla="*/ 69 w 321"/>
                <a:gd name="T49" fmla="*/ 20 h 165"/>
                <a:gd name="T50" fmla="*/ 89 w 321"/>
                <a:gd name="T51" fmla="*/ 51 h 165"/>
                <a:gd name="T52" fmla="*/ 104 w 321"/>
                <a:gd name="T53" fmla="*/ 77 h 165"/>
                <a:gd name="T54" fmla="*/ 126 w 321"/>
                <a:gd name="T55" fmla="*/ 101 h 165"/>
                <a:gd name="T56" fmla="*/ 152 w 321"/>
                <a:gd name="T57" fmla="*/ 120 h 165"/>
                <a:gd name="T58" fmla="*/ 171 w 321"/>
                <a:gd name="T59" fmla="*/ 123 h 165"/>
                <a:gd name="T60" fmla="*/ 189 w 321"/>
                <a:gd name="T61" fmla="*/ 116 h 165"/>
                <a:gd name="T62" fmla="*/ 212 w 321"/>
                <a:gd name="T63" fmla="*/ 96 h 165"/>
                <a:gd name="T64" fmla="*/ 231 w 321"/>
                <a:gd name="T65" fmla="*/ 72 h 165"/>
                <a:gd name="T66" fmla="*/ 254 w 321"/>
                <a:gd name="T67" fmla="*/ 36 h 1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21"/>
                <a:gd name="T103" fmla="*/ 0 h 165"/>
                <a:gd name="T104" fmla="*/ 321 w 321"/>
                <a:gd name="T105" fmla="*/ 165 h 1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21" h="165">
                  <a:moveTo>
                    <a:pt x="254" y="36"/>
                  </a:moveTo>
                  <a:lnTo>
                    <a:pt x="269" y="15"/>
                  </a:lnTo>
                  <a:lnTo>
                    <a:pt x="294" y="0"/>
                  </a:lnTo>
                  <a:lnTo>
                    <a:pt x="311" y="3"/>
                  </a:lnTo>
                  <a:lnTo>
                    <a:pt x="321" y="18"/>
                  </a:lnTo>
                  <a:lnTo>
                    <a:pt x="318" y="50"/>
                  </a:lnTo>
                  <a:lnTo>
                    <a:pt x="306" y="80"/>
                  </a:lnTo>
                  <a:lnTo>
                    <a:pt x="282" y="98"/>
                  </a:lnTo>
                  <a:lnTo>
                    <a:pt x="243" y="119"/>
                  </a:lnTo>
                  <a:lnTo>
                    <a:pt x="207" y="147"/>
                  </a:lnTo>
                  <a:lnTo>
                    <a:pt x="179" y="165"/>
                  </a:lnTo>
                  <a:lnTo>
                    <a:pt x="162" y="164"/>
                  </a:lnTo>
                  <a:lnTo>
                    <a:pt x="137" y="149"/>
                  </a:lnTo>
                  <a:lnTo>
                    <a:pt x="104" y="116"/>
                  </a:lnTo>
                  <a:lnTo>
                    <a:pt x="75" y="93"/>
                  </a:lnTo>
                  <a:lnTo>
                    <a:pt x="62" y="98"/>
                  </a:lnTo>
                  <a:lnTo>
                    <a:pt x="54" y="116"/>
                  </a:lnTo>
                  <a:lnTo>
                    <a:pt x="50" y="117"/>
                  </a:lnTo>
                  <a:lnTo>
                    <a:pt x="24" y="120"/>
                  </a:lnTo>
                  <a:lnTo>
                    <a:pt x="9" y="107"/>
                  </a:lnTo>
                  <a:lnTo>
                    <a:pt x="2" y="75"/>
                  </a:lnTo>
                  <a:lnTo>
                    <a:pt x="0" y="30"/>
                  </a:lnTo>
                  <a:lnTo>
                    <a:pt x="18" y="9"/>
                  </a:lnTo>
                  <a:lnTo>
                    <a:pt x="45" y="9"/>
                  </a:lnTo>
                  <a:lnTo>
                    <a:pt x="69" y="20"/>
                  </a:lnTo>
                  <a:lnTo>
                    <a:pt x="89" y="51"/>
                  </a:lnTo>
                  <a:lnTo>
                    <a:pt x="104" y="77"/>
                  </a:lnTo>
                  <a:lnTo>
                    <a:pt x="126" y="101"/>
                  </a:lnTo>
                  <a:lnTo>
                    <a:pt x="152" y="120"/>
                  </a:lnTo>
                  <a:lnTo>
                    <a:pt x="171" y="123"/>
                  </a:lnTo>
                  <a:lnTo>
                    <a:pt x="189" y="116"/>
                  </a:lnTo>
                  <a:lnTo>
                    <a:pt x="212" y="96"/>
                  </a:lnTo>
                  <a:lnTo>
                    <a:pt x="231" y="72"/>
                  </a:lnTo>
                  <a:lnTo>
                    <a:pt x="254" y="36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Freeform 51">
              <a:extLst>
                <a:ext uri="{FF2B5EF4-FFF2-40B4-BE49-F238E27FC236}">
                  <a16:creationId xmlns:a16="http://schemas.microsoft.com/office/drawing/2014/main" id="{922C96D1-7337-55D8-6C78-27CF32B10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" y="1530"/>
              <a:ext cx="240" cy="348"/>
            </a:xfrm>
            <a:custGeom>
              <a:avLst/>
              <a:gdLst>
                <a:gd name="T0" fmla="*/ 16 w 240"/>
                <a:gd name="T1" fmla="*/ 2 h 348"/>
                <a:gd name="T2" fmla="*/ 45 w 240"/>
                <a:gd name="T3" fmla="*/ 6 h 348"/>
                <a:gd name="T4" fmla="*/ 67 w 240"/>
                <a:gd name="T5" fmla="*/ 32 h 348"/>
                <a:gd name="T6" fmla="*/ 91 w 240"/>
                <a:gd name="T7" fmla="*/ 57 h 348"/>
                <a:gd name="T8" fmla="*/ 121 w 240"/>
                <a:gd name="T9" fmla="*/ 81 h 348"/>
                <a:gd name="T10" fmla="*/ 144 w 240"/>
                <a:gd name="T11" fmla="*/ 99 h 348"/>
                <a:gd name="T12" fmla="*/ 169 w 240"/>
                <a:gd name="T13" fmla="*/ 113 h 348"/>
                <a:gd name="T14" fmla="*/ 196 w 240"/>
                <a:gd name="T15" fmla="*/ 126 h 348"/>
                <a:gd name="T16" fmla="*/ 219 w 240"/>
                <a:gd name="T17" fmla="*/ 135 h 348"/>
                <a:gd name="T18" fmla="*/ 235 w 240"/>
                <a:gd name="T19" fmla="*/ 147 h 348"/>
                <a:gd name="T20" fmla="*/ 240 w 240"/>
                <a:gd name="T21" fmla="*/ 159 h 348"/>
                <a:gd name="T22" fmla="*/ 231 w 240"/>
                <a:gd name="T23" fmla="*/ 176 h 348"/>
                <a:gd name="T24" fmla="*/ 210 w 240"/>
                <a:gd name="T25" fmla="*/ 191 h 348"/>
                <a:gd name="T26" fmla="*/ 166 w 240"/>
                <a:gd name="T27" fmla="*/ 203 h 348"/>
                <a:gd name="T28" fmla="*/ 127 w 240"/>
                <a:gd name="T29" fmla="*/ 215 h 348"/>
                <a:gd name="T30" fmla="*/ 103 w 240"/>
                <a:gd name="T31" fmla="*/ 230 h 348"/>
                <a:gd name="T32" fmla="*/ 108 w 240"/>
                <a:gd name="T33" fmla="*/ 245 h 348"/>
                <a:gd name="T34" fmla="*/ 109 w 240"/>
                <a:gd name="T35" fmla="*/ 249 h 348"/>
                <a:gd name="T36" fmla="*/ 135 w 240"/>
                <a:gd name="T37" fmla="*/ 273 h 348"/>
                <a:gd name="T38" fmla="*/ 163 w 240"/>
                <a:gd name="T39" fmla="*/ 293 h 348"/>
                <a:gd name="T40" fmla="*/ 189 w 240"/>
                <a:gd name="T41" fmla="*/ 309 h 348"/>
                <a:gd name="T42" fmla="*/ 193 w 240"/>
                <a:gd name="T43" fmla="*/ 317 h 348"/>
                <a:gd name="T44" fmla="*/ 195 w 240"/>
                <a:gd name="T45" fmla="*/ 321 h 348"/>
                <a:gd name="T46" fmla="*/ 192 w 240"/>
                <a:gd name="T47" fmla="*/ 330 h 348"/>
                <a:gd name="T48" fmla="*/ 187 w 240"/>
                <a:gd name="T49" fmla="*/ 333 h 348"/>
                <a:gd name="T50" fmla="*/ 177 w 240"/>
                <a:gd name="T51" fmla="*/ 341 h 348"/>
                <a:gd name="T52" fmla="*/ 172 w 240"/>
                <a:gd name="T53" fmla="*/ 344 h 348"/>
                <a:gd name="T54" fmla="*/ 153 w 240"/>
                <a:gd name="T55" fmla="*/ 348 h 348"/>
                <a:gd name="T56" fmla="*/ 130 w 240"/>
                <a:gd name="T57" fmla="*/ 330 h 348"/>
                <a:gd name="T58" fmla="*/ 112 w 240"/>
                <a:gd name="T59" fmla="*/ 305 h 348"/>
                <a:gd name="T60" fmla="*/ 87 w 240"/>
                <a:gd name="T61" fmla="*/ 270 h 348"/>
                <a:gd name="T62" fmla="*/ 70 w 240"/>
                <a:gd name="T63" fmla="*/ 237 h 348"/>
                <a:gd name="T64" fmla="*/ 69 w 240"/>
                <a:gd name="T65" fmla="*/ 219 h 348"/>
                <a:gd name="T66" fmla="*/ 81 w 240"/>
                <a:gd name="T67" fmla="*/ 203 h 348"/>
                <a:gd name="T68" fmla="*/ 112 w 240"/>
                <a:gd name="T69" fmla="*/ 194 h 348"/>
                <a:gd name="T70" fmla="*/ 148 w 240"/>
                <a:gd name="T71" fmla="*/ 180 h 348"/>
                <a:gd name="T72" fmla="*/ 172 w 240"/>
                <a:gd name="T73" fmla="*/ 173 h 348"/>
                <a:gd name="T74" fmla="*/ 180 w 240"/>
                <a:gd name="T75" fmla="*/ 164 h 348"/>
                <a:gd name="T76" fmla="*/ 175 w 240"/>
                <a:gd name="T77" fmla="*/ 155 h 348"/>
                <a:gd name="T78" fmla="*/ 154 w 240"/>
                <a:gd name="T79" fmla="*/ 141 h 348"/>
                <a:gd name="T80" fmla="*/ 121 w 240"/>
                <a:gd name="T81" fmla="*/ 125 h 348"/>
                <a:gd name="T82" fmla="*/ 85 w 240"/>
                <a:gd name="T83" fmla="*/ 113 h 348"/>
                <a:gd name="T84" fmla="*/ 57 w 240"/>
                <a:gd name="T85" fmla="*/ 101 h 348"/>
                <a:gd name="T86" fmla="*/ 24 w 240"/>
                <a:gd name="T87" fmla="*/ 75 h 348"/>
                <a:gd name="T88" fmla="*/ 9 w 240"/>
                <a:gd name="T89" fmla="*/ 53 h 348"/>
                <a:gd name="T90" fmla="*/ 0 w 240"/>
                <a:gd name="T91" fmla="*/ 24 h 348"/>
                <a:gd name="T92" fmla="*/ 9 w 240"/>
                <a:gd name="T93" fmla="*/ 8 h 348"/>
                <a:gd name="T94" fmla="*/ 22 w 240"/>
                <a:gd name="T95" fmla="*/ 0 h 348"/>
                <a:gd name="T96" fmla="*/ 16 w 240"/>
                <a:gd name="T97" fmla="*/ 2 h 34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0"/>
                <a:gd name="T148" fmla="*/ 0 h 348"/>
                <a:gd name="T149" fmla="*/ 240 w 240"/>
                <a:gd name="T150" fmla="*/ 348 h 34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0" h="348">
                  <a:moveTo>
                    <a:pt x="16" y="2"/>
                  </a:moveTo>
                  <a:lnTo>
                    <a:pt x="45" y="6"/>
                  </a:lnTo>
                  <a:lnTo>
                    <a:pt x="67" y="32"/>
                  </a:lnTo>
                  <a:lnTo>
                    <a:pt x="91" y="57"/>
                  </a:lnTo>
                  <a:lnTo>
                    <a:pt x="121" y="81"/>
                  </a:lnTo>
                  <a:lnTo>
                    <a:pt x="144" y="99"/>
                  </a:lnTo>
                  <a:lnTo>
                    <a:pt x="169" y="113"/>
                  </a:lnTo>
                  <a:lnTo>
                    <a:pt x="196" y="126"/>
                  </a:lnTo>
                  <a:lnTo>
                    <a:pt x="219" y="135"/>
                  </a:lnTo>
                  <a:lnTo>
                    <a:pt x="235" y="147"/>
                  </a:lnTo>
                  <a:lnTo>
                    <a:pt x="240" y="159"/>
                  </a:lnTo>
                  <a:lnTo>
                    <a:pt x="231" y="176"/>
                  </a:lnTo>
                  <a:lnTo>
                    <a:pt x="210" y="191"/>
                  </a:lnTo>
                  <a:lnTo>
                    <a:pt x="166" y="203"/>
                  </a:lnTo>
                  <a:lnTo>
                    <a:pt x="127" y="215"/>
                  </a:lnTo>
                  <a:lnTo>
                    <a:pt x="103" y="230"/>
                  </a:lnTo>
                  <a:lnTo>
                    <a:pt x="108" y="245"/>
                  </a:lnTo>
                  <a:lnTo>
                    <a:pt x="109" y="249"/>
                  </a:lnTo>
                  <a:lnTo>
                    <a:pt x="135" y="273"/>
                  </a:lnTo>
                  <a:lnTo>
                    <a:pt x="163" y="293"/>
                  </a:lnTo>
                  <a:lnTo>
                    <a:pt x="189" y="309"/>
                  </a:lnTo>
                  <a:lnTo>
                    <a:pt x="193" y="317"/>
                  </a:lnTo>
                  <a:lnTo>
                    <a:pt x="195" y="321"/>
                  </a:lnTo>
                  <a:lnTo>
                    <a:pt x="192" y="330"/>
                  </a:lnTo>
                  <a:lnTo>
                    <a:pt x="187" y="333"/>
                  </a:lnTo>
                  <a:lnTo>
                    <a:pt x="177" y="341"/>
                  </a:lnTo>
                  <a:lnTo>
                    <a:pt x="172" y="344"/>
                  </a:lnTo>
                  <a:lnTo>
                    <a:pt x="153" y="348"/>
                  </a:lnTo>
                  <a:lnTo>
                    <a:pt x="130" y="330"/>
                  </a:lnTo>
                  <a:lnTo>
                    <a:pt x="112" y="305"/>
                  </a:lnTo>
                  <a:lnTo>
                    <a:pt x="87" y="270"/>
                  </a:lnTo>
                  <a:lnTo>
                    <a:pt x="70" y="237"/>
                  </a:lnTo>
                  <a:lnTo>
                    <a:pt x="69" y="219"/>
                  </a:lnTo>
                  <a:lnTo>
                    <a:pt x="81" y="203"/>
                  </a:lnTo>
                  <a:lnTo>
                    <a:pt x="112" y="194"/>
                  </a:lnTo>
                  <a:lnTo>
                    <a:pt x="148" y="180"/>
                  </a:lnTo>
                  <a:lnTo>
                    <a:pt x="172" y="173"/>
                  </a:lnTo>
                  <a:lnTo>
                    <a:pt x="180" y="164"/>
                  </a:lnTo>
                  <a:lnTo>
                    <a:pt x="175" y="155"/>
                  </a:lnTo>
                  <a:lnTo>
                    <a:pt x="154" y="141"/>
                  </a:lnTo>
                  <a:lnTo>
                    <a:pt x="121" y="125"/>
                  </a:lnTo>
                  <a:lnTo>
                    <a:pt x="85" y="113"/>
                  </a:lnTo>
                  <a:lnTo>
                    <a:pt x="57" y="101"/>
                  </a:lnTo>
                  <a:lnTo>
                    <a:pt x="24" y="75"/>
                  </a:lnTo>
                  <a:lnTo>
                    <a:pt x="9" y="53"/>
                  </a:lnTo>
                  <a:lnTo>
                    <a:pt x="0" y="24"/>
                  </a:lnTo>
                  <a:lnTo>
                    <a:pt x="9" y="8"/>
                  </a:lnTo>
                  <a:lnTo>
                    <a:pt x="22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Freeform 52">
              <a:extLst>
                <a:ext uri="{FF2B5EF4-FFF2-40B4-BE49-F238E27FC236}">
                  <a16:creationId xmlns:a16="http://schemas.microsoft.com/office/drawing/2014/main" id="{14CEDD8C-D6D5-F97F-7428-E4B4E55AC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" y="1775"/>
              <a:ext cx="187" cy="420"/>
            </a:xfrm>
            <a:custGeom>
              <a:avLst/>
              <a:gdLst>
                <a:gd name="T0" fmla="*/ 52 w 187"/>
                <a:gd name="T1" fmla="*/ 0 h 420"/>
                <a:gd name="T2" fmla="*/ 67 w 187"/>
                <a:gd name="T3" fmla="*/ 7 h 420"/>
                <a:gd name="T4" fmla="*/ 84 w 187"/>
                <a:gd name="T5" fmla="*/ 21 h 420"/>
                <a:gd name="T6" fmla="*/ 91 w 187"/>
                <a:gd name="T7" fmla="*/ 39 h 420"/>
                <a:gd name="T8" fmla="*/ 103 w 187"/>
                <a:gd name="T9" fmla="*/ 69 h 420"/>
                <a:gd name="T10" fmla="*/ 111 w 187"/>
                <a:gd name="T11" fmla="*/ 102 h 420"/>
                <a:gd name="T12" fmla="*/ 117 w 187"/>
                <a:gd name="T13" fmla="*/ 133 h 420"/>
                <a:gd name="T14" fmla="*/ 114 w 187"/>
                <a:gd name="T15" fmla="*/ 160 h 420"/>
                <a:gd name="T16" fmla="*/ 108 w 187"/>
                <a:gd name="T17" fmla="*/ 181 h 420"/>
                <a:gd name="T18" fmla="*/ 99 w 187"/>
                <a:gd name="T19" fmla="*/ 205 h 420"/>
                <a:gd name="T20" fmla="*/ 82 w 187"/>
                <a:gd name="T21" fmla="*/ 235 h 420"/>
                <a:gd name="T22" fmla="*/ 64 w 187"/>
                <a:gd name="T23" fmla="*/ 265 h 420"/>
                <a:gd name="T24" fmla="*/ 51 w 187"/>
                <a:gd name="T25" fmla="*/ 286 h 420"/>
                <a:gd name="T26" fmla="*/ 43 w 187"/>
                <a:gd name="T27" fmla="*/ 303 h 420"/>
                <a:gd name="T28" fmla="*/ 43 w 187"/>
                <a:gd name="T29" fmla="*/ 319 h 420"/>
                <a:gd name="T30" fmla="*/ 48 w 187"/>
                <a:gd name="T31" fmla="*/ 333 h 420"/>
                <a:gd name="T32" fmla="*/ 72 w 187"/>
                <a:gd name="T33" fmla="*/ 340 h 420"/>
                <a:gd name="T34" fmla="*/ 106 w 187"/>
                <a:gd name="T35" fmla="*/ 349 h 420"/>
                <a:gd name="T36" fmla="*/ 157 w 187"/>
                <a:gd name="T37" fmla="*/ 366 h 420"/>
                <a:gd name="T38" fmla="*/ 181 w 187"/>
                <a:gd name="T39" fmla="*/ 378 h 420"/>
                <a:gd name="T40" fmla="*/ 187 w 187"/>
                <a:gd name="T41" fmla="*/ 391 h 420"/>
                <a:gd name="T42" fmla="*/ 181 w 187"/>
                <a:gd name="T43" fmla="*/ 402 h 420"/>
                <a:gd name="T44" fmla="*/ 163 w 187"/>
                <a:gd name="T45" fmla="*/ 414 h 420"/>
                <a:gd name="T46" fmla="*/ 157 w 187"/>
                <a:gd name="T47" fmla="*/ 415 h 420"/>
                <a:gd name="T48" fmla="*/ 133 w 187"/>
                <a:gd name="T49" fmla="*/ 420 h 420"/>
                <a:gd name="T50" fmla="*/ 121 w 187"/>
                <a:gd name="T51" fmla="*/ 415 h 420"/>
                <a:gd name="T52" fmla="*/ 112 w 187"/>
                <a:gd name="T53" fmla="*/ 405 h 420"/>
                <a:gd name="T54" fmla="*/ 97 w 187"/>
                <a:gd name="T55" fmla="*/ 387 h 420"/>
                <a:gd name="T56" fmla="*/ 73 w 187"/>
                <a:gd name="T57" fmla="*/ 370 h 420"/>
                <a:gd name="T58" fmla="*/ 54 w 187"/>
                <a:gd name="T59" fmla="*/ 367 h 420"/>
                <a:gd name="T60" fmla="*/ 36 w 187"/>
                <a:gd name="T61" fmla="*/ 367 h 420"/>
                <a:gd name="T62" fmla="*/ 22 w 187"/>
                <a:gd name="T63" fmla="*/ 367 h 420"/>
                <a:gd name="T64" fmla="*/ 10 w 187"/>
                <a:gd name="T65" fmla="*/ 360 h 420"/>
                <a:gd name="T66" fmla="*/ 4 w 187"/>
                <a:gd name="T67" fmla="*/ 352 h 420"/>
                <a:gd name="T68" fmla="*/ 0 w 187"/>
                <a:gd name="T69" fmla="*/ 339 h 420"/>
                <a:gd name="T70" fmla="*/ 3 w 187"/>
                <a:gd name="T71" fmla="*/ 327 h 420"/>
                <a:gd name="T72" fmla="*/ 7 w 187"/>
                <a:gd name="T73" fmla="*/ 307 h 420"/>
                <a:gd name="T74" fmla="*/ 15 w 187"/>
                <a:gd name="T75" fmla="*/ 291 h 420"/>
                <a:gd name="T76" fmla="*/ 27 w 187"/>
                <a:gd name="T77" fmla="*/ 264 h 420"/>
                <a:gd name="T78" fmla="*/ 49 w 187"/>
                <a:gd name="T79" fmla="*/ 229 h 420"/>
                <a:gd name="T80" fmla="*/ 64 w 187"/>
                <a:gd name="T81" fmla="*/ 201 h 420"/>
                <a:gd name="T82" fmla="*/ 70 w 187"/>
                <a:gd name="T83" fmla="*/ 175 h 420"/>
                <a:gd name="T84" fmla="*/ 73 w 187"/>
                <a:gd name="T85" fmla="*/ 150 h 420"/>
                <a:gd name="T86" fmla="*/ 64 w 187"/>
                <a:gd name="T87" fmla="*/ 121 h 420"/>
                <a:gd name="T88" fmla="*/ 52 w 187"/>
                <a:gd name="T89" fmla="*/ 97 h 420"/>
                <a:gd name="T90" fmla="*/ 37 w 187"/>
                <a:gd name="T91" fmla="*/ 72 h 420"/>
                <a:gd name="T92" fmla="*/ 25 w 187"/>
                <a:gd name="T93" fmla="*/ 51 h 420"/>
                <a:gd name="T94" fmla="*/ 21 w 187"/>
                <a:gd name="T95" fmla="*/ 30 h 420"/>
                <a:gd name="T96" fmla="*/ 25 w 187"/>
                <a:gd name="T97" fmla="*/ 16 h 420"/>
                <a:gd name="T98" fmla="*/ 33 w 187"/>
                <a:gd name="T99" fmla="*/ 7 h 420"/>
                <a:gd name="T100" fmla="*/ 46 w 187"/>
                <a:gd name="T101" fmla="*/ 3 h 420"/>
                <a:gd name="T102" fmla="*/ 52 w 187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7"/>
                <a:gd name="T157" fmla="*/ 0 h 420"/>
                <a:gd name="T158" fmla="*/ 187 w 187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7" h="420">
                  <a:moveTo>
                    <a:pt x="52" y="0"/>
                  </a:moveTo>
                  <a:lnTo>
                    <a:pt x="67" y="7"/>
                  </a:lnTo>
                  <a:lnTo>
                    <a:pt x="84" y="21"/>
                  </a:lnTo>
                  <a:lnTo>
                    <a:pt x="91" y="39"/>
                  </a:lnTo>
                  <a:lnTo>
                    <a:pt x="103" y="69"/>
                  </a:lnTo>
                  <a:lnTo>
                    <a:pt x="111" y="102"/>
                  </a:lnTo>
                  <a:lnTo>
                    <a:pt x="117" y="133"/>
                  </a:lnTo>
                  <a:lnTo>
                    <a:pt x="114" y="160"/>
                  </a:lnTo>
                  <a:lnTo>
                    <a:pt x="108" y="181"/>
                  </a:lnTo>
                  <a:lnTo>
                    <a:pt x="99" y="205"/>
                  </a:lnTo>
                  <a:lnTo>
                    <a:pt x="82" y="235"/>
                  </a:lnTo>
                  <a:lnTo>
                    <a:pt x="64" y="265"/>
                  </a:lnTo>
                  <a:lnTo>
                    <a:pt x="51" y="286"/>
                  </a:lnTo>
                  <a:lnTo>
                    <a:pt x="43" y="303"/>
                  </a:lnTo>
                  <a:lnTo>
                    <a:pt x="43" y="319"/>
                  </a:lnTo>
                  <a:lnTo>
                    <a:pt x="48" y="333"/>
                  </a:lnTo>
                  <a:lnTo>
                    <a:pt x="72" y="340"/>
                  </a:lnTo>
                  <a:lnTo>
                    <a:pt x="106" y="349"/>
                  </a:lnTo>
                  <a:lnTo>
                    <a:pt x="157" y="366"/>
                  </a:lnTo>
                  <a:lnTo>
                    <a:pt x="181" y="378"/>
                  </a:lnTo>
                  <a:lnTo>
                    <a:pt x="187" y="391"/>
                  </a:lnTo>
                  <a:lnTo>
                    <a:pt x="181" y="402"/>
                  </a:lnTo>
                  <a:lnTo>
                    <a:pt x="163" y="414"/>
                  </a:lnTo>
                  <a:lnTo>
                    <a:pt x="157" y="415"/>
                  </a:lnTo>
                  <a:lnTo>
                    <a:pt x="133" y="420"/>
                  </a:lnTo>
                  <a:lnTo>
                    <a:pt x="121" y="415"/>
                  </a:lnTo>
                  <a:lnTo>
                    <a:pt x="112" y="405"/>
                  </a:lnTo>
                  <a:lnTo>
                    <a:pt x="97" y="387"/>
                  </a:lnTo>
                  <a:lnTo>
                    <a:pt x="73" y="370"/>
                  </a:lnTo>
                  <a:lnTo>
                    <a:pt x="54" y="367"/>
                  </a:lnTo>
                  <a:lnTo>
                    <a:pt x="36" y="367"/>
                  </a:lnTo>
                  <a:lnTo>
                    <a:pt x="22" y="367"/>
                  </a:lnTo>
                  <a:lnTo>
                    <a:pt x="10" y="360"/>
                  </a:lnTo>
                  <a:lnTo>
                    <a:pt x="4" y="352"/>
                  </a:lnTo>
                  <a:lnTo>
                    <a:pt x="0" y="339"/>
                  </a:lnTo>
                  <a:lnTo>
                    <a:pt x="3" y="327"/>
                  </a:lnTo>
                  <a:lnTo>
                    <a:pt x="7" y="307"/>
                  </a:lnTo>
                  <a:lnTo>
                    <a:pt x="15" y="291"/>
                  </a:lnTo>
                  <a:lnTo>
                    <a:pt x="27" y="264"/>
                  </a:lnTo>
                  <a:lnTo>
                    <a:pt x="49" y="229"/>
                  </a:lnTo>
                  <a:lnTo>
                    <a:pt x="64" y="201"/>
                  </a:lnTo>
                  <a:lnTo>
                    <a:pt x="70" y="175"/>
                  </a:lnTo>
                  <a:lnTo>
                    <a:pt x="73" y="150"/>
                  </a:lnTo>
                  <a:lnTo>
                    <a:pt x="64" y="121"/>
                  </a:lnTo>
                  <a:lnTo>
                    <a:pt x="52" y="97"/>
                  </a:lnTo>
                  <a:lnTo>
                    <a:pt x="37" y="72"/>
                  </a:lnTo>
                  <a:lnTo>
                    <a:pt x="25" y="51"/>
                  </a:lnTo>
                  <a:lnTo>
                    <a:pt x="21" y="30"/>
                  </a:lnTo>
                  <a:lnTo>
                    <a:pt x="25" y="16"/>
                  </a:lnTo>
                  <a:lnTo>
                    <a:pt x="33" y="7"/>
                  </a:lnTo>
                  <a:lnTo>
                    <a:pt x="46" y="3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Freeform 53">
              <a:extLst>
                <a:ext uri="{FF2B5EF4-FFF2-40B4-BE49-F238E27FC236}">
                  <a16:creationId xmlns:a16="http://schemas.microsoft.com/office/drawing/2014/main" id="{E1A2DF06-CFD4-89EC-5D91-01984BC8B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1773"/>
              <a:ext cx="165" cy="450"/>
            </a:xfrm>
            <a:custGeom>
              <a:avLst/>
              <a:gdLst>
                <a:gd name="T0" fmla="*/ 81 w 165"/>
                <a:gd name="T1" fmla="*/ 49 h 450"/>
                <a:gd name="T2" fmla="*/ 97 w 165"/>
                <a:gd name="T3" fmla="*/ 25 h 450"/>
                <a:gd name="T4" fmla="*/ 123 w 165"/>
                <a:gd name="T5" fmla="*/ 3 h 450"/>
                <a:gd name="T6" fmla="*/ 147 w 165"/>
                <a:gd name="T7" fmla="*/ 0 h 450"/>
                <a:gd name="T8" fmla="*/ 160 w 165"/>
                <a:gd name="T9" fmla="*/ 15 h 450"/>
                <a:gd name="T10" fmla="*/ 165 w 165"/>
                <a:gd name="T11" fmla="*/ 37 h 450"/>
                <a:gd name="T12" fmla="*/ 157 w 165"/>
                <a:gd name="T13" fmla="*/ 60 h 450"/>
                <a:gd name="T14" fmla="*/ 141 w 165"/>
                <a:gd name="T15" fmla="*/ 75 h 450"/>
                <a:gd name="T16" fmla="*/ 112 w 165"/>
                <a:gd name="T17" fmla="*/ 97 h 450"/>
                <a:gd name="T18" fmla="*/ 93 w 165"/>
                <a:gd name="T19" fmla="*/ 120 h 450"/>
                <a:gd name="T20" fmla="*/ 82 w 165"/>
                <a:gd name="T21" fmla="*/ 144 h 450"/>
                <a:gd name="T22" fmla="*/ 78 w 165"/>
                <a:gd name="T23" fmla="*/ 168 h 450"/>
                <a:gd name="T24" fmla="*/ 76 w 165"/>
                <a:gd name="T25" fmla="*/ 195 h 450"/>
                <a:gd name="T26" fmla="*/ 82 w 165"/>
                <a:gd name="T27" fmla="*/ 223 h 450"/>
                <a:gd name="T28" fmla="*/ 82 w 165"/>
                <a:gd name="T29" fmla="*/ 228 h 450"/>
                <a:gd name="T30" fmla="*/ 90 w 165"/>
                <a:gd name="T31" fmla="*/ 261 h 450"/>
                <a:gd name="T32" fmla="*/ 97 w 165"/>
                <a:gd name="T33" fmla="*/ 294 h 450"/>
                <a:gd name="T34" fmla="*/ 108 w 165"/>
                <a:gd name="T35" fmla="*/ 327 h 450"/>
                <a:gd name="T36" fmla="*/ 118 w 165"/>
                <a:gd name="T37" fmla="*/ 351 h 450"/>
                <a:gd name="T38" fmla="*/ 121 w 165"/>
                <a:gd name="T39" fmla="*/ 369 h 450"/>
                <a:gd name="T40" fmla="*/ 114 w 165"/>
                <a:gd name="T41" fmla="*/ 376 h 450"/>
                <a:gd name="T42" fmla="*/ 96 w 165"/>
                <a:gd name="T43" fmla="*/ 385 h 450"/>
                <a:gd name="T44" fmla="*/ 78 w 165"/>
                <a:gd name="T45" fmla="*/ 405 h 450"/>
                <a:gd name="T46" fmla="*/ 67 w 165"/>
                <a:gd name="T47" fmla="*/ 433 h 450"/>
                <a:gd name="T48" fmla="*/ 63 w 165"/>
                <a:gd name="T49" fmla="*/ 447 h 450"/>
                <a:gd name="T50" fmla="*/ 58 w 165"/>
                <a:gd name="T51" fmla="*/ 450 h 450"/>
                <a:gd name="T52" fmla="*/ 48 w 165"/>
                <a:gd name="T53" fmla="*/ 450 h 450"/>
                <a:gd name="T54" fmla="*/ 13 w 165"/>
                <a:gd name="T55" fmla="*/ 438 h 450"/>
                <a:gd name="T56" fmla="*/ 0 w 165"/>
                <a:gd name="T57" fmla="*/ 424 h 450"/>
                <a:gd name="T58" fmla="*/ 3 w 165"/>
                <a:gd name="T59" fmla="*/ 411 h 450"/>
                <a:gd name="T60" fmla="*/ 13 w 165"/>
                <a:gd name="T61" fmla="*/ 396 h 450"/>
                <a:gd name="T62" fmla="*/ 31 w 165"/>
                <a:gd name="T63" fmla="*/ 381 h 450"/>
                <a:gd name="T64" fmla="*/ 61 w 165"/>
                <a:gd name="T65" fmla="*/ 364 h 450"/>
                <a:gd name="T66" fmla="*/ 72 w 165"/>
                <a:gd name="T67" fmla="*/ 349 h 450"/>
                <a:gd name="T68" fmla="*/ 73 w 165"/>
                <a:gd name="T69" fmla="*/ 325 h 450"/>
                <a:gd name="T70" fmla="*/ 69 w 165"/>
                <a:gd name="T71" fmla="*/ 286 h 450"/>
                <a:gd name="T72" fmla="*/ 55 w 165"/>
                <a:gd name="T73" fmla="*/ 241 h 450"/>
                <a:gd name="T74" fmla="*/ 48 w 165"/>
                <a:gd name="T75" fmla="*/ 195 h 450"/>
                <a:gd name="T76" fmla="*/ 42 w 165"/>
                <a:gd name="T77" fmla="*/ 154 h 450"/>
                <a:gd name="T78" fmla="*/ 43 w 165"/>
                <a:gd name="T79" fmla="*/ 127 h 450"/>
                <a:gd name="T80" fmla="*/ 49 w 165"/>
                <a:gd name="T81" fmla="*/ 100 h 450"/>
                <a:gd name="T82" fmla="*/ 58 w 165"/>
                <a:gd name="T83" fmla="*/ 78 h 450"/>
                <a:gd name="T84" fmla="*/ 72 w 165"/>
                <a:gd name="T85" fmla="*/ 57 h 450"/>
                <a:gd name="T86" fmla="*/ 81 w 165"/>
                <a:gd name="T87" fmla="*/ 49 h 4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5"/>
                <a:gd name="T133" fmla="*/ 0 h 450"/>
                <a:gd name="T134" fmla="*/ 165 w 165"/>
                <a:gd name="T135" fmla="*/ 450 h 4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5" h="450">
                  <a:moveTo>
                    <a:pt x="81" y="49"/>
                  </a:moveTo>
                  <a:lnTo>
                    <a:pt x="97" y="25"/>
                  </a:lnTo>
                  <a:lnTo>
                    <a:pt x="123" y="3"/>
                  </a:lnTo>
                  <a:lnTo>
                    <a:pt x="147" y="0"/>
                  </a:lnTo>
                  <a:lnTo>
                    <a:pt x="160" y="15"/>
                  </a:lnTo>
                  <a:lnTo>
                    <a:pt x="165" y="37"/>
                  </a:lnTo>
                  <a:lnTo>
                    <a:pt x="157" y="60"/>
                  </a:lnTo>
                  <a:lnTo>
                    <a:pt x="141" y="75"/>
                  </a:lnTo>
                  <a:lnTo>
                    <a:pt x="112" y="97"/>
                  </a:lnTo>
                  <a:lnTo>
                    <a:pt x="93" y="120"/>
                  </a:lnTo>
                  <a:lnTo>
                    <a:pt x="82" y="144"/>
                  </a:lnTo>
                  <a:lnTo>
                    <a:pt x="78" y="168"/>
                  </a:lnTo>
                  <a:lnTo>
                    <a:pt x="76" y="195"/>
                  </a:lnTo>
                  <a:lnTo>
                    <a:pt x="82" y="223"/>
                  </a:lnTo>
                  <a:lnTo>
                    <a:pt x="82" y="228"/>
                  </a:lnTo>
                  <a:lnTo>
                    <a:pt x="90" y="261"/>
                  </a:lnTo>
                  <a:lnTo>
                    <a:pt x="97" y="294"/>
                  </a:lnTo>
                  <a:lnTo>
                    <a:pt x="108" y="327"/>
                  </a:lnTo>
                  <a:lnTo>
                    <a:pt x="118" y="351"/>
                  </a:lnTo>
                  <a:lnTo>
                    <a:pt x="121" y="369"/>
                  </a:lnTo>
                  <a:lnTo>
                    <a:pt x="114" y="376"/>
                  </a:lnTo>
                  <a:lnTo>
                    <a:pt x="96" y="385"/>
                  </a:lnTo>
                  <a:lnTo>
                    <a:pt x="78" y="405"/>
                  </a:lnTo>
                  <a:lnTo>
                    <a:pt x="67" y="433"/>
                  </a:lnTo>
                  <a:lnTo>
                    <a:pt x="63" y="447"/>
                  </a:lnTo>
                  <a:lnTo>
                    <a:pt x="58" y="450"/>
                  </a:lnTo>
                  <a:lnTo>
                    <a:pt x="48" y="450"/>
                  </a:lnTo>
                  <a:lnTo>
                    <a:pt x="13" y="438"/>
                  </a:lnTo>
                  <a:lnTo>
                    <a:pt x="0" y="424"/>
                  </a:lnTo>
                  <a:lnTo>
                    <a:pt x="3" y="411"/>
                  </a:lnTo>
                  <a:lnTo>
                    <a:pt x="13" y="396"/>
                  </a:lnTo>
                  <a:lnTo>
                    <a:pt x="31" y="381"/>
                  </a:lnTo>
                  <a:lnTo>
                    <a:pt x="61" y="364"/>
                  </a:lnTo>
                  <a:lnTo>
                    <a:pt x="72" y="349"/>
                  </a:lnTo>
                  <a:lnTo>
                    <a:pt x="73" y="325"/>
                  </a:lnTo>
                  <a:lnTo>
                    <a:pt x="69" y="286"/>
                  </a:lnTo>
                  <a:lnTo>
                    <a:pt x="55" y="241"/>
                  </a:lnTo>
                  <a:lnTo>
                    <a:pt x="48" y="195"/>
                  </a:lnTo>
                  <a:lnTo>
                    <a:pt x="42" y="154"/>
                  </a:lnTo>
                  <a:lnTo>
                    <a:pt x="43" y="127"/>
                  </a:lnTo>
                  <a:lnTo>
                    <a:pt x="49" y="100"/>
                  </a:lnTo>
                  <a:lnTo>
                    <a:pt x="58" y="78"/>
                  </a:lnTo>
                  <a:lnTo>
                    <a:pt x="72" y="57"/>
                  </a:lnTo>
                  <a:lnTo>
                    <a:pt x="81" y="49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Freeform 54">
              <a:extLst>
                <a:ext uri="{FF2B5EF4-FFF2-40B4-BE49-F238E27FC236}">
                  <a16:creationId xmlns:a16="http://schemas.microsoft.com/office/drawing/2014/main" id="{C7924E8C-6A5B-2F55-FE0E-8D4B78EB9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1767"/>
              <a:ext cx="488" cy="476"/>
            </a:xfrm>
            <a:custGeom>
              <a:avLst/>
              <a:gdLst>
                <a:gd name="T0" fmla="*/ 480 w 488"/>
                <a:gd name="T1" fmla="*/ 0 h 476"/>
                <a:gd name="T2" fmla="*/ 432 w 488"/>
                <a:gd name="T3" fmla="*/ 19 h 476"/>
                <a:gd name="T4" fmla="*/ 402 w 488"/>
                <a:gd name="T5" fmla="*/ 45 h 476"/>
                <a:gd name="T6" fmla="*/ 381 w 488"/>
                <a:gd name="T7" fmla="*/ 81 h 476"/>
                <a:gd name="T8" fmla="*/ 363 w 488"/>
                <a:gd name="T9" fmla="*/ 118 h 476"/>
                <a:gd name="T10" fmla="*/ 352 w 488"/>
                <a:gd name="T11" fmla="*/ 160 h 476"/>
                <a:gd name="T12" fmla="*/ 346 w 488"/>
                <a:gd name="T13" fmla="*/ 202 h 476"/>
                <a:gd name="T14" fmla="*/ 337 w 488"/>
                <a:gd name="T15" fmla="*/ 241 h 476"/>
                <a:gd name="T16" fmla="*/ 327 w 488"/>
                <a:gd name="T17" fmla="*/ 265 h 476"/>
                <a:gd name="T18" fmla="*/ 313 w 488"/>
                <a:gd name="T19" fmla="*/ 283 h 476"/>
                <a:gd name="T20" fmla="*/ 294 w 488"/>
                <a:gd name="T21" fmla="*/ 300 h 476"/>
                <a:gd name="T22" fmla="*/ 289 w 488"/>
                <a:gd name="T23" fmla="*/ 301 h 476"/>
                <a:gd name="T24" fmla="*/ 264 w 488"/>
                <a:gd name="T25" fmla="*/ 316 h 476"/>
                <a:gd name="T26" fmla="*/ 223 w 488"/>
                <a:gd name="T27" fmla="*/ 334 h 476"/>
                <a:gd name="T28" fmla="*/ 184 w 488"/>
                <a:gd name="T29" fmla="*/ 354 h 476"/>
                <a:gd name="T30" fmla="*/ 148 w 488"/>
                <a:gd name="T31" fmla="*/ 367 h 476"/>
                <a:gd name="T32" fmla="*/ 127 w 488"/>
                <a:gd name="T33" fmla="*/ 333 h 476"/>
                <a:gd name="T34" fmla="*/ 127 w 488"/>
                <a:gd name="T35" fmla="*/ 337 h 476"/>
                <a:gd name="T36" fmla="*/ 111 w 488"/>
                <a:gd name="T37" fmla="*/ 373 h 476"/>
                <a:gd name="T38" fmla="*/ 88 w 488"/>
                <a:gd name="T39" fmla="*/ 405 h 476"/>
                <a:gd name="T40" fmla="*/ 51 w 488"/>
                <a:gd name="T41" fmla="*/ 435 h 476"/>
                <a:gd name="T42" fmla="*/ 12 w 488"/>
                <a:gd name="T43" fmla="*/ 460 h 476"/>
                <a:gd name="T44" fmla="*/ 0 w 488"/>
                <a:gd name="T45" fmla="*/ 469 h 476"/>
                <a:gd name="T46" fmla="*/ 10 w 488"/>
                <a:gd name="T47" fmla="*/ 474 h 476"/>
                <a:gd name="T48" fmla="*/ 6 w 488"/>
                <a:gd name="T49" fmla="*/ 476 h 476"/>
                <a:gd name="T50" fmla="*/ 64 w 488"/>
                <a:gd name="T51" fmla="*/ 459 h 476"/>
                <a:gd name="T52" fmla="*/ 118 w 488"/>
                <a:gd name="T53" fmla="*/ 448 h 476"/>
                <a:gd name="T54" fmla="*/ 175 w 488"/>
                <a:gd name="T55" fmla="*/ 438 h 476"/>
                <a:gd name="T56" fmla="*/ 204 w 488"/>
                <a:gd name="T57" fmla="*/ 436 h 476"/>
                <a:gd name="T58" fmla="*/ 168 w 488"/>
                <a:gd name="T59" fmla="*/ 393 h 476"/>
                <a:gd name="T60" fmla="*/ 163 w 488"/>
                <a:gd name="T61" fmla="*/ 396 h 476"/>
                <a:gd name="T62" fmla="*/ 217 w 488"/>
                <a:gd name="T63" fmla="*/ 366 h 476"/>
                <a:gd name="T64" fmla="*/ 262 w 488"/>
                <a:gd name="T65" fmla="*/ 342 h 476"/>
                <a:gd name="T66" fmla="*/ 298 w 488"/>
                <a:gd name="T67" fmla="*/ 324 h 476"/>
                <a:gd name="T68" fmla="*/ 328 w 488"/>
                <a:gd name="T69" fmla="*/ 301 h 476"/>
                <a:gd name="T70" fmla="*/ 346 w 488"/>
                <a:gd name="T71" fmla="*/ 279 h 476"/>
                <a:gd name="T72" fmla="*/ 358 w 488"/>
                <a:gd name="T73" fmla="*/ 249 h 476"/>
                <a:gd name="T74" fmla="*/ 367 w 488"/>
                <a:gd name="T75" fmla="*/ 208 h 476"/>
                <a:gd name="T76" fmla="*/ 375 w 488"/>
                <a:gd name="T77" fmla="*/ 171 h 476"/>
                <a:gd name="T78" fmla="*/ 384 w 488"/>
                <a:gd name="T79" fmla="*/ 135 h 476"/>
                <a:gd name="T80" fmla="*/ 394 w 488"/>
                <a:gd name="T81" fmla="*/ 99 h 476"/>
                <a:gd name="T82" fmla="*/ 412 w 488"/>
                <a:gd name="T83" fmla="*/ 69 h 476"/>
                <a:gd name="T84" fmla="*/ 433 w 488"/>
                <a:gd name="T85" fmla="*/ 48 h 476"/>
                <a:gd name="T86" fmla="*/ 465 w 488"/>
                <a:gd name="T87" fmla="*/ 33 h 476"/>
                <a:gd name="T88" fmla="*/ 488 w 488"/>
                <a:gd name="T89" fmla="*/ 22 h 476"/>
                <a:gd name="T90" fmla="*/ 480 w 488"/>
                <a:gd name="T91" fmla="*/ 0 h 4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88"/>
                <a:gd name="T139" fmla="*/ 0 h 476"/>
                <a:gd name="T140" fmla="*/ 488 w 488"/>
                <a:gd name="T141" fmla="*/ 476 h 4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88" h="476">
                  <a:moveTo>
                    <a:pt x="480" y="0"/>
                  </a:moveTo>
                  <a:lnTo>
                    <a:pt x="432" y="19"/>
                  </a:lnTo>
                  <a:lnTo>
                    <a:pt x="402" y="45"/>
                  </a:lnTo>
                  <a:lnTo>
                    <a:pt x="381" y="81"/>
                  </a:lnTo>
                  <a:lnTo>
                    <a:pt x="363" y="118"/>
                  </a:lnTo>
                  <a:lnTo>
                    <a:pt x="352" y="160"/>
                  </a:lnTo>
                  <a:lnTo>
                    <a:pt x="346" y="202"/>
                  </a:lnTo>
                  <a:lnTo>
                    <a:pt x="337" y="241"/>
                  </a:lnTo>
                  <a:lnTo>
                    <a:pt x="327" y="265"/>
                  </a:lnTo>
                  <a:lnTo>
                    <a:pt x="313" y="283"/>
                  </a:lnTo>
                  <a:lnTo>
                    <a:pt x="294" y="300"/>
                  </a:lnTo>
                  <a:lnTo>
                    <a:pt x="289" y="301"/>
                  </a:lnTo>
                  <a:lnTo>
                    <a:pt x="264" y="316"/>
                  </a:lnTo>
                  <a:lnTo>
                    <a:pt x="223" y="334"/>
                  </a:lnTo>
                  <a:lnTo>
                    <a:pt x="184" y="354"/>
                  </a:lnTo>
                  <a:lnTo>
                    <a:pt x="148" y="367"/>
                  </a:lnTo>
                  <a:lnTo>
                    <a:pt x="127" y="333"/>
                  </a:lnTo>
                  <a:lnTo>
                    <a:pt x="127" y="337"/>
                  </a:lnTo>
                  <a:lnTo>
                    <a:pt x="111" y="373"/>
                  </a:lnTo>
                  <a:lnTo>
                    <a:pt x="88" y="405"/>
                  </a:lnTo>
                  <a:lnTo>
                    <a:pt x="51" y="435"/>
                  </a:lnTo>
                  <a:lnTo>
                    <a:pt x="12" y="460"/>
                  </a:lnTo>
                  <a:lnTo>
                    <a:pt x="0" y="469"/>
                  </a:lnTo>
                  <a:lnTo>
                    <a:pt x="10" y="474"/>
                  </a:lnTo>
                  <a:lnTo>
                    <a:pt x="6" y="476"/>
                  </a:lnTo>
                  <a:lnTo>
                    <a:pt x="64" y="459"/>
                  </a:lnTo>
                  <a:lnTo>
                    <a:pt x="118" y="448"/>
                  </a:lnTo>
                  <a:lnTo>
                    <a:pt x="175" y="438"/>
                  </a:lnTo>
                  <a:lnTo>
                    <a:pt x="204" y="436"/>
                  </a:lnTo>
                  <a:lnTo>
                    <a:pt x="168" y="393"/>
                  </a:lnTo>
                  <a:lnTo>
                    <a:pt x="163" y="396"/>
                  </a:lnTo>
                  <a:lnTo>
                    <a:pt x="217" y="366"/>
                  </a:lnTo>
                  <a:lnTo>
                    <a:pt x="262" y="342"/>
                  </a:lnTo>
                  <a:lnTo>
                    <a:pt x="298" y="324"/>
                  </a:lnTo>
                  <a:lnTo>
                    <a:pt x="328" y="301"/>
                  </a:lnTo>
                  <a:lnTo>
                    <a:pt x="346" y="279"/>
                  </a:lnTo>
                  <a:lnTo>
                    <a:pt x="358" y="249"/>
                  </a:lnTo>
                  <a:lnTo>
                    <a:pt x="367" y="208"/>
                  </a:lnTo>
                  <a:lnTo>
                    <a:pt x="375" y="171"/>
                  </a:lnTo>
                  <a:lnTo>
                    <a:pt x="384" y="135"/>
                  </a:lnTo>
                  <a:lnTo>
                    <a:pt x="394" y="99"/>
                  </a:lnTo>
                  <a:lnTo>
                    <a:pt x="412" y="69"/>
                  </a:lnTo>
                  <a:lnTo>
                    <a:pt x="433" y="48"/>
                  </a:lnTo>
                  <a:lnTo>
                    <a:pt x="465" y="33"/>
                  </a:lnTo>
                  <a:lnTo>
                    <a:pt x="488" y="22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0" name="Group 55">
              <a:extLst>
                <a:ext uri="{FF2B5EF4-FFF2-40B4-BE49-F238E27FC236}">
                  <a16:creationId xmlns:a16="http://schemas.microsoft.com/office/drawing/2014/main" id="{F62FDA49-37A9-2DF1-26CA-7DAA35F692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0" y="768"/>
              <a:ext cx="230" cy="1456"/>
              <a:chOff x="2720" y="768"/>
              <a:chExt cx="230" cy="1456"/>
            </a:xfrm>
          </p:grpSpPr>
          <p:sp>
            <p:nvSpPr>
              <p:cNvPr id="71" name="Freeform 56">
                <a:extLst>
                  <a:ext uri="{FF2B5EF4-FFF2-40B4-BE49-F238E27FC236}">
                    <a16:creationId xmlns:a16="http://schemas.microsoft.com/office/drawing/2014/main" id="{33A5FE30-5D4E-DC7D-BD7A-2DD1F537A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795"/>
                <a:ext cx="230" cy="293"/>
              </a:xfrm>
              <a:custGeom>
                <a:avLst/>
                <a:gdLst>
                  <a:gd name="T0" fmla="*/ 147 w 230"/>
                  <a:gd name="T1" fmla="*/ 264 h 293"/>
                  <a:gd name="T2" fmla="*/ 170 w 230"/>
                  <a:gd name="T3" fmla="*/ 252 h 293"/>
                  <a:gd name="T4" fmla="*/ 182 w 230"/>
                  <a:gd name="T5" fmla="*/ 234 h 293"/>
                  <a:gd name="T6" fmla="*/ 192 w 230"/>
                  <a:gd name="T7" fmla="*/ 204 h 293"/>
                  <a:gd name="T8" fmla="*/ 198 w 230"/>
                  <a:gd name="T9" fmla="*/ 165 h 293"/>
                  <a:gd name="T10" fmla="*/ 195 w 230"/>
                  <a:gd name="T11" fmla="*/ 111 h 293"/>
                  <a:gd name="T12" fmla="*/ 192 w 230"/>
                  <a:gd name="T13" fmla="*/ 81 h 293"/>
                  <a:gd name="T14" fmla="*/ 167 w 230"/>
                  <a:gd name="T15" fmla="*/ 84 h 293"/>
                  <a:gd name="T16" fmla="*/ 177 w 230"/>
                  <a:gd name="T17" fmla="*/ 2 h 293"/>
                  <a:gd name="T18" fmla="*/ 230 w 230"/>
                  <a:gd name="T19" fmla="*/ 69 h 293"/>
                  <a:gd name="T20" fmla="*/ 212 w 230"/>
                  <a:gd name="T21" fmla="*/ 77 h 293"/>
                  <a:gd name="T22" fmla="*/ 219 w 230"/>
                  <a:gd name="T23" fmla="*/ 125 h 293"/>
                  <a:gd name="T24" fmla="*/ 219 w 230"/>
                  <a:gd name="T25" fmla="*/ 129 h 293"/>
                  <a:gd name="T26" fmla="*/ 219 w 230"/>
                  <a:gd name="T27" fmla="*/ 179 h 293"/>
                  <a:gd name="T28" fmla="*/ 218 w 230"/>
                  <a:gd name="T29" fmla="*/ 183 h 293"/>
                  <a:gd name="T30" fmla="*/ 210 w 230"/>
                  <a:gd name="T31" fmla="*/ 222 h 293"/>
                  <a:gd name="T32" fmla="*/ 197 w 230"/>
                  <a:gd name="T33" fmla="*/ 258 h 293"/>
                  <a:gd name="T34" fmla="*/ 174 w 230"/>
                  <a:gd name="T35" fmla="*/ 279 h 293"/>
                  <a:gd name="T36" fmla="*/ 143 w 230"/>
                  <a:gd name="T37" fmla="*/ 288 h 293"/>
                  <a:gd name="T38" fmla="*/ 113 w 230"/>
                  <a:gd name="T39" fmla="*/ 293 h 293"/>
                  <a:gd name="T40" fmla="*/ 84 w 230"/>
                  <a:gd name="T41" fmla="*/ 290 h 293"/>
                  <a:gd name="T42" fmla="*/ 57 w 230"/>
                  <a:gd name="T43" fmla="*/ 279 h 293"/>
                  <a:gd name="T44" fmla="*/ 33 w 230"/>
                  <a:gd name="T45" fmla="*/ 257 h 293"/>
                  <a:gd name="T46" fmla="*/ 17 w 230"/>
                  <a:gd name="T47" fmla="*/ 227 h 293"/>
                  <a:gd name="T48" fmla="*/ 8 w 230"/>
                  <a:gd name="T49" fmla="*/ 192 h 293"/>
                  <a:gd name="T50" fmla="*/ 5 w 230"/>
                  <a:gd name="T51" fmla="*/ 153 h 293"/>
                  <a:gd name="T52" fmla="*/ 8 w 230"/>
                  <a:gd name="T53" fmla="*/ 116 h 293"/>
                  <a:gd name="T54" fmla="*/ 21 w 230"/>
                  <a:gd name="T55" fmla="*/ 89 h 293"/>
                  <a:gd name="T56" fmla="*/ 0 w 230"/>
                  <a:gd name="T57" fmla="*/ 72 h 293"/>
                  <a:gd name="T58" fmla="*/ 50 w 230"/>
                  <a:gd name="T59" fmla="*/ 0 h 293"/>
                  <a:gd name="T60" fmla="*/ 60 w 230"/>
                  <a:gd name="T61" fmla="*/ 92 h 293"/>
                  <a:gd name="T62" fmla="*/ 36 w 230"/>
                  <a:gd name="T63" fmla="*/ 90 h 293"/>
                  <a:gd name="T64" fmla="*/ 26 w 230"/>
                  <a:gd name="T65" fmla="*/ 128 h 293"/>
                  <a:gd name="T66" fmla="*/ 26 w 230"/>
                  <a:gd name="T67" fmla="*/ 162 h 293"/>
                  <a:gd name="T68" fmla="*/ 29 w 230"/>
                  <a:gd name="T69" fmla="*/ 192 h 293"/>
                  <a:gd name="T70" fmla="*/ 38 w 230"/>
                  <a:gd name="T71" fmla="*/ 221 h 293"/>
                  <a:gd name="T72" fmla="*/ 54 w 230"/>
                  <a:gd name="T73" fmla="*/ 242 h 293"/>
                  <a:gd name="T74" fmla="*/ 74 w 230"/>
                  <a:gd name="T75" fmla="*/ 258 h 293"/>
                  <a:gd name="T76" fmla="*/ 99 w 230"/>
                  <a:gd name="T77" fmla="*/ 267 h 293"/>
                  <a:gd name="T78" fmla="*/ 125 w 230"/>
                  <a:gd name="T79" fmla="*/ 267 h 293"/>
                  <a:gd name="T80" fmla="*/ 147 w 230"/>
                  <a:gd name="T81" fmla="*/ 264 h 2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0"/>
                  <a:gd name="T124" fmla="*/ 0 h 293"/>
                  <a:gd name="T125" fmla="*/ 230 w 230"/>
                  <a:gd name="T126" fmla="*/ 293 h 2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0" h="293">
                    <a:moveTo>
                      <a:pt x="147" y="264"/>
                    </a:moveTo>
                    <a:lnTo>
                      <a:pt x="170" y="252"/>
                    </a:lnTo>
                    <a:lnTo>
                      <a:pt x="182" y="234"/>
                    </a:lnTo>
                    <a:lnTo>
                      <a:pt x="192" y="204"/>
                    </a:lnTo>
                    <a:lnTo>
                      <a:pt x="198" y="165"/>
                    </a:lnTo>
                    <a:lnTo>
                      <a:pt x="195" y="111"/>
                    </a:lnTo>
                    <a:lnTo>
                      <a:pt x="192" y="81"/>
                    </a:lnTo>
                    <a:lnTo>
                      <a:pt x="167" y="84"/>
                    </a:lnTo>
                    <a:lnTo>
                      <a:pt x="177" y="2"/>
                    </a:lnTo>
                    <a:lnTo>
                      <a:pt x="230" y="69"/>
                    </a:lnTo>
                    <a:lnTo>
                      <a:pt x="212" y="77"/>
                    </a:lnTo>
                    <a:lnTo>
                      <a:pt x="219" y="125"/>
                    </a:lnTo>
                    <a:lnTo>
                      <a:pt x="219" y="129"/>
                    </a:lnTo>
                    <a:lnTo>
                      <a:pt x="219" y="179"/>
                    </a:lnTo>
                    <a:lnTo>
                      <a:pt x="218" y="183"/>
                    </a:lnTo>
                    <a:lnTo>
                      <a:pt x="210" y="222"/>
                    </a:lnTo>
                    <a:lnTo>
                      <a:pt x="197" y="258"/>
                    </a:lnTo>
                    <a:lnTo>
                      <a:pt x="174" y="279"/>
                    </a:lnTo>
                    <a:lnTo>
                      <a:pt x="143" y="288"/>
                    </a:lnTo>
                    <a:lnTo>
                      <a:pt x="113" y="293"/>
                    </a:lnTo>
                    <a:lnTo>
                      <a:pt x="84" y="290"/>
                    </a:lnTo>
                    <a:lnTo>
                      <a:pt x="57" y="279"/>
                    </a:lnTo>
                    <a:lnTo>
                      <a:pt x="33" y="257"/>
                    </a:lnTo>
                    <a:lnTo>
                      <a:pt x="17" y="227"/>
                    </a:lnTo>
                    <a:lnTo>
                      <a:pt x="8" y="192"/>
                    </a:lnTo>
                    <a:lnTo>
                      <a:pt x="5" y="153"/>
                    </a:lnTo>
                    <a:lnTo>
                      <a:pt x="8" y="116"/>
                    </a:lnTo>
                    <a:lnTo>
                      <a:pt x="21" y="89"/>
                    </a:lnTo>
                    <a:lnTo>
                      <a:pt x="0" y="72"/>
                    </a:lnTo>
                    <a:lnTo>
                      <a:pt x="50" y="0"/>
                    </a:lnTo>
                    <a:lnTo>
                      <a:pt x="60" y="92"/>
                    </a:lnTo>
                    <a:lnTo>
                      <a:pt x="36" y="90"/>
                    </a:lnTo>
                    <a:lnTo>
                      <a:pt x="26" y="128"/>
                    </a:lnTo>
                    <a:lnTo>
                      <a:pt x="26" y="162"/>
                    </a:lnTo>
                    <a:lnTo>
                      <a:pt x="29" y="192"/>
                    </a:lnTo>
                    <a:lnTo>
                      <a:pt x="38" y="221"/>
                    </a:lnTo>
                    <a:lnTo>
                      <a:pt x="54" y="242"/>
                    </a:lnTo>
                    <a:lnTo>
                      <a:pt x="74" y="258"/>
                    </a:lnTo>
                    <a:lnTo>
                      <a:pt x="99" y="267"/>
                    </a:lnTo>
                    <a:lnTo>
                      <a:pt x="125" y="267"/>
                    </a:lnTo>
                    <a:lnTo>
                      <a:pt x="147" y="264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Freeform 57">
                <a:extLst>
                  <a:ext uri="{FF2B5EF4-FFF2-40B4-BE49-F238E27FC236}">
                    <a16:creationId xmlns:a16="http://schemas.microsoft.com/office/drawing/2014/main" id="{A554FFCF-756D-5741-39AF-04776DF33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768"/>
                <a:ext cx="96" cy="1456"/>
              </a:xfrm>
              <a:custGeom>
                <a:avLst/>
                <a:gdLst>
                  <a:gd name="T0" fmla="*/ 27 w 96"/>
                  <a:gd name="T1" fmla="*/ 306 h 1456"/>
                  <a:gd name="T2" fmla="*/ 28 w 96"/>
                  <a:gd name="T3" fmla="*/ 78 h 1456"/>
                  <a:gd name="T4" fmla="*/ 0 w 96"/>
                  <a:gd name="T5" fmla="*/ 80 h 1456"/>
                  <a:gd name="T6" fmla="*/ 40 w 96"/>
                  <a:gd name="T7" fmla="*/ 0 h 1456"/>
                  <a:gd name="T8" fmla="*/ 73 w 96"/>
                  <a:gd name="T9" fmla="*/ 80 h 1456"/>
                  <a:gd name="T10" fmla="*/ 45 w 96"/>
                  <a:gd name="T11" fmla="*/ 75 h 1456"/>
                  <a:gd name="T12" fmla="*/ 46 w 96"/>
                  <a:gd name="T13" fmla="*/ 306 h 1456"/>
                  <a:gd name="T14" fmla="*/ 55 w 96"/>
                  <a:gd name="T15" fmla="*/ 582 h 1456"/>
                  <a:gd name="T16" fmla="*/ 70 w 96"/>
                  <a:gd name="T17" fmla="*/ 815 h 1456"/>
                  <a:gd name="T18" fmla="*/ 81 w 96"/>
                  <a:gd name="T19" fmla="*/ 1129 h 1456"/>
                  <a:gd name="T20" fmla="*/ 79 w 96"/>
                  <a:gd name="T21" fmla="*/ 1134 h 1456"/>
                  <a:gd name="T22" fmla="*/ 94 w 96"/>
                  <a:gd name="T23" fmla="*/ 1398 h 1456"/>
                  <a:gd name="T24" fmla="*/ 96 w 96"/>
                  <a:gd name="T25" fmla="*/ 1446 h 1456"/>
                  <a:gd name="T26" fmla="*/ 88 w 96"/>
                  <a:gd name="T27" fmla="*/ 1455 h 1456"/>
                  <a:gd name="T28" fmla="*/ 76 w 96"/>
                  <a:gd name="T29" fmla="*/ 1456 h 1456"/>
                  <a:gd name="T30" fmla="*/ 67 w 96"/>
                  <a:gd name="T31" fmla="*/ 1447 h 1456"/>
                  <a:gd name="T32" fmla="*/ 64 w 96"/>
                  <a:gd name="T33" fmla="*/ 1438 h 1456"/>
                  <a:gd name="T34" fmla="*/ 51 w 96"/>
                  <a:gd name="T35" fmla="*/ 911 h 1456"/>
                  <a:gd name="T36" fmla="*/ 34 w 96"/>
                  <a:gd name="T37" fmla="*/ 540 h 1456"/>
                  <a:gd name="T38" fmla="*/ 27 w 96"/>
                  <a:gd name="T39" fmla="*/ 306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6"/>
                  <a:gd name="T61" fmla="*/ 0 h 1456"/>
                  <a:gd name="T62" fmla="*/ 96 w 96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6" h="1456">
                    <a:moveTo>
                      <a:pt x="27" y="306"/>
                    </a:moveTo>
                    <a:lnTo>
                      <a:pt x="28" y="78"/>
                    </a:lnTo>
                    <a:lnTo>
                      <a:pt x="0" y="80"/>
                    </a:lnTo>
                    <a:lnTo>
                      <a:pt x="40" y="0"/>
                    </a:lnTo>
                    <a:lnTo>
                      <a:pt x="73" y="80"/>
                    </a:lnTo>
                    <a:lnTo>
                      <a:pt x="45" y="75"/>
                    </a:lnTo>
                    <a:lnTo>
                      <a:pt x="46" y="306"/>
                    </a:lnTo>
                    <a:lnTo>
                      <a:pt x="55" y="582"/>
                    </a:lnTo>
                    <a:lnTo>
                      <a:pt x="70" y="815"/>
                    </a:lnTo>
                    <a:lnTo>
                      <a:pt x="81" y="1129"/>
                    </a:lnTo>
                    <a:lnTo>
                      <a:pt x="79" y="1134"/>
                    </a:lnTo>
                    <a:lnTo>
                      <a:pt x="94" y="1398"/>
                    </a:lnTo>
                    <a:lnTo>
                      <a:pt x="96" y="1446"/>
                    </a:lnTo>
                    <a:lnTo>
                      <a:pt x="88" y="1455"/>
                    </a:lnTo>
                    <a:lnTo>
                      <a:pt x="76" y="1456"/>
                    </a:lnTo>
                    <a:lnTo>
                      <a:pt x="67" y="1447"/>
                    </a:lnTo>
                    <a:lnTo>
                      <a:pt x="64" y="1438"/>
                    </a:lnTo>
                    <a:lnTo>
                      <a:pt x="51" y="911"/>
                    </a:lnTo>
                    <a:lnTo>
                      <a:pt x="34" y="540"/>
                    </a:lnTo>
                    <a:lnTo>
                      <a:pt x="27" y="30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73" name="AutoShape 35">
            <a:extLst>
              <a:ext uri="{FF2B5EF4-FFF2-40B4-BE49-F238E27FC236}">
                <a16:creationId xmlns:a16="http://schemas.microsoft.com/office/drawing/2014/main" id="{989A094E-9683-6569-6641-91077A8C1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1665813"/>
            <a:ext cx="3938617" cy="913599"/>
          </a:xfrm>
          <a:prstGeom prst="wedgeRoundRectCallout">
            <a:avLst>
              <a:gd name="adj1" fmla="val -53690"/>
              <a:gd name="adj2" fmla="val -27679"/>
              <a:gd name="adj3" fmla="val 16667"/>
            </a:avLst>
          </a:prstGeom>
          <a:solidFill>
            <a:srgbClr val="000066"/>
          </a:solidFill>
          <a:ln w="127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2400" dirty="0"/>
              <a:t>The </a:t>
            </a:r>
            <a:r>
              <a:rPr lang="en-US" sz="2400" dirty="0">
                <a:solidFill>
                  <a:schemeClr val="accent2"/>
                </a:solidFill>
              </a:rPr>
              <a:t>prover</a:t>
            </a:r>
            <a:r>
              <a:rPr lang="en-US" sz="2400" dirty="0"/>
              <a:t> must prove </a:t>
            </a:r>
            <a:br>
              <a:rPr lang="en-US" sz="2400" dirty="0"/>
            </a:br>
            <a:r>
              <a:rPr lang="en-US" sz="2400" dirty="0"/>
              <a:t>the required logic statement.</a:t>
            </a:r>
            <a:endParaRPr lang="en-US" altLang="en-US" sz="2400" dirty="0"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75" name="AutoShape 35">
            <a:extLst>
              <a:ext uri="{FF2B5EF4-FFF2-40B4-BE49-F238E27FC236}">
                <a16:creationId xmlns:a16="http://schemas.microsoft.com/office/drawing/2014/main" id="{9CB3909E-48F7-8B57-DDB2-BCC381729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4274" y="1625464"/>
            <a:ext cx="3022243" cy="913599"/>
          </a:xfrm>
          <a:prstGeom prst="wedgeRoundRectCallout">
            <a:avLst>
              <a:gd name="adj1" fmla="val 53972"/>
              <a:gd name="adj2" fmla="val -13455"/>
              <a:gd name="adj3" fmla="val 16667"/>
            </a:avLst>
          </a:prstGeom>
          <a:solidFill>
            <a:srgbClr val="000066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2400" dirty="0"/>
              <a:t>Despite the worst that </a:t>
            </a:r>
            <a:br>
              <a:rPr lang="en-US" sz="2400" dirty="0"/>
            </a:br>
            <a:r>
              <a:rPr lang="en-US" sz="2400" dirty="0"/>
              <a:t>the </a:t>
            </a:r>
            <a:r>
              <a:rPr lang="en-US" sz="2400" dirty="0">
                <a:solidFill>
                  <a:srgbClr val="FF0000"/>
                </a:solidFill>
              </a:rPr>
              <a:t>adversary</a:t>
            </a:r>
            <a:r>
              <a:rPr lang="en-US" sz="2400" dirty="0"/>
              <a:t> can do.</a:t>
            </a:r>
            <a:endParaRPr lang="en-US" altLang="en-US" sz="2400" dirty="0"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8" name="AutoShape 35">
            <a:extLst>
              <a:ext uri="{FF2B5EF4-FFF2-40B4-BE49-F238E27FC236}">
                <a16:creationId xmlns:a16="http://schemas.microsoft.com/office/drawing/2014/main" id="{F54884A9-C06A-6D77-725D-2E86ED404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1" y="2688118"/>
            <a:ext cx="5943600" cy="913599"/>
          </a:xfrm>
          <a:prstGeom prst="wedgeRoundRectCallout">
            <a:avLst>
              <a:gd name="adj1" fmla="val -54156"/>
              <a:gd name="adj2" fmla="val -11370"/>
              <a:gd name="adj3" fmla="val 16667"/>
            </a:avLst>
          </a:prstGeom>
          <a:solidFill>
            <a:srgbClr val="000066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2400" dirty="0"/>
              <a:t>Using the help of the </a:t>
            </a:r>
            <a:r>
              <a:rPr lang="en-US" sz="2400" dirty="0">
                <a:solidFill>
                  <a:schemeClr val="tx2"/>
                </a:solidFill>
              </a:rPr>
              <a:t>oracle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who assures her/him that the axioms are true.</a:t>
            </a:r>
            <a:endParaRPr lang="en-US" altLang="en-US" sz="2400" dirty="0"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6400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3" grpId="0" uiExpand="1" build="allAtOnce" animBg="1"/>
      <p:bldP spid="73" grpId="0" uiExpand="1" build="allAtOnce" animBg="1"/>
      <p:bldP spid="75" grpId="0" uiExpand="1" build="allAtOnce" animBg="1"/>
      <p:bldP spid="28" grpId="0" uiExpand="1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1EA97-1858-8A28-39E5-EA0C6857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9305136-B6BC-7ADD-AA79-2D79802FD166}"/>
              </a:ext>
            </a:extLst>
          </p:cNvPr>
          <p:cNvSpPr txBox="1">
            <a:spLocks/>
          </p:cNvSpPr>
          <p:nvPr/>
        </p:nvSpPr>
        <p:spPr>
          <a:xfrm>
            <a:off x="0" y="-43542"/>
            <a:ext cx="9144000" cy="11887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Tautologies, Equivalences, &amp; 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Proofs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706CE6DB-AB66-B10F-5632-409D1020573F}"/>
              </a:ext>
            </a:extLst>
          </p:cNvPr>
          <p:cNvGraphicFramePr>
            <a:graphicFrameLocks noGrp="1"/>
          </p:cNvGraphicFramePr>
          <p:nvPr/>
        </p:nvGraphicFramePr>
        <p:xfrm>
          <a:off x="76200" y="57987"/>
          <a:ext cx="8977286" cy="5851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63">
                  <a:extLst>
                    <a:ext uri="{9D8B030D-6E8A-4147-A177-3AD203B41FA5}">
                      <a16:colId xmlns:a16="http://schemas.microsoft.com/office/drawing/2014/main" val="1561835000"/>
                    </a:ext>
                  </a:extLst>
                </a:gridCol>
                <a:gridCol w="3913176">
                  <a:extLst>
                    <a:ext uri="{9D8B030D-6E8A-4147-A177-3AD203B41FA5}">
                      <a16:colId xmlns:a16="http://schemas.microsoft.com/office/drawing/2014/main" val="365351071"/>
                    </a:ext>
                  </a:extLst>
                </a:gridCol>
                <a:gridCol w="3836447">
                  <a:extLst>
                    <a:ext uri="{9D8B030D-6E8A-4147-A177-3AD203B41FA5}">
                      <a16:colId xmlns:a16="http://schemas.microsoft.com/office/drawing/2014/main" val="682990331"/>
                    </a:ext>
                  </a:extLst>
                </a:gridCol>
              </a:tblGrid>
              <a:tr h="792469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742358"/>
                  </a:ext>
                </a:extLst>
              </a:tr>
              <a:tr h="719327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000" b="1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  </a:t>
                      </a:r>
                    </a:p>
                    <a:p>
                      <a:pPr algn="ctr"/>
                      <a:r>
                        <a:rPr lang="en-US" altLang="en-US" sz="2000" b="1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And :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altLang="en-US" sz="2000" dirty="0">
                          <a:solidFill>
                            <a:schemeClr val="tx2"/>
                          </a:solidFill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 </a:t>
                      </a:r>
                    </a:p>
                  </a:txBody>
                  <a:tcP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479045"/>
                  </a:ext>
                </a:extLst>
              </a:tr>
              <a:tr h="1390386">
                <a:tc>
                  <a:txBody>
                    <a:bodyPr/>
                    <a:lstStyle/>
                    <a:p>
                      <a:pPr algn="ctr"/>
                      <a:r>
                        <a:rPr lang="en-US" sz="400" b="1" dirty="0">
                          <a:solidFill>
                            <a:schemeClr val="bg2"/>
                          </a:solidFill>
                        </a:rPr>
                        <a:t> 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</a:rPr>
                        <a:t>Or </a:t>
                      </a:r>
                      <a:r>
                        <a:rPr lang="el-GR" altLang="en-US" sz="2000" dirty="0">
                          <a:solidFill>
                            <a:schemeClr val="bg2"/>
                          </a:solidFill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</a:t>
                      </a:r>
                      <a:r>
                        <a:rPr lang="en-US" altLang="en-US" sz="2000" dirty="0">
                          <a:solidFill>
                            <a:schemeClr val="bg2"/>
                          </a:solidFill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: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en-US" sz="2000" dirty="0">
                          <a:solidFill>
                            <a:schemeClr val="tx2"/>
                          </a:solidFill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709688"/>
                  </a:ext>
                </a:extLst>
              </a:tr>
              <a:tr h="2949537">
                <a:tc>
                  <a:txBody>
                    <a:bodyPr/>
                    <a:lstStyle/>
                    <a:p>
                      <a:pPr algn="ctr"/>
                      <a:r>
                        <a:rPr lang="en-US" sz="100" b="1" dirty="0">
                          <a:solidFill>
                            <a:schemeClr val="bg2"/>
                          </a:solidFill>
                        </a:rPr>
                        <a:t>   </a:t>
                      </a:r>
                      <a:r>
                        <a:rPr lang="en-US" sz="700" b="1" dirty="0">
                          <a:solidFill>
                            <a:schemeClr val="bg2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</a:rPr>
                        <a:t>Implies </a:t>
                      </a:r>
                    </a:p>
                    <a:p>
                      <a:pPr algn="ctr"/>
                      <a:r>
                        <a:rPr lang="en-US" altLang="en-US" sz="2000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: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endParaRPr lang="en-CA" sz="2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871007"/>
                  </a:ext>
                </a:extLst>
              </a:tr>
            </a:tbl>
          </a:graphicData>
        </a:graphic>
      </p:graphicFrame>
      <p:grpSp>
        <p:nvGrpSpPr>
          <p:cNvPr id="22" name="Group 21">
            <a:extLst>
              <a:ext uri="{FF2B5EF4-FFF2-40B4-BE49-F238E27FC236}">
                <a16:creationId xmlns:a16="http://schemas.microsoft.com/office/drawing/2014/main" id="{850CF610-4FBE-E8CD-EC66-E9C7EED2D448}"/>
              </a:ext>
            </a:extLst>
          </p:cNvPr>
          <p:cNvGrpSpPr/>
          <p:nvPr/>
        </p:nvGrpSpPr>
        <p:grpSpPr>
          <a:xfrm>
            <a:off x="1295400" y="1562141"/>
            <a:ext cx="3908330" cy="689028"/>
            <a:chOff x="1359258" y="1778062"/>
            <a:chExt cx="3908330" cy="68902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B7AF924-FE05-D155-495C-00A254C20A27}"/>
                </a:ext>
              </a:extLst>
            </p:cNvPr>
            <p:cNvSpPr/>
            <p:nvPr/>
          </p:nvSpPr>
          <p:spPr>
            <a:xfrm>
              <a:off x="1359258" y="2049563"/>
              <a:ext cx="194844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      α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A0A8E72-4E60-0922-59A4-A63C6D6416E7}"/>
                </a:ext>
              </a:extLst>
            </p:cNvPr>
            <p:cNvSpPr/>
            <p:nvPr/>
          </p:nvSpPr>
          <p:spPr>
            <a:xfrm>
              <a:off x="3307706" y="2066980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   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1D020B9-1730-3C0C-0CD9-44E9E4E95A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50008" y="2158421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0B1BE90-BC7A-CF72-B46F-D679A771E684}"/>
                </a:ext>
              </a:extLst>
            </p:cNvPr>
            <p:cNvSpPr/>
            <p:nvPr/>
          </p:nvSpPr>
          <p:spPr>
            <a:xfrm>
              <a:off x="1362983" y="1778062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Selecting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Or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77FF9B3-EF14-E5DE-88B4-3FAC85B82F4E}"/>
              </a:ext>
            </a:extLst>
          </p:cNvPr>
          <p:cNvGrpSpPr/>
          <p:nvPr/>
        </p:nvGrpSpPr>
        <p:grpSpPr>
          <a:xfrm>
            <a:off x="1295400" y="2247900"/>
            <a:ext cx="4060730" cy="700074"/>
            <a:chOff x="1206858" y="2467091"/>
            <a:chExt cx="4060730" cy="70007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D1AE8E6-C91D-F92E-0B39-314F0DF8D4D5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485900" y="2467091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5473704-82E7-A220-317A-DE19F793A59B}"/>
                </a:ext>
              </a:extLst>
            </p:cNvPr>
            <p:cNvSpPr/>
            <p:nvPr/>
          </p:nvSpPr>
          <p:spPr>
            <a:xfrm>
              <a:off x="1206858" y="2749638"/>
              <a:ext cx="2286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α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,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,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75F012D-CE99-A511-2915-12AC5F68A097}"/>
                </a:ext>
              </a:extLst>
            </p:cNvPr>
            <p:cNvSpPr/>
            <p:nvPr/>
          </p:nvSpPr>
          <p:spPr>
            <a:xfrm>
              <a:off x="3307706" y="2767055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57C1CBF-8238-9303-76FD-02AE89CB57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6654" y="2858496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E257953-AF94-2FC9-3687-42EE3DFAD51B}"/>
                </a:ext>
              </a:extLst>
            </p:cNvPr>
            <p:cNvSpPr/>
            <p:nvPr/>
          </p:nvSpPr>
          <p:spPr>
            <a:xfrm>
              <a:off x="1362983" y="2478137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Cases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54E207-B788-9488-0B9C-D272C9F98358}"/>
              </a:ext>
            </a:extLst>
          </p:cNvPr>
          <p:cNvGrpSpPr/>
          <p:nvPr/>
        </p:nvGrpSpPr>
        <p:grpSpPr>
          <a:xfrm>
            <a:off x="5109030" y="2914650"/>
            <a:ext cx="4034970" cy="751285"/>
            <a:chOff x="5172888" y="3159665"/>
            <a:chExt cx="4034970" cy="751285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B8E2316-47F8-59B8-EB2C-D100A2120F8B}"/>
                </a:ext>
              </a:extLst>
            </p:cNvPr>
            <p:cNvSpPr/>
            <p:nvPr/>
          </p:nvSpPr>
          <p:spPr>
            <a:xfrm>
              <a:off x="5172888" y="3449285"/>
              <a:ext cx="20795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Assume</a:t>
              </a: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</a:t>
              </a: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α</a:t>
              </a: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, 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prove</a:t>
              </a:r>
              <a:r>
                <a:rPr kumimoji="0" lang="it-IT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</a:t>
              </a: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β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339289A-E25A-288C-B566-789A14D0E9A6}"/>
                </a:ext>
              </a:extLst>
            </p:cNvPr>
            <p:cNvSpPr/>
            <p:nvPr/>
          </p:nvSpPr>
          <p:spPr>
            <a:xfrm>
              <a:off x="7247976" y="3466702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α</a:t>
              </a: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→</a:t>
              </a: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β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2B5665DB-F373-9599-2A4C-D3EA3C8ECA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19038" y="3572657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5D5494D-F500-CA93-B710-81260923CEE5}"/>
                </a:ext>
              </a:extLst>
            </p:cNvPr>
            <p:cNvSpPr/>
            <p:nvPr/>
          </p:nvSpPr>
          <p:spPr>
            <a:xfrm>
              <a:off x="5288644" y="3159665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Deduction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9DBCA4C-5ED1-D0D0-1040-0B0967EBA8F3}"/>
              </a:ext>
            </a:extLst>
          </p:cNvPr>
          <p:cNvGrpSpPr/>
          <p:nvPr/>
        </p:nvGrpSpPr>
        <p:grpSpPr>
          <a:xfrm>
            <a:off x="1279430" y="3620069"/>
            <a:ext cx="4060730" cy="700074"/>
            <a:chOff x="1268544" y="3848669"/>
            <a:chExt cx="4060730" cy="700074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BE5EFA83-6D9C-C164-1EEA-FEEB6F7AFE82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485900" y="3848669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03986D8-CF56-7CF8-42EB-F80F9ABECCE2}"/>
                </a:ext>
              </a:extLst>
            </p:cNvPr>
            <p:cNvSpPr/>
            <p:nvPr/>
          </p:nvSpPr>
          <p:spPr>
            <a:xfrm>
              <a:off x="1268544" y="4131216"/>
              <a:ext cx="2286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αβ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,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,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72E4A75-1C07-2369-7285-D87889C2E737}"/>
                </a:ext>
              </a:extLst>
            </p:cNvPr>
            <p:cNvSpPr/>
            <p:nvPr/>
          </p:nvSpPr>
          <p:spPr>
            <a:xfrm>
              <a:off x="3369392" y="4148633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F17E3D4C-9035-6726-8904-5C5C11BE2D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92854" y="4240074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6C6A14D5-9CB1-D911-FA16-47395EB06127}"/>
                </a:ext>
              </a:extLst>
            </p:cNvPr>
            <p:cNvSpPr/>
            <p:nvPr/>
          </p:nvSpPr>
          <p:spPr>
            <a:xfrm>
              <a:off x="1381032" y="3858737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Cases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CDA464-6B6A-982C-334F-1E471A8E3E25}"/>
              </a:ext>
            </a:extLst>
          </p:cNvPr>
          <p:cNvGrpSpPr/>
          <p:nvPr/>
        </p:nvGrpSpPr>
        <p:grpSpPr>
          <a:xfrm>
            <a:off x="5239395" y="2258544"/>
            <a:ext cx="3907971" cy="700074"/>
            <a:chOff x="5303253" y="2477735"/>
            <a:chExt cx="3907971" cy="700074"/>
          </a:xfrm>
        </p:grpSpPr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20E29290-3F99-473A-FEE0-FDB70B3E6BDE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350686" y="2477735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8B8D393D-F694-DAEF-862A-53D569C092B4}"/>
                </a:ext>
              </a:extLst>
            </p:cNvPr>
            <p:cNvSpPr/>
            <p:nvPr/>
          </p:nvSpPr>
          <p:spPr>
            <a:xfrm>
              <a:off x="6896100" y="2777699"/>
              <a:ext cx="231512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α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&amp;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α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043D240-8EFB-CCD8-FE57-73F702783C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48500" y="2869140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E92A540D-BB91-E1CC-8F38-58276C1B9E08}"/>
                </a:ext>
              </a:extLst>
            </p:cNvPr>
            <p:cNvSpPr/>
            <p:nvPr/>
          </p:nvSpPr>
          <p:spPr>
            <a:xfrm>
              <a:off x="5303253" y="2488781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Excluded Middle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3F3ED6A-51A8-48FF-0AED-6E87CB76A20D}"/>
              </a:ext>
            </a:extLst>
          </p:cNvPr>
          <p:cNvGrpSpPr/>
          <p:nvPr/>
        </p:nvGrpSpPr>
        <p:grpSpPr>
          <a:xfrm>
            <a:off x="1289958" y="4516308"/>
            <a:ext cx="4060730" cy="690006"/>
            <a:chOff x="1293586" y="4577771"/>
            <a:chExt cx="4060730" cy="690006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48E9BFD0-5C15-1528-5D16-E094193526E5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533788" y="4639457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92913EB-46FC-65EA-9B98-7B42AE8C3B4F}"/>
                </a:ext>
              </a:extLst>
            </p:cNvPr>
            <p:cNvSpPr/>
            <p:nvPr/>
          </p:nvSpPr>
          <p:spPr>
            <a:xfrm>
              <a:off x="1293586" y="4850250"/>
              <a:ext cx="2286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α</a:t>
              </a: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→</a:t>
              </a: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β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</a:t>
              </a: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β</a:t>
              </a: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→</a:t>
              </a: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α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10D1DE3-DF30-61CB-F307-974916D2076D}"/>
                </a:ext>
              </a:extLst>
            </p:cNvPr>
            <p:cNvSpPr/>
            <p:nvPr/>
          </p:nvSpPr>
          <p:spPr>
            <a:xfrm>
              <a:off x="3394434" y="4867667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α </a:t>
              </a:r>
              <a:r>
                <a:rPr kumimoji="0" lang="en-CA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iff </a:t>
              </a: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β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4AAB9EC9-F236-9F94-6620-EDD2BA57AE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17896" y="4959108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23A7636E-8226-499D-E927-8E785664B456}"/>
                </a:ext>
              </a:extLst>
            </p:cNvPr>
            <p:cNvSpPr/>
            <p:nvPr/>
          </p:nvSpPr>
          <p:spPr>
            <a:xfrm>
              <a:off x="1406074" y="4577771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Equivalence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83F0084-0518-454B-B58C-5FD1324B6142}"/>
              </a:ext>
            </a:extLst>
          </p:cNvPr>
          <p:cNvGrpSpPr/>
          <p:nvPr/>
        </p:nvGrpSpPr>
        <p:grpSpPr>
          <a:xfrm>
            <a:off x="5175442" y="4572000"/>
            <a:ext cx="3859344" cy="698863"/>
            <a:chOff x="5175442" y="4572000"/>
            <a:chExt cx="3859344" cy="698863"/>
          </a:xfrm>
        </p:grpSpPr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38B4A3F-56CB-F6D1-B7C5-690D1A58BA94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308958" y="4591642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34304D2-9E64-7289-6BB4-B5F7BB74F182}"/>
                </a:ext>
              </a:extLst>
            </p:cNvPr>
            <p:cNvGrpSpPr/>
            <p:nvPr/>
          </p:nvGrpSpPr>
          <p:grpSpPr>
            <a:xfrm>
              <a:off x="5175442" y="4572000"/>
              <a:ext cx="3859344" cy="698863"/>
              <a:chOff x="5175442" y="4572000"/>
              <a:chExt cx="3859344" cy="698863"/>
            </a:xfrm>
          </p:grpSpPr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31DAA18D-5373-C5C2-9C87-101BF62826B0}"/>
                  </a:ext>
                </a:extLst>
              </p:cNvPr>
              <p:cNvSpPr/>
              <p:nvPr/>
            </p:nvSpPr>
            <p:spPr>
              <a:xfrm>
                <a:off x="5175442" y="4870753"/>
                <a:ext cx="350073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α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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β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iff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  <a:sym typeface="Symbol" panose="05050102010706020507" pitchFamily="18" charset="2"/>
                  </a:rPr>
                  <a:t>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β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  <a:sym typeface="Symbol" panose="05050102010706020507" pitchFamily="18" charset="2"/>
                  </a:rPr>
                  <a:t>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α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iff </a:t>
                </a:r>
                <a:r>
                  <a:rPr kumimoji="0" lang="en-CA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¬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α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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β</a:t>
                </a:r>
                <a:endPara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905C1D7C-32F7-A034-06A6-6A6853F4BB7C}"/>
                  </a:ext>
                </a:extLst>
              </p:cNvPr>
              <p:cNvSpPr/>
              <p:nvPr/>
            </p:nvSpPr>
            <p:spPr>
              <a:xfrm>
                <a:off x="5181244" y="4572000"/>
                <a:ext cx="385354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Contrapositive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A864D6B-7BA3-E27E-AC38-3F6111EEA264}"/>
              </a:ext>
            </a:extLst>
          </p:cNvPr>
          <p:cNvGrpSpPr/>
          <p:nvPr/>
        </p:nvGrpSpPr>
        <p:grpSpPr>
          <a:xfrm>
            <a:off x="1257300" y="2915291"/>
            <a:ext cx="3908330" cy="706506"/>
            <a:chOff x="1413328" y="3160306"/>
            <a:chExt cx="3908330" cy="706506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7BBB215-96D9-A78E-C135-90259FC0857A}"/>
                </a:ext>
              </a:extLst>
            </p:cNvPr>
            <p:cNvSpPr/>
            <p:nvPr/>
          </p:nvSpPr>
          <p:spPr>
            <a:xfrm>
              <a:off x="1413328" y="3449285"/>
              <a:ext cx="194844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     α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α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84476D6-6635-4CDE-06CB-D1CD231CAC7B}"/>
                </a:ext>
              </a:extLst>
            </p:cNvPr>
            <p:cNvSpPr/>
            <p:nvPr/>
          </p:nvSpPr>
          <p:spPr>
            <a:xfrm>
              <a:off x="3361776" y="3466702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   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84563BB-37B2-D714-32F5-48803008AC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61228" y="3558143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8E85275-E84D-6762-1F40-620D87122B70}"/>
                </a:ext>
              </a:extLst>
            </p:cNvPr>
            <p:cNvSpPr/>
            <p:nvPr/>
          </p:nvSpPr>
          <p:spPr>
            <a:xfrm>
              <a:off x="1417053" y="3160306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Modus Ponens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C5C6B66-85BA-D398-89D6-E52B39A9002A}"/>
              </a:ext>
            </a:extLst>
          </p:cNvPr>
          <p:cNvGrpSpPr/>
          <p:nvPr/>
        </p:nvGrpSpPr>
        <p:grpSpPr>
          <a:xfrm>
            <a:off x="1300844" y="5174836"/>
            <a:ext cx="4060730" cy="690006"/>
            <a:chOff x="1304472" y="5249057"/>
            <a:chExt cx="4060730" cy="690006"/>
          </a:xfrm>
        </p:grpSpPr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29D434-F4A8-1F08-F6BC-06F94E7B1DB8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544674" y="5310743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3EDB9BF0-4944-9AD4-877B-A29C6035CC20}"/>
                </a:ext>
              </a:extLst>
            </p:cNvPr>
            <p:cNvSpPr/>
            <p:nvPr/>
          </p:nvSpPr>
          <p:spPr>
            <a:xfrm>
              <a:off x="1304472" y="5521536"/>
              <a:ext cx="2286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C2710FB-5375-644E-7D3E-D8D767DFDED7}"/>
                </a:ext>
              </a:extLst>
            </p:cNvPr>
            <p:cNvSpPr/>
            <p:nvPr/>
          </p:nvSpPr>
          <p:spPr>
            <a:xfrm>
              <a:off x="3405320" y="5538953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901B9126-4801-FA46-3EDE-4254DC8826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28782" y="5630394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3CDA72FB-FC47-D72D-DDBE-12D7928F615F}"/>
                </a:ext>
              </a:extLst>
            </p:cNvPr>
            <p:cNvSpPr/>
            <p:nvPr/>
          </p:nvSpPr>
          <p:spPr>
            <a:xfrm>
              <a:off x="1416960" y="5249057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Transitivity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ACD340C-B740-0EDA-C966-901FA8B78C32}"/>
              </a:ext>
            </a:extLst>
          </p:cNvPr>
          <p:cNvGrpSpPr/>
          <p:nvPr/>
        </p:nvGrpSpPr>
        <p:grpSpPr>
          <a:xfrm>
            <a:off x="-176099" y="-13063"/>
            <a:ext cx="9236374" cy="5904284"/>
            <a:chOff x="-233249" y="97876"/>
            <a:chExt cx="9236374" cy="590428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4711482-8181-8E99-4B6C-2141C7EF0AD5}"/>
                </a:ext>
              </a:extLst>
            </p:cNvPr>
            <p:cNvGrpSpPr/>
            <p:nvPr/>
          </p:nvGrpSpPr>
          <p:grpSpPr>
            <a:xfrm>
              <a:off x="-233249" y="97876"/>
              <a:ext cx="9214871" cy="5904284"/>
              <a:chOff x="-233249" y="97876"/>
              <a:chExt cx="9214871" cy="5904284"/>
            </a:xfrm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31063B57-9978-5865-1CA1-A554F4E8CD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74893" y="1668268"/>
                <a:ext cx="7696200" cy="4771"/>
              </a:xfrm>
              <a:prstGeom prst="line">
                <a:avLst/>
              </a:prstGeom>
              <a:noFill/>
              <a:ln w="9525" cap="flat" cmpd="sng" algn="ctr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B7853717-89A4-A71B-ED8B-029401DAC52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85422" y="5997389"/>
                <a:ext cx="7696200" cy="4771"/>
              </a:xfrm>
              <a:prstGeom prst="line">
                <a:avLst/>
              </a:prstGeom>
              <a:noFill/>
              <a:ln w="9525" cap="flat" cmpd="sng" algn="ctr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F41C4871-3B32-1E91-F2BD-2D59866DC8EE}"/>
                  </a:ext>
                </a:extLst>
              </p:cNvPr>
              <p:cNvGrpSpPr/>
              <p:nvPr/>
            </p:nvGrpSpPr>
            <p:grpSpPr>
              <a:xfrm>
                <a:off x="-233249" y="97876"/>
                <a:ext cx="9016941" cy="894765"/>
                <a:chOff x="-271349" y="-12217"/>
                <a:chExt cx="9016941" cy="894765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2015362-4B45-1D35-CD96-98094220F72E}"/>
                    </a:ext>
                  </a:extLst>
                </p:cNvPr>
                <p:cNvSpPr/>
                <p:nvPr/>
              </p:nvSpPr>
              <p:spPr>
                <a:xfrm>
                  <a:off x="-271349" y="83403"/>
                  <a:ext cx="1750173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tabLst/>
                    <a:defRPr/>
                  </a:pPr>
                  <a:r>
                    <a: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  <a:sym typeface="Symbol" panose="05050102010706020507" pitchFamily="18" charset="2"/>
                    </a:rPr>
                    <a:t>Top</a:t>
                  </a:r>
                </a:p>
                <a:p>
                  <a:pPr marR="0" lvl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tabLst/>
                    <a:defRPr/>
                  </a:pPr>
                  <a:r>
                    <a: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  <a:sym typeface="Symbol" panose="05050102010706020507" pitchFamily="18" charset="2"/>
                    </a:rPr>
                    <a:t>Operation</a:t>
                  </a:r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D2634E8A-FFCE-C402-2A38-77A4841BAC51}"/>
                    </a:ext>
                  </a:extLst>
                </p:cNvPr>
                <p:cNvSpPr/>
                <p:nvPr/>
              </p:nvSpPr>
              <p:spPr>
                <a:xfrm>
                  <a:off x="3776657" y="482438"/>
                  <a:ext cx="130997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Conclude:</a:t>
                  </a:r>
                </a:p>
              </p:txBody>
            </p:sp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E0FA13B7-76BC-458A-E5DE-9F3968A5FD80}"/>
                    </a:ext>
                  </a:extLst>
                </p:cNvPr>
                <p:cNvSpPr/>
                <p:nvPr/>
              </p:nvSpPr>
              <p:spPr>
                <a:xfrm>
                  <a:off x="1954124" y="478808"/>
                  <a:ext cx="94147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From: </a:t>
                  </a:r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583DC4C0-20AA-7E38-FAF1-200D12E83336}"/>
                    </a:ext>
                  </a:extLst>
                </p:cNvPr>
                <p:cNvSpPr/>
                <p:nvPr/>
              </p:nvSpPr>
              <p:spPr>
                <a:xfrm>
                  <a:off x="1346634" y="255572"/>
                  <a:ext cx="381591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Using Oracle Assured Statement</a:t>
                  </a:r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9E37C553-A206-E151-C53E-18EA08E5DCDD}"/>
                    </a:ext>
                  </a:extLst>
                </p:cNvPr>
                <p:cNvSpPr/>
                <p:nvPr/>
              </p:nvSpPr>
              <p:spPr>
                <a:xfrm>
                  <a:off x="7385133" y="482438"/>
                  <a:ext cx="130997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Conclude:</a:t>
                  </a:r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09295C57-C339-33DA-0FF4-B26FC32B485B}"/>
                    </a:ext>
                  </a:extLst>
                </p:cNvPr>
                <p:cNvSpPr/>
                <p:nvPr/>
              </p:nvSpPr>
              <p:spPr>
                <a:xfrm>
                  <a:off x="5562600" y="478808"/>
                  <a:ext cx="94147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From: </a:t>
                  </a:r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1758A244-464B-6965-D48C-CA7BC26CC9C9}"/>
                    </a:ext>
                  </a:extLst>
                </p:cNvPr>
                <p:cNvSpPr/>
                <p:nvPr/>
              </p:nvSpPr>
              <p:spPr>
                <a:xfrm>
                  <a:off x="5628457" y="265611"/>
                  <a:ext cx="311713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Prover Proving Statement</a:t>
                  </a:r>
                </a:p>
              </p:txBody>
            </p:sp>
            <p:cxnSp>
              <p:nvCxnSpPr>
                <p:cNvPr id="168" name="Straight Connector 167">
                  <a:extLst>
                    <a:ext uri="{FF2B5EF4-FFF2-40B4-BE49-F238E27FC236}">
                      <a16:creationId xmlns:a16="http://schemas.microsoft.com/office/drawing/2014/main" id="{84D20E1F-9C21-BFA1-580D-6E08502D6E6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170714" y="96158"/>
                  <a:ext cx="7711" cy="347669"/>
                </a:xfrm>
                <a:prstGeom prst="line">
                  <a:avLst/>
                </a:prstGeom>
                <a:noFill/>
                <a:ln w="76200" cap="flat" cmpd="sng" algn="ctr">
                  <a:solidFill>
                    <a:srgbClr val="FF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B9D56CB-A28A-9F65-69B4-A6534223DEEF}"/>
                    </a:ext>
                  </a:extLst>
                </p:cNvPr>
                <p:cNvSpPr/>
                <p:nvPr/>
              </p:nvSpPr>
              <p:spPr>
                <a:xfrm>
                  <a:off x="3624257" y="-12217"/>
                  <a:ext cx="309180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FFFF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Proof Techniques/Lemmas</a:t>
                  </a:r>
                  <a:endPara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</p:grpSp>
        </p:grp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DB6C7ADB-2827-871C-6017-79F3C57C2F0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990699" y="951470"/>
              <a:ext cx="12426" cy="5045919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82CDB14-696B-13E4-99D3-52F95AEF0046}"/>
              </a:ext>
            </a:extLst>
          </p:cNvPr>
          <p:cNvGrpSpPr/>
          <p:nvPr/>
        </p:nvGrpSpPr>
        <p:grpSpPr>
          <a:xfrm>
            <a:off x="5020839" y="1495941"/>
            <a:ext cx="2374801" cy="774679"/>
            <a:chOff x="9505044" y="2501921"/>
            <a:chExt cx="3853542" cy="774679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F5EBE146-6D3C-197D-C077-248B841820D3}"/>
                </a:ext>
              </a:extLst>
            </p:cNvPr>
            <p:cNvSpPr/>
            <p:nvPr/>
          </p:nvSpPr>
          <p:spPr>
            <a:xfrm>
              <a:off x="9967120" y="2735963"/>
              <a:ext cx="14817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CA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DF5B413-8E6D-D722-3ED8-6C7B7C91997D}"/>
                </a:ext>
              </a:extLst>
            </p:cNvPr>
            <p:cNvSpPr/>
            <p:nvPr/>
          </p:nvSpPr>
          <p:spPr>
            <a:xfrm>
              <a:off x="11541334" y="2753380"/>
              <a:ext cx="1217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b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</a:b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98C4D1A-1E48-203B-3A6C-F93C6C12DFF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431815" y="2849031"/>
              <a:ext cx="2" cy="346650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E9DE0D3C-A9BD-17C4-10D3-49CD63EDAFA6}"/>
                </a:ext>
              </a:extLst>
            </p:cNvPr>
            <p:cNvSpPr/>
            <p:nvPr/>
          </p:nvSpPr>
          <p:spPr>
            <a:xfrm>
              <a:off x="9505044" y="2501921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Eval/Build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7ECC9D52-2A51-8D4F-BE4A-FBCE77CCD2C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36415" y="3027071"/>
              <a:ext cx="2590800" cy="0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76C08AC-1645-1995-80BD-753F79222C0C}"/>
              </a:ext>
            </a:extLst>
          </p:cNvPr>
          <p:cNvGrpSpPr/>
          <p:nvPr/>
        </p:nvGrpSpPr>
        <p:grpSpPr>
          <a:xfrm>
            <a:off x="5056232" y="3626948"/>
            <a:ext cx="3935368" cy="1007862"/>
            <a:chOff x="9505044" y="4057609"/>
            <a:chExt cx="6531640" cy="1007862"/>
          </a:xfrm>
        </p:grpSpPr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817F742F-F515-CF5C-035B-520109879775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9905327" y="4079131"/>
              <a:ext cx="6131357" cy="17465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B04F9BC-4C03-00A6-D5EA-AA428F1F2E13}"/>
                </a:ext>
              </a:extLst>
            </p:cNvPr>
            <p:cNvSpPr/>
            <p:nvPr/>
          </p:nvSpPr>
          <p:spPr>
            <a:xfrm>
              <a:off x="10027961" y="4326807"/>
              <a:ext cx="1421152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CA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500E99CA-55F1-EE69-253D-840641040565}"/>
                </a:ext>
              </a:extLst>
            </p:cNvPr>
            <p:cNvSpPr/>
            <p:nvPr/>
          </p:nvSpPr>
          <p:spPr>
            <a:xfrm>
              <a:off x="11313215" y="4319416"/>
              <a:ext cx="138513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7B8C4389-3231-B642-589E-B3C2A5B58FB9}"/>
                </a:ext>
              </a:extLst>
            </p:cNvPr>
            <p:cNvSpPr/>
            <p:nvPr/>
          </p:nvSpPr>
          <p:spPr>
            <a:xfrm>
              <a:off x="9505044" y="4057609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Eval/Build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F3531094-3F19-E735-DB46-AC4412C465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36415" y="4601525"/>
              <a:ext cx="2590800" cy="0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0861D356-848D-F2B1-3361-E9E07C4F29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36415" y="4803236"/>
              <a:ext cx="2590800" cy="0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1C7F62E7-03D2-527C-DEF3-A104ABD683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362193" y="4434840"/>
              <a:ext cx="1719" cy="520842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5" name="Text Box 21">
            <a:extLst>
              <a:ext uri="{FF2B5EF4-FFF2-40B4-BE49-F238E27FC236}">
                <a16:creationId xmlns:a16="http://schemas.microsoft.com/office/drawing/2014/main" id="{5A3762AC-051D-6647-40BD-925AD01AB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988903"/>
            <a:ext cx="582460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Double Negation:  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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α 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iff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 α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Commutative: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α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iff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α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and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α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iff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α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Distributive: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γ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(α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iff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(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γ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α)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γ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and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γ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(α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iff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γ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α)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γ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8" name="Text Box 21">
            <a:extLst>
              <a:ext uri="{FF2B5EF4-FFF2-40B4-BE49-F238E27FC236}">
                <a16:creationId xmlns:a16="http://schemas.microsoft.com/office/drawing/2014/main" id="{50D119A1-3F0B-9753-D98F-FE0721E83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8542" y="5987475"/>
            <a:ext cx="4426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By Contradiction:  </a:t>
            </a:r>
            <a:r>
              <a:rPr kumimoji="0" lang="en-CA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From 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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α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(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β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&amp;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β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, conclude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α</a:t>
            </a:r>
            <a:r>
              <a:rPr kumimoji="0" lang="en-CA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Inconsistent: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From 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β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and 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β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conclude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anything</a:t>
            </a:r>
            <a:r>
              <a:rPr kumimoji="0" lang="en-CA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6A4A6C4-D8D4-2794-2944-1D83C42294E5}"/>
              </a:ext>
            </a:extLst>
          </p:cNvPr>
          <p:cNvGrpSpPr/>
          <p:nvPr/>
        </p:nvGrpSpPr>
        <p:grpSpPr>
          <a:xfrm>
            <a:off x="5173986" y="5219700"/>
            <a:ext cx="3884838" cy="690006"/>
            <a:chOff x="5173986" y="5219700"/>
            <a:chExt cx="3884838" cy="69000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F05F768-03EF-2C11-87A0-87A783BE2EC0}"/>
                </a:ext>
              </a:extLst>
            </p:cNvPr>
            <p:cNvGrpSpPr/>
            <p:nvPr/>
          </p:nvGrpSpPr>
          <p:grpSpPr>
            <a:xfrm>
              <a:off x="5173986" y="5219700"/>
              <a:ext cx="3884838" cy="690006"/>
              <a:chOff x="5237844" y="5924550"/>
              <a:chExt cx="3884838" cy="690006"/>
            </a:xfrm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1B4A706E-B4CC-10BC-4A2A-4838FE1F05E5}"/>
                  </a:ext>
                </a:extLst>
              </p:cNvPr>
              <p:cNvSpPr/>
              <p:nvPr/>
            </p:nvSpPr>
            <p:spPr>
              <a:xfrm>
                <a:off x="5638800" y="6197029"/>
                <a:ext cx="22860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¬(α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  <a:sym typeface="Symbol" panose="05050102010706020507" pitchFamily="18" charset="2"/>
                  </a:rPr>
                  <a:t>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β)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    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iff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8F630541-B11F-EB55-82A8-4059E7AE7CE4}"/>
                  </a:ext>
                </a:extLst>
              </p:cNvPr>
              <p:cNvSpPr/>
              <p:nvPr/>
            </p:nvSpPr>
            <p:spPr>
              <a:xfrm>
                <a:off x="7162800" y="6214446"/>
                <a:ext cx="195988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¬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α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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¬β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2CBE7E55-92A2-B56C-190B-8D18C59DC3B9}"/>
                  </a:ext>
                </a:extLst>
              </p:cNvPr>
              <p:cNvSpPr/>
              <p:nvPr/>
            </p:nvSpPr>
            <p:spPr>
              <a:xfrm>
                <a:off x="5237844" y="5924550"/>
                <a:ext cx="385354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De Morgan's Law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E4BC20B6-2007-685B-D58A-CB9BC8E60932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312392" y="5274050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F30A6B8-A40E-26B2-834E-3768EC4EA78E}"/>
              </a:ext>
            </a:extLst>
          </p:cNvPr>
          <p:cNvGrpSpPr/>
          <p:nvPr/>
        </p:nvGrpSpPr>
        <p:grpSpPr>
          <a:xfrm>
            <a:off x="1295400" y="819024"/>
            <a:ext cx="3908330" cy="689028"/>
            <a:chOff x="1359258" y="1036018"/>
            <a:chExt cx="3908330" cy="68902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939E2D-15A8-1B64-F5B8-02DE41D83AEB}"/>
                </a:ext>
              </a:extLst>
            </p:cNvPr>
            <p:cNvSpPr/>
            <p:nvPr/>
          </p:nvSpPr>
          <p:spPr>
            <a:xfrm>
              <a:off x="1359258" y="1307519"/>
              <a:ext cx="194844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     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18600EF-50B9-799B-9559-7DC8ACE693A7}"/>
                </a:ext>
              </a:extLst>
            </p:cNvPr>
            <p:cNvSpPr/>
            <p:nvPr/>
          </p:nvSpPr>
          <p:spPr>
            <a:xfrm>
              <a:off x="3307706" y="1324936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  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&amp;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069322E-E3C0-EB6A-C2A9-42B5B99FD6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50008" y="1416377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89FAF-9A12-DDDF-4266-2F9B05CAEA0F}"/>
                </a:ext>
              </a:extLst>
            </p:cNvPr>
            <p:cNvSpPr/>
            <p:nvPr/>
          </p:nvSpPr>
          <p:spPr>
            <a:xfrm>
              <a:off x="1362983" y="1036018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Separating And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729DD79-F1D4-CBA7-E52B-CA6AA7D3FAC4}"/>
              </a:ext>
            </a:extLst>
          </p:cNvPr>
          <p:cNvGrpSpPr/>
          <p:nvPr/>
        </p:nvGrpSpPr>
        <p:grpSpPr>
          <a:xfrm>
            <a:off x="4999068" y="784720"/>
            <a:ext cx="2374813" cy="774679"/>
            <a:chOff x="9505044" y="3187721"/>
            <a:chExt cx="3853542" cy="77467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AFB48B6-7E42-0E0F-D219-02C1884E1885}"/>
                </a:ext>
              </a:extLst>
            </p:cNvPr>
            <p:cNvSpPr/>
            <p:nvPr/>
          </p:nvSpPr>
          <p:spPr>
            <a:xfrm>
              <a:off x="10295824" y="3421763"/>
              <a:ext cx="99321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&amp;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CA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99D04AA-3CFB-EAA7-9994-4D66CFCF85F5}"/>
                </a:ext>
              </a:extLst>
            </p:cNvPr>
            <p:cNvSpPr/>
            <p:nvPr/>
          </p:nvSpPr>
          <p:spPr>
            <a:xfrm>
              <a:off x="11541328" y="3439180"/>
              <a:ext cx="12006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A6AFE56-A298-AB6F-426F-B49245A2C46B}"/>
                </a:ext>
              </a:extLst>
            </p:cNvPr>
            <p:cNvSpPr/>
            <p:nvPr/>
          </p:nvSpPr>
          <p:spPr>
            <a:xfrm>
              <a:off x="9505044" y="3187721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Eval/Build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0056006-9254-4260-9053-6A611CA4EE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36415" y="3712871"/>
              <a:ext cx="2590800" cy="0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681CF53-9848-F1A9-D92D-1B78E5BC949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429998" y="3516690"/>
              <a:ext cx="2" cy="346650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1C9DD8C-8B78-EFF9-4BD4-4EDD8101EF04}"/>
              </a:ext>
            </a:extLst>
          </p:cNvPr>
          <p:cNvGrpSpPr/>
          <p:nvPr/>
        </p:nvGrpSpPr>
        <p:grpSpPr>
          <a:xfrm>
            <a:off x="7279996" y="796120"/>
            <a:ext cx="1935850" cy="655147"/>
            <a:chOff x="7382692" y="796120"/>
            <a:chExt cx="1935850" cy="65514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68C2D99-2EC0-8740-8C3D-AE638F5B366F}"/>
                </a:ext>
              </a:extLst>
            </p:cNvPr>
            <p:cNvSpPr/>
            <p:nvPr/>
          </p:nvSpPr>
          <p:spPr>
            <a:xfrm>
              <a:off x="7680434" y="1138646"/>
              <a:ext cx="40127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CA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3275864-B36D-1107-98AE-768F362D49A0}"/>
                </a:ext>
              </a:extLst>
            </p:cNvPr>
            <p:cNvSpPr/>
            <p:nvPr/>
          </p:nvSpPr>
          <p:spPr>
            <a:xfrm>
              <a:off x="8095468" y="1134293"/>
              <a:ext cx="87908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lang="en-CA" sz="1400" dirty="0">
                  <a:latin typeface="Times New Roman"/>
                  <a:cs typeface="Times New Roman" panose="02020603050405020304" pitchFamily="18" charset="0"/>
                  <a:sym typeface="Symbol" panose="05050102010706020507" pitchFamily="18" charset="2"/>
                </a:rPr>
                <a:t>iff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AAA60C-810A-B9F6-3D6D-E44187F4E0FC}"/>
                </a:ext>
              </a:extLst>
            </p:cNvPr>
            <p:cNvSpPr/>
            <p:nvPr/>
          </p:nvSpPr>
          <p:spPr>
            <a:xfrm>
              <a:off x="7382692" y="796120"/>
              <a:ext cx="193585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Simplify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D64AD05-17F2-1A4F-B86D-8FD109FF7C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81704" y="1186140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F3F270D-EAA7-CCB0-6D7D-69ECC6453BB1}"/>
              </a:ext>
            </a:extLst>
          </p:cNvPr>
          <p:cNvGrpSpPr/>
          <p:nvPr/>
        </p:nvGrpSpPr>
        <p:grpSpPr>
          <a:xfrm>
            <a:off x="7284350" y="1528354"/>
            <a:ext cx="1935850" cy="655147"/>
            <a:chOff x="7382692" y="796120"/>
            <a:chExt cx="1935850" cy="65514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D7107A2-3BC8-1F67-E4A1-1B9BE78293EF}"/>
                </a:ext>
              </a:extLst>
            </p:cNvPr>
            <p:cNvSpPr/>
            <p:nvPr/>
          </p:nvSpPr>
          <p:spPr>
            <a:xfrm>
              <a:off x="7500541" y="1138646"/>
              <a:ext cx="66510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CA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B02FD83-F039-ECC3-4B13-1EA1854FA16B}"/>
                </a:ext>
              </a:extLst>
            </p:cNvPr>
            <p:cNvSpPr/>
            <p:nvPr/>
          </p:nvSpPr>
          <p:spPr>
            <a:xfrm>
              <a:off x="8095468" y="1134293"/>
              <a:ext cx="87908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lang="en-CA" sz="1400" dirty="0">
                  <a:latin typeface="Times New Roman"/>
                  <a:cs typeface="Times New Roman" panose="02020603050405020304" pitchFamily="18" charset="0"/>
                  <a:sym typeface="Symbol" panose="05050102010706020507" pitchFamily="18" charset="2"/>
                </a:rPr>
                <a:t>iff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C2A978A-9C83-2C63-2711-A412A5D00FA2}"/>
                </a:ext>
              </a:extLst>
            </p:cNvPr>
            <p:cNvSpPr/>
            <p:nvPr/>
          </p:nvSpPr>
          <p:spPr>
            <a:xfrm>
              <a:off x="7382692" y="796120"/>
              <a:ext cx="193585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Simplify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0430521-B5BD-077F-BE0E-1410B61579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81704" y="1186140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8C65833-3353-D8D7-03B9-D921168201E3}"/>
              </a:ext>
            </a:extLst>
          </p:cNvPr>
          <p:cNvGrpSpPr/>
          <p:nvPr/>
        </p:nvGrpSpPr>
        <p:grpSpPr>
          <a:xfrm>
            <a:off x="7239084" y="3618980"/>
            <a:ext cx="1970401" cy="1014538"/>
            <a:chOff x="7239084" y="3618980"/>
            <a:chExt cx="1970401" cy="1014538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55A7001-CD97-D3D6-872A-D91C21693BFA}"/>
                </a:ext>
              </a:extLst>
            </p:cNvPr>
            <p:cNvSpPr/>
            <p:nvPr/>
          </p:nvSpPr>
          <p:spPr>
            <a:xfrm>
              <a:off x="7768526" y="3894854"/>
              <a:ext cx="122307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lang="en-US" altLang="en-US" sz="1400" dirty="0">
                  <a:solidFill>
                    <a:srgbClr val="FFFFFF"/>
                  </a:solidFill>
                  <a:cs typeface="Times New Roman" panose="02020603050405020304" pitchFamily="18" charset="0"/>
                  <a:sym typeface="Symbol" panose="05050102010706020507" pitchFamily="18" charset="2"/>
                </a:rPr>
                <a:t>  </a:t>
              </a:r>
              <a:r>
                <a:rPr lang="en-CA" sz="1400" dirty="0">
                  <a:latin typeface="Times New Roman"/>
                  <a:cs typeface="Times New Roman" panose="02020603050405020304" pitchFamily="18" charset="0"/>
                  <a:sym typeface="Symbol" panose="05050102010706020507" pitchFamily="18" charset="2"/>
                </a:rPr>
                <a:t>iff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CA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 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lang="en-US" altLang="en-US" sz="1400" dirty="0">
                  <a:solidFill>
                    <a:srgbClr val="FFFFFF"/>
                  </a:solidFill>
                  <a:cs typeface="Times New Roman" panose="02020603050405020304" pitchFamily="18" charset="0"/>
                  <a:sym typeface="Symbol" panose="05050102010706020507" pitchFamily="18" charset="2"/>
                </a:rPr>
                <a:t>  </a:t>
              </a:r>
              <a:r>
                <a:rPr lang="en-CA" sz="1400" dirty="0">
                  <a:latin typeface="Times New Roman"/>
                  <a:cs typeface="Times New Roman" panose="02020603050405020304" pitchFamily="18" charset="0"/>
                  <a:sym typeface="Symbol" panose="05050102010706020507" pitchFamily="18" charset="2"/>
                </a:rPr>
                <a:t>iff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88E968A-6979-0C75-8726-1E6FA389D62E}"/>
                </a:ext>
              </a:extLst>
            </p:cNvPr>
            <p:cNvGrpSpPr/>
            <p:nvPr/>
          </p:nvGrpSpPr>
          <p:grpSpPr>
            <a:xfrm>
              <a:off x="7239084" y="3618980"/>
              <a:ext cx="1970401" cy="803447"/>
              <a:chOff x="7239084" y="3618980"/>
              <a:chExt cx="1970401" cy="803447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CC87625B-F8E5-BBB3-4E77-D3C4C651BC28}"/>
                  </a:ext>
                </a:extLst>
              </p:cNvPr>
              <p:cNvSpPr/>
              <p:nvPr/>
            </p:nvSpPr>
            <p:spPr>
              <a:xfrm>
                <a:off x="7239084" y="3899207"/>
                <a:ext cx="66510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</a:rPr>
                  <a:t>α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l-G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β</a:t>
                </a:r>
                <a:endPara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919995DA-47E0-C0F0-4757-CDDF72ACFD39}"/>
                  </a:ext>
                </a:extLst>
              </p:cNvPr>
              <p:cNvSpPr/>
              <p:nvPr/>
            </p:nvSpPr>
            <p:spPr>
              <a:xfrm>
                <a:off x="7273635" y="3618980"/>
                <a:ext cx="193585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Simplify 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  <a:sym typeface="Symbol" panose="05050102010706020507" pitchFamily="18" charset="2"/>
                  </a:rPr>
                  <a:t>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5717EC60-A870-2885-DF26-4692045FB9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848684" y="3979440"/>
                <a:ext cx="653" cy="411194"/>
              </a:xfrm>
              <a:prstGeom prst="line">
                <a:avLst/>
              </a:prstGeom>
              <a:noFill/>
              <a:ln w="9525" cap="flat" cmpd="sng" algn="ctr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CF350FA9-C51A-9A64-A85B-716DC83F779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391484" y="4179640"/>
                <a:ext cx="156097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1771D881-9454-1075-8A47-A9A034FDAB3F}"/>
              </a:ext>
            </a:extLst>
          </p:cNvPr>
          <p:cNvCxnSpPr>
            <a:cxnSpLocks/>
          </p:cNvCxnSpPr>
          <p:nvPr/>
        </p:nvCxnSpPr>
        <p:spPr bwMode="auto">
          <a:xfrm>
            <a:off x="152400" y="6655526"/>
            <a:ext cx="5486400" cy="0"/>
          </a:xfrm>
          <a:prstGeom prst="line">
            <a:avLst/>
          </a:prstGeom>
          <a:noFill/>
          <a:ln w="254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977420AE-15A8-E861-C551-85F50CB30E48}"/>
              </a:ext>
            </a:extLst>
          </p:cNvPr>
          <p:cNvCxnSpPr>
            <a:cxnSpLocks/>
          </p:cNvCxnSpPr>
          <p:nvPr/>
        </p:nvCxnSpPr>
        <p:spPr bwMode="auto">
          <a:xfrm>
            <a:off x="3962983" y="6172200"/>
            <a:ext cx="4266617" cy="0"/>
          </a:xfrm>
          <a:prstGeom prst="line">
            <a:avLst/>
          </a:prstGeom>
          <a:noFill/>
          <a:ln w="254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1B4B8046-57ED-3725-39D0-3F5A3C659EC8}"/>
              </a:ext>
            </a:extLst>
          </p:cNvPr>
          <p:cNvCxnSpPr>
            <a:cxnSpLocks/>
          </p:cNvCxnSpPr>
          <p:nvPr/>
        </p:nvCxnSpPr>
        <p:spPr bwMode="auto">
          <a:xfrm>
            <a:off x="3898542" y="6429775"/>
            <a:ext cx="4180341" cy="2622"/>
          </a:xfrm>
          <a:prstGeom prst="line">
            <a:avLst/>
          </a:prstGeom>
          <a:noFill/>
          <a:ln w="254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8821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5" grpId="0"/>
      <p:bldP spid="1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2D562-CC7F-E4B8-11A1-8D8F899BC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276763-4CCE-733E-EBDB-B68C12487982}"/>
              </a:ext>
            </a:extLst>
          </p:cNvPr>
          <p:cNvSpPr txBox="1">
            <a:spLocks/>
          </p:cNvSpPr>
          <p:nvPr/>
        </p:nvSpPr>
        <p:spPr>
          <a:xfrm>
            <a:off x="0" y="-43542"/>
            <a:ext cx="9144000" cy="11887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Tautologies, Equivalences, &amp; 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Proofs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AF7170FC-528A-BD91-3AFE-0AA17BD4AA72}"/>
              </a:ext>
            </a:extLst>
          </p:cNvPr>
          <p:cNvGraphicFramePr>
            <a:graphicFrameLocks noGrp="1"/>
          </p:cNvGraphicFramePr>
          <p:nvPr/>
        </p:nvGraphicFramePr>
        <p:xfrm>
          <a:off x="76200" y="57987"/>
          <a:ext cx="8977286" cy="8301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63">
                  <a:extLst>
                    <a:ext uri="{9D8B030D-6E8A-4147-A177-3AD203B41FA5}">
                      <a16:colId xmlns:a16="http://schemas.microsoft.com/office/drawing/2014/main" val="1561835000"/>
                    </a:ext>
                  </a:extLst>
                </a:gridCol>
                <a:gridCol w="3913176">
                  <a:extLst>
                    <a:ext uri="{9D8B030D-6E8A-4147-A177-3AD203B41FA5}">
                      <a16:colId xmlns:a16="http://schemas.microsoft.com/office/drawing/2014/main" val="365351071"/>
                    </a:ext>
                  </a:extLst>
                </a:gridCol>
                <a:gridCol w="3836447">
                  <a:extLst>
                    <a:ext uri="{9D8B030D-6E8A-4147-A177-3AD203B41FA5}">
                      <a16:colId xmlns:a16="http://schemas.microsoft.com/office/drawing/2014/main" val="682990331"/>
                    </a:ext>
                  </a:extLst>
                </a:gridCol>
              </a:tblGrid>
              <a:tr h="792469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742358"/>
                  </a:ext>
                </a:extLst>
              </a:tr>
              <a:tr h="227374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000" b="1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 </a:t>
                      </a:r>
                      <a:r>
                        <a:rPr lang="en-US" altLang="en-US" sz="2000" b="1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Exists </a:t>
                      </a:r>
                      <a:r>
                        <a:rPr lang="en-US" altLang="en-US" sz="2000" b="1" dirty="0">
                          <a:solidFill>
                            <a:schemeClr val="bg2"/>
                          </a:solidFill>
                          <a:latin typeface="Symbol" pitchFamily="18" charset="2"/>
                        </a:rPr>
                        <a:t>$</a:t>
                      </a:r>
                      <a:r>
                        <a:rPr lang="en-US" altLang="en-US" sz="2000" b="1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: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  <a:sym typeface="Symbol" panose="05050102010706020507" pitchFamily="18" charset="2"/>
                        </a:rPr>
                        <a:t>Formal</a:t>
                      </a:r>
                    </a:p>
                    <a:p>
                      <a:pPr algn="ctr"/>
                      <a:endParaRPr lang="en-US" sz="800" b="1" dirty="0">
                        <a:solidFill>
                          <a:schemeClr val="bg2"/>
                        </a:solidFill>
                        <a:sym typeface="Symbol" panose="05050102010706020507" pitchFamily="18" charset="2"/>
                      </a:endParaRPr>
                    </a:p>
                    <a:p>
                      <a:pPr algn="ctr"/>
                      <a:r>
                        <a:rPr lang="en-US" sz="800" b="1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rgbClr val="66FF66"/>
                          </a:solidFill>
                          <a:sym typeface="Symbol" panose="05050102010706020507" pitchFamily="18" charset="2"/>
                        </a:rPr>
                        <a:t>Practice</a:t>
                      </a:r>
                    </a:p>
                    <a:p>
                      <a:pPr algn="ctr"/>
                      <a:r>
                        <a:rPr lang="en-US" sz="800" b="1" dirty="0">
                          <a:solidFill>
                            <a:srgbClr val="66FF66"/>
                          </a:solidFill>
                          <a:sym typeface="Symbol" panose="05050102010706020507" pitchFamily="18" charset="2"/>
                        </a:rPr>
                        <a:t> </a:t>
                      </a:r>
                    </a:p>
                    <a:p>
                      <a:pPr algn="ctr"/>
                      <a:endParaRPr lang="en-US" sz="800" b="1" dirty="0">
                        <a:solidFill>
                          <a:srgbClr val="66FF66"/>
                        </a:solidFill>
                        <a:sym typeface="Symbol" panose="05050102010706020507" pitchFamily="18" charset="2"/>
                      </a:endParaRPr>
                    </a:p>
                    <a:p>
                      <a:pPr algn="ctr"/>
                      <a:endParaRPr lang="en-US" sz="800" b="1" dirty="0">
                        <a:solidFill>
                          <a:schemeClr val="bg2"/>
                        </a:solidFill>
                        <a:sym typeface="Symbol" panose="05050102010706020507" pitchFamily="18" charset="2"/>
                      </a:endParaRP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sym typeface="Symbol" panose="05050102010706020507" pitchFamily="18" charset="2"/>
                        </a:rPr>
                        <a:t>Game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altLang="en-US" sz="2000" dirty="0">
                          <a:solidFill>
                            <a:schemeClr val="tx2"/>
                          </a:solidFill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 </a:t>
                      </a:r>
                    </a:p>
                  </a:txBody>
                  <a:tcP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47904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pPr algn="ctr"/>
                      <a:r>
                        <a:rPr lang="en-US" sz="400" b="1" dirty="0">
                          <a:solidFill>
                            <a:schemeClr val="bg2"/>
                          </a:solidFill>
                        </a:rPr>
                        <a:t>  </a:t>
                      </a:r>
                      <a:r>
                        <a:rPr lang="en-US" sz="2000" b="1" dirty="0">
                          <a:solidFill>
                            <a:schemeClr val="bg2"/>
                          </a:solidFill>
                        </a:rPr>
                        <a:t>Forall </a:t>
                      </a:r>
                      <a:r>
                        <a:rPr lang="en-US" altLang="en-US" sz="2000" b="1" dirty="0">
                          <a:solidFill>
                            <a:schemeClr val="bg2"/>
                          </a:solidFill>
                          <a:latin typeface="Symbol" pitchFamily="18" charset="2"/>
                        </a:rPr>
                        <a:t>"</a:t>
                      </a:r>
                      <a:r>
                        <a:rPr lang="en-US" altLang="en-US" sz="2000" b="1" dirty="0">
                          <a:solidFill>
                            <a:schemeClr val="bg2"/>
                          </a:solidFill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: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  <a:sym typeface="Symbol" panose="05050102010706020507" pitchFamily="18" charset="2"/>
                        </a:rPr>
                        <a:t>Formal</a:t>
                      </a:r>
                    </a:p>
                    <a:p>
                      <a:pPr algn="ctr"/>
                      <a:endParaRPr lang="en-US" sz="800" b="1" dirty="0">
                        <a:solidFill>
                          <a:schemeClr val="bg2"/>
                        </a:solidFill>
                        <a:sym typeface="Symbol" panose="05050102010706020507" pitchFamily="18" charset="2"/>
                      </a:endParaRPr>
                    </a:p>
                    <a:p>
                      <a:pPr algn="ctr"/>
                      <a:endParaRPr lang="en-US" sz="800" b="1" dirty="0">
                        <a:solidFill>
                          <a:schemeClr val="bg2"/>
                        </a:solidFill>
                        <a:sym typeface="Symbol" panose="05050102010706020507" pitchFamily="18" charset="2"/>
                      </a:endParaRPr>
                    </a:p>
                    <a:p>
                      <a:pPr algn="ctr"/>
                      <a:r>
                        <a:rPr lang="en-US" sz="800" b="1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rgbClr val="66FF66"/>
                          </a:solidFill>
                          <a:sym typeface="Symbol" panose="05050102010706020507" pitchFamily="18" charset="2"/>
                        </a:rPr>
                        <a:t>Practice</a:t>
                      </a:r>
                    </a:p>
                    <a:p>
                      <a:pPr algn="ctr"/>
                      <a:endParaRPr lang="en-US" sz="800" b="1" dirty="0">
                        <a:solidFill>
                          <a:srgbClr val="66FF66"/>
                        </a:solidFill>
                        <a:sym typeface="Symbol" panose="05050102010706020507" pitchFamily="18" charset="2"/>
                      </a:endParaRPr>
                    </a:p>
                    <a:p>
                      <a:pPr algn="ctr"/>
                      <a:endParaRPr lang="en-US" sz="800" b="1" dirty="0">
                        <a:solidFill>
                          <a:schemeClr val="bg2"/>
                        </a:solidFill>
                        <a:sym typeface="Symbol" panose="05050102010706020507" pitchFamily="18" charset="2"/>
                      </a:endParaRP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sym typeface="Symbol" panose="05050102010706020507" pitchFamily="18" charset="2"/>
                        </a:rPr>
                        <a:t>Game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en-US" sz="2000" dirty="0">
                          <a:solidFill>
                            <a:schemeClr val="tx2"/>
                          </a:solidFill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709688"/>
                  </a:ext>
                </a:extLst>
              </a:tr>
              <a:tr h="2949537">
                <a:tc>
                  <a:txBody>
                    <a:bodyPr/>
                    <a:lstStyle/>
                    <a:p>
                      <a:pPr algn="ctr"/>
                      <a:r>
                        <a:rPr lang="en-US" sz="100" b="1" dirty="0">
                          <a:solidFill>
                            <a:schemeClr val="bg2"/>
                          </a:solidFill>
                        </a:rPr>
                        <a:t>   </a:t>
                      </a:r>
                      <a:r>
                        <a:rPr lang="en-US" sz="700" b="1" dirty="0">
                          <a:solidFill>
                            <a:schemeClr val="bg2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</a:rPr>
                        <a:t>Implies </a:t>
                      </a:r>
                    </a:p>
                    <a:p>
                      <a:pPr algn="ctr"/>
                      <a:r>
                        <a:rPr lang="en-US" altLang="en-US" sz="2000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: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endParaRPr lang="en-CA" sz="2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871007"/>
                  </a:ext>
                </a:extLst>
              </a:tr>
            </a:tbl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7BC351AA-CD9B-BB13-E89E-AF5277C65A7A}"/>
              </a:ext>
            </a:extLst>
          </p:cNvPr>
          <p:cNvGrpSpPr/>
          <p:nvPr/>
        </p:nvGrpSpPr>
        <p:grpSpPr>
          <a:xfrm>
            <a:off x="-176099" y="-13063"/>
            <a:ext cx="9236374" cy="5899513"/>
            <a:chOff x="-233249" y="97876"/>
            <a:chExt cx="9236374" cy="5899513"/>
          </a:xfrm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5EBC3A7F-B714-84EE-E137-163714B354F4}"/>
                </a:ext>
              </a:extLst>
            </p:cNvPr>
            <p:cNvGrpSpPr/>
            <p:nvPr/>
          </p:nvGrpSpPr>
          <p:grpSpPr>
            <a:xfrm>
              <a:off x="-233249" y="97876"/>
              <a:ext cx="9016941" cy="803506"/>
              <a:chOff x="-271349" y="-12217"/>
              <a:chExt cx="9016941" cy="803506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001821B-1335-2E53-B7E2-E316CBA1E077}"/>
                  </a:ext>
                </a:extLst>
              </p:cNvPr>
              <p:cNvSpPr/>
              <p:nvPr/>
            </p:nvSpPr>
            <p:spPr>
              <a:xfrm>
                <a:off x="-271349" y="83403"/>
                <a:ext cx="175017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  <a:defRPr/>
                </a:pPr>
                <a:r>
                  <a:rPr kumimoji="0" lang="en-US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  <a:sym typeface="Symbol" panose="05050102010706020507" pitchFamily="18" charset="2"/>
                  </a:rPr>
                  <a:t>Top</a:t>
                </a:r>
              </a:p>
              <a:p>
                <a:pPr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  <a:defRPr/>
                </a:pPr>
                <a:r>
                  <a:rPr kumimoji="0" lang="en-US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  <a:sym typeface="Symbol" panose="05050102010706020507" pitchFamily="18" charset="2"/>
                  </a:rPr>
                  <a:t>Operation</a:t>
                </a:r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0266892E-7A6A-C401-96E1-E313BE89C00E}"/>
                  </a:ext>
                </a:extLst>
              </p:cNvPr>
              <p:cNvSpPr/>
              <p:nvPr/>
            </p:nvSpPr>
            <p:spPr>
              <a:xfrm>
                <a:off x="1346634" y="255572"/>
                <a:ext cx="381591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Using Oracle Assured Statement</a:t>
                </a: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F3C41FDF-787B-B812-6B26-71EF574C5802}"/>
                  </a:ext>
                </a:extLst>
              </p:cNvPr>
              <p:cNvSpPr/>
              <p:nvPr/>
            </p:nvSpPr>
            <p:spPr>
              <a:xfrm>
                <a:off x="5628457" y="265611"/>
                <a:ext cx="311713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Prover Proving Statement</a:t>
                </a:r>
              </a:p>
            </p:txBody>
          </p: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CFA4395A-2C38-BF05-8B04-4FACA0F33A1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170714" y="96158"/>
                <a:ext cx="7711" cy="347669"/>
              </a:xfrm>
              <a:prstGeom prst="line">
                <a:avLst/>
              </a:prstGeom>
              <a:noFill/>
              <a:ln w="76200" cap="flat" cmpd="sng" algn="ctr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3336CFD-6BB4-16AA-B342-3C43C7E979FE}"/>
                  </a:ext>
                </a:extLst>
              </p:cNvPr>
              <p:cNvSpPr/>
              <p:nvPr/>
            </p:nvSpPr>
            <p:spPr>
              <a:xfrm>
                <a:off x="3624257" y="-12217"/>
                <a:ext cx="309180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Proof Techniques/Lemmas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65D78C12-EAAD-3B67-D094-97AAF42BC78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990699" y="951470"/>
              <a:ext cx="12426" cy="5045919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5289288-0D47-C18F-3988-1B6B86367AFC}"/>
              </a:ext>
            </a:extLst>
          </p:cNvPr>
          <p:cNvCxnSpPr>
            <a:cxnSpLocks/>
          </p:cNvCxnSpPr>
          <p:nvPr/>
        </p:nvCxnSpPr>
        <p:spPr bwMode="auto">
          <a:xfrm flipH="1">
            <a:off x="1309021" y="3119429"/>
            <a:ext cx="7696200" cy="4771"/>
          </a:xfrm>
          <a:prstGeom prst="line">
            <a:avLst/>
          </a:prstGeom>
          <a:noFill/>
          <a:ln w="952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35E7DD8-9207-CC29-70DC-7362E4693A80}"/>
              </a:ext>
            </a:extLst>
          </p:cNvPr>
          <p:cNvCxnSpPr>
            <a:cxnSpLocks/>
          </p:cNvCxnSpPr>
          <p:nvPr/>
        </p:nvCxnSpPr>
        <p:spPr bwMode="auto">
          <a:xfrm flipH="1">
            <a:off x="1295400" y="5410200"/>
            <a:ext cx="7696200" cy="4771"/>
          </a:xfrm>
          <a:prstGeom prst="line">
            <a:avLst/>
          </a:prstGeom>
          <a:noFill/>
          <a:ln w="952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1CAF3C3-7BAC-FEDD-45C4-0CFFE371BF6E}"/>
              </a:ext>
            </a:extLst>
          </p:cNvPr>
          <p:cNvCxnSpPr>
            <a:cxnSpLocks/>
          </p:cNvCxnSpPr>
          <p:nvPr/>
        </p:nvCxnSpPr>
        <p:spPr bwMode="auto">
          <a:xfrm flipV="1">
            <a:off x="9005221" y="840531"/>
            <a:ext cx="19332" cy="5974598"/>
          </a:xfrm>
          <a:prstGeom prst="line">
            <a:avLst/>
          </a:prstGeom>
          <a:noFill/>
          <a:ln w="952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A830ECAB-04E5-8328-F1E4-879263B83D42}"/>
              </a:ext>
            </a:extLst>
          </p:cNvPr>
          <p:cNvSpPr/>
          <p:nvPr/>
        </p:nvSpPr>
        <p:spPr>
          <a:xfrm>
            <a:off x="1299125" y="838074"/>
            <a:ext cx="38535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dirty="0">
                <a:solidFill>
                  <a:srgbClr val="FF00FF"/>
                </a:solidFill>
              </a:rPr>
              <a:t>Give it a name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000" dirty="0">
                <a:solidFill>
                  <a:schemeClr val="accent1"/>
                </a:solidFill>
                <a:cs typeface="Times New Roman" panose="02020603050405020304" pitchFamily="18" charset="0"/>
              </a:rPr>
              <a:t>Existential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accent1"/>
                </a:solidFill>
              </a:rPr>
              <a:t>Instantiation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en-US" altLang="en-US" sz="2000" b="1" dirty="0">
                <a:solidFill>
                  <a:schemeClr val="accent1"/>
                </a:solidFill>
                <a:latin typeface="Symbol" pitchFamily="18" charset="2"/>
              </a:rPr>
              <a:t>$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Elimination)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66FF66"/>
                </a:solidFill>
              </a:rPr>
              <a:t>"Let  y</a:t>
            </a:r>
            <a:r>
              <a:rPr lang="el-GR" altLang="en-US" sz="2000" dirty="0">
                <a:solidFill>
                  <a:srgbClr val="66FF66"/>
                </a:solidFill>
                <a:latin typeface="Times New Roman"/>
                <a:cs typeface="Times New Roman" panose="02020603050405020304" pitchFamily="18" charset="0"/>
                <a:sym typeface="Symbol" panose="05050102010706020507" pitchFamily="18" charset="2"/>
              </a:rPr>
              <a:t>´</a:t>
            </a:r>
            <a:r>
              <a:rPr lang="en-US" sz="2000" dirty="0">
                <a:solidFill>
                  <a:srgbClr val="66FF66"/>
                </a:solidFill>
              </a:rPr>
              <a:t> denote the object </a:t>
            </a:r>
            <a:br>
              <a:rPr lang="en-US" sz="2000" dirty="0">
                <a:solidFill>
                  <a:srgbClr val="66FF66"/>
                </a:solidFill>
              </a:rPr>
            </a:br>
            <a:r>
              <a:rPr lang="en-US" sz="2000" dirty="0">
                <a:solidFill>
                  <a:srgbClr val="66FF66"/>
                </a:solidFill>
              </a:rPr>
              <a:t>assumed to exist in the axiom."</a:t>
            </a:r>
            <a:r>
              <a:rPr lang="en-US" sz="2000" dirty="0"/>
              <a:t>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tx2"/>
                </a:solidFill>
              </a:rPr>
              <a:t>oracle</a:t>
            </a:r>
            <a:r>
              <a:rPr lang="en-US" sz="2000" dirty="0"/>
              <a:t> assures </a:t>
            </a:r>
            <a:r>
              <a:rPr lang="en-US" altLang="en-US" sz="2000" b="1" dirty="0">
                <a:solidFill>
                  <a:schemeClr val="tx2"/>
                </a:solidFill>
                <a:latin typeface="Symbol" pitchFamily="18" charset="2"/>
              </a:rPr>
              <a:t>$</a:t>
            </a:r>
            <a:r>
              <a:rPr lang="en-US" altLang="en-US" sz="2000" dirty="0">
                <a:solidFill>
                  <a:schemeClr val="tx2"/>
                </a:solidFill>
                <a:cs typeface="Times New Roman" panose="02020603050405020304" pitchFamily="18" charset="0"/>
              </a:rPr>
              <a:t>y α(y)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by providing such a </a:t>
            </a:r>
            <a:r>
              <a:rPr lang="en-US" sz="2000" dirty="0">
                <a:solidFill>
                  <a:schemeClr val="tx2"/>
                </a:solidFill>
              </a:rPr>
              <a:t>y</a:t>
            </a:r>
            <a:r>
              <a:rPr lang="el-GR" altLang="en-US" sz="2000" dirty="0">
                <a:solidFill>
                  <a:schemeClr val="tx2"/>
                </a:solidFill>
                <a:latin typeface="Times New Roman"/>
                <a:cs typeface="Times New Roman" panose="02020603050405020304" pitchFamily="18" charset="0"/>
                <a:sym typeface="Symbol" panose="05050102010706020507" pitchFamily="18" charset="2"/>
              </a:rPr>
              <a:t>´</a:t>
            </a:r>
            <a:r>
              <a:rPr lang="en-US" sz="2000" dirty="0"/>
              <a:t>. </a:t>
            </a:r>
            <a:br>
              <a:rPr lang="en-US" sz="2000" dirty="0"/>
            </a:br>
            <a:endParaRPr lang="en-US" altLang="en-US" sz="2000" dirty="0">
              <a:cs typeface="Times New Roman" panose="02020603050405020304" pitchFamily="18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384E597-D157-EB25-BDB2-83B880B37B31}"/>
              </a:ext>
            </a:extLst>
          </p:cNvPr>
          <p:cNvSpPr/>
          <p:nvPr/>
        </p:nvSpPr>
        <p:spPr>
          <a:xfrm>
            <a:off x="5181600" y="857250"/>
            <a:ext cx="385354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000" i="1" dirty="0">
                <a:solidFill>
                  <a:srgbClr val="FF00FF"/>
                </a:solidFill>
                <a:cs typeface="Times New Roman" panose="02020603050405020304" pitchFamily="18" charset="0"/>
              </a:rPr>
              <a:t>Proof by Construction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000" dirty="0">
                <a:solidFill>
                  <a:schemeClr val="accent1"/>
                </a:solidFill>
                <a:cs typeface="Times New Roman" panose="02020603050405020304" pitchFamily="18" charset="0"/>
              </a:rPr>
              <a:t>Existential </a:t>
            </a:r>
            <a:r>
              <a:rPr lang="en-US" sz="2000" dirty="0">
                <a:solidFill>
                  <a:schemeClr val="accent1"/>
                </a:solidFill>
              </a:rPr>
              <a:t>Generalization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000" dirty="0">
                <a:solidFill>
                  <a:schemeClr val="accent1"/>
                </a:solidFill>
                <a:cs typeface="Times New Roman" panose="02020603050405020304" pitchFamily="18" charset="0"/>
              </a:rPr>
              <a:t>(</a:t>
            </a:r>
            <a:r>
              <a:rPr lang="en-US" altLang="en-US" sz="2000" b="1" dirty="0">
                <a:solidFill>
                  <a:schemeClr val="accent1"/>
                </a:solidFill>
                <a:latin typeface="Symbol" pitchFamily="18" charset="2"/>
              </a:rPr>
              <a:t>$ </a:t>
            </a:r>
            <a:r>
              <a:rPr lang="en-US" sz="2000" dirty="0">
                <a:solidFill>
                  <a:schemeClr val="accent1"/>
                </a:solidFill>
              </a:rPr>
              <a:t>Introduction</a:t>
            </a:r>
            <a:r>
              <a:rPr lang="en-US" altLang="en-US" sz="2000" dirty="0">
                <a:solidFill>
                  <a:schemeClr val="accent1"/>
                </a:solidFill>
                <a:cs typeface="Times New Roman" panose="02020603050405020304" pitchFamily="18" charset="0"/>
              </a:rPr>
              <a:t>)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66FF66"/>
                </a:solidFill>
              </a:rPr>
              <a:t>"Let y</a:t>
            </a:r>
            <a:r>
              <a:rPr lang="el-GR" altLang="en-US" sz="2000" dirty="0">
                <a:solidFill>
                  <a:srgbClr val="66FF66"/>
                </a:solidFill>
                <a:latin typeface="Times New Roman"/>
                <a:cs typeface="Times New Roman" panose="02020603050405020304" pitchFamily="18" charset="0"/>
                <a:sym typeface="Symbol" panose="05050102010706020507" pitchFamily="18" charset="2"/>
              </a:rPr>
              <a:t>´</a:t>
            </a:r>
            <a:r>
              <a:rPr lang="en-US" sz="2000" dirty="0">
                <a:solidFill>
                  <a:srgbClr val="66FF66"/>
                </a:solidFill>
              </a:rPr>
              <a:t> be 5.“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000" dirty="0">
              <a:solidFill>
                <a:srgbClr val="66FF66"/>
              </a:solidFill>
              <a:cs typeface="Times New Roman" panose="02020603050405020304" pitchFamily="18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accent2"/>
                </a:solidFill>
              </a:rPr>
              <a:t>prover</a:t>
            </a:r>
            <a:r>
              <a:rPr lang="en-US" sz="2000" dirty="0"/>
              <a:t> proves  </a:t>
            </a:r>
            <a:r>
              <a:rPr lang="en-US" altLang="en-US" sz="2000" b="1" dirty="0">
                <a:solidFill>
                  <a:schemeClr val="accent2"/>
                </a:solidFill>
                <a:latin typeface="Symbol" pitchFamily="18" charset="2"/>
              </a:rPr>
              <a:t>$</a:t>
            </a:r>
            <a:r>
              <a:rPr lang="en-US" altLang="en-US" sz="2000" dirty="0">
                <a:solidFill>
                  <a:schemeClr val="accent2"/>
                </a:solidFill>
                <a:cs typeface="Times New Roman" panose="02020603050405020304" pitchFamily="18" charset="0"/>
              </a:rPr>
              <a:t>y α(y)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by constructing such an </a:t>
            </a:r>
            <a:r>
              <a:rPr lang="en-US" sz="2000" dirty="0">
                <a:solidFill>
                  <a:schemeClr val="accent2"/>
                </a:solidFill>
              </a:rPr>
              <a:t>y</a:t>
            </a:r>
            <a:r>
              <a:rPr lang="el-GR" altLang="en-US" sz="2000" dirty="0">
                <a:solidFill>
                  <a:schemeClr val="accent2"/>
                </a:solidFill>
                <a:latin typeface="Times New Roman"/>
                <a:cs typeface="Times New Roman" panose="02020603050405020304" pitchFamily="18" charset="0"/>
                <a:sym typeface="Symbol" panose="05050102010706020507" pitchFamily="18" charset="2"/>
              </a:rPr>
              <a:t>´</a:t>
            </a:r>
            <a:r>
              <a:rPr lang="en-US" sz="2000" dirty="0"/>
              <a:t>. 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4ED0F61-54C3-F8E7-3BB7-FE1BB3086B01}"/>
              </a:ext>
            </a:extLst>
          </p:cNvPr>
          <p:cNvSpPr/>
          <p:nvPr/>
        </p:nvSpPr>
        <p:spPr>
          <a:xfrm>
            <a:off x="1302658" y="3179379"/>
            <a:ext cx="38535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dirty="0">
                <a:solidFill>
                  <a:srgbClr val="FF00FF"/>
                </a:solidFill>
              </a:rPr>
              <a:t>Plugging In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accent1"/>
                </a:solidFill>
              </a:rPr>
              <a:t>Universal Instantiation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accent1"/>
                </a:solidFill>
              </a:rPr>
              <a:t>(</a:t>
            </a:r>
            <a:r>
              <a:rPr lang="en-US" altLang="en-US" sz="2000" b="1" dirty="0">
                <a:solidFill>
                  <a:schemeClr val="accent1"/>
                </a:solidFill>
                <a:latin typeface="Symbol" pitchFamily="18" charset="2"/>
              </a:rPr>
              <a:t>" </a:t>
            </a:r>
            <a:r>
              <a:rPr lang="en-US" sz="2000" dirty="0">
                <a:solidFill>
                  <a:schemeClr val="accent1"/>
                </a:solidFill>
              </a:rPr>
              <a:t>Elimination)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66FF66"/>
                </a:solidFill>
              </a:rPr>
              <a:t>“Knowing it is true for all x, </a:t>
            </a:r>
            <a:br>
              <a:rPr lang="en-US" sz="2000" dirty="0">
                <a:solidFill>
                  <a:srgbClr val="66FF66"/>
                </a:solidFill>
              </a:rPr>
            </a:br>
            <a:r>
              <a:rPr lang="en-US" sz="2000" dirty="0">
                <a:solidFill>
                  <a:srgbClr val="66FF66"/>
                </a:solidFill>
              </a:rPr>
              <a:t>it must be true for x'=6." 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/>
              <a:t>The </a:t>
            </a:r>
            <a:r>
              <a:rPr lang="en-US" sz="2000" dirty="0">
                <a:solidFill>
                  <a:schemeClr val="tx2"/>
                </a:solidFill>
              </a:rPr>
              <a:t>oracle</a:t>
            </a:r>
            <a:r>
              <a:rPr lang="en-US" sz="2000" dirty="0"/>
              <a:t> assures </a:t>
            </a:r>
            <a:r>
              <a:rPr lang="en-US" altLang="en-US" sz="2000" b="1" dirty="0">
                <a:solidFill>
                  <a:schemeClr val="tx2"/>
                </a:solidFill>
                <a:latin typeface="Symbol" pitchFamily="18" charset="2"/>
              </a:rPr>
              <a:t>"</a:t>
            </a:r>
            <a:r>
              <a:rPr lang="en-US" altLang="en-US" sz="2000" dirty="0">
                <a:solidFill>
                  <a:schemeClr val="tx2"/>
                </a:solidFill>
                <a:cs typeface="Times New Roman" panose="02020603050405020304" pitchFamily="18" charset="0"/>
              </a:rPr>
              <a:t>x α(x)</a:t>
            </a:r>
            <a:r>
              <a:rPr lang="en-US" sz="2000" dirty="0"/>
              <a:t>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by having the </a:t>
            </a:r>
            <a:r>
              <a:rPr lang="en-US" sz="2000" dirty="0">
                <a:solidFill>
                  <a:schemeClr val="accent2"/>
                </a:solidFill>
              </a:rPr>
              <a:t>prover</a:t>
            </a:r>
            <a:r>
              <a:rPr lang="en-US" sz="2000" dirty="0"/>
              <a:t> give </a:t>
            </a:r>
            <a:r>
              <a:rPr lang="en-US" sz="2000" dirty="0">
                <a:solidFill>
                  <a:schemeClr val="accent2"/>
                </a:solidFill>
              </a:rPr>
              <a:t>x' </a:t>
            </a:r>
            <a:r>
              <a:rPr lang="en-US" sz="2000" dirty="0"/>
              <a:t>to her. </a:t>
            </a:r>
            <a:endParaRPr lang="en-US" altLang="en-US" sz="2000" dirty="0">
              <a:cs typeface="Times New Roman" panose="02020603050405020304" pitchFamily="18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1BE6CBE-E34A-714C-D83B-D8E8FA1E2D78}"/>
              </a:ext>
            </a:extLst>
          </p:cNvPr>
          <p:cNvSpPr/>
          <p:nvPr/>
        </p:nvSpPr>
        <p:spPr>
          <a:xfrm>
            <a:off x="5036458" y="3198555"/>
            <a:ext cx="38535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dirty="0">
                <a:solidFill>
                  <a:srgbClr val="FF00FF"/>
                </a:solidFill>
              </a:rPr>
              <a:t>Arbitrary/Worst Case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accent1"/>
                </a:solidFill>
              </a:rPr>
              <a:t>Universal Generalization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accent1"/>
                </a:solidFill>
              </a:rPr>
              <a:t>(</a:t>
            </a:r>
            <a:r>
              <a:rPr lang="en-US" altLang="en-US" sz="2000" b="1" dirty="0">
                <a:solidFill>
                  <a:schemeClr val="accent1"/>
                </a:solidFill>
                <a:latin typeface="Symbol" pitchFamily="18" charset="2"/>
              </a:rPr>
              <a:t>" </a:t>
            </a:r>
            <a:r>
              <a:rPr lang="en-US" sz="2000" dirty="0">
                <a:solidFill>
                  <a:schemeClr val="accent1"/>
                </a:solidFill>
              </a:rPr>
              <a:t>Introduction)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66FF66"/>
                </a:solidFill>
              </a:rPr>
              <a:t>"Let x</a:t>
            </a:r>
            <a:r>
              <a:rPr lang="el-GR" altLang="en-US" sz="2000" dirty="0">
                <a:solidFill>
                  <a:srgbClr val="66FF66"/>
                </a:solidFill>
                <a:latin typeface="Times New Roman"/>
                <a:cs typeface="Times New Roman" panose="02020603050405020304" pitchFamily="18" charset="0"/>
                <a:sym typeface="Symbol" panose="05050102010706020507" pitchFamily="18" charset="2"/>
              </a:rPr>
              <a:t>´</a:t>
            </a:r>
            <a:r>
              <a:rPr lang="en-US" sz="2000" dirty="0">
                <a:solidFill>
                  <a:srgbClr val="66FF66"/>
                </a:solidFill>
              </a:rPr>
              <a:t> be arbitrary </a:t>
            </a:r>
            <a:br>
              <a:rPr lang="en-US" sz="2000" dirty="0">
                <a:solidFill>
                  <a:srgbClr val="66FF66"/>
                </a:solidFill>
              </a:rPr>
            </a:br>
            <a:r>
              <a:rPr lang="en-US" sz="2000" dirty="0">
                <a:solidFill>
                  <a:srgbClr val="66FF66"/>
                </a:solidFill>
              </a:rPr>
              <a:t>(Adversarially chosen)."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accent2"/>
                </a:solidFill>
              </a:rPr>
              <a:t>prover</a:t>
            </a:r>
            <a:r>
              <a:rPr lang="en-US" sz="2000" dirty="0"/>
              <a:t> proves </a:t>
            </a:r>
            <a:r>
              <a:rPr lang="en-US" altLang="en-US" sz="2000" b="1" dirty="0">
                <a:solidFill>
                  <a:schemeClr val="accent2"/>
                </a:solidFill>
                <a:latin typeface="Symbol" pitchFamily="18" charset="2"/>
              </a:rPr>
              <a:t>"</a:t>
            </a:r>
            <a:r>
              <a:rPr lang="en-US" altLang="en-US" sz="2000" dirty="0">
                <a:solidFill>
                  <a:schemeClr val="accent2"/>
                </a:solidFill>
                <a:cs typeface="Times New Roman" panose="02020603050405020304" pitchFamily="18" charset="0"/>
              </a:rPr>
              <a:t>x α(x) </a:t>
            </a:r>
            <a:br>
              <a:rPr lang="en-US" altLang="en-US" sz="2000" dirty="0">
                <a:solidFill>
                  <a:srgbClr val="FFC000"/>
                </a:solidFill>
                <a:cs typeface="Times New Roman" panose="02020603050405020304" pitchFamily="18" charset="0"/>
              </a:rPr>
            </a:br>
            <a:r>
              <a:rPr lang="en-US" sz="2000" dirty="0"/>
              <a:t>by having the </a:t>
            </a:r>
            <a:r>
              <a:rPr lang="en-US" sz="2000" dirty="0">
                <a:solidFill>
                  <a:srgbClr val="FF0000"/>
                </a:solidFill>
              </a:rPr>
              <a:t>adversary</a:t>
            </a:r>
            <a:r>
              <a:rPr lang="en-US" sz="2000" dirty="0"/>
              <a:t> give </a:t>
            </a:r>
            <a:r>
              <a:rPr lang="en-US" sz="2000" dirty="0">
                <a:solidFill>
                  <a:srgbClr val="FF0000"/>
                </a:solidFill>
              </a:rPr>
              <a:t>x’</a:t>
            </a:r>
            <a:r>
              <a:rPr lang="en-US" sz="2000" dirty="0"/>
              <a:t>. </a:t>
            </a:r>
            <a:br>
              <a:rPr lang="en-US" sz="2000" dirty="0"/>
            </a:br>
            <a:endParaRPr lang="en-US" altLang="en-US" sz="2000" dirty="0">
              <a:cs typeface="Times New Roman" panose="02020603050405020304" pitchFamily="18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D58F922-AEB3-3601-0BE9-8869E669231C}"/>
              </a:ext>
            </a:extLst>
          </p:cNvPr>
          <p:cNvSpPr/>
          <p:nvPr/>
        </p:nvSpPr>
        <p:spPr>
          <a:xfrm>
            <a:off x="5105400" y="5519058"/>
            <a:ext cx="38535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000" i="1" dirty="0">
                <a:solidFill>
                  <a:srgbClr val="FF00FF"/>
                </a:solidFill>
                <a:cs typeface="Times New Roman" panose="02020603050405020304" pitchFamily="18" charset="0"/>
              </a:rPr>
              <a:t>Deduction</a:t>
            </a:r>
            <a:br>
              <a:rPr lang="en-US" sz="2000" dirty="0"/>
            </a:br>
            <a:r>
              <a:rPr lang="en-US" sz="2000" dirty="0"/>
              <a:t>The </a:t>
            </a:r>
            <a:r>
              <a:rPr lang="en-US" sz="2000" dirty="0">
                <a:solidFill>
                  <a:schemeClr val="accent2"/>
                </a:solidFill>
              </a:rPr>
              <a:t>prover</a:t>
            </a:r>
            <a:r>
              <a:rPr lang="en-US" sz="2000" dirty="0"/>
              <a:t> proves </a:t>
            </a:r>
            <a:r>
              <a:rPr lang="el-GR" altLang="en-US" sz="2000" dirty="0">
                <a:solidFill>
                  <a:schemeClr val="accent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αβ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br>
              <a:rPr lang="en-US" sz="2000" dirty="0"/>
            </a:br>
            <a:r>
              <a:rPr lang="en-US" sz="2000" dirty="0"/>
              <a:t>by having the </a:t>
            </a:r>
            <a:r>
              <a:rPr lang="en-US" sz="2000" dirty="0">
                <a:solidFill>
                  <a:schemeClr val="tx2"/>
                </a:solidFill>
              </a:rPr>
              <a:t>oracle</a:t>
            </a:r>
            <a:r>
              <a:rPr lang="en-US" sz="2000" dirty="0"/>
              <a:t> assure him of </a:t>
            </a:r>
            <a:r>
              <a:rPr lang="el-GR" altLang="en-US" sz="2000" dirty="0">
                <a:solidFill>
                  <a:schemeClr val="tx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α</a:t>
            </a:r>
            <a:r>
              <a:rPr lang="en-US" sz="2000" dirty="0"/>
              <a:t> and going on to prove </a:t>
            </a:r>
            <a:r>
              <a:rPr lang="el-GR" altLang="en-US" sz="2000" dirty="0">
                <a:solidFill>
                  <a:schemeClr val="accent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β</a:t>
            </a:r>
            <a:r>
              <a:rPr lang="en-US" sz="2000" dirty="0"/>
              <a:t>.</a:t>
            </a:r>
            <a:endParaRPr lang="en-US" altLang="en-US" sz="2000" dirty="0">
              <a:cs typeface="Times New Roman" panose="02020603050405020304" pitchFamily="18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620AD7B-136F-41D9-DA58-9AF147D2C8E5}"/>
              </a:ext>
            </a:extLst>
          </p:cNvPr>
          <p:cNvSpPr/>
          <p:nvPr/>
        </p:nvSpPr>
        <p:spPr>
          <a:xfrm>
            <a:off x="1251858" y="5488042"/>
            <a:ext cx="38535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i="1" dirty="0">
                <a:solidFill>
                  <a:srgbClr val="FF00FF"/>
                </a:solidFill>
              </a:rPr>
              <a:t>Modus Ponens</a:t>
            </a:r>
            <a:r>
              <a:rPr lang="en-US" altLang="en-US" sz="2000" i="1" dirty="0">
                <a:solidFill>
                  <a:srgbClr val="FF00FF"/>
                </a:solidFill>
                <a:cs typeface="Times New Roman" panose="02020603050405020304" pitchFamily="18" charset="0"/>
              </a:rPr>
              <a:t>/Inference</a:t>
            </a:r>
            <a:br>
              <a:rPr lang="en-US" sz="2000" dirty="0"/>
            </a:br>
            <a:r>
              <a:rPr lang="en-US" sz="2000" dirty="0"/>
              <a:t>The  </a:t>
            </a:r>
            <a:r>
              <a:rPr lang="en-US" sz="2000" dirty="0">
                <a:solidFill>
                  <a:schemeClr val="tx2"/>
                </a:solidFill>
              </a:rPr>
              <a:t>oracle</a:t>
            </a:r>
            <a:r>
              <a:rPr lang="en-US" sz="2000" dirty="0"/>
              <a:t> assures  </a:t>
            </a:r>
            <a:r>
              <a:rPr lang="el-GR" altLang="en-US" sz="2000" dirty="0">
                <a:solidFill>
                  <a:schemeClr val="tx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αβ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by having the </a:t>
            </a:r>
            <a:r>
              <a:rPr lang="en-US" sz="2000" dirty="0">
                <a:solidFill>
                  <a:schemeClr val="accent2"/>
                </a:solidFill>
              </a:rPr>
              <a:t>prover</a:t>
            </a:r>
            <a:r>
              <a:rPr lang="en-US" sz="2000" dirty="0"/>
              <a:t> prove </a:t>
            </a:r>
            <a:r>
              <a:rPr lang="el-GR" altLang="en-US" sz="2000" dirty="0">
                <a:solidFill>
                  <a:schemeClr val="accent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α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and then assuring </a:t>
            </a:r>
            <a:r>
              <a:rPr lang="el-GR" altLang="en-US" sz="2000" dirty="0">
                <a:solidFill>
                  <a:schemeClr val="tx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β</a:t>
            </a:r>
            <a:r>
              <a:rPr lang="en-US" sz="2000" dirty="0"/>
              <a:t>.</a:t>
            </a:r>
            <a:endParaRPr lang="en-US" altLang="en-US" sz="2000" dirty="0">
              <a:cs typeface="Times New Roman" panose="02020603050405020304" pitchFamily="18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2"/>
              </a:solidFill>
            </a:endParaRP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5551F8B8-96AC-8C5A-9D42-EE8A7768F2F6}"/>
              </a:ext>
            </a:extLst>
          </p:cNvPr>
          <p:cNvCxnSpPr>
            <a:cxnSpLocks/>
          </p:cNvCxnSpPr>
          <p:nvPr/>
        </p:nvCxnSpPr>
        <p:spPr bwMode="auto">
          <a:xfrm flipH="1">
            <a:off x="1313544" y="6815129"/>
            <a:ext cx="7696200" cy="4771"/>
          </a:xfrm>
          <a:prstGeom prst="line">
            <a:avLst/>
          </a:prstGeom>
          <a:noFill/>
          <a:ln w="952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26202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2" grpId="0"/>
      <p:bldP spid="87" grpId="0"/>
      <p:bldP spid="90" grpId="0"/>
      <p:bldP spid="99" grpId="0"/>
      <p:bldP spid="10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-381000" y="838200"/>
            <a:ext cx="2430787" cy="2200873"/>
            <a:chOff x="-338" y="960"/>
            <a:chExt cx="2552" cy="2400"/>
          </a:xfrm>
        </p:grpSpPr>
        <p:pic>
          <p:nvPicPr>
            <p:cNvPr id="9223" name="Picture 20" descr="Hilber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960"/>
              <a:ext cx="1782" cy="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4" name="Text Box 10"/>
            <p:cNvSpPr txBox="1">
              <a:spLocks noChangeArrowheads="1"/>
            </p:cNvSpPr>
            <p:nvPr/>
          </p:nvSpPr>
          <p:spPr bwMode="auto">
            <a:xfrm>
              <a:off x="-338" y="3011"/>
              <a:ext cx="163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320" rIns="274320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        Hilbert (1900)</a:t>
              </a:r>
            </a:p>
          </p:txBody>
        </p:sp>
      </p:grpSp>
      <p:sp>
        <p:nvSpPr>
          <p:cNvPr id="9" name="Rectangle 2">
            <a:extLst>
              <a:ext uri="{FF2B5EF4-FFF2-40B4-BE49-F238E27FC236}">
                <a16:creationId xmlns:a16="http://schemas.microsoft.com/office/drawing/2014/main" id="{09E9A154-834A-4811-B66D-89EAF8A19DB5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Computable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10" name="AutoShape 38">
            <a:extLst>
              <a:ext uri="{FF2B5EF4-FFF2-40B4-BE49-F238E27FC236}">
                <a16:creationId xmlns:a16="http://schemas.microsoft.com/office/drawing/2014/main" id="{58A74721-F14B-4E51-A84A-F6E70431E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1130" y="1752600"/>
            <a:ext cx="3247470" cy="533400"/>
          </a:xfrm>
          <a:prstGeom prst="wedgeRoundRectCallout">
            <a:avLst>
              <a:gd name="adj1" fmla="val -57156"/>
              <a:gd name="adj2" fmla="val 25241"/>
              <a:gd name="adj3" fmla="val 16667"/>
            </a:avLst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What is computation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?</a:t>
            </a:r>
          </a:p>
        </p:txBody>
      </p:sp>
      <p:sp>
        <p:nvSpPr>
          <p:cNvPr id="7" name="AutoShape 38">
            <a:extLst>
              <a:ext uri="{FF2B5EF4-FFF2-40B4-BE49-F238E27FC236}">
                <a16:creationId xmlns:a16="http://schemas.microsoft.com/office/drawing/2014/main" id="{148D850A-A196-4C6A-8D9E-881113831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5829" y="4041469"/>
            <a:ext cx="3142771" cy="454331"/>
          </a:xfrm>
          <a:prstGeom prst="wedgeRoundRectCallout">
            <a:avLst>
              <a:gd name="adj1" fmla="val -56725"/>
              <a:gd name="adj2" fmla="val 13960"/>
              <a:gd name="adj3" fmla="val 16667"/>
            </a:avLst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All we have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is logic.</a:t>
            </a:r>
            <a:endParaRPr kumimoji="0" lang="en-CA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8" name="AutoShape 38">
            <a:extLst>
              <a:ext uri="{FF2B5EF4-FFF2-40B4-BE49-F238E27FC236}">
                <a16:creationId xmlns:a16="http://schemas.microsoft.com/office/drawing/2014/main" id="{1E9EDA62-7F30-4A2D-88FF-55FC9E99F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4" y="3429056"/>
            <a:ext cx="3741736" cy="536974"/>
          </a:xfrm>
          <a:prstGeom prst="wedgeRoundRectCallout">
            <a:avLst>
              <a:gd name="adj1" fmla="val -57156"/>
              <a:gd name="adj2" fmla="val 25241"/>
              <a:gd name="adj3" fmla="val 16667"/>
            </a:avLst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No hardware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has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been built.</a:t>
            </a:r>
            <a:endParaRPr kumimoji="0" lang="en-CA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E22B3F-49D0-476B-A6B1-E465A7FDED23}"/>
              </a:ext>
            </a:extLst>
          </p:cNvPr>
          <p:cNvGrpSpPr/>
          <p:nvPr/>
        </p:nvGrpSpPr>
        <p:grpSpPr>
          <a:xfrm>
            <a:off x="348551" y="3246813"/>
            <a:ext cx="4258148" cy="1672826"/>
            <a:chOff x="3947847" y="5419326"/>
            <a:chExt cx="4258148" cy="1672826"/>
          </a:xfrm>
        </p:grpSpPr>
        <p:pic>
          <p:nvPicPr>
            <p:cNvPr id="12" name="Picture 7">
              <a:extLst>
                <a:ext uri="{FF2B5EF4-FFF2-40B4-BE49-F238E27FC236}">
                  <a16:creationId xmlns:a16="http://schemas.microsoft.com/office/drawing/2014/main" id="{97846533-26E5-4BE1-B165-6E29F319E7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5" t="10841" r="13467" b="45795"/>
            <a:stretch>
              <a:fillRect/>
            </a:stretch>
          </p:blipFill>
          <p:spPr bwMode="auto">
            <a:xfrm>
              <a:off x="3947847" y="5419326"/>
              <a:ext cx="1672826" cy="1672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21">
              <a:extLst>
                <a:ext uri="{FF2B5EF4-FFF2-40B4-BE49-F238E27FC236}">
                  <a16:creationId xmlns:a16="http://schemas.microsoft.com/office/drawing/2014/main" id="{A62818F7-3115-446E-AE97-9E6E1368C7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24247" y="5724126"/>
              <a:ext cx="2581748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Wingdings" panose="05000000000000000000" pitchFamily="2" charset="2"/>
                </a:rPr>
                <a:t>Gödel’s</a:t>
              </a:r>
              <a:br>
                <a:rPr kumimoji="0" lang="en-CA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Wingdings" panose="05000000000000000000" pitchFamily="2" charset="2"/>
                </a:rPr>
              </a:br>
              <a:r>
                <a:rPr kumimoji="0" lang="en-CA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Wingdings" panose="05000000000000000000" pitchFamily="2" charset="2"/>
                </a:rPr>
                <a:t>Completeness and Incompleteness Theorems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Wingdings" panose="05000000000000000000" pitchFamily="2" charset="2"/>
                </a:rPr>
                <a:t>1929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479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7">
            <a:extLst>
              <a:ext uri="{FF2B5EF4-FFF2-40B4-BE49-F238E27FC236}">
                <a16:creationId xmlns:a16="http://schemas.microsoft.com/office/drawing/2014/main" id="{184F3696-5AE8-44CE-A901-D2A2FC768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5" t="10841" r="13467" b="45795"/>
          <a:stretch>
            <a:fillRect/>
          </a:stretch>
        </p:blipFill>
        <p:spPr bwMode="auto">
          <a:xfrm>
            <a:off x="26754" y="1676400"/>
            <a:ext cx="659046" cy="65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135183" y="3962400"/>
            <a:ext cx="893919" cy="1422399"/>
            <a:chOff x="2013" y="2206"/>
            <a:chExt cx="679" cy="1010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 rot="4483878">
              <a:off x="2407" y="2307"/>
              <a:ext cx="138" cy="432"/>
            </a:xfrm>
            <a:custGeom>
              <a:avLst/>
              <a:gdLst>
                <a:gd name="T0" fmla="*/ 0 w 525"/>
                <a:gd name="T1" fmla="*/ 0 h 1307"/>
                <a:gd name="T2" fmla="*/ 0 w 525"/>
                <a:gd name="T3" fmla="*/ 0 h 1307"/>
                <a:gd name="T4" fmla="*/ 0 w 525"/>
                <a:gd name="T5" fmla="*/ 0 h 1307"/>
                <a:gd name="T6" fmla="*/ 0 w 525"/>
                <a:gd name="T7" fmla="*/ 0 h 1307"/>
                <a:gd name="T8" fmla="*/ 0 w 525"/>
                <a:gd name="T9" fmla="*/ 0 h 1307"/>
                <a:gd name="T10" fmla="*/ 0 w 525"/>
                <a:gd name="T11" fmla="*/ 0 h 1307"/>
                <a:gd name="T12" fmla="*/ 0 w 525"/>
                <a:gd name="T13" fmla="*/ 0 h 1307"/>
                <a:gd name="T14" fmla="*/ 0 w 525"/>
                <a:gd name="T15" fmla="*/ 0 h 1307"/>
                <a:gd name="T16" fmla="*/ 0 w 525"/>
                <a:gd name="T17" fmla="*/ 0 h 1307"/>
                <a:gd name="T18" fmla="*/ 0 w 525"/>
                <a:gd name="T19" fmla="*/ 0 h 1307"/>
                <a:gd name="T20" fmla="*/ 0 w 525"/>
                <a:gd name="T21" fmla="*/ 0 h 1307"/>
                <a:gd name="T22" fmla="*/ 0 w 525"/>
                <a:gd name="T23" fmla="*/ 0 h 1307"/>
                <a:gd name="T24" fmla="*/ 0 w 525"/>
                <a:gd name="T25" fmla="*/ 0 h 1307"/>
                <a:gd name="T26" fmla="*/ 0 w 525"/>
                <a:gd name="T27" fmla="*/ 0 h 1307"/>
                <a:gd name="T28" fmla="*/ 0 w 525"/>
                <a:gd name="T29" fmla="*/ 0 h 1307"/>
                <a:gd name="T30" fmla="*/ 0 w 525"/>
                <a:gd name="T31" fmla="*/ 0 h 1307"/>
                <a:gd name="T32" fmla="*/ 0 w 525"/>
                <a:gd name="T33" fmla="*/ 0 h 1307"/>
                <a:gd name="T34" fmla="*/ 0 w 525"/>
                <a:gd name="T35" fmla="*/ 0 h 1307"/>
                <a:gd name="T36" fmla="*/ 0 w 525"/>
                <a:gd name="T37" fmla="*/ 0 h 1307"/>
                <a:gd name="T38" fmla="*/ 0 w 525"/>
                <a:gd name="T39" fmla="*/ 0 h 1307"/>
                <a:gd name="T40" fmla="*/ 0 w 525"/>
                <a:gd name="T41" fmla="*/ 0 h 1307"/>
                <a:gd name="T42" fmla="*/ 0 w 525"/>
                <a:gd name="T43" fmla="*/ 0 h 1307"/>
                <a:gd name="T44" fmla="*/ 0 w 525"/>
                <a:gd name="T45" fmla="*/ 0 h 1307"/>
                <a:gd name="T46" fmla="*/ 0 w 525"/>
                <a:gd name="T47" fmla="*/ 0 h 1307"/>
                <a:gd name="T48" fmla="*/ 0 w 525"/>
                <a:gd name="T49" fmla="*/ 0 h 1307"/>
                <a:gd name="T50" fmla="*/ 0 w 525"/>
                <a:gd name="T51" fmla="*/ 0 h 1307"/>
                <a:gd name="T52" fmla="*/ 0 w 525"/>
                <a:gd name="T53" fmla="*/ 0 h 1307"/>
                <a:gd name="T54" fmla="*/ 0 w 525"/>
                <a:gd name="T55" fmla="*/ 0 h 1307"/>
                <a:gd name="T56" fmla="*/ 0 w 525"/>
                <a:gd name="T57" fmla="*/ 0 h 1307"/>
                <a:gd name="T58" fmla="*/ 0 w 525"/>
                <a:gd name="T59" fmla="*/ 0 h 1307"/>
                <a:gd name="T60" fmla="*/ 0 w 525"/>
                <a:gd name="T61" fmla="*/ 0 h 1307"/>
                <a:gd name="T62" fmla="*/ 0 w 525"/>
                <a:gd name="T63" fmla="*/ 0 h 1307"/>
                <a:gd name="T64" fmla="*/ 0 w 525"/>
                <a:gd name="T65" fmla="*/ 0 h 1307"/>
                <a:gd name="T66" fmla="*/ 0 w 525"/>
                <a:gd name="T67" fmla="*/ 0 h 1307"/>
                <a:gd name="T68" fmla="*/ 0 w 525"/>
                <a:gd name="T69" fmla="*/ 0 h 1307"/>
                <a:gd name="T70" fmla="*/ 0 w 525"/>
                <a:gd name="T71" fmla="*/ 0 h 1307"/>
                <a:gd name="T72" fmla="*/ 0 w 525"/>
                <a:gd name="T73" fmla="*/ 0 h 1307"/>
                <a:gd name="T74" fmla="*/ 0 w 525"/>
                <a:gd name="T75" fmla="*/ 0 h 1307"/>
                <a:gd name="T76" fmla="*/ 0 w 525"/>
                <a:gd name="T77" fmla="*/ 0 h 130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25"/>
                <a:gd name="T118" fmla="*/ 0 h 1307"/>
                <a:gd name="T119" fmla="*/ 525 w 525"/>
                <a:gd name="T120" fmla="*/ 1307 h 130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25" h="1307">
                  <a:moveTo>
                    <a:pt x="146" y="1103"/>
                  </a:moveTo>
                  <a:lnTo>
                    <a:pt x="50" y="1175"/>
                  </a:lnTo>
                  <a:lnTo>
                    <a:pt x="22" y="1199"/>
                  </a:lnTo>
                  <a:lnTo>
                    <a:pt x="0" y="1249"/>
                  </a:lnTo>
                  <a:lnTo>
                    <a:pt x="29" y="1300"/>
                  </a:lnTo>
                  <a:lnTo>
                    <a:pt x="58" y="1307"/>
                  </a:lnTo>
                  <a:lnTo>
                    <a:pt x="146" y="1278"/>
                  </a:lnTo>
                  <a:lnTo>
                    <a:pt x="277" y="1175"/>
                  </a:lnTo>
                  <a:lnTo>
                    <a:pt x="394" y="1053"/>
                  </a:lnTo>
                  <a:lnTo>
                    <a:pt x="518" y="913"/>
                  </a:lnTo>
                  <a:lnTo>
                    <a:pt x="525" y="855"/>
                  </a:lnTo>
                  <a:lnTo>
                    <a:pt x="525" y="695"/>
                  </a:lnTo>
                  <a:lnTo>
                    <a:pt x="489" y="446"/>
                  </a:lnTo>
                  <a:lnTo>
                    <a:pt x="511" y="300"/>
                  </a:lnTo>
                  <a:lnTo>
                    <a:pt x="525" y="241"/>
                  </a:lnTo>
                  <a:lnTo>
                    <a:pt x="503" y="212"/>
                  </a:lnTo>
                  <a:lnTo>
                    <a:pt x="452" y="183"/>
                  </a:lnTo>
                  <a:lnTo>
                    <a:pt x="415" y="162"/>
                  </a:lnTo>
                  <a:lnTo>
                    <a:pt x="437" y="30"/>
                  </a:lnTo>
                  <a:lnTo>
                    <a:pt x="423" y="0"/>
                  </a:lnTo>
                  <a:lnTo>
                    <a:pt x="394" y="9"/>
                  </a:lnTo>
                  <a:lnTo>
                    <a:pt x="379" y="176"/>
                  </a:lnTo>
                  <a:lnTo>
                    <a:pt x="365" y="219"/>
                  </a:lnTo>
                  <a:lnTo>
                    <a:pt x="358" y="248"/>
                  </a:lnTo>
                  <a:lnTo>
                    <a:pt x="299" y="227"/>
                  </a:lnTo>
                  <a:lnTo>
                    <a:pt x="255" y="227"/>
                  </a:lnTo>
                  <a:lnTo>
                    <a:pt x="255" y="255"/>
                  </a:lnTo>
                  <a:lnTo>
                    <a:pt x="284" y="279"/>
                  </a:lnTo>
                  <a:lnTo>
                    <a:pt x="336" y="279"/>
                  </a:lnTo>
                  <a:lnTo>
                    <a:pt x="372" y="307"/>
                  </a:lnTo>
                  <a:lnTo>
                    <a:pt x="401" y="358"/>
                  </a:lnTo>
                  <a:lnTo>
                    <a:pt x="430" y="439"/>
                  </a:lnTo>
                  <a:lnTo>
                    <a:pt x="452" y="599"/>
                  </a:lnTo>
                  <a:lnTo>
                    <a:pt x="452" y="745"/>
                  </a:lnTo>
                  <a:lnTo>
                    <a:pt x="437" y="862"/>
                  </a:lnTo>
                  <a:lnTo>
                    <a:pt x="408" y="913"/>
                  </a:lnTo>
                  <a:lnTo>
                    <a:pt x="306" y="986"/>
                  </a:lnTo>
                  <a:lnTo>
                    <a:pt x="196" y="1053"/>
                  </a:lnTo>
                  <a:lnTo>
                    <a:pt x="146" y="1103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2013" y="2206"/>
              <a:ext cx="339" cy="1010"/>
              <a:chOff x="240" y="2880"/>
              <a:chExt cx="339" cy="1010"/>
            </a:xfrm>
          </p:grpSpPr>
          <p:sp>
            <p:nvSpPr>
              <p:cNvPr id="10" name="Freeform 8"/>
              <p:cNvSpPr>
                <a:spLocks/>
              </p:cNvSpPr>
              <p:nvPr/>
            </p:nvSpPr>
            <p:spPr bwMode="auto">
              <a:xfrm flipH="1">
                <a:off x="361" y="2969"/>
                <a:ext cx="142" cy="191"/>
              </a:xfrm>
              <a:custGeom>
                <a:avLst/>
                <a:gdLst>
                  <a:gd name="T0" fmla="*/ 0 w 432"/>
                  <a:gd name="T1" fmla="*/ 0 h 485"/>
                  <a:gd name="T2" fmla="*/ 0 w 432"/>
                  <a:gd name="T3" fmla="*/ 0 h 485"/>
                  <a:gd name="T4" fmla="*/ 0 w 432"/>
                  <a:gd name="T5" fmla="*/ 0 h 485"/>
                  <a:gd name="T6" fmla="*/ 0 w 432"/>
                  <a:gd name="T7" fmla="*/ 0 h 485"/>
                  <a:gd name="T8" fmla="*/ 0 w 432"/>
                  <a:gd name="T9" fmla="*/ 0 h 485"/>
                  <a:gd name="T10" fmla="*/ 0 w 432"/>
                  <a:gd name="T11" fmla="*/ 0 h 485"/>
                  <a:gd name="T12" fmla="*/ 0 w 432"/>
                  <a:gd name="T13" fmla="*/ 0 h 485"/>
                  <a:gd name="T14" fmla="*/ 0 w 432"/>
                  <a:gd name="T15" fmla="*/ 0 h 485"/>
                  <a:gd name="T16" fmla="*/ 0 w 432"/>
                  <a:gd name="T17" fmla="*/ 0 h 485"/>
                  <a:gd name="T18" fmla="*/ 0 w 432"/>
                  <a:gd name="T19" fmla="*/ 0 h 485"/>
                  <a:gd name="T20" fmla="*/ 0 w 432"/>
                  <a:gd name="T21" fmla="*/ 0 h 485"/>
                  <a:gd name="T22" fmla="*/ 0 w 432"/>
                  <a:gd name="T23" fmla="*/ 0 h 485"/>
                  <a:gd name="T24" fmla="*/ 0 w 432"/>
                  <a:gd name="T25" fmla="*/ 0 h 485"/>
                  <a:gd name="T26" fmla="*/ 0 w 432"/>
                  <a:gd name="T27" fmla="*/ 0 h 485"/>
                  <a:gd name="T28" fmla="*/ 0 w 432"/>
                  <a:gd name="T29" fmla="*/ 0 h 4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32"/>
                  <a:gd name="T46" fmla="*/ 0 h 485"/>
                  <a:gd name="T47" fmla="*/ 432 w 432"/>
                  <a:gd name="T48" fmla="*/ 485 h 48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32" h="485">
                    <a:moveTo>
                      <a:pt x="123" y="206"/>
                    </a:moveTo>
                    <a:lnTo>
                      <a:pt x="159" y="53"/>
                    </a:lnTo>
                    <a:lnTo>
                      <a:pt x="248" y="0"/>
                    </a:lnTo>
                    <a:lnTo>
                      <a:pt x="335" y="0"/>
                    </a:lnTo>
                    <a:lnTo>
                      <a:pt x="388" y="53"/>
                    </a:lnTo>
                    <a:lnTo>
                      <a:pt x="432" y="215"/>
                    </a:lnTo>
                    <a:lnTo>
                      <a:pt x="415" y="349"/>
                    </a:lnTo>
                    <a:lnTo>
                      <a:pt x="379" y="458"/>
                    </a:lnTo>
                    <a:lnTo>
                      <a:pt x="309" y="485"/>
                    </a:lnTo>
                    <a:lnTo>
                      <a:pt x="221" y="475"/>
                    </a:lnTo>
                    <a:lnTo>
                      <a:pt x="132" y="368"/>
                    </a:lnTo>
                    <a:lnTo>
                      <a:pt x="123" y="288"/>
                    </a:lnTo>
                    <a:lnTo>
                      <a:pt x="0" y="242"/>
                    </a:lnTo>
                    <a:lnTo>
                      <a:pt x="0" y="189"/>
                    </a:lnTo>
                    <a:lnTo>
                      <a:pt x="123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auto">
              <a:xfrm flipH="1">
                <a:off x="371" y="3171"/>
                <a:ext cx="165" cy="325"/>
              </a:xfrm>
              <a:custGeom>
                <a:avLst/>
                <a:gdLst>
                  <a:gd name="T0" fmla="*/ 0 w 500"/>
                  <a:gd name="T1" fmla="*/ 0 h 828"/>
                  <a:gd name="T2" fmla="*/ 0 w 500"/>
                  <a:gd name="T3" fmla="*/ 0 h 828"/>
                  <a:gd name="T4" fmla="*/ 0 w 500"/>
                  <a:gd name="T5" fmla="*/ 0 h 828"/>
                  <a:gd name="T6" fmla="*/ 0 w 500"/>
                  <a:gd name="T7" fmla="*/ 0 h 828"/>
                  <a:gd name="T8" fmla="*/ 0 w 500"/>
                  <a:gd name="T9" fmla="*/ 0 h 828"/>
                  <a:gd name="T10" fmla="*/ 0 w 500"/>
                  <a:gd name="T11" fmla="*/ 0 h 828"/>
                  <a:gd name="T12" fmla="*/ 0 w 500"/>
                  <a:gd name="T13" fmla="*/ 0 h 828"/>
                  <a:gd name="T14" fmla="*/ 0 w 500"/>
                  <a:gd name="T15" fmla="*/ 0 h 828"/>
                  <a:gd name="T16" fmla="*/ 0 w 500"/>
                  <a:gd name="T17" fmla="*/ 0 h 828"/>
                  <a:gd name="T18" fmla="*/ 0 w 500"/>
                  <a:gd name="T19" fmla="*/ 0 h 828"/>
                  <a:gd name="T20" fmla="*/ 0 w 500"/>
                  <a:gd name="T21" fmla="*/ 0 h 828"/>
                  <a:gd name="T22" fmla="*/ 0 w 500"/>
                  <a:gd name="T23" fmla="*/ 0 h 828"/>
                  <a:gd name="T24" fmla="*/ 0 w 500"/>
                  <a:gd name="T25" fmla="*/ 0 h 828"/>
                  <a:gd name="T26" fmla="*/ 0 w 500"/>
                  <a:gd name="T27" fmla="*/ 0 h 828"/>
                  <a:gd name="T28" fmla="*/ 0 w 500"/>
                  <a:gd name="T29" fmla="*/ 0 h 828"/>
                  <a:gd name="T30" fmla="*/ 0 w 500"/>
                  <a:gd name="T31" fmla="*/ 0 h 828"/>
                  <a:gd name="T32" fmla="*/ 0 w 500"/>
                  <a:gd name="T33" fmla="*/ 0 h 828"/>
                  <a:gd name="T34" fmla="*/ 0 w 500"/>
                  <a:gd name="T35" fmla="*/ 0 h 828"/>
                  <a:gd name="T36" fmla="*/ 0 w 500"/>
                  <a:gd name="T37" fmla="*/ 0 h 828"/>
                  <a:gd name="T38" fmla="*/ 0 w 500"/>
                  <a:gd name="T39" fmla="*/ 0 h 828"/>
                  <a:gd name="T40" fmla="*/ 0 w 500"/>
                  <a:gd name="T41" fmla="*/ 0 h 828"/>
                  <a:gd name="T42" fmla="*/ 0 w 500"/>
                  <a:gd name="T43" fmla="*/ 0 h 828"/>
                  <a:gd name="T44" fmla="*/ 0 w 500"/>
                  <a:gd name="T45" fmla="*/ 0 h 828"/>
                  <a:gd name="T46" fmla="*/ 0 w 500"/>
                  <a:gd name="T47" fmla="*/ 0 h 828"/>
                  <a:gd name="T48" fmla="*/ 0 w 500"/>
                  <a:gd name="T49" fmla="*/ 0 h 828"/>
                  <a:gd name="T50" fmla="*/ 0 w 500"/>
                  <a:gd name="T51" fmla="*/ 0 h 828"/>
                  <a:gd name="T52" fmla="*/ 0 w 500"/>
                  <a:gd name="T53" fmla="*/ 0 h 82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00"/>
                  <a:gd name="T82" fmla="*/ 0 h 828"/>
                  <a:gd name="T83" fmla="*/ 500 w 500"/>
                  <a:gd name="T84" fmla="*/ 828 h 82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00" h="828">
                    <a:moveTo>
                      <a:pt x="41" y="173"/>
                    </a:moveTo>
                    <a:lnTo>
                      <a:pt x="163" y="35"/>
                    </a:lnTo>
                    <a:lnTo>
                      <a:pt x="232" y="0"/>
                    </a:lnTo>
                    <a:lnTo>
                      <a:pt x="366" y="5"/>
                    </a:lnTo>
                    <a:lnTo>
                      <a:pt x="488" y="57"/>
                    </a:lnTo>
                    <a:lnTo>
                      <a:pt x="500" y="126"/>
                    </a:lnTo>
                    <a:lnTo>
                      <a:pt x="483" y="207"/>
                    </a:lnTo>
                    <a:lnTo>
                      <a:pt x="396" y="281"/>
                    </a:lnTo>
                    <a:lnTo>
                      <a:pt x="349" y="414"/>
                    </a:lnTo>
                    <a:lnTo>
                      <a:pt x="349" y="552"/>
                    </a:lnTo>
                    <a:lnTo>
                      <a:pt x="384" y="637"/>
                    </a:lnTo>
                    <a:lnTo>
                      <a:pt x="448" y="695"/>
                    </a:lnTo>
                    <a:lnTo>
                      <a:pt x="448" y="765"/>
                    </a:lnTo>
                    <a:lnTo>
                      <a:pt x="419" y="800"/>
                    </a:lnTo>
                    <a:lnTo>
                      <a:pt x="384" y="816"/>
                    </a:lnTo>
                    <a:lnTo>
                      <a:pt x="268" y="828"/>
                    </a:lnTo>
                    <a:lnTo>
                      <a:pt x="163" y="747"/>
                    </a:lnTo>
                    <a:lnTo>
                      <a:pt x="53" y="574"/>
                    </a:lnTo>
                    <a:lnTo>
                      <a:pt x="0" y="368"/>
                    </a:lnTo>
                    <a:lnTo>
                      <a:pt x="140" y="436"/>
                    </a:lnTo>
                    <a:lnTo>
                      <a:pt x="192" y="436"/>
                    </a:lnTo>
                    <a:lnTo>
                      <a:pt x="227" y="396"/>
                    </a:lnTo>
                    <a:lnTo>
                      <a:pt x="251" y="316"/>
                    </a:lnTo>
                    <a:lnTo>
                      <a:pt x="209" y="293"/>
                    </a:lnTo>
                    <a:lnTo>
                      <a:pt x="53" y="293"/>
                    </a:lnTo>
                    <a:lnTo>
                      <a:pt x="18" y="293"/>
                    </a:lnTo>
                    <a:lnTo>
                      <a:pt x="41" y="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auto">
              <a:xfrm flipH="1">
                <a:off x="325" y="3185"/>
                <a:ext cx="87" cy="352"/>
              </a:xfrm>
              <a:custGeom>
                <a:avLst/>
                <a:gdLst>
                  <a:gd name="T0" fmla="*/ 0 w 265"/>
                  <a:gd name="T1" fmla="*/ 0 h 895"/>
                  <a:gd name="T2" fmla="*/ 0 w 265"/>
                  <a:gd name="T3" fmla="*/ 0 h 895"/>
                  <a:gd name="T4" fmla="*/ 0 w 265"/>
                  <a:gd name="T5" fmla="*/ 0 h 895"/>
                  <a:gd name="T6" fmla="*/ 0 w 265"/>
                  <a:gd name="T7" fmla="*/ 0 h 895"/>
                  <a:gd name="T8" fmla="*/ 0 w 265"/>
                  <a:gd name="T9" fmla="*/ 0 h 895"/>
                  <a:gd name="T10" fmla="*/ 0 w 265"/>
                  <a:gd name="T11" fmla="*/ 0 h 895"/>
                  <a:gd name="T12" fmla="*/ 0 w 265"/>
                  <a:gd name="T13" fmla="*/ 0 h 895"/>
                  <a:gd name="T14" fmla="*/ 0 w 265"/>
                  <a:gd name="T15" fmla="*/ 0 h 895"/>
                  <a:gd name="T16" fmla="*/ 0 w 265"/>
                  <a:gd name="T17" fmla="*/ 0 h 895"/>
                  <a:gd name="T18" fmla="*/ 0 w 265"/>
                  <a:gd name="T19" fmla="*/ 0 h 895"/>
                  <a:gd name="T20" fmla="*/ 0 w 265"/>
                  <a:gd name="T21" fmla="*/ 0 h 895"/>
                  <a:gd name="T22" fmla="*/ 0 w 265"/>
                  <a:gd name="T23" fmla="*/ 0 h 895"/>
                  <a:gd name="T24" fmla="*/ 0 w 265"/>
                  <a:gd name="T25" fmla="*/ 0 h 895"/>
                  <a:gd name="T26" fmla="*/ 0 w 265"/>
                  <a:gd name="T27" fmla="*/ 0 h 895"/>
                  <a:gd name="T28" fmla="*/ 0 w 265"/>
                  <a:gd name="T29" fmla="*/ 0 h 895"/>
                  <a:gd name="T30" fmla="*/ 0 w 265"/>
                  <a:gd name="T31" fmla="*/ 0 h 895"/>
                  <a:gd name="T32" fmla="*/ 0 w 265"/>
                  <a:gd name="T33" fmla="*/ 0 h 895"/>
                  <a:gd name="T34" fmla="*/ 0 w 265"/>
                  <a:gd name="T35" fmla="*/ 0 h 895"/>
                  <a:gd name="T36" fmla="*/ 0 w 265"/>
                  <a:gd name="T37" fmla="*/ 0 h 895"/>
                  <a:gd name="T38" fmla="*/ 0 w 265"/>
                  <a:gd name="T39" fmla="*/ 0 h 895"/>
                  <a:gd name="T40" fmla="*/ 0 w 265"/>
                  <a:gd name="T41" fmla="*/ 0 h 895"/>
                  <a:gd name="T42" fmla="*/ 0 w 265"/>
                  <a:gd name="T43" fmla="*/ 0 h 895"/>
                  <a:gd name="T44" fmla="*/ 0 w 265"/>
                  <a:gd name="T45" fmla="*/ 0 h 895"/>
                  <a:gd name="T46" fmla="*/ 0 w 265"/>
                  <a:gd name="T47" fmla="*/ 0 h 895"/>
                  <a:gd name="T48" fmla="*/ 0 w 265"/>
                  <a:gd name="T49" fmla="*/ 0 h 895"/>
                  <a:gd name="T50" fmla="*/ 0 w 265"/>
                  <a:gd name="T51" fmla="*/ 0 h 895"/>
                  <a:gd name="T52" fmla="*/ 0 w 265"/>
                  <a:gd name="T53" fmla="*/ 0 h 895"/>
                  <a:gd name="T54" fmla="*/ 0 w 265"/>
                  <a:gd name="T55" fmla="*/ 0 h 89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65"/>
                  <a:gd name="T85" fmla="*/ 0 h 895"/>
                  <a:gd name="T86" fmla="*/ 265 w 265"/>
                  <a:gd name="T87" fmla="*/ 895 h 89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65" h="895">
                    <a:moveTo>
                      <a:pt x="0" y="75"/>
                    </a:moveTo>
                    <a:lnTo>
                      <a:pt x="29" y="23"/>
                    </a:lnTo>
                    <a:lnTo>
                      <a:pt x="83" y="0"/>
                    </a:lnTo>
                    <a:lnTo>
                      <a:pt x="135" y="5"/>
                    </a:lnTo>
                    <a:lnTo>
                      <a:pt x="206" y="108"/>
                    </a:lnTo>
                    <a:lnTo>
                      <a:pt x="265" y="264"/>
                    </a:lnTo>
                    <a:lnTo>
                      <a:pt x="265" y="384"/>
                    </a:lnTo>
                    <a:lnTo>
                      <a:pt x="241" y="447"/>
                    </a:lnTo>
                    <a:lnTo>
                      <a:pt x="118" y="522"/>
                    </a:lnTo>
                    <a:lnTo>
                      <a:pt x="83" y="573"/>
                    </a:lnTo>
                    <a:lnTo>
                      <a:pt x="83" y="608"/>
                    </a:lnTo>
                    <a:lnTo>
                      <a:pt x="123" y="654"/>
                    </a:lnTo>
                    <a:lnTo>
                      <a:pt x="189" y="723"/>
                    </a:lnTo>
                    <a:lnTo>
                      <a:pt x="224" y="814"/>
                    </a:lnTo>
                    <a:lnTo>
                      <a:pt x="212" y="895"/>
                    </a:lnTo>
                    <a:lnTo>
                      <a:pt x="177" y="877"/>
                    </a:lnTo>
                    <a:lnTo>
                      <a:pt x="159" y="764"/>
                    </a:lnTo>
                    <a:lnTo>
                      <a:pt x="101" y="694"/>
                    </a:lnTo>
                    <a:lnTo>
                      <a:pt x="54" y="676"/>
                    </a:lnTo>
                    <a:lnTo>
                      <a:pt x="29" y="643"/>
                    </a:lnTo>
                    <a:lnTo>
                      <a:pt x="29" y="568"/>
                    </a:lnTo>
                    <a:lnTo>
                      <a:pt x="64" y="505"/>
                    </a:lnTo>
                    <a:lnTo>
                      <a:pt x="123" y="465"/>
                    </a:lnTo>
                    <a:lnTo>
                      <a:pt x="212" y="402"/>
                    </a:lnTo>
                    <a:lnTo>
                      <a:pt x="224" y="327"/>
                    </a:lnTo>
                    <a:lnTo>
                      <a:pt x="177" y="224"/>
                    </a:lnTo>
                    <a:lnTo>
                      <a:pt x="101" y="143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auto">
              <a:xfrm flipH="1">
                <a:off x="308" y="3434"/>
                <a:ext cx="126" cy="456"/>
              </a:xfrm>
              <a:custGeom>
                <a:avLst/>
                <a:gdLst>
                  <a:gd name="T0" fmla="*/ 0 w 383"/>
                  <a:gd name="T1" fmla="*/ 0 h 1160"/>
                  <a:gd name="T2" fmla="*/ 0 w 383"/>
                  <a:gd name="T3" fmla="*/ 0 h 1160"/>
                  <a:gd name="T4" fmla="*/ 0 w 383"/>
                  <a:gd name="T5" fmla="*/ 0 h 1160"/>
                  <a:gd name="T6" fmla="*/ 0 w 383"/>
                  <a:gd name="T7" fmla="*/ 0 h 1160"/>
                  <a:gd name="T8" fmla="*/ 0 w 383"/>
                  <a:gd name="T9" fmla="*/ 0 h 1160"/>
                  <a:gd name="T10" fmla="*/ 0 w 383"/>
                  <a:gd name="T11" fmla="*/ 0 h 1160"/>
                  <a:gd name="T12" fmla="*/ 0 w 383"/>
                  <a:gd name="T13" fmla="*/ 0 h 1160"/>
                  <a:gd name="T14" fmla="*/ 0 w 383"/>
                  <a:gd name="T15" fmla="*/ 0 h 1160"/>
                  <a:gd name="T16" fmla="*/ 0 w 383"/>
                  <a:gd name="T17" fmla="*/ 0 h 1160"/>
                  <a:gd name="T18" fmla="*/ 0 w 383"/>
                  <a:gd name="T19" fmla="*/ 0 h 1160"/>
                  <a:gd name="T20" fmla="*/ 0 w 383"/>
                  <a:gd name="T21" fmla="*/ 0 h 1160"/>
                  <a:gd name="T22" fmla="*/ 0 w 383"/>
                  <a:gd name="T23" fmla="*/ 0 h 1160"/>
                  <a:gd name="T24" fmla="*/ 0 w 383"/>
                  <a:gd name="T25" fmla="*/ 0 h 1160"/>
                  <a:gd name="T26" fmla="*/ 0 w 383"/>
                  <a:gd name="T27" fmla="*/ 0 h 1160"/>
                  <a:gd name="T28" fmla="*/ 0 w 383"/>
                  <a:gd name="T29" fmla="*/ 0 h 1160"/>
                  <a:gd name="T30" fmla="*/ 0 w 383"/>
                  <a:gd name="T31" fmla="*/ 0 h 1160"/>
                  <a:gd name="T32" fmla="*/ 0 w 383"/>
                  <a:gd name="T33" fmla="*/ 0 h 1160"/>
                  <a:gd name="T34" fmla="*/ 0 w 383"/>
                  <a:gd name="T35" fmla="*/ 0 h 1160"/>
                  <a:gd name="T36" fmla="*/ 0 w 383"/>
                  <a:gd name="T37" fmla="*/ 0 h 1160"/>
                  <a:gd name="T38" fmla="*/ 0 w 383"/>
                  <a:gd name="T39" fmla="*/ 0 h 1160"/>
                  <a:gd name="T40" fmla="*/ 0 w 383"/>
                  <a:gd name="T41" fmla="*/ 0 h 1160"/>
                  <a:gd name="T42" fmla="*/ 0 w 383"/>
                  <a:gd name="T43" fmla="*/ 0 h 1160"/>
                  <a:gd name="T44" fmla="*/ 0 w 383"/>
                  <a:gd name="T45" fmla="*/ 0 h 1160"/>
                  <a:gd name="T46" fmla="*/ 0 w 383"/>
                  <a:gd name="T47" fmla="*/ 0 h 1160"/>
                  <a:gd name="T48" fmla="*/ 0 w 383"/>
                  <a:gd name="T49" fmla="*/ 0 h 1160"/>
                  <a:gd name="T50" fmla="*/ 0 w 383"/>
                  <a:gd name="T51" fmla="*/ 0 h 1160"/>
                  <a:gd name="T52" fmla="*/ 0 w 383"/>
                  <a:gd name="T53" fmla="*/ 0 h 116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83"/>
                  <a:gd name="T82" fmla="*/ 0 h 1160"/>
                  <a:gd name="T83" fmla="*/ 383 w 383"/>
                  <a:gd name="T84" fmla="*/ 1160 h 1160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83" h="1160">
                    <a:moveTo>
                      <a:pt x="0" y="0"/>
                    </a:moveTo>
                    <a:lnTo>
                      <a:pt x="99" y="17"/>
                    </a:lnTo>
                    <a:lnTo>
                      <a:pt x="151" y="103"/>
                    </a:lnTo>
                    <a:lnTo>
                      <a:pt x="203" y="257"/>
                    </a:lnTo>
                    <a:lnTo>
                      <a:pt x="226" y="451"/>
                    </a:lnTo>
                    <a:lnTo>
                      <a:pt x="226" y="560"/>
                    </a:lnTo>
                    <a:lnTo>
                      <a:pt x="191" y="696"/>
                    </a:lnTo>
                    <a:lnTo>
                      <a:pt x="134" y="885"/>
                    </a:lnTo>
                    <a:lnTo>
                      <a:pt x="122" y="937"/>
                    </a:lnTo>
                    <a:lnTo>
                      <a:pt x="139" y="965"/>
                    </a:lnTo>
                    <a:lnTo>
                      <a:pt x="261" y="1006"/>
                    </a:lnTo>
                    <a:lnTo>
                      <a:pt x="383" y="1086"/>
                    </a:lnTo>
                    <a:lnTo>
                      <a:pt x="378" y="1119"/>
                    </a:lnTo>
                    <a:lnTo>
                      <a:pt x="290" y="1160"/>
                    </a:lnTo>
                    <a:lnTo>
                      <a:pt x="256" y="1142"/>
                    </a:lnTo>
                    <a:lnTo>
                      <a:pt x="191" y="1057"/>
                    </a:lnTo>
                    <a:lnTo>
                      <a:pt x="116" y="1016"/>
                    </a:lnTo>
                    <a:lnTo>
                      <a:pt x="34" y="988"/>
                    </a:lnTo>
                    <a:lnTo>
                      <a:pt x="29" y="948"/>
                    </a:lnTo>
                    <a:lnTo>
                      <a:pt x="52" y="868"/>
                    </a:lnTo>
                    <a:lnTo>
                      <a:pt x="116" y="743"/>
                    </a:lnTo>
                    <a:lnTo>
                      <a:pt x="156" y="594"/>
                    </a:lnTo>
                    <a:lnTo>
                      <a:pt x="156" y="423"/>
                    </a:lnTo>
                    <a:lnTo>
                      <a:pt x="122" y="274"/>
                    </a:lnTo>
                    <a:lnTo>
                      <a:pt x="47" y="136"/>
                    </a:lnTo>
                    <a:lnTo>
                      <a:pt x="12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 flipH="1">
                <a:off x="427" y="3432"/>
                <a:ext cx="152" cy="404"/>
              </a:xfrm>
              <a:custGeom>
                <a:avLst/>
                <a:gdLst>
                  <a:gd name="T0" fmla="*/ 0 w 461"/>
                  <a:gd name="T1" fmla="*/ 0 h 1027"/>
                  <a:gd name="T2" fmla="*/ 0 w 461"/>
                  <a:gd name="T3" fmla="*/ 0 h 1027"/>
                  <a:gd name="T4" fmla="*/ 0 w 461"/>
                  <a:gd name="T5" fmla="*/ 0 h 1027"/>
                  <a:gd name="T6" fmla="*/ 0 w 461"/>
                  <a:gd name="T7" fmla="*/ 0 h 1027"/>
                  <a:gd name="T8" fmla="*/ 0 w 461"/>
                  <a:gd name="T9" fmla="*/ 0 h 1027"/>
                  <a:gd name="T10" fmla="*/ 0 w 461"/>
                  <a:gd name="T11" fmla="*/ 0 h 1027"/>
                  <a:gd name="T12" fmla="*/ 0 w 461"/>
                  <a:gd name="T13" fmla="*/ 0 h 1027"/>
                  <a:gd name="T14" fmla="*/ 0 w 461"/>
                  <a:gd name="T15" fmla="*/ 0 h 1027"/>
                  <a:gd name="T16" fmla="*/ 0 w 461"/>
                  <a:gd name="T17" fmla="*/ 0 h 1027"/>
                  <a:gd name="T18" fmla="*/ 0 w 461"/>
                  <a:gd name="T19" fmla="*/ 0 h 1027"/>
                  <a:gd name="T20" fmla="*/ 0 w 461"/>
                  <a:gd name="T21" fmla="*/ 0 h 1027"/>
                  <a:gd name="T22" fmla="*/ 0 w 461"/>
                  <a:gd name="T23" fmla="*/ 0 h 1027"/>
                  <a:gd name="T24" fmla="*/ 0 w 461"/>
                  <a:gd name="T25" fmla="*/ 0 h 1027"/>
                  <a:gd name="T26" fmla="*/ 0 w 461"/>
                  <a:gd name="T27" fmla="*/ 0 h 1027"/>
                  <a:gd name="T28" fmla="*/ 0 w 461"/>
                  <a:gd name="T29" fmla="*/ 0 h 1027"/>
                  <a:gd name="T30" fmla="*/ 0 w 461"/>
                  <a:gd name="T31" fmla="*/ 0 h 1027"/>
                  <a:gd name="T32" fmla="*/ 0 w 461"/>
                  <a:gd name="T33" fmla="*/ 0 h 1027"/>
                  <a:gd name="T34" fmla="*/ 0 w 461"/>
                  <a:gd name="T35" fmla="*/ 0 h 1027"/>
                  <a:gd name="T36" fmla="*/ 0 w 461"/>
                  <a:gd name="T37" fmla="*/ 0 h 1027"/>
                  <a:gd name="T38" fmla="*/ 0 w 461"/>
                  <a:gd name="T39" fmla="*/ 0 h 1027"/>
                  <a:gd name="T40" fmla="*/ 0 w 461"/>
                  <a:gd name="T41" fmla="*/ 0 h 1027"/>
                  <a:gd name="T42" fmla="*/ 0 w 461"/>
                  <a:gd name="T43" fmla="*/ 0 h 1027"/>
                  <a:gd name="T44" fmla="*/ 0 w 461"/>
                  <a:gd name="T45" fmla="*/ 0 h 1027"/>
                  <a:gd name="T46" fmla="*/ 0 w 461"/>
                  <a:gd name="T47" fmla="*/ 0 h 1027"/>
                  <a:gd name="T48" fmla="*/ 0 w 461"/>
                  <a:gd name="T49" fmla="*/ 0 h 1027"/>
                  <a:gd name="T50" fmla="*/ 0 w 461"/>
                  <a:gd name="T51" fmla="*/ 0 h 1027"/>
                  <a:gd name="T52" fmla="*/ 0 w 461"/>
                  <a:gd name="T53" fmla="*/ 0 h 1027"/>
                  <a:gd name="T54" fmla="*/ 0 w 461"/>
                  <a:gd name="T55" fmla="*/ 0 h 102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1"/>
                  <a:gd name="T85" fmla="*/ 0 h 1027"/>
                  <a:gd name="T86" fmla="*/ 461 w 461"/>
                  <a:gd name="T87" fmla="*/ 1027 h 102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1" h="1027">
                    <a:moveTo>
                      <a:pt x="421" y="0"/>
                    </a:moveTo>
                    <a:lnTo>
                      <a:pt x="449" y="22"/>
                    </a:lnTo>
                    <a:lnTo>
                      <a:pt x="461" y="91"/>
                    </a:lnTo>
                    <a:lnTo>
                      <a:pt x="439" y="159"/>
                    </a:lnTo>
                    <a:lnTo>
                      <a:pt x="380" y="245"/>
                    </a:lnTo>
                    <a:lnTo>
                      <a:pt x="315" y="348"/>
                    </a:lnTo>
                    <a:lnTo>
                      <a:pt x="293" y="462"/>
                    </a:lnTo>
                    <a:lnTo>
                      <a:pt x="310" y="645"/>
                    </a:lnTo>
                    <a:lnTo>
                      <a:pt x="350" y="868"/>
                    </a:lnTo>
                    <a:lnTo>
                      <a:pt x="380" y="959"/>
                    </a:lnTo>
                    <a:lnTo>
                      <a:pt x="368" y="987"/>
                    </a:lnTo>
                    <a:lnTo>
                      <a:pt x="298" y="992"/>
                    </a:lnTo>
                    <a:lnTo>
                      <a:pt x="211" y="969"/>
                    </a:lnTo>
                    <a:lnTo>
                      <a:pt x="134" y="1004"/>
                    </a:lnTo>
                    <a:lnTo>
                      <a:pt x="87" y="1027"/>
                    </a:lnTo>
                    <a:lnTo>
                      <a:pt x="53" y="1022"/>
                    </a:lnTo>
                    <a:lnTo>
                      <a:pt x="0" y="959"/>
                    </a:lnTo>
                    <a:lnTo>
                      <a:pt x="53" y="936"/>
                    </a:lnTo>
                    <a:lnTo>
                      <a:pt x="187" y="908"/>
                    </a:lnTo>
                    <a:lnTo>
                      <a:pt x="263" y="936"/>
                    </a:lnTo>
                    <a:lnTo>
                      <a:pt x="315" y="936"/>
                    </a:lnTo>
                    <a:lnTo>
                      <a:pt x="310" y="890"/>
                    </a:lnTo>
                    <a:lnTo>
                      <a:pt x="258" y="616"/>
                    </a:lnTo>
                    <a:lnTo>
                      <a:pt x="222" y="456"/>
                    </a:lnTo>
                    <a:lnTo>
                      <a:pt x="228" y="376"/>
                    </a:lnTo>
                    <a:lnTo>
                      <a:pt x="280" y="227"/>
                    </a:lnTo>
                    <a:lnTo>
                      <a:pt x="333" y="91"/>
                    </a:lnTo>
                    <a:lnTo>
                      <a:pt x="42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auto">
              <a:xfrm flipH="1">
                <a:off x="246" y="2891"/>
                <a:ext cx="273" cy="221"/>
              </a:xfrm>
              <a:custGeom>
                <a:avLst/>
                <a:gdLst>
                  <a:gd name="T0" fmla="*/ 0 w 827"/>
                  <a:gd name="T1" fmla="*/ 0 h 563"/>
                  <a:gd name="T2" fmla="*/ 0 w 827"/>
                  <a:gd name="T3" fmla="*/ 0 h 563"/>
                  <a:gd name="T4" fmla="*/ 0 w 827"/>
                  <a:gd name="T5" fmla="*/ 0 h 563"/>
                  <a:gd name="T6" fmla="*/ 0 w 827"/>
                  <a:gd name="T7" fmla="*/ 0 h 563"/>
                  <a:gd name="T8" fmla="*/ 0 w 827"/>
                  <a:gd name="T9" fmla="*/ 0 h 563"/>
                  <a:gd name="T10" fmla="*/ 0 w 827"/>
                  <a:gd name="T11" fmla="*/ 0 h 563"/>
                  <a:gd name="T12" fmla="*/ 0 w 827"/>
                  <a:gd name="T13" fmla="*/ 0 h 563"/>
                  <a:gd name="T14" fmla="*/ 0 w 827"/>
                  <a:gd name="T15" fmla="*/ 0 h 563"/>
                  <a:gd name="T16" fmla="*/ 0 w 827"/>
                  <a:gd name="T17" fmla="*/ 0 h 563"/>
                  <a:gd name="T18" fmla="*/ 0 w 827"/>
                  <a:gd name="T19" fmla="*/ 0 h 563"/>
                  <a:gd name="T20" fmla="*/ 0 w 827"/>
                  <a:gd name="T21" fmla="*/ 0 h 563"/>
                  <a:gd name="T22" fmla="*/ 0 w 827"/>
                  <a:gd name="T23" fmla="*/ 0 h 563"/>
                  <a:gd name="T24" fmla="*/ 0 w 827"/>
                  <a:gd name="T25" fmla="*/ 0 h 563"/>
                  <a:gd name="T26" fmla="*/ 0 w 827"/>
                  <a:gd name="T27" fmla="*/ 0 h 563"/>
                  <a:gd name="T28" fmla="*/ 0 w 827"/>
                  <a:gd name="T29" fmla="*/ 0 h 563"/>
                  <a:gd name="T30" fmla="*/ 0 w 827"/>
                  <a:gd name="T31" fmla="*/ 0 h 563"/>
                  <a:gd name="T32" fmla="*/ 0 w 827"/>
                  <a:gd name="T33" fmla="*/ 0 h 563"/>
                  <a:gd name="T34" fmla="*/ 0 w 827"/>
                  <a:gd name="T35" fmla="*/ 0 h 563"/>
                  <a:gd name="T36" fmla="*/ 0 w 827"/>
                  <a:gd name="T37" fmla="*/ 0 h 563"/>
                  <a:gd name="T38" fmla="*/ 0 w 827"/>
                  <a:gd name="T39" fmla="*/ 0 h 563"/>
                  <a:gd name="T40" fmla="*/ 0 w 827"/>
                  <a:gd name="T41" fmla="*/ 0 h 563"/>
                  <a:gd name="T42" fmla="*/ 0 w 827"/>
                  <a:gd name="T43" fmla="*/ 0 h 563"/>
                  <a:gd name="T44" fmla="*/ 0 w 827"/>
                  <a:gd name="T45" fmla="*/ 0 h 563"/>
                  <a:gd name="T46" fmla="*/ 0 w 827"/>
                  <a:gd name="T47" fmla="*/ 0 h 56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7"/>
                  <a:gd name="T73" fmla="*/ 0 h 563"/>
                  <a:gd name="T74" fmla="*/ 827 w 827"/>
                  <a:gd name="T75" fmla="*/ 563 h 56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7" h="563">
                    <a:moveTo>
                      <a:pt x="0" y="139"/>
                    </a:moveTo>
                    <a:lnTo>
                      <a:pt x="108" y="18"/>
                    </a:lnTo>
                    <a:lnTo>
                      <a:pt x="160" y="75"/>
                    </a:lnTo>
                    <a:lnTo>
                      <a:pt x="213" y="110"/>
                    </a:lnTo>
                    <a:lnTo>
                      <a:pt x="269" y="110"/>
                    </a:lnTo>
                    <a:lnTo>
                      <a:pt x="327" y="52"/>
                    </a:lnTo>
                    <a:lnTo>
                      <a:pt x="396" y="5"/>
                    </a:lnTo>
                    <a:lnTo>
                      <a:pt x="477" y="0"/>
                    </a:lnTo>
                    <a:lnTo>
                      <a:pt x="563" y="35"/>
                    </a:lnTo>
                    <a:lnTo>
                      <a:pt x="620" y="87"/>
                    </a:lnTo>
                    <a:lnTo>
                      <a:pt x="648" y="157"/>
                    </a:lnTo>
                    <a:lnTo>
                      <a:pt x="654" y="249"/>
                    </a:lnTo>
                    <a:lnTo>
                      <a:pt x="671" y="331"/>
                    </a:lnTo>
                    <a:lnTo>
                      <a:pt x="718" y="371"/>
                    </a:lnTo>
                    <a:lnTo>
                      <a:pt x="774" y="389"/>
                    </a:lnTo>
                    <a:lnTo>
                      <a:pt x="827" y="401"/>
                    </a:lnTo>
                    <a:lnTo>
                      <a:pt x="786" y="563"/>
                    </a:lnTo>
                    <a:lnTo>
                      <a:pt x="654" y="540"/>
                    </a:lnTo>
                    <a:lnTo>
                      <a:pt x="517" y="493"/>
                    </a:lnTo>
                    <a:lnTo>
                      <a:pt x="407" y="441"/>
                    </a:lnTo>
                    <a:lnTo>
                      <a:pt x="286" y="389"/>
                    </a:lnTo>
                    <a:lnTo>
                      <a:pt x="160" y="331"/>
                    </a:lnTo>
                    <a:lnTo>
                      <a:pt x="57" y="209"/>
                    </a:lnTo>
                    <a:lnTo>
                      <a:pt x="0" y="139"/>
                    </a:lnTo>
                    <a:close/>
                  </a:path>
                </a:pathLst>
              </a:custGeom>
              <a:solidFill>
                <a:srgbClr val="063D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auto">
              <a:xfrm flipH="1">
                <a:off x="240" y="2880"/>
                <a:ext cx="283" cy="238"/>
              </a:xfrm>
              <a:custGeom>
                <a:avLst/>
                <a:gdLst>
                  <a:gd name="T0" fmla="*/ 0 w 856"/>
                  <a:gd name="T1" fmla="*/ 0 h 606"/>
                  <a:gd name="T2" fmla="*/ 0 w 856"/>
                  <a:gd name="T3" fmla="*/ 0 h 606"/>
                  <a:gd name="T4" fmla="*/ 0 w 856"/>
                  <a:gd name="T5" fmla="*/ 0 h 606"/>
                  <a:gd name="T6" fmla="*/ 0 w 856"/>
                  <a:gd name="T7" fmla="*/ 0 h 606"/>
                  <a:gd name="T8" fmla="*/ 0 w 856"/>
                  <a:gd name="T9" fmla="*/ 0 h 606"/>
                  <a:gd name="T10" fmla="*/ 0 w 856"/>
                  <a:gd name="T11" fmla="*/ 0 h 606"/>
                  <a:gd name="T12" fmla="*/ 0 w 856"/>
                  <a:gd name="T13" fmla="*/ 0 h 606"/>
                  <a:gd name="T14" fmla="*/ 0 w 856"/>
                  <a:gd name="T15" fmla="*/ 0 h 606"/>
                  <a:gd name="T16" fmla="*/ 0 w 856"/>
                  <a:gd name="T17" fmla="*/ 0 h 606"/>
                  <a:gd name="T18" fmla="*/ 0 w 856"/>
                  <a:gd name="T19" fmla="*/ 0 h 606"/>
                  <a:gd name="T20" fmla="*/ 0 w 856"/>
                  <a:gd name="T21" fmla="*/ 0 h 606"/>
                  <a:gd name="T22" fmla="*/ 0 w 856"/>
                  <a:gd name="T23" fmla="*/ 0 h 606"/>
                  <a:gd name="T24" fmla="*/ 0 w 856"/>
                  <a:gd name="T25" fmla="*/ 0 h 606"/>
                  <a:gd name="T26" fmla="*/ 0 w 856"/>
                  <a:gd name="T27" fmla="*/ 0 h 606"/>
                  <a:gd name="T28" fmla="*/ 0 w 856"/>
                  <a:gd name="T29" fmla="*/ 0 h 606"/>
                  <a:gd name="T30" fmla="*/ 0 w 856"/>
                  <a:gd name="T31" fmla="*/ 0 h 606"/>
                  <a:gd name="T32" fmla="*/ 0 w 856"/>
                  <a:gd name="T33" fmla="*/ 0 h 606"/>
                  <a:gd name="T34" fmla="*/ 0 w 856"/>
                  <a:gd name="T35" fmla="*/ 0 h 606"/>
                  <a:gd name="T36" fmla="*/ 0 w 856"/>
                  <a:gd name="T37" fmla="*/ 0 h 606"/>
                  <a:gd name="T38" fmla="*/ 0 w 856"/>
                  <a:gd name="T39" fmla="*/ 0 h 606"/>
                  <a:gd name="T40" fmla="*/ 0 w 856"/>
                  <a:gd name="T41" fmla="*/ 0 h 606"/>
                  <a:gd name="T42" fmla="*/ 0 w 856"/>
                  <a:gd name="T43" fmla="*/ 0 h 606"/>
                  <a:gd name="T44" fmla="*/ 0 w 856"/>
                  <a:gd name="T45" fmla="*/ 0 h 606"/>
                  <a:gd name="T46" fmla="*/ 0 w 856"/>
                  <a:gd name="T47" fmla="*/ 0 h 606"/>
                  <a:gd name="T48" fmla="*/ 0 w 856"/>
                  <a:gd name="T49" fmla="*/ 0 h 606"/>
                  <a:gd name="T50" fmla="*/ 0 w 856"/>
                  <a:gd name="T51" fmla="*/ 0 h 606"/>
                  <a:gd name="T52" fmla="*/ 0 w 856"/>
                  <a:gd name="T53" fmla="*/ 0 h 606"/>
                  <a:gd name="T54" fmla="*/ 0 w 856"/>
                  <a:gd name="T55" fmla="*/ 0 h 606"/>
                  <a:gd name="T56" fmla="*/ 0 w 856"/>
                  <a:gd name="T57" fmla="*/ 0 h 606"/>
                  <a:gd name="T58" fmla="*/ 0 w 856"/>
                  <a:gd name="T59" fmla="*/ 0 h 606"/>
                  <a:gd name="T60" fmla="*/ 0 w 856"/>
                  <a:gd name="T61" fmla="*/ 0 h 606"/>
                  <a:gd name="T62" fmla="*/ 0 w 856"/>
                  <a:gd name="T63" fmla="*/ 0 h 606"/>
                  <a:gd name="T64" fmla="*/ 0 w 856"/>
                  <a:gd name="T65" fmla="*/ 0 h 606"/>
                  <a:gd name="T66" fmla="*/ 0 w 856"/>
                  <a:gd name="T67" fmla="*/ 0 h 606"/>
                  <a:gd name="T68" fmla="*/ 0 w 856"/>
                  <a:gd name="T69" fmla="*/ 0 h 606"/>
                  <a:gd name="T70" fmla="*/ 0 w 856"/>
                  <a:gd name="T71" fmla="*/ 0 h 606"/>
                  <a:gd name="T72" fmla="*/ 0 w 856"/>
                  <a:gd name="T73" fmla="*/ 0 h 606"/>
                  <a:gd name="T74" fmla="*/ 0 w 856"/>
                  <a:gd name="T75" fmla="*/ 0 h 606"/>
                  <a:gd name="T76" fmla="*/ 0 w 856"/>
                  <a:gd name="T77" fmla="*/ 0 h 606"/>
                  <a:gd name="T78" fmla="*/ 0 w 856"/>
                  <a:gd name="T79" fmla="*/ 0 h 606"/>
                  <a:gd name="T80" fmla="*/ 0 w 856"/>
                  <a:gd name="T81" fmla="*/ 0 h 606"/>
                  <a:gd name="T82" fmla="*/ 0 w 856"/>
                  <a:gd name="T83" fmla="*/ 0 h 606"/>
                  <a:gd name="T84" fmla="*/ 0 w 856"/>
                  <a:gd name="T85" fmla="*/ 0 h 606"/>
                  <a:gd name="T86" fmla="*/ 0 w 856"/>
                  <a:gd name="T87" fmla="*/ 0 h 606"/>
                  <a:gd name="T88" fmla="*/ 0 w 856"/>
                  <a:gd name="T89" fmla="*/ 0 h 606"/>
                  <a:gd name="T90" fmla="*/ 0 w 856"/>
                  <a:gd name="T91" fmla="*/ 0 h 606"/>
                  <a:gd name="T92" fmla="*/ 0 w 856"/>
                  <a:gd name="T93" fmla="*/ 0 h 606"/>
                  <a:gd name="T94" fmla="*/ 0 w 856"/>
                  <a:gd name="T95" fmla="*/ 0 h 606"/>
                  <a:gd name="T96" fmla="*/ 0 w 856"/>
                  <a:gd name="T97" fmla="*/ 0 h 606"/>
                  <a:gd name="T98" fmla="*/ 0 w 856"/>
                  <a:gd name="T99" fmla="*/ 0 h 606"/>
                  <a:gd name="T100" fmla="*/ 0 w 856"/>
                  <a:gd name="T101" fmla="*/ 0 h 60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56"/>
                  <a:gd name="T154" fmla="*/ 0 h 606"/>
                  <a:gd name="T155" fmla="*/ 856 w 856"/>
                  <a:gd name="T156" fmla="*/ 606 h 60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56" h="606">
                    <a:moveTo>
                      <a:pt x="75" y="266"/>
                    </a:moveTo>
                    <a:lnTo>
                      <a:pt x="172" y="363"/>
                    </a:lnTo>
                    <a:lnTo>
                      <a:pt x="304" y="428"/>
                    </a:lnTo>
                    <a:lnTo>
                      <a:pt x="489" y="513"/>
                    </a:lnTo>
                    <a:lnTo>
                      <a:pt x="615" y="566"/>
                    </a:lnTo>
                    <a:lnTo>
                      <a:pt x="816" y="606"/>
                    </a:lnTo>
                    <a:lnTo>
                      <a:pt x="856" y="393"/>
                    </a:lnTo>
                    <a:lnTo>
                      <a:pt x="804" y="393"/>
                    </a:lnTo>
                    <a:lnTo>
                      <a:pt x="753" y="363"/>
                    </a:lnTo>
                    <a:lnTo>
                      <a:pt x="695" y="323"/>
                    </a:lnTo>
                    <a:lnTo>
                      <a:pt x="695" y="243"/>
                    </a:lnTo>
                    <a:lnTo>
                      <a:pt x="660" y="116"/>
                    </a:lnTo>
                    <a:lnTo>
                      <a:pt x="597" y="46"/>
                    </a:lnTo>
                    <a:lnTo>
                      <a:pt x="505" y="0"/>
                    </a:lnTo>
                    <a:lnTo>
                      <a:pt x="391" y="12"/>
                    </a:lnTo>
                    <a:lnTo>
                      <a:pt x="321" y="53"/>
                    </a:lnTo>
                    <a:lnTo>
                      <a:pt x="286" y="98"/>
                    </a:lnTo>
                    <a:lnTo>
                      <a:pt x="253" y="121"/>
                    </a:lnTo>
                    <a:lnTo>
                      <a:pt x="218" y="116"/>
                    </a:lnTo>
                    <a:lnTo>
                      <a:pt x="166" y="63"/>
                    </a:lnTo>
                    <a:lnTo>
                      <a:pt x="132" y="0"/>
                    </a:lnTo>
                    <a:lnTo>
                      <a:pt x="103" y="30"/>
                    </a:lnTo>
                    <a:lnTo>
                      <a:pt x="0" y="150"/>
                    </a:lnTo>
                    <a:lnTo>
                      <a:pt x="5" y="178"/>
                    </a:lnTo>
                    <a:lnTo>
                      <a:pt x="17" y="191"/>
                    </a:lnTo>
                    <a:lnTo>
                      <a:pt x="120" y="81"/>
                    </a:lnTo>
                    <a:lnTo>
                      <a:pt x="172" y="133"/>
                    </a:lnTo>
                    <a:lnTo>
                      <a:pt x="206" y="168"/>
                    </a:lnTo>
                    <a:lnTo>
                      <a:pt x="253" y="168"/>
                    </a:lnTo>
                    <a:lnTo>
                      <a:pt x="286" y="156"/>
                    </a:lnTo>
                    <a:lnTo>
                      <a:pt x="339" y="116"/>
                    </a:lnTo>
                    <a:lnTo>
                      <a:pt x="367" y="70"/>
                    </a:lnTo>
                    <a:lnTo>
                      <a:pt x="442" y="46"/>
                    </a:lnTo>
                    <a:lnTo>
                      <a:pt x="505" y="53"/>
                    </a:lnTo>
                    <a:lnTo>
                      <a:pt x="562" y="87"/>
                    </a:lnTo>
                    <a:lnTo>
                      <a:pt x="615" y="138"/>
                    </a:lnTo>
                    <a:lnTo>
                      <a:pt x="643" y="203"/>
                    </a:lnTo>
                    <a:lnTo>
                      <a:pt x="643" y="260"/>
                    </a:lnTo>
                    <a:lnTo>
                      <a:pt x="643" y="323"/>
                    </a:lnTo>
                    <a:lnTo>
                      <a:pt x="666" y="375"/>
                    </a:lnTo>
                    <a:lnTo>
                      <a:pt x="730" y="410"/>
                    </a:lnTo>
                    <a:lnTo>
                      <a:pt x="804" y="444"/>
                    </a:lnTo>
                    <a:lnTo>
                      <a:pt x="770" y="554"/>
                    </a:lnTo>
                    <a:lnTo>
                      <a:pt x="580" y="503"/>
                    </a:lnTo>
                    <a:lnTo>
                      <a:pt x="454" y="450"/>
                    </a:lnTo>
                    <a:lnTo>
                      <a:pt x="339" y="416"/>
                    </a:lnTo>
                    <a:lnTo>
                      <a:pt x="241" y="363"/>
                    </a:lnTo>
                    <a:lnTo>
                      <a:pt x="120" y="266"/>
                    </a:lnTo>
                    <a:lnTo>
                      <a:pt x="34" y="173"/>
                    </a:lnTo>
                    <a:lnTo>
                      <a:pt x="22" y="185"/>
                    </a:lnTo>
                    <a:lnTo>
                      <a:pt x="75" y="26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" name="Oval 15"/>
              <p:cNvSpPr>
                <a:spLocks noChangeArrowheads="1"/>
              </p:cNvSpPr>
              <p:nvPr/>
            </p:nvSpPr>
            <p:spPr bwMode="auto">
              <a:xfrm rot="4286940" flipH="1">
                <a:off x="413" y="3029"/>
                <a:ext cx="55" cy="16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8" name="Oval 16"/>
              <p:cNvSpPr>
                <a:spLocks noChangeArrowheads="1"/>
              </p:cNvSpPr>
              <p:nvPr/>
            </p:nvSpPr>
            <p:spPr bwMode="auto">
              <a:xfrm rot="4286940" flipH="1">
                <a:off x="429" y="3038"/>
                <a:ext cx="32" cy="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" name="Oval 17"/>
              <p:cNvSpPr>
                <a:spLocks noChangeArrowheads="1"/>
              </p:cNvSpPr>
              <p:nvPr/>
            </p:nvSpPr>
            <p:spPr bwMode="auto">
              <a:xfrm rot="4286940" flipH="1">
                <a:off x="430" y="3028"/>
                <a:ext cx="55" cy="17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" name="Oval 18"/>
              <p:cNvSpPr>
                <a:spLocks noChangeArrowheads="1"/>
              </p:cNvSpPr>
              <p:nvPr/>
            </p:nvSpPr>
            <p:spPr bwMode="auto">
              <a:xfrm rot="4286940" flipH="1">
                <a:off x="445" y="3038"/>
                <a:ext cx="32" cy="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1" name="Oval 19"/>
              <p:cNvSpPr>
                <a:spLocks noChangeArrowheads="1"/>
              </p:cNvSpPr>
              <p:nvPr/>
            </p:nvSpPr>
            <p:spPr bwMode="auto">
              <a:xfrm flipH="1">
                <a:off x="433" y="3106"/>
                <a:ext cx="66" cy="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274320" rIns="274320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" name="Oval 20"/>
              <p:cNvSpPr>
                <a:spLocks noChangeArrowheads="1"/>
              </p:cNvSpPr>
              <p:nvPr/>
            </p:nvSpPr>
            <p:spPr bwMode="auto">
              <a:xfrm>
                <a:off x="432" y="3264"/>
                <a:ext cx="96" cy="96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29" name="AutoShape 58">
            <a:extLst>
              <a:ext uri="{FF2B5EF4-FFF2-40B4-BE49-F238E27FC236}">
                <a16:creationId xmlns:a16="http://schemas.microsoft.com/office/drawing/2014/main" id="{824517FF-EC90-4607-91E8-651A8251E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146" y="4406901"/>
            <a:ext cx="8002043" cy="2413000"/>
          </a:xfrm>
          <a:prstGeom prst="wedgeRoundRectCallout">
            <a:avLst>
              <a:gd name="adj1" fmla="val -52599"/>
              <a:gd name="adj2" fmla="val -41709"/>
              <a:gd name="adj3" fmla="val 16667"/>
            </a:avLst>
          </a:prstGeom>
          <a:solidFill>
            <a:srgbClr val="000066"/>
          </a:solidFill>
          <a:ln w="127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≡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Sort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is an example of a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We know that the input to sorting is an array of values.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But computer theorists just assume the input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a generic binary string.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Sort(I)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denotes the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same numbers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as in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but sorted.</a:t>
            </a:r>
          </a:p>
        </p:txBody>
      </p:sp>
      <p:sp>
        <p:nvSpPr>
          <p:cNvPr id="32" name="AutoShape 8">
            <a:extLst>
              <a:ext uri="{FF2B5EF4-FFF2-40B4-BE49-F238E27FC236}">
                <a16:creationId xmlns:a16="http://schemas.microsoft.com/office/drawing/2014/main" id="{704B8A82-B8E6-4620-BD48-69713EB59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765" y="624228"/>
            <a:ext cx="7883035" cy="3729608"/>
          </a:xfrm>
          <a:prstGeom prst="wedgeRectCallout">
            <a:avLst>
              <a:gd name="adj1" fmla="val -52064"/>
              <a:gd name="adj2" fmla="val -17215"/>
            </a:avLst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be some computational problem.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be an input.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denotes the required output for problem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on input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ADF0949A-0FA9-4A6B-9243-9D391C3929AD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Computable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9813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">
            <a:extLst>
              <a:ext uri="{FF2B5EF4-FFF2-40B4-BE49-F238E27FC236}">
                <a16:creationId xmlns:a16="http://schemas.microsoft.com/office/drawing/2014/main" id="{CFC18A44-0C0F-4390-8724-3FAE1C10A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5" t="10841" r="13467" b="45795"/>
          <a:stretch>
            <a:fillRect/>
          </a:stretch>
        </p:blipFill>
        <p:spPr bwMode="auto">
          <a:xfrm>
            <a:off x="26754" y="1676400"/>
            <a:ext cx="659046" cy="65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135183" y="3962400"/>
            <a:ext cx="893919" cy="1422399"/>
            <a:chOff x="2013" y="2206"/>
            <a:chExt cx="679" cy="1010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 rot="4483878">
              <a:off x="2407" y="2307"/>
              <a:ext cx="138" cy="432"/>
            </a:xfrm>
            <a:custGeom>
              <a:avLst/>
              <a:gdLst>
                <a:gd name="T0" fmla="*/ 0 w 525"/>
                <a:gd name="T1" fmla="*/ 0 h 1307"/>
                <a:gd name="T2" fmla="*/ 0 w 525"/>
                <a:gd name="T3" fmla="*/ 0 h 1307"/>
                <a:gd name="T4" fmla="*/ 0 w 525"/>
                <a:gd name="T5" fmla="*/ 0 h 1307"/>
                <a:gd name="T6" fmla="*/ 0 w 525"/>
                <a:gd name="T7" fmla="*/ 0 h 1307"/>
                <a:gd name="T8" fmla="*/ 0 w 525"/>
                <a:gd name="T9" fmla="*/ 0 h 1307"/>
                <a:gd name="T10" fmla="*/ 0 w 525"/>
                <a:gd name="T11" fmla="*/ 0 h 1307"/>
                <a:gd name="T12" fmla="*/ 0 w 525"/>
                <a:gd name="T13" fmla="*/ 0 h 1307"/>
                <a:gd name="T14" fmla="*/ 0 w 525"/>
                <a:gd name="T15" fmla="*/ 0 h 1307"/>
                <a:gd name="T16" fmla="*/ 0 w 525"/>
                <a:gd name="T17" fmla="*/ 0 h 1307"/>
                <a:gd name="T18" fmla="*/ 0 w 525"/>
                <a:gd name="T19" fmla="*/ 0 h 1307"/>
                <a:gd name="T20" fmla="*/ 0 w 525"/>
                <a:gd name="T21" fmla="*/ 0 h 1307"/>
                <a:gd name="T22" fmla="*/ 0 w 525"/>
                <a:gd name="T23" fmla="*/ 0 h 1307"/>
                <a:gd name="T24" fmla="*/ 0 w 525"/>
                <a:gd name="T25" fmla="*/ 0 h 1307"/>
                <a:gd name="T26" fmla="*/ 0 w 525"/>
                <a:gd name="T27" fmla="*/ 0 h 1307"/>
                <a:gd name="T28" fmla="*/ 0 w 525"/>
                <a:gd name="T29" fmla="*/ 0 h 1307"/>
                <a:gd name="T30" fmla="*/ 0 w 525"/>
                <a:gd name="T31" fmla="*/ 0 h 1307"/>
                <a:gd name="T32" fmla="*/ 0 w 525"/>
                <a:gd name="T33" fmla="*/ 0 h 1307"/>
                <a:gd name="T34" fmla="*/ 0 w 525"/>
                <a:gd name="T35" fmla="*/ 0 h 1307"/>
                <a:gd name="T36" fmla="*/ 0 w 525"/>
                <a:gd name="T37" fmla="*/ 0 h 1307"/>
                <a:gd name="T38" fmla="*/ 0 w 525"/>
                <a:gd name="T39" fmla="*/ 0 h 1307"/>
                <a:gd name="T40" fmla="*/ 0 w 525"/>
                <a:gd name="T41" fmla="*/ 0 h 1307"/>
                <a:gd name="T42" fmla="*/ 0 w 525"/>
                <a:gd name="T43" fmla="*/ 0 h 1307"/>
                <a:gd name="T44" fmla="*/ 0 w 525"/>
                <a:gd name="T45" fmla="*/ 0 h 1307"/>
                <a:gd name="T46" fmla="*/ 0 w 525"/>
                <a:gd name="T47" fmla="*/ 0 h 1307"/>
                <a:gd name="T48" fmla="*/ 0 w 525"/>
                <a:gd name="T49" fmla="*/ 0 h 1307"/>
                <a:gd name="T50" fmla="*/ 0 w 525"/>
                <a:gd name="T51" fmla="*/ 0 h 1307"/>
                <a:gd name="T52" fmla="*/ 0 w 525"/>
                <a:gd name="T53" fmla="*/ 0 h 1307"/>
                <a:gd name="T54" fmla="*/ 0 w 525"/>
                <a:gd name="T55" fmla="*/ 0 h 1307"/>
                <a:gd name="T56" fmla="*/ 0 w 525"/>
                <a:gd name="T57" fmla="*/ 0 h 1307"/>
                <a:gd name="T58" fmla="*/ 0 w 525"/>
                <a:gd name="T59" fmla="*/ 0 h 1307"/>
                <a:gd name="T60" fmla="*/ 0 w 525"/>
                <a:gd name="T61" fmla="*/ 0 h 1307"/>
                <a:gd name="T62" fmla="*/ 0 w 525"/>
                <a:gd name="T63" fmla="*/ 0 h 1307"/>
                <a:gd name="T64" fmla="*/ 0 w 525"/>
                <a:gd name="T65" fmla="*/ 0 h 1307"/>
                <a:gd name="T66" fmla="*/ 0 w 525"/>
                <a:gd name="T67" fmla="*/ 0 h 1307"/>
                <a:gd name="T68" fmla="*/ 0 w 525"/>
                <a:gd name="T69" fmla="*/ 0 h 1307"/>
                <a:gd name="T70" fmla="*/ 0 w 525"/>
                <a:gd name="T71" fmla="*/ 0 h 1307"/>
                <a:gd name="T72" fmla="*/ 0 w 525"/>
                <a:gd name="T73" fmla="*/ 0 h 1307"/>
                <a:gd name="T74" fmla="*/ 0 w 525"/>
                <a:gd name="T75" fmla="*/ 0 h 1307"/>
                <a:gd name="T76" fmla="*/ 0 w 525"/>
                <a:gd name="T77" fmla="*/ 0 h 130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25"/>
                <a:gd name="T118" fmla="*/ 0 h 1307"/>
                <a:gd name="T119" fmla="*/ 525 w 525"/>
                <a:gd name="T120" fmla="*/ 1307 h 130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25" h="1307">
                  <a:moveTo>
                    <a:pt x="146" y="1103"/>
                  </a:moveTo>
                  <a:lnTo>
                    <a:pt x="50" y="1175"/>
                  </a:lnTo>
                  <a:lnTo>
                    <a:pt x="22" y="1199"/>
                  </a:lnTo>
                  <a:lnTo>
                    <a:pt x="0" y="1249"/>
                  </a:lnTo>
                  <a:lnTo>
                    <a:pt x="29" y="1300"/>
                  </a:lnTo>
                  <a:lnTo>
                    <a:pt x="58" y="1307"/>
                  </a:lnTo>
                  <a:lnTo>
                    <a:pt x="146" y="1278"/>
                  </a:lnTo>
                  <a:lnTo>
                    <a:pt x="277" y="1175"/>
                  </a:lnTo>
                  <a:lnTo>
                    <a:pt x="394" y="1053"/>
                  </a:lnTo>
                  <a:lnTo>
                    <a:pt x="518" y="913"/>
                  </a:lnTo>
                  <a:lnTo>
                    <a:pt x="525" y="855"/>
                  </a:lnTo>
                  <a:lnTo>
                    <a:pt x="525" y="695"/>
                  </a:lnTo>
                  <a:lnTo>
                    <a:pt x="489" y="446"/>
                  </a:lnTo>
                  <a:lnTo>
                    <a:pt x="511" y="300"/>
                  </a:lnTo>
                  <a:lnTo>
                    <a:pt x="525" y="241"/>
                  </a:lnTo>
                  <a:lnTo>
                    <a:pt x="503" y="212"/>
                  </a:lnTo>
                  <a:lnTo>
                    <a:pt x="452" y="183"/>
                  </a:lnTo>
                  <a:lnTo>
                    <a:pt x="415" y="162"/>
                  </a:lnTo>
                  <a:lnTo>
                    <a:pt x="437" y="30"/>
                  </a:lnTo>
                  <a:lnTo>
                    <a:pt x="423" y="0"/>
                  </a:lnTo>
                  <a:lnTo>
                    <a:pt x="394" y="9"/>
                  </a:lnTo>
                  <a:lnTo>
                    <a:pt x="379" y="176"/>
                  </a:lnTo>
                  <a:lnTo>
                    <a:pt x="365" y="219"/>
                  </a:lnTo>
                  <a:lnTo>
                    <a:pt x="358" y="248"/>
                  </a:lnTo>
                  <a:lnTo>
                    <a:pt x="299" y="227"/>
                  </a:lnTo>
                  <a:lnTo>
                    <a:pt x="255" y="227"/>
                  </a:lnTo>
                  <a:lnTo>
                    <a:pt x="255" y="255"/>
                  </a:lnTo>
                  <a:lnTo>
                    <a:pt x="284" y="279"/>
                  </a:lnTo>
                  <a:lnTo>
                    <a:pt x="336" y="279"/>
                  </a:lnTo>
                  <a:lnTo>
                    <a:pt x="372" y="307"/>
                  </a:lnTo>
                  <a:lnTo>
                    <a:pt x="401" y="358"/>
                  </a:lnTo>
                  <a:lnTo>
                    <a:pt x="430" y="439"/>
                  </a:lnTo>
                  <a:lnTo>
                    <a:pt x="452" y="599"/>
                  </a:lnTo>
                  <a:lnTo>
                    <a:pt x="452" y="745"/>
                  </a:lnTo>
                  <a:lnTo>
                    <a:pt x="437" y="862"/>
                  </a:lnTo>
                  <a:lnTo>
                    <a:pt x="408" y="913"/>
                  </a:lnTo>
                  <a:lnTo>
                    <a:pt x="306" y="986"/>
                  </a:lnTo>
                  <a:lnTo>
                    <a:pt x="196" y="1053"/>
                  </a:lnTo>
                  <a:lnTo>
                    <a:pt x="146" y="1103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2013" y="2206"/>
              <a:ext cx="339" cy="1010"/>
              <a:chOff x="240" y="2880"/>
              <a:chExt cx="339" cy="1010"/>
            </a:xfrm>
          </p:grpSpPr>
          <p:sp>
            <p:nvSpPr>
              <p:cNvPr id="10" name="Freeform 8"/>
              <p:cNvSpPr>
                <a:spLocks/>
              </p:cNvSpPr>
              <p:nvPr/>
            </p:nvSpPr>
            <p:spPr bwMode="auto">
              <a:xfrm flipH="1">
                <a:off x="361" y="2969"/>
                <a:ext cx="142" cy="191"/>
              </a:xfrm>
              <a:custGeom>
                <a:avLst/>
                <a:gdLst>
                  <a:gd name="T0" fmla="*/ 0 w 432"/>
                  <a:gd name="T1" fmla="*/ 0 h 485"/>
                  <a:gd name="T2" fmla="*/ 0 w 432"/>
                  <a:gd name="T3" fmla="*/ 0 h 485"/>
                  <a:gd name="T4" fmla="*/ 0 w 432"/>
                  <a:gd name="T5" fmla="*/ 0 h 485"/>
                  <a:gd name="T6" fmla="*/ 0 w 432"/>
                  <a:gd name="T7" fmla="*/ 0 h 485"/>
                  <a:gd name="T8" fmla="*/ 0 w 432"/>
                  <a:gd name="T9" fmla="*/ 0 h 485"/>
                  <a:gd name="T10" fmla="*/ 0 w 432"/>
                  <a:gd name="T11" fmla="*/ 0 h 485"/>
                  <a:gd name="T12" fmla="*/ 0 w 432"/>
                  <a:gd name="T13" fmla="*/ 0 h 485"/>
                  <a:gd name="T14" fmla="*/ 0 w 432"/>
                  <a:gd name="T15" fmla="*/ 0 h 485"/>
                  <a:gd name="T16" fmla="*/ 0 w 432"/>
                  <a:gd name="T17" fmla="*/ 0 h 485"/>
                  <a:gd name="T18" fmla="*/ 0 w 432"/>
                  <a:gd name="T19" fmla="*/ 0 h 485"/>
                  <a:gd name="T20" fmla="*/ 0 w 432"/>
                  <a:gd name="T21" fmla="*/ 0 h 485"/>
                  <a:gd name="T22" fmla="*/ 0 w 432"/>
                  <a:gd name="T23" fmla="*/ 0 h 485"/>
                  <a:gd name="T24" fmla="*/ 0 w 432"/>
                  <a:gd name="T25" fmla="*/ 0 h 485"/>
                  <a:gd name="T26" fmla="*/ 0 w 432"/>
                  <a:gd name="T27" fmla="*/ 0 h 485"/>
                  <a:gd name="T28" fmla="*/ 0 w 432"/>
                  <a:gd name="T29" fmla="*/ 0 h 4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32"/>
                  <a:gd name="T46" fmla="*/ 0 h 485"/>
                  <a:gd name="T47" fmla="*/ 432 w 432"/>
                  <a:gd name="T48" fmla="*/ 485 h 48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32" h="485">
                    <a:moveTo>
                      <a:pt x="123" y="206"/>
                    </a:moveTo>
                    <a:lnTo>
                      <a:pt x="159" y="53"/>
                    </a:lnTo>
                    <a:lnTo>
                      <a:pt x="248" y="0"/>
                    </a:lnTo>
                    <a:lnTo>
                      <a:pt x="335" y="0"/>
                    </a:lnTo>
                    <a:lnTo>
                      <a:pt x="388" y="53"/>
                    </a:lnTo>
                    <a:lnTo>
                      <a:pt x="432" y="215"/>
                    </a:lnTo>
                    <a:lnTo>
                      <a:pt x="415" y="349"/>
                    </a:lnTo>
                    <a:lnTo>
                      <a:pt x="379" y="458"/>
                    </a:lnTo>
                    <a:lnTo>
                      <a:pt x="309" y="485"/>
                    </a:lnTo>
                    <a:lnTo>
                      <a:pt x="221" y="475"/>
                    </a:lnTo>
                    <a:lnTo>
                      <a:pt x="132" y="368"/>
                    </a:lnTo>
                    <a:lnTo>
                      <a:pt x="123" y="288"/>
                    </a:lnTo>
                    <a:lnTo>
                      <a:pt x="0" y="242"/>
                    </a:lnTo>
                    <a:lnTo>
                      <a:pt x="0" y="189"/>
                    </a:lnTo>
                    <a:lnTo>
                      <a:pt x="123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auto">
              <a:xfrm flipH="1">
                <a:off x="371" y="3171"/>
                <a:ext cx="165" cy="325"/>
              </a:xfrm>
              <a:custGeom>
                <a:avLst/>
                <a:gdLst>
                  <a:gd name="T0" fmla="*/ 0 w 500"/>
                  <a:gd name="T1" fmla="*/ 0 h 828"/>
                  <a:gd name="T2" fmla="*/ 0 w 500"/>
                  <a:gd name="T3" fmla="*/ 0 h 828"/>
                  <a:gd name="T4" fmla="*/ 0 w 500"/>
                  <a:gd name="T5" fmla="*/ 0 h 828"/>
                  <a:gd name="T6" fmla="*/ 0 w 500"/>
                  <a:gd name="T7" fmla="*/ 0 h 828"/>
                  <a:gd name="T8" fmla="*/ 0 w 500"/>
                  <a:gd name="T9" fmla="*/ 0 h 828"/>
                  <a:gd name="T10" fmla="*/ 0 w 500"/>
                  <a:gd name="T11" fmla="*/ 0 h 828"/>
                  <a:gd name="T12" fmla="*/ 0 w 500"/>
                  <a:gd name="T13" fmla="*/ 0 h 828"/>
                  <a:gd name="T14" fmla="*/ 0 w 500"/>
                  <a:gd name="T15" fmla="*/ 0 h 828"/>
                  <a:gd name="T16" fmla="*/ 0 w 500"/>
                  <a:gd name="T17" fmla="*/ 0 h 828"/>
                  <a:gd name="T18" fmla="*/ 0 w 500"/>
                  <a:gd name="T19" fmla="*/ 0 h 828"/>
                  <a:gd name="T20" fmla="*/ 0 w 500"/>
                  <a:gd name="T21" fmla="*/ 0 h 828"/>
                  <a:gd name="T22" fmla="*/ 0 w 500"/>
                  <a:gd name="T23" fmla="*/ 0 h 828"/>
                  <a:gd name="T24" fmla="*/ 0 w 500"/>
                  <a:gd name="T25" fmla="*/ 0 h 828"/>
                  <a:gd name="T26" fmla="*/ 0 w 500"/>
                  <a:gd name="T27" fmla="*/ 0 h 828"/>
                  <a:gd name="T28" fmla="*/ 0 w 500"/>
                  <a:gd name="T29" fmla="*/ 0 h 828"/>
                  <a:gd name="T30" fmla="*/ 0 w 500"/>
                  <a:gd name="T31" fmla="*/ 0 h 828"/>
                  <a:gd name="T32" fmla="*/ 0 w 500"/>
                  <a:gd name="T33" fmla="*/ 0 h 828"/>
                  <a:gd name="T34" fmla="*/ 0 w 500"/>
                  <a:gd name="T35" fmla="*/ 0 h 828"/>
                  <a:gd name="T36" fmla="*/ 0 w 500"/>
                  <a:gd name="T37" fmla="*/ 0 h 828"/>
                  <a:gd name="T38" fmla="*/ 0 w 500"/>
                  <a:gd name="T39" fmla="*/ 0 h 828"/>
                  <a:gd name="T40" fmla="*/ 0 w 500"/>
                  <a:gd name="T41" fmla="*/ 0 h 828"/>
                  <a:gd name="T42" fmla="*/ 0 w 500"/>
                  <a:gd name="T43" fmla="*/ 0 h 828"/>
                  <a:gd name="T44" fmla="*/ 0 w 500"/>
                  <a:gd name="T45" fmla="*/ 0 h 828"/>
                  <a:gd name="T46" fmla="*/ 0 w 500"/>
                  <a:gd name="T47" fmla="*/ 0 h 828"/>
                  <a:gd name="T48" fmla="*/ 0 w 500"/>
                  <a:gd name="T49" fmla="*/ 0 h 828"/>
                  <a:gd name="T50" fmla="*/ 0 w 500"/>
                  <a:gd name="T51" fmla="*/ 0 h 828"/>
                  <a:gd name="T52" fmla="*/ 0 w 500"/>
                  <a:gd name="T53" fmla="*/ 0 h 82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00"/>
                  <a:gd name="T82" fmla="*/ 0 h 828"/>
                  <a:gd name="T83" fmla="*/ 500 w 500"/>
                  <a:gd name="T84" fmla="*/ 828 h 82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00" h="828">
                    <a:moveTo>
                      <a:pt x="41" y="173"/>
                    </a:moveTo>
                    <a:lnTo>
                      <a:pt x="163" y="35"/>
                    </a:lnTo>
                    <a:lnTo>
                      <a:pt x="232" y="0"/>
                    </a:lnTo>
                    <a:lnTo>
                      <a:pt x="366" y="5"/>
                    </a:lnTo>
                    <a:lnTo>
                      <a:pt x="488" y="57"/>
                    </a:lnTo>
                    <a:lnTo>
                      <a:pt x="500" y="126"/>
                    </a:lnTo>
                    <a:lnTo>
                      <a:pt x="483" y="207"/>
                    </a:lnTo>
                    <a:lnTo>
                      <a:pt x="396" y="281"/>
                    </a:lnTo>
                    <a:lnTo>
                      <a:pt x="349" y="414"/>
                    </a:lnTo>
                    <a:lnTo>
                      <a:pt x="349" y="552"/>
                    </a:lnTo>
                    <a:lnTo>
                      <a:pt x="384" y="637"/>
                    </a:lnTo>
                    <a:lnTo>
                      <a:pt x="448" y="695"/>
                    </a:lnTo>
                    <a:lnTo>
                      <a:pt x="448" y="765"/>
                    </a:lnTo>
                    <a:lnTo>
                      <a:pt x="419" y="800"/>
                    </a:lnTo>
                    <a:lnTo>
                      <a:pt x="384" y="816"/>
                    </a:lnTo>
                    <a:lnTo>
                      <a:pt x="268" y="828"/>
                    </a:lnTo>
                    <a:lnTo>
                      <a:pt x="163" y="747"/>
                    </a:lnTo>
                    <a:lnTo>
                      <a:pt x="53" y="574"/>
                    </a:lnTo>
                    <a:lnTo>
                      <a:pt x="0" y="368"/>
                    </a:lnTo>
                    <a:lnTo>
                      <a:pt x="140" y="436"/>
                    </a:lnTo>
                    <a:lnTo>
                      <a:pt x="192" y="436"/>
                    </a:lnTo>
                    <a:lnTo>
                      <a:pt x="227" y="396"/>
                    </a:lnTo>
                    <a:lnTo>
                      <a:pt x="251" y="316"/>
                    </a:lnTo>
                    <a:lnTo>
                      <a:pt x="209" y="293"/>
                    </a:lnTo>
                    <a:lnTo>
                      <a:pt x="53" y="293"/>
                    </a:lnTo>
                    <a:lnTo>
                      <a:pt x="18" y="293"/>
                    </a:lnTo>
                    <a:lnTo>
                      <a:pt x="41" y="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auto">
              <a:xfrm flipH="1">
                <a:off x="325" y="3185"/>
                <a:ext cx="87" cy="352"/>
              </a:xfrm>
              <a:custGeom>
                <a:avLst/>
                <a:gdLst>
                  <a:gd name="T0" fmla="*/ 0 w 265"/>
                  <a:gd name="T1" fmla="*/ 0 h 895"/>
                  <a:gd name="T2" fmla="*/ 0 w 265"/>
                  <a:gd name="T3" fmla="*/ 0 h 895"/>
                  <a:gd name="T4" fmla="*/ 0 w 265"/>
                  <a:gd name="T5" fmla="*/ 0 h 895"/>
                  <a:gd name="T6" fmla="*/ 0 w 265"/>
                  <a:gd name="T7" fmla="*/ 0 h 895"/>
                  <a:gd name="T8" fmla="*/ 0 w 265"/>
                  <a:gd name="T9" fmla="*/ 0 h 895"/>
                  <a:gd name="T10" fmla="*/ 0 w 265"/>
                  <a:gd name="T11" fmla="*/ 0 h 895"/>
                  <a:gd name="T12" fmla="*/ 0 w 265"/>
                  <a:gd name="T13" fmla="*/ 0 h 895"/>
                  <a:gd name="T14" fmla="*/ 0 w 265"/>
                  <a:gd name="T15" fmla="*/ 0 h 895"/>
                  <a:gd name="T16" fmla="*/ 0 w 265"/>
                  <a:gd name="T17" fmla="*/ 0 h 895"/>
                  <a:gd name="T18" fmla="*/ 0 w 265"/>
                  <a:gd name="T19" fmla="*/ 0 h 895"/>
                  <a:gd name="T20" fmla="*/ 0 w 265"/>
                  <a:gd name="T21" fmla="*/ 0 h 895"/>
                  <a:gd name="T22" fmla="*/ 0 w 265"/>
                  <a:gd name="T23" fmla="*/ 0 h 895"/>
                  <a:gd name="T24" fmla="*/ 0 w 265"/>
                  <a:gd name="T25" fmla="*/ 0 h 895"/>
                  <a:gd name="T26" fmla="*/ 0 w 265"/>
                  <a:gd name="T27" fmla="*/ 0 h 895"/>
                  <a:gd name="T28" fmla="*/ 0 w 265"/>
                  <a:gd name="T29" fmla="*/ 0 h 895"/>
                  <a:gd name="T30" fmla="*/ 0 w 265"/>
                  <a:gd name="T31" fmla="*/ 0 h 895"/>
                  <a:gd name="T32" fmla="*/ 0 w 265"/>
                  <a:gd name="T33" fmla="*/ 0 h 895"/>
                  <a:gd name="T34" fmla="*/ 0 w 265"/>
                  <a:gd name="T35" fmla="*/ 0 h 895"/>
                  <a:gd name="T36" fmla="*/ 0 w 265"/>
                  <a:gd name="T37" fmla="*/ 0 h 895"/>
                  <a:gd name="T38" fmla="*/ 0 w 265"/>
                  <a:gd name="T39" fmla="*/ 0 h 895"/>
                  <a:gd name="T40" fmla="*/ 0 w 265"/>
                  <a:gd name="T41" fmla="*/ 0 h 895"/>
                  <a:gd name="T42" fmla="*/ 0 w 265"/>
                  <a:gd name="T43" fmla="*/ 0 h 895"/>
                  <a:gd name="T44" fmla="*/ 0 w 265"/>
                  <a:gd name="T45" fmla="*/ 0 h 895"/>
                  <a:gd name="T46" fmla="*/ 0 w 265"/>
                  <a:gd name="T47" fmla="*/ 0 h 895"/>
                  <a:gd name="T48" fmla="*/ 0 w 265"/>
                  <a:gd name="T49" fmla="*/ 0 h 895"/>
                  <a:gd name="T50" fmla="*/ 0 w 265"/>
                  <a:gd name="T51" fmla="*/ 0 h 895"/>
                  <a:gd name="T52" fmla="*/ 0 w 265"/>
                  <a:gd name="T53" fmla="*/ 0 h 895"/>
                  <a:gd name="T54" fmla="*/ 0 w 265"/>
                  <a:gd name="T55" fmla="*/ 0 h 89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65"/>
                  <a:gd name="T85" fmla="*/ 0 h 895"/>
                  <a:gd name="T86" fmla="*/ 265 w 265"/>
                  <a:gd name="T87" fmla="*/ 895 h 89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65" h="895">
                    <a:moveTo>
                      <a:pt x="0" y="75"/>
                    </a:moveTo>
                    <a:lnTo>
                      <a:pt x="29" y="23"/>
                    </a:lnTo>
                    <a:lnTo>
                      <a:pt x="83" y="0"/>
                    </a:lnTo>
                    <a:lnTo>
                      <a:pt x="135" y="5"/>
                    </a:lnTo>
                    <a:lnTo>
                      <a:pt x="206" y="108"/>
                    </a:lnTo>
                    <a:lnTo>
                      <a:pt x="265" y="264"/>
                    </a:lnTo>
                    <a:lnTo>
                      <a:pt x="265" y="384"/>
                    </a:lnTo>
                    <a:lnTo>
                      <a:pt x="241" y="447"/>
                    </a:lnTo>
                    <a:lnTo>
                      <a:pt x="118" y="522"/>
                    </a:lnTo>
                    <a:lnTo>
                      <a:pt x="83" y="573"/>
                    </a:lnTo>
                    <a:lnTo>
                      <a:pt x="83" y="608"/>
                    </a:lnTo>
                    <a:lnTo>
                      <a:pt x="123" y="654"/>
                    </a:lnTo>
                    <a:lnTo>
                      <a:pt x="189" y="723"/>
                    </a:lnTo>
                    <a:lnTo>
                      <a:pt x="224" y="814"/>
                    </a:lnTo>
                    <a:lnTo>
                      <a:pt x="212" y="895"/>
                    </a:lnTo>
                    <a:lnTo>
                      <a:pt x="177" y="877"/>
                    </a:lnTo>
                    <a:lnTo>
                      <a:pt x="159" y="764"/>
                    </a:lnTo>
                    <a:lnTo>
                      <a:pt x="101" y="694"/>
                    </a:lnTo>
                    <a:lnTo>
                      <a:pt x="54" y="676"/>
                    </a:lnTo>
                    <a:lnTo>
                      <a:pt x="29" y="643"/>
                    </a:lnTo>
                    <a:lnTo>
                      <a:pt x="29" y="568"/>
                    </a:lnTo>
                    <a:lnTo>
                      <a:pt x="64" y="505"/>
                    </a:lnTo>
                    <a:lnTo>
                      <a:pt x="123" y="465"/>
                    </a:lnTo>
                    <a:lnTo>
                      <a:pt x="212" y="402"/>
                    </a:lnTo>
                    <a:lnTo>
                      <a:pt x="224" y="327"/>
                    </a:lnTo>
                    <a:lnTo>
                      <a:pt x="177" y="224"/>
                    </a:lnTo>
                    <a:lnTo>
                      <a:pt x="101" y="143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auto">
              <a:xfrm flipH="1">
                <a:off x="308" y="3434"/>
                <a:ext cx="126" cy="456"/>
              </a:xfrm>
              <a:custGeom>
                <a:avLst/>
                <a:gdLst>
                  <a:gd name="T0" fmla="*/ 0 w 383"/>
                  <a:gd name="T1" fmla="*/ 0 h 1160"/>
                  <a:gd name="T2" fmla="*/ 0 w 383"/>
                  <a:gd name="T3" fmla="*/ 0 h 1160"/>
                  <a:gd name="T4" fmla="*/ 0 w 383"/>
                  <a:gd name="T5" fmla="*/ 0 h 1160"/>
                  <a:gd name="T6" fmla="*/ 0 w 383"/>
                  <a:gd name="T7" fmla="*/ 0 h 1160"/>
                  <a:gd name="T8" fmla="*/ 0 w 383"/>
                  <a:gd name="T9" fmla="*/ 0 h 1160"/>
                  <a:gd name="T10" fmla="*/ 0 w 383"/>
                  <a:gd name="T11" fmla="*/ 0 h 1160"/>
                  <a:gd name="T12" fmla="*/ 0 w 383"/>
                  <a:gd name="T13" fmla="*/ 0 h 1160"/>
                  <a:gd name="T14" fmla="*/ 0 w 383"/>
                  <a:gd name="T15" fmla="*/ 0 h 1160"/>
                  <a:gd name="T16" fmla="*/ 0 w 383"/>
                  <a:gd name="T17" fmla="*/ 0 h 1160"/>
                  <a:gd name="T18" fmla="*/ 0 w 383"/>
                  <a:gd name="T19" fmla="*/ 0 h 1160"/>
                  <a:gd name="T20" fmla="*/ 0 w 383"/>
                  <a:gd name="T21" fmla="*/ 0 h 1160"/>
                  <a:gd name="T22" fmla="*/ 0 w 383"/>
                  <a:gd name="T23" fmla="*/ 0 h 1160"/>
                  <a:gd name="T24" fmla="*/ 0 w 383"/>
                  <a:gd name="T25" fmla="*/ 0 h 1160"/>
                  <a:gd name="T26" fmla="*/ 0 w 383"/>
                  <a:gd name="T27" fmla="*/ 0 h 1160"/>
                  <a:gd name="T28" fmla="*/ 0 w 383"/>
                  <a:gd name="T29" fmla="*/ 0 h 1160"/>
                  <a:gd name="T30" fmla="*/ 0 w 383"/>
                  <a:gd name="T31" fmla="*/ 0 h 1160"/>
                  <a:gd name="T32" fmla="*/ 0 w 383"/>
                  <a:gd name="T33" fmla="*/ 0 h 1160"/>
                  <a:gd name="T34" fmla="*/ 0 w 383"/>
                  <a:gd name="T35" fmla="*/ 0 h 1160"/>
                  <a:gd name="T36" fmla="*/ 0 w 383"/>
                  <a:gd name="T37" fmla="*/ 0 h 1160"/>
                  <a:gd name="T38" fmla="*/ 0 w 383"/>
                  <a:gd name="T39" fmla="*/ 0 h 1160"/>
                  <a:gd name="T40" fmla="*/ 0 w 383"/>
                  <a:gd name="T41" fmla="*/ 0 h 1160"/>
                  <a:gd name="T42" fmla="*/ 0 w 383"/>
                  <a:gd name="T43" fmla="*/ 0 h 1160"/>
                  <a:gd name="T44" fmla="*/ 0 w 383"/>
                  <a:gd name="T45" fmla="*/ 0 h 1160"/>
                  <a:gd name="T46" fmla="*/ 0 w 383"/>
                  <a:gd name="T47" fmla="*/ 0 h 1160"/>
                  <a:gd name="T48" fmla="*/ 0 w 383"/>
                  <a:gd name="T49" fmla="*/ 0 h 1160"/>
                  <a:gd name="T50" fmla="*/ 0 w 383"/>
                  <a:gd name="T51" fmla="*/ 0 h 1160"/>
                  <a:gd name="T52" fmla="*/ 0 w 383"/>
                  <a:gd name="T53" fmla="*/ 0 h 116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83"/>
                  <a:gd name="T82" fmla="*/ 0 h 1160"/>
                  <a:gd name="T83" fmla="*/ 383 w 383"/>
                  <a:gd name="T84" fmla="*/ 1160 h 1160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83" h="1160">
                    <a:moveTo>
                      <a:pt x="0" y="0"/>
                    </a:moveTo>
                    <a:lnTo>
                      <a:pt x="99" y="17"/>
                    </a:lnTo>
                    <a:lnTo>
                      <a:pt x="151" y="103"/>
                    </a:lnTo>
                    <a:lnTo>
                      <a:pt x="203" y="257"/>
                    </a:lnTo>
                    <a:lnTo>
                      <a:pt x="226" y="451"/>
                    </a:lnTo>
                    <a:lnTo>
                      <a:pt x="226" y="560"/>
                    </a:lnTo>
                    <a:lnTo>
                      <a:pt x="191" y="696"/>
                    </a:lnTo>
                    <a:lnTo>
                      <a:pt x="134" y="885"/>
                    </a:lnTo>
                    <a:lnTo>
                      <a:pt x="122" y="937"/>
                    </a:lnTo>
                    <a:lnTo>
                      <a:pt x="139" y="965"/>
                    </a:lnTo>
                    <a:lnTo>
                      <a:pt x="261" y="1006"/>
                    </a:lnTo>
                    <a:lnTo>
                      <a:pt x="383" y="1086"/>
                    </a:lnTo>
                    <a:lnTo>
                      <a:pt x="378" y="1119"/>
                    </a:lnTo>
                    <a:lnTo>
                      <a:pt x="290" y="1160"/>
                    </a:lnTo>
                    <a:lnTo>
                      <a:pt x="256" y="1142"/>
                    </a:lnTo>
                    <a:lnTo>
                      <a:pt x="191" y="1057"/>
                    </a:lnTo>
                    <a:lnTo>
                      <a:pt x="116" y="1016"/>
                    </a:lnTo>
                    <a:lnTo>
                      <a:pt x="34" y="988"/>
                    </a:lnTo>
                    <a:lnTo>
                      <a:pt x="29" y="948"/>
                    </a:lnTo>
                    <a:lnTo>
                      <a:pt x="52" y="868"/>
                    </a:lnTo>
                    <a:lnTo>
                      <a:pt x="116" y="743"/>
                    </a:lnTo>
                    <a:lnTo>
                      <a:pt x="156" y="594"/>
                    </a:lnTo>
                    <a:lnTo>
                      <a:pt x="156" y="423"/>
                    </a:lnTo>
                    <a:lnTo>
                      <a:pt x="122" y="274"/>
                    </a:lnTo>
                    <a:lnTo>
                      <a:pt x="47" y="136"/>
                    </a:lnTo>
                    <a:lnTo>
                      <a:pt x="12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 flipH="1">
                <a:off x="427" y="3432"/>
                <a:ext cx="152" cy="404"/>
              </a:xfrm>
              <a:custGeom>
                <a:avLst/>
                <a:gdLst>
                  <a:gd name="T0" fmla="*/ 0 w 461"/>
                  <a:gd name="T1" fmla="*/ 0 h 1027"/>
                  <a:gd name="T2" fmla="*/ 0 w 461"/>
                  <a:gd name="T3" fmla="*/ 0 h 1027"/>
                  <a:gd name="T4" fmla="*/ 0 w 461"/>
                  <a:gd name="T5" fmla="*/ 0 h 1027"/>
                  <a:gd name="T6" fmla="*/ 0 w 461"/>
                  <a:gd name="T7" fmla="*/ 0 h 1027"/>
                  <a:gd name="T8" fmla="*/ 0 w 461"/>
                  <a:gd name="T9" fmla="*/ 0 h 1027"/>
                  <a:gd name="T10" fmla="*/ 0 w 461"/>
                  <a:gd name="T11" fmla="*/ 0 h 1027"/>
                  <a:gd name="T12" fmla="*/ 0 w 461"/>
                  <a:gd name="T13" fmla="*/ 0 h 1027"/>
                  <a:gd name="T14" fmla="*/ 0 w 461"/>
                  <a:gd name="T15" fmla="*/ 0 h 1027"/>
                  <a:gd name="T16" fmla="*/ 0 w 461"/>
                  <a:gd name="T17" fmla="*/ 0 h 1027"/>
                  <a:gd name="T18" fmla="*/ 0 w 461"/>
                  <a:gd name="T19" fmla="*/ 0 h 1027"/>
                  <a:gd name="T20" fmla="*/ 0 w 461"/>
                  <a:gd name="T21" fmla="*/ 0 h 1027"/>
                  <a:gd name="T22" fmla="*/ 0 w 461"/>
                  <a:gd name="T23" fmla="*/ 0 h 1027"/>
                  <a:gd name="T24" fmla="*/ 0 w 461"/>
                  <a:gd name="T25" fmla="*/ 0 h 1027"/>
                  <a:gd name="T26" fmla="*/ 0 w 461"/>
                  <a:gd name="T27" fmla="*/ 0 h 1027"/>
                  <a:gd name="T28" fmla="*/ 0 w 461"/>
                  <a:gd name="T29" fmla="*/ 0 h 1027"/>
                  <a:gd name="T30" fmla="*/ 0 w 461"/>
                  <a:gd name="T31" fmla="*/ 0 h 1027"/>
                  <a:gd name="T32" fmla="*/ 0 w 461"/>
                  <a:gd name="T33" fmla="*/ 0 h 1027"/>
                  <a:gd name="T34" fmla="*/ 0 w 461"/>
                  <a:gd name="T35" fmla="*/ 0 h 1027"/>
                  <a:gd name="T36" fmla="*/ 0 w 461"/>
                  <a:gd name="T37" fmla="*/ 0 h 1027"/>
                  <a:gd name="T38" fmla="*/ 0 w 461"/>
                  <a:gd name="T39" fmla="*/ 0 h 1027"/>
                  <a:gd name="T40" fmla="*/ 0 w 461"/>
                  <a:gd name="T41" fmla="*/ 0 h 1027"/>
                  <a:gd name="T42" fmla="*/ 0 w 461"/>
                  <a:gd name="T43" fmla="*/ 0 h 1027"/>
                  <a:gd name="T44" fmla="*/ 0 w 461"/>
                  <a:gd name="T45" fmla="*/ 0 h 1027"/>
                  <a:gd name="T46" fmla="*/ 0 w 461"/>
                  <a:gd name="T47" fmla="*/ 0 h 1027"/>
                  <a:gd name="T48" fmla="*/ 0 w 461"/>
                  <a:gd name="T49" fmla="*/ 0 h 1027"/>
                  <a:gd name="T50" fmla="*/ 0 w 461"/>
                  <a:gd name="T51" fmla="*/ 0 h 1027"/>
                  <a:gd name="T52" fmla="*/ 0 w 461"/>
                  <a:gd name="T53" fmla="*/ 0 h 1027"/>
                  <a:gd name="T54" fmla="*/ 0 w 461"/>
                  <a:gd name="T55" fmla="*/ 0 h 102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1"/>
                  <a:gd name="T85" fmla="*/ 0 h 1027"/>
                  <a:gd name="T86" fmla="*/ 461 w 461"/>
                  <a:gd name="T87" fmla="*/ 1027 h 102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1" h="1027">
                    <a:moveTo>
                      <a:pt x="421" y="0"/>
                    </a:moveTo>
                    <a:lnTo>
                      <a:pt x="449" y="22"/>
                    </a:lnTo>
                    <a:lnTo>
                      <a:pt x="461" y="91"/>
                    </a:lnTo>
                    <a:lnTo>
                      <a:pt x="439" y="159"/>
                    </a:lnTo>
                    <a:lnTo>
                      <a:pt x="380" y="245"/>
                    </a:lnTo>
                    <a:lnTo>
                      <a:pt x="315" y="348"/>
                    </a:lnTo>
                    <a:lnTo>
                      <a:pt x="293" y="462"/>
                    </a:lnTo>
                    <a:lnTo>
                      <a:pt x="310" y="645"/>
                    </a:lnTo>
                    <a:lnTo>
                      <a:pt x="350" y="868"/>
                    </a:lnTo>
                    <a:lnTo>
                      <a:pt x="380" y="959"/>
                    </a:lnTo>
                    <a:lnTo>
                      <a:pt x="368" y="987"/>
                    </a:lnTo>
                    <a:lnTo>
                      <a:pt x="298" y="992"/>
                    </a:lnTo>
                    <a:lnTo>
                      <a:pt x="211" y="969"/>
                    </a:lnTo>
                    <a:lnTo>
                      <a:pt x="134" y="1004"/>
                    </a:lnTo>
                    <a:lnTo>
                      <a:pt x="87" y="1027"/>
                    </a:lnTo>
                    <a:lnTo>
                      <a:pt x="53" y="1022"/>
                    </a:lnTo>
                    <a:lnTo>
                      <a:pt x="0" y="959"/>
                    </a:lnTo>
                    <a:lnTo>
                      <a:pt x="53" y="936"/>
                    </a:lnTo>
                    <a:lnTo>
                      <a:pt x="187" y="908"/>
                    </a:lnTo>
                    <a:lnTo>
                      <a:pt x="263" y="936"/>
                    </a:lnTo>
                    <a:lnTo>
                      <a:pt x="315" y="936"/>
                    </a:lnTo>
                    <a:lnTo>
                      <a:pt x="310" y="890"/>
                    </a:lnTo>
                    <a:lnTo>
                      <a:pt x="258" y="616"/>
                    </a:lnTo>
                    <a:lnTo>
                      <a:pt x="222" y="456"/>
                    </a:lnTo>
                    <a:lnTo>
                      <a:pt x="228" y="376"/>
                    </a:lnTo>
                    <a:lnTo>
                      <a:pt x="280" y="227"/>
                    </a:lnTo>
                    <a:lnTo>
                      <a:pt x="333" y="91"/>
                    </a:lnTo>
                    <a:lnTo>
                      <a:pt x="42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auto">
              <a:xfrm flipH="1">
                <a:off x="246" y="2891"/>
                <a:ext cx="273" cy="221"/>
              </a:xfrm>
              <a:custGeom>
                <a:avLst/>
                <a:gdLst>
                  <a:gd name="T0" fmla="*/ 0 w 827"/>
                  <a:gd name="T1" fmla="*/ 0 h 563"/>
                  <a:gd name="T2" fmla="*/ 0 w 827"/>
                  <a:gd name="T3" fmla="*/ 0 h 563"/>
                  <a:gd name="T4" fmla="*/ 0 w 827"/>
                  <a:gd name="T5" fmla="*/ 0 h 563"/>
                  <a:gd name="T6" fmla="*/ 0 w 827"/>
                  <a:gd name="T7" fmla="*/ 0 h 563"/>
                  <a:gd name="T8" fmla="*/ 0 w 827"/>
                  <a:gd name="T9" fmla="*/ 0 h 563"/>
                  <a:gd name="T10" fmla="*/ 0 w 827"/>
                  <a:gd name="T11" fmla="*/ 0 h 563"/>
                  <a:gd name="T12" fmla="*/ 0 w 827"/>
                  <a:gd name="T13" fmla="*/ 0 h 563"/>
                  <a:gd name="T14" fmla="*/ 0 w 827"/>
                  <a:gd name="T15" fmla="*/ 0 h 563"/>
                  <a:gd name="T16" fmla="*/ 0 w 827"/>
                  <a:gd name="T17" fmla="*/ 0 h 563"/>
                  <a:gd name="T18" fmla="*/ 0 w 827"/>
                  <a:gd name="T19" fmla="*/ 0 h 563"/>
                  <a:gd name="T20" fmla="*/ 0 w 827"/>
                  <a:gd name="T21" fmla="*/ 0 h 563"/>
                  <a:gd name="T22" fmla="*/ 0 w 827"/>
                  <a:gd name="T23" fmla="*/ 0 h 563"/>
                  <a:gd name="T24" fmla="*/ 0 w 827"/>
                  <a:gd name="T25" fmla="*/ 0 h 563"/>
                  <a:gd name="T26" fmla="*/ 0 w 827"/>
                  <a:gd name="T27" fmla="*/ 0 h 563"/>
                  <a:gd name="T28" fmla="*/ 0 w 827"/>
                  <a:gd name="T29" fmla="*/ 0 h 563"/>
                  <a:gd name="T30" fmla="*/ 0 w 827"/>
                  <a:gd name="T31" fmla="*/ 0 h 563"/>
                  <a:gd name="T32" fmla="*/ 0 w 827"/>
                  <a:gd name="T33" fmla="*/ 0 h 563"/>
                  <a:gd name="T34" fmla="*/ 0 w 827"/>
                  <a:gd name="T35" fmla="*/ 0 h 563"/>
                  <a:gd name="T36" fmla="*/ 0 w 827"/>
                  <a:gd name="T37" fmla="*/ 0 h 563"/>
                  <a:gd name="T38" fmla="*/ 0 w 827"/>
                  <a:gd name="T39" fmla="*/ 0 h 563"/>
                  <a:gd name="T40" fmla="*/ 0 w 827"/>
                  <a:gd name="T41" fmla="*/ 0 h 563"/>
                  <a:gd name="T42" fmla="*/ 0 w 827"/>
                  <a:gd name="T43" fmla="*/ 0 h 563"/>
                  <a:gd name="T44" fmla="*/ 0 w 827"/>
                  <a:gd name="T45" fmla="*/ 0 h 563"/>
                  <a:gd name="T46" fmla="*/ 0 w 827"/>
                  <a:gd name="T47" fmla="*/ 0 h 56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7"/>
                  <a:gd name="T73" fmla="*/ 0 h 563"/>
                  <a:gd name="T74" fmla="*/ 827 w 827"/>
                  <a:gd name="T75" fmla="*/ 563 h 56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7" h="563">
                    <a:moveTo>
                      <a:pt x="0" y="139"/>
                    </a:moveTo>
                    <a:lnTo>
                      <a:pt x="108" y="18"/>
                    </a:lnTo>
                    <a:lnTo>
                      <a:pt x="160" y="75"/>
                    </a:lnTo>
                    <a:lnTo>
                      <a:pt x="213" y="110"/>
                    </a:lnTo>
                    <a:lnTo>
                      <a:pt x="269" y="110"/>
                    </a:lnTo>
                    <a:lnTo>
                      <a:pt x="327" y="52"/>
                    </a:lnTo>
                    <a:lnTo>
                      <a:pt x="396" y="5"/>
                    </a:lnTo>
                    <a:lnTo>
                      <a:pt x="477" y="0"/>
                    </a:lnTo>
                    <a:lnTo>
                      <a:pt x="563" y="35"/>
                    </a:lnTo>
                    <a:lnTo>
                      <a:pt x="620" y="87"/>
                    </a:lnTo>
                    <a:lnTo>
                      <a:pt x="648" y="157"/>
                    </a:lnTo>
                    <a:lnTo>
                      <a:pt x="654" y="249"/>
                    </a:lnTo>
                    <a:lnTo>
                      <a:pt x="671" y="331"/>
                    </a:lnTo>
                    <a:lnTo>
                      <a:pt x="718" y="371"/>
                    </a:lnTo>
                    <a:lnTo>
                      <a:pt x="774" y="389"/>
                    </a:lnTo>
                    <a:lnTo>
                      <a:pt x="827" y="401"/>
                    </a:lnTo>
                    <a:lnTo>
                      <a:pt x="786" y="563"/>
                    </a:lnTo>
                    <a:lnTo>
                      <a:pt x="654" y="540"/>
                    </a:lnTo>
                    <a:lnTo>
                      <a:pt x="517" y="493"/>
                    </a:lnTo>
                    <a:lnTo>
                      <a:pt x="407" y="441"/>
                    </a:lnTo>
                    <a:lnTo>
                      <a:pt x="286" y="389"/>
                    </a:lnTo>
                    <a:lnTo>
                      <a:pt x="160" y="331"/>
                    </a:lnTo>
                    <a:lnTo>
                      <a:pt x="57" y="209"/>
                    </a:lnTo>
                    <a:lnTo>
                      <a:pt x="0" y="139"/>
                    </a:lnTo>
                    <a:close/>
                  </a:path>
                </a:pathLst>
              </a:custGeom>
              <a:solidFill>
                <a:srgbClr val="063D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auto">
              <a:xfrm flipH="1">
                <a:off x="240" y="2880"/>
                <a:ext cx="283" cy="238"/>
              </a:xfrm>
              <a:custGeom>
                <a:avLst/>
                <a:gdLst>
                  <a:gd name="T0" fmla="*/ 0 w 856"/>
                  <a:gd name="T1" fmla="*/ 0 h 606"/>
                  <a:gd name="T2" fmla="*/ 0 w 856"/>
                  <a:gd name="T3" fmla="*/ 0 h 606"/>
                  <a:gd name="T4" fmla="*/ 0 w 856"/>
                  <a:gd name="T5" fmla="*/ 0 h 606"/>
                  <a:gd name="T6" fmla="*/ 0 w 856"/>
                  <a:gd name="T7" fmla="*/ 0 h 606"/>
                  <a:gd name="T8" fmla="*/ 0 w 856"/>
                  <a:gd name="T9" fmla="*/ 0 h 606"/>
                  <a:gd name="T10" fmla="*/ 0 w 856"/>
                  <a:gd name="T11" fmla="*/ 0 h 606"/>
                  <a:gd name="T12" fmla="*/ 0 w 856"/>
                  <a:gd name="T13" fmla="*/ 0 h 606"/>
                  <a:gd name="T14" fmla="*/ 0 w 856"/>
                  <a:gd name="T15" fmla="*/ 0 h 606"/>
                  <a:gd name="T16" fmla="*/ 0 w 856"/>
                  <a:gd name="T17" fmla="*/ 0 h 606"/>
                  <a:gd name="T18" fmla="*/ 0 w 856"/>
                  <a:gd name="T19" fmla="*/ 0 h 606"/>
                  <a:gd name="T20" fmla="*/ 0 w 856"/>
                  <a:gd name="T21" fmla="*/ 0 h 606"/>
                  <a:gd name="T22" fmla="*/ 0 w 856"/>
                  <a:gd name="T23" fmla="*/ 0 h 606"/>
                  <a:gd name="T24" fmla="*/ 0 w 856"/>
                  <a:gd name="T25" fmla="*/ 0 h 606"/>
                  <a:gd name="T26" fmla="*/ 0 w 856"/>
                  <a:gd name="T27" fmla="*/ 0 h 606"/>
                  <a:gd name="T28" fmla="*/ 0 w 856"/>
                  <a:gd name="T29" fmla="*/ 0 h 606"/>
                  <a:gd name="T30" fmla="*/ 0 w 856"/>
                  <a:gd name="T31" fmla="*/ 0 h 606"/>
                  <a:gd name="T32" fmla="*/ 0 w 856"/>
                  <a:gd name="T33" fmla="*/ 0 h 606"/>
                  <a:gd name="T34" fmla="*/ 0 w 856"/>
                  <a:gd name="T35" fmla="*/ 0 h 606"/>
                  <a:gd name="T36" fmla="*/ 0 w 856"/>
                  <a:gd name="T37" fmla="*/ 0 h 606"/>
                  <a:gd name="T38" fmla="*/ 0 w 856"/>
                  <a:gd name="T39" fmla="*/ 0 h 606"/>
                  <a:gd name="T40" fmla="*/ 0 w 856"/>
                  <a:gd name="T41" fmla="*/ 0 h 606"/>
                  <a:gd name="T42" fmla="*/ 0 w 856"/>
                  <a:gd name="T43" fmla="*/ 0 h 606"/>
                  <a:gd name="T44" fmla="*/ 0 w 856"/>
                  <a:gd name="T45" fmla="*/ 0 h 606"/>
                  <a:gd name="T46" fmla="*/ 0 w 856"/>
                  <a:gd name="T47" fmla="*/ 0 h 606"/>
                  <a:gd name="T48" fmla="*/ 0 w 856"/>
                  <a:gd name="T49" fmla="*/ 0 h 606"/>
                  <a:gd name="T50" fmla="*/ 0 w 856"/>
                  <a:gd name="T51" fmla="*/ 0 h 606"/>
                  <a:gd name="T52" fmla="*/ 0 w 856"/>
                  <a:gd name="T53" fmla="*/ 0 h 606"/>
                  <a:gd name="T54" fmla="*/ 0 w 856"/>
                  <a:gd name="T55" fmla="*/ 0 h 606"/>
                  <a:gd name="T56" fmla="*/ 0 w 856"/>
                  <a:gd name="T57" fmla="*/ 0 h 606"/>
                  <a:gd name="T58" fmla="*/ 0 w 856"/>
                  <a:gd name="T59" fmla="*/ 0 h 606"/>
                  <a:gd name="T60" fmla="*/ 0 w 856"/>
                  <a:gd name="T61" fmla="*/ 0 h 606"/>
                  <a:gd name="T62" fmla="*/ 0 w 856"/>
                  <a:gd name="T63" fmla="*/ 0 h 606"/>
                  <a:gd name="T64" fmla="*/ 0 w 856"/>
                  <a:gd name="T65" fmla="*/ 0 h 606"/>
                  <a:gd name="T66" fmla="*/ 0 w 856"/>
                  <a:gd name="T67" fmla="*/ 0 h 606"/>
                  <a:gd name="T68" fmla="*/ 0 w 856"/>
                  <a:gd name="T69" fmla="*/ 0 h 606"/>
                  <a:gd name="T70" fmla="*/ 0 w 856"/>
                  <a:gd name="T71" fmla="*/ 0 h 606"/>
                  <a:gd name="T72" fmla="*/ 0 w 856"/>
                  <a:gd name="T73" fmla="*/ 0 h 606"/>
                  <a:gd name="T74" fmla="*/ 0 w 856"/>
                  <a:gd name="T75" fmla="*/ 0 h 606"/>
                  <a:gd name="T76" fmla="*/ 0 w 856"/>
                  <a:gd name="T77" fmla="*/ 0 h 606"/>
                  <a:gd name="T78" fmla="*/ 0 w 856"/>
                  <a:gd name="T79" fmla="*/ 0 h 606"/>
                  <a:gd name="T80" fmla="*/ 0 w 856"/>
                  <a:gd name="T81" fmla="*/ 0 h 606"/>
                  <a:gd name="T82" fmla="*/ 0 w 856"/>
                  <a:gd name="T83" fmla="*/ 0 h 606"/>
                  <a:gd name="T84" fmla="*/ 0 w 856"/>
                  <a:gd name="T85" fmla="*/ 0 h 606"/>
                  <a:gd name="T86" fmla="*/ 0 w 856"/>
                  <a:gd name="T87" fmla="*/ 0 h 606"/>
                  <a:gd name="T88" fmla="*/ 0 w 856"/>
                  <a:gd name="T89" fmla="*/ 0 h 606"/>
                  <a:gd name="T90" fmla="*/ 0 w 856"/>
                  <a:gd name="T91" fmla="*/ 0 h 606"/>
                  <a:gd name="T92" fmla="*/ 0 w 856"/>
                  <a:gd name="T93" fmla="*/ 0 h 606"/>
                  <a:gd name="T94" fmla="*/ 0 w 856"/>
                  <a:gd name="T95" fmla="*/ 0 h 606"/>
                  <a:gd name="T96" fmla="*/ 0 w 856"/>
                  <a:gd name="T97" fmla="*/ 0 h 606"/>
                  <a:gd name="T98" fmla="*/ 0 w 856"/>
                  <a:gd name="T99" fmla="*/ 0 h 606"/>
                  <a:gd name="T100" fmla="*/ 0 w 856"/>
                  <a:gd name="T101" fmla="*/ 0 h 60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56"/>
                  <a:gd name="T154" fmla="*/ 0 h 606"/>
                  <a:gd name="T155" fmla="*/ 856 w 856"/>
                  <a:gd name="T156" fmla="*/ 606 h 60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56" h="606">
                    <a:moveTo>
                      <a:pt x="75" y="266"/>
                    </a:moveTo>
                    <a:lnTo>
                      <a:pt x="172" y="363"/>
                    </a:lnTo>
                    <a:lnTo>
                      <a:pt x="304" y="428"/>
                    </a:lnTo>
                    <a:lnTo>
                      <a:pt x="489" y="513"/>
                    </a:lnTo>
                    <a:lnTo>
                      <a:pt x="615" y="566"/>
                    </a:lnTo>
                    <a:lnTo>
                      <a:pt x="816" y="606"/>
                    </a:lnTo>
                    <a:lnTo>
                      <a:pt x="856" y="393"/>
                    </a:lnTo>
                    <a:lnTo>
                      <a:pt x="804" y="393"/>
                    </a:lnTo>
                    <a:lnTo>
                      <a:pt x="753" y="363"/>
                    </a:lnTo>
                    <a:lnTo>
                      <a:pt x="695" y="323"/>
                    </a:lnTo>
                    <a:lnTo>
                      <a:pt x="695" y="243"/>
                    </a:lnTo>
                    <a:lnTo>
                      <a:pt x="660" y="116"/>
                    </a:lnTo>
                    <a:lnTo>
                      <a:pt x="597" y="46"/>
                    </a:lnTo>
                    <a:lnTo>
                      <a:pt x="505" y="0"/>
                    </a:lnTo>
                    <a:lnTo>
                      <a:pt x="391" y="12"/>
                    </a:lnTo>
                    <a:lnTo>
                      <a:pt x="321" y="53"/>
                    </a:lnTo>
                    <a:lnTo>
                      <a:pt x="286" y="98"/>
                    </a:lnTo>
                    <a:lnTo>
                      <a:pt x="253" y="121"/>
                    </a:lnTo>
                    <a:lnTo>
                      <a:pt x="218" y="116"/>
                    </a:lnTo>
                    <a:lnTo>
                      <a:pt x="166" y="63"/>
                    </a:lnTo>
                    <a:lnTo>
                      <a:pt x="132" y="0"/>
                    </a:lnTo>
                    <a:lnTo>
                      <a:pt x="103" y="30"/>
                    </a:lnTo>
                    <a:lnTo>
                      <a:pt x="0" y="150"/>
                    </a:lnTo>
                    <a:lnTo>
                      <a:pt x="5" y="178"/>
                    </a:lnTo>
                    <a:lnTo>
                      <a:pt x="17" y="191"/>
                    </a:lnTo>
                    <a:lnTo>
                      <a:pt x="120" y="81"/>
                    </a:lnTo>
                    <a:lnTo>
                      <a:pt x="172" y="133"/>
                    </a:lnTo>
                    <a:lnTo>
                      <a:pt x="206" y="168"/>
                    </a:lnTo>
                    <a:lnTo>
                      <a:pt x="253" y="168"/>
                    </a:lnTo>
                    <a:lnTo>
                      <a:pt x="286" y="156"/>
                    </a:lnTo>
                    <a:lnTo>
                      <a:pt x="339" y="116"/>
                    </a:lnTo>
                    <a:lnTo>
                      <a:pt x="367" y="70"/>
                    </a:lnTo>
                    <a:lnTo>
                      <a:pt x="442" y="46"/>
                    </a:lnTo>
                    <a:lnTo>
                      <a:pt x="505" y="53"/>
                    </a:lnTo>
                    <a:lnTo>
                      <a:pt x="562" y="87"/>
                    </a:lnTo>
                    <a:lnTo>
                      <a:pt x="615" y="138"/>
                    </a:lnTo>
                    <a:lnTo>
                      <a:pt x="643" y="203"/>
                    </a:lnTo>
                    <a:lnTo>
                      <a:pt x="643" y="260"/>
                    </a:lnTo>
                    <a:lnTo>
                      <a:pt x="643" y="323"/>
                    </a:lnTo>
                    <a:lnTo>
                      <a:pt x="666" y="375"/>
                    </a:lnTo>
                    <a:lnTo>
                      <a:pt x="730" y="410"/>
                    </a:lnTo>
                    <a:lnTo>
                      <a:pt x="804" y="444"/>
                    </a:lnTo>
                    <a:lnTo>
                      <a:pt x="770" y="554"/>
                    </a:lnTo>
                    <a:lnTo>
                      <a:pt x="580" y="503"/>
                    </a:lnTo>
                    <a:lnTo>
                      <a:pt x="454" y="450"/>
                    </a:lnTo>
                    <a:lnTo>
                      <a:pt x="339" y="416"/>
                    </a:lnTo>
                    <a:lnTo>
                      <a:pt x="241" y="363"/>
                    </a:lnTo>
                    <a:lnTo>
                      <a:pt x="120" y="266"/>
                    </a:lnTo>
                    <a:lnTo>
                      <a:pt x="34" y="173"/>
                    </a:lnTo>
                    <a:lnTo>
                      <a:pt x="22" y="185"/>
                    </a:lnTo>
                    <a:lnTo>
                      <a:pt x="75" y="26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" name="Oval 15"/>
              <p:cNvSpPr>
                <a:spLocks noChangeArrowheads="1"/>
              </p:cNvSpPr>
              <p:nvPr/>
            </p:nvSpPr>
            <p:spPr bwMode="auto">
              <a:xfrm rot="4286940" flipH="1">
                <a:off x="413" y="3029"/>
                <a:ext cx="55" cy="16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8" name="Oval 16"/>
              <p:cNvSpPr>
                <a:spLocks noChangeArrowheads="1"/>
              </p:cNvSpPr>
              <p:nvPr/>
            </p:nvSpPr>
            <p:spPr bwMode="auto">
              <a:xfrm rot="4286940" flipH="1">
                <a:off x="429" y="3038"/>
                <a:ext cx="32" cy="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" name="Oval 17"/>
              <p:cNvSpPr>
                <a:spLocks noChangeArrowheads="1"/>
              </p:cNvSpPr>
              <p:nvPr/>
            </p:nvSpPr>
            <p:spPr bwMode="auto">
              <a:xfrm rot="4286940" flipH="1">
                <a:off x="430" y="3028"/>
                <a:ext cx="55" cy="17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" name="Oval 18"/>
              <p:cNvSpPr>
                <a:spLocks noChangeArrowheads="1"/>
              </p:cNvSpPr>
              <p:nvPr/>
            </p:nvSpPr>
            <p:spPr bwMode="auto">
              <a:xfrm rot="4286940" flipH="1">
                <a:off x="445" y="3038"/>
                <a:ext cx="32" cy="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1" name="Oval 19"/>
              <p:cNvSpPr>
                <a:spLocks noChangeArrowheads="1"/>
              </p:cNvSpPr>
              <p:nvPr/>
            </p:nvSpPr>
            <p:spPr bwMode="auto">
              <a:xfrm flipH="1">
                <a:off x="433" y="3106"/>
                <a:ext cx="66" cy="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274320" rIns="274320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" name="Oval 20"/>
              <p:cNvSpPr>
                <a:spLocks noChangeArrowheads="1"/>
              </p:cNvSpPr>
              <p:nvPr/>
            </p:nvSpPr>
            <p:spPr bwMode="auto">
              <a:xfrm>
                <a:off x="432" y="3264"/>
                <a:ext cx="96" cy="96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AutoShape 8">
            <a:extLst>
              <a:ext uri="{FF2B5EF4-FFF2-40B4-BE49-F238E27FC236}">
                <a16:creationId xmlns:a16="http://schemas.microsoft.com/office/drawing/2014/main" id="{704B8A82-B8E6-4620-BD48-69713EB59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765" y="624228"/>
            <a:ext cx="7883035" cy="3729608"/>
          </a:xfrm>
          <a:prstGeom prst="wedgeRectCallout">
            <a:avLst>
              <a:gd name="adj1" fmla="val -52225"/>
              <a:gd name="adj2" fmla="val -17556"/>
            </a:avLst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be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some computational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problem.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be an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denotes the required output for problem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on input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be an algorithm/machine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A(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denotes the output produced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by algorithm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on input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23" name="AutoShape 58">
            <a:extLst>
              <a:ext uri="{FF2B5EF4-FFF2-40B4-BE49-F238E27FC236}">
                <a16:creationId xmlns:a16="http://schemas.microsoft.com/office/drawing/2014/main" id="{E47625DF-2B84-4D70-8940-85B38986D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146" y="4406901"/>
            <a:ext cx="8048258" cy="2413000"/>
          </a:xfrm>
          <a:prstGeom prst="wedgeRoundRectCallout">
            <a:avLst>
              <a:gd name="adj1" fmla="val -52599"/>
              <a:gd name="adj2" fmla="val -41709"/>
              <a:gd name="adj3" fmla="val 16667"/>
            </a:avLst>
          </a:prstGeom>
          <a:solidFill>
            <a:srgbClr val="000066"/>
          </a:solidFill>
          <a:ln w="127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Computable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mean that some algorithm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computes it.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A</a:t>
            </a:r>
            <a:r>
              <a:rPr kumimoji="0" lang="el-GR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≡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InsertionSort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is an example of an algorithm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Computer theorists tend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to assume that the algorithm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a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Turing Machine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but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being Java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code is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same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 our purposes.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 bug free,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InsertionSort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(I)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returns the sorted list. </a:t>
            </a:r>
            <a:endParaRPr kumimoji="0" lang="en-US" altLang="en-US" sz="24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4F459E5D-9ABA-4E42-9FF1-85A936904832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Computable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7865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">
            <a:extLst>
              <a:ext uri="{FF2B5EF4-FFF2-40B4-BE49-F238E27FC236}">
                <a16:creationId xmlns:a16="http://schemas.microsoft.com/office/drawing/2014/main" id="{0227A323-0AED-4B75-A00A-76A7C6BF9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5" t="10841" r="13467" b="45795"/>
          <a:stretch>
            <a:fillRect/>
          </a:stretch>
        </p:blipFill>
        <p:spPr bwMode="auto">
          <a:xfrm>
            <a:off x="26754" y="1676400"/>
            <a:ext cx="659046" cy="65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135183" y="3962400"/>
            <a:ext cx="893919" cy="1422399"/>
            <a:chOff x="2013" y="2206"/>
            <a:chExt cx="679" cy="1010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 rot="4483878">
              <a:off x="2407" y="2307"/>
              <a:ext cx="138" cy="432"/>
            </a:xfrm>
            <a:custGeom>
              <a:avLst/>
              <a:gdLst>
                <a:gd name="T0" fmla="*/ 0 w 525"/>
                <a:gd name="T1" fmla="*/ 0 h 1307"/>
                <a:gd name="T2" fmla="*/ 0 w 525"/>
                <a:gd name="T3" fmla="*/ 0 h 1307"/>
                <a:gd name="T4" fmla="*/ 0 w 525"/>
                <a:gd name="T5" fmla="*/ 0 h 1307"/>
                <a:gd name="T6" fmla="*/ 0 w 525"/>
                <a:gd name="T7" fmla="*/ 0 h 1307"/>
                <a:gd name="T8" fmla="*/ 0 w 525"/>
                <a:gd name="T9" fmla="*/ 0 h 1307"/>
                <a:gd name="T10" fmla="*/ 0 w 525"/>
                <a:gd name="T11" fmla="*/ 0 h 1307"/>
                <a:gd name="T12" fmla="*/ 0 w 525"/>
                <a:gd name="T13" fmla="*/ 0 h 1307"/>
                <a:gd name="T14" fmla="*/ 0 w 525"/>
                <a:gd name="T15" fmla="*/ 0 h 1307"/>
                <a:gd name="T16" fmla="*/ 0 w 525"/>
                <a:gd name="T17" fmla="*/ 0 h 1307"/>
                <a:gd name="T18" fmla="*/ 0 w 525"/>
                <a:gd name="T19" fmla="*/ 0 h 1307"/>
                <a:gd name="T20" fmla="*/ 0 w 525"/>
                <a:gd name="T21" fmla="*/ 0 h 1307"/>
                <a:gd name="T22" fmla="*/ 0 w 525"/>
                <a:gd name="T23" fmla="*/ 0 h 1307"/>
                <a:gd name="T24" fmla="*/ 0 w 525"/>
                <a:gd name="T25" fmla="*/ 0 h 1307"/>
                <a:gd name="T26" fmla="*/ 0 w 525"/>
                <a:gd name="T27" fmla="*/ 0 h 1307"/>
                <a:gd name="T28" fmla="*/ 0 w 525"/>
                <a:gd name="T29" fmla="*/ 0 h 1307"/>
                <a:gd name="T30" fmla="*/ 0 w 525"/>
                <a:gd name="T31" fmla="*/ 0 h 1307"/>
                <a:gd name="T32" fmla="*/ 0 w 525"/>
                <a:gd name="T33" fmla="*/ 0 h 1307"/>
                <a:gd name="T34" fmla="*/ 0 w 525"/>
                <a:gd name="T35" fmla="*/ 0 h 1307"/>
                <a:gd name="T36" fmla="*/ 0 w 525"/>
                <a:gd name="T37" fmla="*/ 0 h 1307"/>
                <a:gd name="T38" fmla="*/ 0 w 525"/>
                <a:gd name="T39" fmla="*/ 0 h 1307"/>
                <a:gd name="T40" fmla="*/ 0 w 525"/>
                <a:gd name="T41" fmla="*/ 0 h 1307"/>
                <a:gd name="T42" fmla="*/ 0 w 525"/>
                <a:gd name="T43" fmla="*/ 0 h 1307"/>
                <a:gd name="T44" fmla="*/ 0 w 525"/>
                <a:gd name="T45" fmla="*/ 0 h 1307"/>
                <a:gd name="T46" fmla="*/ 0 w 525"/>
                <a:gd name="T47" fmla="*/ 0 h 1307"/>
                <a:gd name="T48" fmla="*/ 0 w 525"/>
                <a:gd name="T49" fmla="*/ 0 h 1307"/>
                <a:gd name="T50" fmla="*/ 0 w 525"/>
                <a:gd name="T51" fmla="*/ 0 h 1307"/>
                <a:gd name="T52" fmla="*/ 0 w 525"/>
                <a:gd name="T53" fmla="*/ 0 h 1307"/>
                <a:gd name="T54" fmla="*/ 0 w 525"/>
                <a:gd name="T55" fmla="*/ 0 h 1307"/>
                <a:gd name="T56" fmla="*/ 0 w 525"/>
                <a:gd name="T57" fmla="*/ 0 h 1307"/>
                <a:gd name="T58" fmla="*/ 0 w 525"/>
                <a:gd name="T59" fmla="*/ 0 h 1307"/>
                <a:gd name="T60" fmla="*/ 0 w 525"/>
                <a:gd name="T61" fmla="*/ 0 h 1307"/>
                <a:gd name="T62" fmla="*/ 0 w 525"/>
                <a:gd name="T63" fmla="*/ 0 h 1307"/>
                <a:gd name="T64" fmla="*/ 0 w 525"/>
                <a:gd name="T65" fmla="*/ 0 h 1307"/>
                <a:gd name="T66" fmla="*/ 0 w 525"/>
                <a:gd name="T67" fmla="*/ 0 h 1307"/>
                <a:gd name="T68" fmla="*/ 0 w 525"/>
                <a:gd name="T69" fmla="*/ 0 h 1307"/>
                <a:gd name="T70" fmla="*/ 0 w 525"/>
                <a:gd name="T71" fmla="*/ 0 h 1307"/>
                <a:gd name="T72" fmla="*/ 0 w 525"/>
                <a:gd name="T73" fmla="*/ 0 h 1307"/>
                <a:gd name="T74" fmla="*/ 0 w 525"/>
                <a:gd name="T75" fmla="*/ 0 h 1307"/>
                <a:gd name="T76" fmla="*/ 0 w 525"/>
                <a:gd name="T77" fmla="*/ 0 h 130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25"/>
                <a:gd name="T118" fmla="*/ 0 h 1307"/>
                <a:gd name="T119" fmla="*/ 525 w 525"/>
                <a:gd name="T120" fmla="*/ 1307 h 130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25" h="1307">
                  <a:moveTo>
                    <a:pt x="146" y="1103"/>
                  </a:moveTo>
                  <a:lnTo>
                    <a:pt x="50" y="1175"/>
                  </a:lnTo>
                  <a:lnTo>
                    <a:pt x="22" y="1199"/>
                  </a:lnTo>
                  <a:lnTo>
                    <a:pt x="0" y="1249"/>
                  </a:lnTo>
                  <a:lnTo>
                    <a:pt x="29" y="1300"/>
                  </a:lnTo>
                  <a:lnTo>
                    <a:pt x="58" y="1307"/>
                  </a:lnTo>
                  <a:lnTo>
                    <a:pt x="146" y="1278"/>
                  </a:lnTo>
                  <a:lnTo>
                    <a:pt x="277" y="1175"/>
                  </a:lnTo>
                  <a:lnTo>
                    <a:pt x="394" y="1053"/>
                  </a:lnTo>
                  <a:lnTo>
                    <a:pt x="518" y="913"/>
                  </a:lnTo>
                  <a:lnTo>
                    <a:pt x="525" y="855"/>
                  </a:lnTo>
                  <a:lnTo>
                    <a:pt x="525" y="695"/>
                  </a:lnTo>
                  <a:lnTo>
                    <a:pt x="489" y="446"/>
                  </a:lnTo>
                  <a:lnTo>
                    <a:pt x="511" y="300"/>
                  </a:lnTo>
                  <a:lnTo>
                    <a:pt x="525" y="241"/>
                  </a:lnTo>
                  <a:lnTo>
                    <a:pt x="503" y="212"/>
                  </a:lnTo>
                  <a:lnTo>
                    <a:pt x="452" y="183"/>
                  </a:lnTo>
                  <a:lnTo>
                    <a:pt x="415" y="162"/>
                  </a:lnTo>
                  <a:lnTo>
                    <a:pt x="437" y="30"/>
                  </a:lnTo>
                  <a:lnTo>
                    <a:pt x="423" y="0"/>
                  </a:lnTo>
                  <a:lnTo>
                    <a:pt x="394" y="9"/>
                  </a:lnTo>
                  <a:lnTo>
                    <a:pt x="379" y="176"/>
                  </a:lnTo>
                  <a:lnTo>
                    <a:pt x="365" y="219"/>
                  </a:lnTo>
                  <a:lnTo>
                    <a:pt x="358" y="248"/>
                  </a:lnTo>
                  <a:lnTo>
                    <a:pt x="299" y="227"/>
                  </a:lnTo>
                  <a:lnTo>
                    <a:pt x="255" y="227"/>
                  </a:lnTo>
                  <a:lnTo>
                    <a:pt x="255" y="255"/>
                  </a:lnTo>
                  <a:lnTo>
                    <a:pt x="284" y="279"/>
                  </a:lnTo>
                  <a:lnTo>
                    <a:pt x="336" y="279"/>
                  </a:lnTo>
                  <a:lnTo>
                    <a:pt x="372" y="307"/>
                  </a:lnTo>
                  <a:lnTo>
                    <a:pt x="401" y="358"/>
                  </a:lnTo>
                  <a:lnTo>
                    <a:pt x="430" y="439"/>
                  </a:lnTo>
                  <a:lnTo>
                    <a:pt x="452" y="599"/>
                  </a:lnTo>
                  <a:lnTo>
                    <a:pt x="452" y="745"/>
                  </a:lnTo>
                  <a:lnTo>
                    <a:pt x="437" y="862"/>
                  </a:lnTo>
                  <a:lnTo>
                    <a:pt x="408" y="913"/>
                  </a:lnTo>
                  <a:lnTo>
                    <a:pt x="306" y="986"/>
                  </a:lnTo>
                  <a:lnTo>
                    <a:pt x="196" y="1053"/>
                  </a:lnTo>
                  <a:lnTo>
                    <a:pt x="146" y="1103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2013" y="2206"/>
              <a:ext cx="339" cy="1010"/>
              <a:chOff x="240" y="2880"/>
              <a:chExt cx="339" cy="1010"/>
            </a:xfrm>
          </p:grpSpPr>
          <p:sp>
            <p:nvSpPr>
              <p:cNvPr id="10" name="Freeform 8"/>
              <p:cNvSpPr>
                <a:spLocks/>
              </p:cNvSpPr>
              <p:nvPr/>
            </p:nvSpPr>
            <p:spPr bwMode="auto">
              <a:xfrm flipH="1">
                <a:off x="361" y="2969"/>
                <a:ext cx="142" cy="191"/>
              </a:xfrm>
              <a:custGeom>
                <a:avLst/>
                <a:gdLst>
                  <a:gd name="T0" fmla="*/ 0 w 432"/>
                  <a:gd name="T1" fmla="*/ 0 h 485"/>
                  <a:gd name="T2" fmla="*/ 0 w 432"/>
                  <a:gd name="T3" fmla="*/ 0 h 485"/>
                  <a:gd name="T4" fmla="*/ 0 w 432"/>
                  <a:gd name="T5" fmla="*/ 0 h 485"/>
                  <a:gd name="T6" fmla="*/ 0 w 432"/>
                  <a:gd name="T7" fmla="*/ 0 h 485"/>
                  <a:gd name="T8" fmla="*/ 0 w 432"/>
                  <a:gd name="T9" fmla="*/ 0 h 485"/>
                  <a:gd name="T10" fmla="*/ 0 w 432"/>
                  <a:gd name="T11" fmla="*/ 0 h 485"/>
                  <a:gd name="T12" fmla="*/ 0 w 432"/>
                  <a:gd name="T13" fmla="*/ 0 h 485"/>
                  <a:gd name="T14" fmla="*/ 0 w 432"/>
                  <a:gd name="T15" fmla="*/ 0 h 485"/>
                  <a:gd name="T16" fmla="*/ 0 w 432"/>
                  <a:gd name="T17" fmla="*/ 0 h 485"/>
                  <a:gd name="T18" fmla="*/ 0 w 432"/>
                  <a:gd name="T19" fmla="*/ 0 h 485"/>
                  <a:gd name="T20" fmla="*/ 0 w 432"/>
                  <a:gd name="T21" fmla="*/ 0 h 485"/>
                  <a:gd name="T22" fmla="*/ 0 w 432"/>
                  <a:gd name="T23" fmla="*/ 0 h 485"/>
                  <a:gd name="T24" fmla="*/ 0 w 432"/>
                  <a:gd name="T25" fmla="*/ 0 h 485"/>
                  <a:gd name="T26" fmla="*/ 0 w 432"/>
                  <a:gd name="T27" fmla="*/ 0 h 485"/>
                  <a:gd name="T28" fmla="*/ 0 w 432"/>
                  <a:gd name="T29" fmla="*/ 0 h 4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32"/>
                  <a:gd name="T46" fmla="*/ 0 h 485"/>
                  <a:gd name="T47" fmla="*/ 432 w 432"/>
                  <a:gd name="T48" fmla="*/ 485 h 48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32" h="485">
                    <a:moveTo>
                      <a:pt x="123" y="206"/>
                    </a:moveTo>
                    <a:lnTo>
                      <a:pt x="159" y="53"/>
                    </a:lnTo>
                    <a:lnTo>
                      <a:pt x="248" y="0"/>
                    </a:lnTo>
                    <a:lnTo>
                      <a:pt x="335" y="0"/>
                    </a:lnTo>
                    <a:lnTo>
                      <a:pt x="388" y="53"/>
                    </a:lnTo>
                    <a:lnTo>
                      <a:pt x="432" y="215"/>
                    </a:lnTo>
                    <a:lnTo>
                      <a:pt x="415" y="349"/>
                    </a:lnTo>
                    <a:lnTo>
                      <a:pt x="379" y="458"/>
                    </a:lnTo>
                    <a:lnTo>
                      <a:pt x="309" y="485"/>
                    </a:lnTo>
                    <a:lnTo>
                      <a:pt x="221" y="475"/>
                    </a:lnTo>
                    <a:lnTo>
                      <a:pt x="132" y="368"/>
                    </a:lnTo>
                    <a:lnTo>
                      <a:pt x="123" y="288"/>
                    </a:lnTo>
                    <a:lnTo>
                      <a:pt x="0" y="242"/>
                    </a:lnTo>
                    <a:lnTo>
                      <a:pt x="0" y="189"/>
                    </a:lnTo>
                    <a:lnTo>
                      <a:pt x="123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auto">
              <a:xfrm flipH="1">
                <a:off x="371" y="3171"/>
                <a:ext cx="165" cy="325"/>
              </a:xfrm>
              <a:custGeom>
                <a:avLst/>
                <a:gdLst>
                  <a:gd name="T0" fmla="*/ 0 w 500"/>
                  <a:gd name="T1" fmla="*/ 0 h 828"/>
                  <a:gd name="T2" fmla="*/ 0 w 500"/>
                  <a:gd name="T3" fmla="*/ 0 h 828"/>
                  <a:gd name="T4" fmla="*/ 0 w 500"/>
                  <a:gd name="T5" fmla="*/ 0 h 828"/>
                  <a:gd name="T6" fmla="*/ 0 w 500"/>
                  <a:gd name="T7" fmla="*/ 0 h 828"/>
                  <a:gd name="T8" fmla="*/ 0 w 500"/>
                  <a:gd name="T9" fmla="*/ 0 h 828"/>
                  <a:gd name="T10" fmla="*/ 0 w 500"/>
                  <a:gd name="T11" fmla="*/ 0 h 828"/>
                  <a:gd name="T12" fmla="*/ 0 w 500"/>
                  <a:gd name="T13" fmla="*/ 0 h 828"/>
                  <a:gd name="T14" fmla="*/ 0 w 500"/>
                  <a:gd name="T15" fmla="*/ 0 h 828"/>
                  <a:gd name="T16" fmla="*/ 0 w 500"/>
                  <a:gd name="T17" fmla="*/ 0 h 828"/>
                  <a:gd name="T18" fmla="*/ 0 w 500"/>
                  <a:gd name="T19" fmla="*/ 0 h 828"/>
                  <a:gd name="T20" fmla="*/ 0 w 500"/>
                  <a:gd name="T21" fmla="*/ 0 h 828"/>
                  <a:gd name="T22" fmla="*/ 0 w 500"/>
                  <a:gd name="T23" fmla="*/ 0 h 828"/>
                  <a:gd name="T24" fmla="*/ 0 w 500"/>
                  <a:gd name="T25" fmla="*/ 0 h 828"/>
                  <a:gd name="T26" fmla="*/ 0 w 500"/>
                  <a:gd name="T27" fmla="*/ 0 h 828"/>
                  <a:gd name="T28" fmla="*/ 0 w 500"/>
                  <a:gd name="T29" fmla="*/ 0 h 828"/>
                  <a:gd name="T30" fmla="*/ 0 w 500"/>
                  <a:gd name="T31" fmla="*/ 0 h 828"/>
                  <a:gd name="T32" fmla="*/ 0 w 500"/>
                  <a:gd name="T33" fmla="*/ 0 h 828"/>
                  <a:gd name="T34" fmla="*/ 0 w 500"/>
                  <a:gd name="T35" fmla="*/ 0 h 828"/>
                  <a:gd name="T36" fmla="*/ 0 w 500"/>
                  <a:gd name="T37" fmla="*/ 0 h 828"/>
                  <a:gd name="T38" fmla="*/ 0 w 500"/>
                  <a:gd name="T39" fmla="*/ 0 h 828"/>
                  <a:gd name="T40" fmla="*/ 0 w 500"/>
                  <a:gd name="T41" fmla="*/ 0 h 828"/>
                  <a:gd name="T42" fmla="*/ 0 w 500"/>
                  <a:gd name="T43" fmla="*/ 0 h 828"/>
                  <a:gd name="T44" fmla="*/ 0 w 500"/>
                  <a:gd name="T45" fmla="*/ 0 h 828"/>
                  <a:gd name="T46" fmla="*/ 0 w 500"/>
                  <a:gd name="T47" fmla="*/ 0 h 828"/>
                  <a:gd name="T48" fmla="*/ 0 w 500"/>
                  <a:gd name="T49" fmla="*/ 0 h 828"/>
                  <a:gd name="T50" fmla="*/ 0 w 500"/>
                  <a:gd name="T51" fmla="*/ 0 h 828"/>
                  <a:gd name="T52" fmla="*/ 0 w 500"/>
                  <a:gd name="T53" fmla="*/ 0 h 82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00"/>
                  <a:gd name="T82" fmla="*/ 0 h 828"/>
                  <a:gd name="T83" fmla="*/ 500 w 500"/>
                  <a:gd name="T84" fmla="*/ 828 h 82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00" h="828">
                    <a:moveTo>
                      <a:pt x="41" y="173"/>
                    </a:moveTo>
                    <a:lnTo>
                      <a:pt x="163" y="35"/>
                    </a:lnTo>
                    <a:lnTo>
                      <a:pt x="232" y="0"/>
                    </a:lnTo>
                    <a:lnTo>
                      <a:pt x="366" y="5"/>
                    </a:lnTo>
                    <a:lnTo>
                      <a:pt x="488" y="57"/>
                    </a:lnTo>
                    <a:lnTo>
                      <a:pt x="500" y="126"/>
                    </a:lnTo>
                    <a:lnTo>
                      <a:pt x="483" y="207"/>
                    </a:lnTo>
                    <a:lnTo>
                      <a:pt x="396" y="281"/>
                    </a:lnTo>
                    <a:lnTo>
                      <a:pt x="349" y="414"/>
                    </a:lnTo>
                    <a:lnTo>
                      <a:pt x="349" y="552"/>
                    </a:lnTo>
                    <a:lnTo>
                      <a:pt x="384" y="637"/>
                    </a:lnTo>
                    <a:lnTo>
                      <a:pt x="448" y="695"/>
                    </a:lnTo>
                    <a:lnTo>
                      <a:pt x="448" y="765"/>
                    </a:lnTo>
                    <a:lnTo>
                      <a:pt x="419" y="800"/>
                    </a:lnTo>
                    <a:lnTo>
                      <a:pt x="384" y="816"/>
                    </a:lnTo>
                    <a:lnTo>
                      <a:pt x="268" y="828"/>
                    </a:lnTo>
                    <a:lnTo>
                      <a:pt x="163" y="747"/>
                    </a:lnTo>
                    <a:lnTo>
                      <a:pt x="53" y="574"/>
                    </a:lnTo>
                    <a:lnTo>
                      <a:pt x="0" y="368"/>
                    </a:lnTo>
                    <a:lnTo>
                      <a:pt x="140" y="436"/>
                    </a:lnTo>
                    <a:lnTo>
                      <a:pt x="192" y="436"/>
                    </a:lnTo>
                    <a:lnTo>
                      <a:pt x="227" y="396"/>
                    </a:lnTo>
                    <a:lnTo>
                      <a:pt x="251" y="316"/>
                    </a:lnTo>
                    <a:lnTo>
                      <a:pt x="209" y="293"/>
                    </a:lnTo>
                    <a:lnTo>
                      <a:pt x="53" y="293"/>
                    </a:lnTo>
                    <a:lnTo>
                      <a:pt x="18" y="293"/>
                    </a:lnTo>
                    <a:lnTo>
                      <a:pt x="41" y="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auto">
              <a:xfrm flipH="1">
                <a:off x="325" y="3185"/>
                <a:ext cx="87" cy="352"/>
              </a:xfrm>
              <a:custGeom>
                <a:avLst/>
                <a:gdLst>
                  <a:gd name="T0" fmla="*/ 0 w 265"/>
                  <a:gd name="T1" fmla="*/ 0 h 895"/>
                  <a:gd name="T2" fmla="*/ 0 w 265"/>
                  <a:gd name="T3" fmla="*/ 0 h 895"/>
                  <a:gd name="T4" fmla="*/ 0 w 265"/>
                  <a:gd name="T5" fmla="*/ 0 h 895"/>
                  <a:gd name="T6" fmla="*/ 0 w 265"/>
                  <a:gd name="T7" fmla="*/ 0 h 895"/>
                  <a:gd name="T8" fmla="*/ 0 w 265"/>
                  <a:gd name="T9" fmla="*/ 0 h 895"/>
                  <a:gd name="T10" fmla="*/ 0 w 265"/>
                  <a:gd name="T11" fmla="*/ 0 h 895"/>
                  <a:gd name="T12" fmla="*/ 0 w 265"/>
                  <a:gd name="T13" fmla="*/ 0 h 895"/>
                  <a:gd name="T14" fmla="*/ 0 w 265"/>
                  <a:gd name="T15" fmla="*/ 0 h 895"/>
                  <a:gd name="T16" fmla="*/ 0 w 265"/>
                  <a:gd name="T17" fmla="*/ 0 h 895"/>
                  <a:gd name="T18" fmla="*/ 0 w 265"/>
                  <a:gd name="T19" fmla="*/ 0 h 895"/>
                  <a:gd name="T20" fmla="*/ 0 w 265"/>
                  <a:gd name="T21" fmla="*/ 0 h 895"/>
                  <a:gd name="T22" fmla="*/ 0 w 265"/>
                  <a:gd name="T23" fmla="*/ 0 h 895"/>
                  <a:gd name="T24" fmla="*/ 0 w 265"/>
                  <a:gd name="T25" fmla="*/ 0 h 895"/>
                  <a:gd name="T26" fmla="*/ 0 w 265"/>
                  <a:gd name="T27" fmla="*/ 0 h 895"/>
                  <a:gd name="T28" fmla="*/ 0 w 265"/>
                  <a:gd name="T29" fmla="*/ 0 h 895"/>
                  <a:gd name="T30" fmla="*/ 0 w 265"/>
                  <a:gd name="T31" fmla="*/ 0 h 895"/>
                  <a:gd name="T32" fmla="*/ 0 w 265"/>
                  <a:gd name="T33" fmla="*/ 0 h 895"/>
                  <a:gd name="T34" fmla="*/ 0 w 265"/>
                  <a:gd name="T35" fmla="*/ 0 h 895"/>
                  <a:gd name="T36" fmla="*/ 0 w 265"/>
                  <a:gd name="T37" fmla="*/ 0 h 895"/>
                  <a:gd name="T38" fmla="*/ 0 w 265"/>
                  <a:gd name="T39" fmla="*/ 0 h 895"/>
                  <a:gd name="T40" fmla="*/ 0 w 265"/>
                  <a:gd name="T41" fmla="*/ 0 h 895"/>
                  <a:gd name="T42" fmla="*/ 0 w 265"/>
                  <a:gd name="T43" fmla="*/ 0 h 895"/>
                  <a:gd name="T44" fmla="*/ 0 w 265"/>
                  <a:gd name="T45" fmla="*/ 0 h 895"/>
                  <a:gd name="T46" fmla="*/ 0 w 265"/>
                  <a:gd name="T47" fmla="*/ 0 h 895"/>
                  <a:gd name="T48" fmla="*/ 0 w 265"/>
                  <a:gd name="T49" fmla="*/ 0 h 895"/>
                  <a:gd name="T50" fmla="*/ 0 w 265"/>
                  <a:gd name="T51" fmla="*/ 0 h 895"/>
                  <a:gd name="T52" fmla="*/ 0 w 265"/>
                  <a:gd name="T53" fmla="*/ 0 h 895"/>
                  <a:gd name="T54" fmla="*/ 0 w 265"/>
                  <a:gd name="T55" fmla="*/ 0 h 89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65"/>
                  <a:gd name="T85" fmla="*/ 0 h 895"/>
                  <a:gd name="T86" fmla="*/ 265 w 265"/>
                  <a:gd name="T87" fmla="*/ 895 h 89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65" h="895">
                    <a:moveTo>
                      <a:pt x="0" y="75"/>
                    </a:moveTo>
                    <a:lnTo>
                      <a:pt x="29" y="23"/>
                    </a:lnTo>
                    <a:lnTo>
                      <a:pt x="83" y="0"/>
                    </a:lnTo>
                    <a:lnTo>
                      <a:pt x="135" y="5"/>
                    </a:lnTo>
                    <a:lnTo>
                      <a:pt x="206" y="108"/>
                    </a:lnTo>
                    <a:lnTo>
                      <a:pt x="265" y="264"/>
                    </a:lnTo>
                    <a:lnTo>
                      <a:pt x="265" y="384"/>
                    </a:lnTo>
                    <a:lnTo>
                      <a:pt x="241" y="447"/>
                    </a:lnTo>
                    <a:lnTo>
                      <a:pt x="118" y="522"/>
                    </a:lnTo>
                    <a:lnTo>
                      <a:pt x="83" y="573"/>
                    </a:lnTo>
                    <a:lnTo>
                      <a:pt x="83" y="608"/>
                    </a:lnTo>
                    <a:lnTo>
                      <a:pt x="123" y="654"/>
                    </a:lnTo>
                    <a:lnTo>
                      <a:pt x="189" y="723"/>
                    </a:lnTo>
                    <a:lnTo>
                      <a:pt x="224" y="814"/>
                    </a:lnTo>
                    <a:lnTo>
                      <a:pt x="212" y="895"/>
                    </a:lnTo>
                    <a:lnTo>
                      <a:pt x="177" y="877"/>
                    </a:lnTo>
                    <a:lnTo>
                      <a:pt x="159" y="764"/>
                    </a:lnTo>
                    <a:lnTo>
                      <a:pt x="101" y="694"/>
                    </a:lnTo>
                    <a:lnTo>
                      <a:pt x="54" y="676"/>
                    </a:lnTo>
                    <a:lnTo>
                      <a:pt x="29" y="643"/>
                    </a:lnTo>
                    <a:lnTo>
                      <a:pt x="29" y="568"/>
                    </a:lnTo>
                    <a:lnTo>
                      <a:pt x="64" y="505"/>
                    </a:lnTo>
                    <a:lnTo>
                      <a:pt x="123" y="465"/>
                    </a:lnTo>
                    <a:lnTo>
                      <a:pt x="212" y="402"/>
                    </a:lnTo>
                    <a:lnTo>
                      <a:pt x="224" y="327"/>
                    </a:lnTo>
                    <a:lnTo>
                      <a:pt x="177" y="224"/>
                    </a:lnTo>
                    <a:lnTo>
                      <a:pt x="101" y="143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auto">
              <a:xfrm flipH="1">
                <a:off x="308" y="3434"/>
                <a:ext cx="126" cy="456"/>
              </a:xfrm>
              <a:custGeom>
                <a:avLst/>
                <a:gdLst>
                  <a:gd name="T0" fmla="*/ 0 w 383"/>
                  <a:gd name="T1" fmla="*/ 0 h 1160"/>
                  <a:gd name="T2" fmla="*/ 0 w 383"/>
                  <a:gd name="T3" fmla="*/ 0 h 1160"/>
                  <a:gd name="T4" fmla="*/ 0 w 383"/>
                  <a:gd name="T5" fmla="*/ 0 h 1160"/>
                  <a:gd name="T6" fmla="*/ 0 w 383"/>
                  <a:gd name="T7" fmla="*/ 0 h 1160"/>
                  <a:gd name="T8" fmla="*/ 0 w 383"/>
                  <a:gd name="T9" fmla="*/ 0 h 1160"/>
                  <a:gd name="T10" fmla="*/ 0 w 383"/>
                  <a:gd name="T11" fmla="*/ 0 h 1160"/>
                  <a:gd name="T12" fmla="*/ 0 w 383"/>
                  <a:gd name="T13" fmla="*/ 0 h 1160"/>
                  <a:gd name="T14" fmla="*/ 0 w 383"/>
                  <a:gd name="T15" fmla="*/ 0 h 1160"/>
                  <a:gd name="T16" fmla="*/ 0 w 383"/>
                  <a:gd name="T17" fmla="*/ 0 h 1160"/>
                  <a:gd name="T18" fmla="*/ 0 w 383"/>
                  <a:gd name="T19" fmla="*/ 0 h 1160"/>
                  <a:gd name="T20" fmla="*/ 0 w 383"/>
                  <a:gd name="T21" fmla="*/ 0 h 1160"/>
                  <a:gd name="T22" fmla="*/ 0 w 383"/>
                  <a:gd name="T23" fmla="*/ 0 h 1160"/>
                  <a:gd name="T24" fmla="*/ 0 w 383"/>
                  <a:gd name="T25" fmla="*/ 0 h 1160"/>
                  <a:gd name="T26" fmla="*/ 0 w 383"/>
                  <a:gd name="T27" fmla="*/ 0 h 1160"/>
                  <a:gd name="T28" fmla="*/ 0 w 383"/>
                  <a:gd name="T29" fmla="*/ 0 h 1160"/>
                  <a:gd name="T30" fmla="*/ 0 w 383"/>
                  <a:gd name="T31" fmla="*/ 0 h 1160"/>
                  <a:gd name="T32" fmla="*/ 0 w 383"/>
                  <a:gd name="T33" fmla="*/ 0 h 1160"/>
                  <a:gd name="T34" fmla="*/ 0 w 383"/>
                  <a:gd name="T35" fmla="*/ 0 h 1160"/>
                  <a:gd name="T36" fmla="*/ 0 w 383"/>
                  <a:gd name="T37" fmla="*/ 0 h 1160"/>
                  <a:gd name="T38" fmla="*/ 0 w 383"/>
                  <a:gd name="T39" fmla="*/ 0 h 1160"/>
                  <a:gd name="T40" fmla="*/ 0 w 383"/>
                  <a:gd name="T41" fmla="*/ 0 h 1160"/>
                  <a:gd name="T42" fmla="*/ 0 w 383"/>
                  <a:gd name="T43" fmla="*/ 0 h 1160"/>
                  <a:gd name="T44" fmla="*/ 0 w 383"/>
                  <a:gd name="T45" fmla="*/ 0 h 1160"/>
                  <a:gd name="T46" fmla="*/ 0 w 383"/>
                  <a:gd name="T47" fmla="*/ 0 h 1160"/>
                  <a:gd name="T48" fmla="*/ 0 w 383"/>
                  <a:gd name="T49" fmla="*/ 0 h 1160"/>
                  <a:gd name="T50" fmla="*/ 0 w 383"/>
                  <a:gd name="T51" fmla="*/ 0 h 1160"/>
                  <a:gd name="T52" fmla="*/ 0 w 383"/>
                  <a:gd name="T53" fmla="*/ 0 h 116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83"/>
                  <a:gd name="T82" fmla="*/ 0 h 1160"/>
                  <a:gd name="T83" fmla="*/ 383 w 383"/>
                  <a:gd name="T84" fmla="*/ 1160 h 1160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83" h="1160">
                    <a:moveTo>
                      <a:pt x="0" y="0"/>
                    </a:moveTo>
                    <a:lnTo>
                      <a:pt x="99" y="17"/>
                    </a:lnTo>
                    <a:lnTo>
                      <a:pt x="151" y="103"/>
                    </a:lnTo>
                    <a:lnTo>
                      <a:pt x="203" y="257"/>
                    </a:lnTo>
                    <a:lnTo>
                      <a:pt x="226" y="451"/>
                    </a:lnTo>
                    <a:lnTo>
                      <a:pt x="226" y="560"/>
                    </a:lnTo>
                    <a:lnTo>
                      <a:pt x="191" y="696"/>
                    </a:lnTo>
                    <a:lnTo>
                      <a:pt x="134" y="885"/>
                    </a:lnTo>
                    <a:lnTo>
                      <a:pt x="122" y="937"/>
                    </a:lnTo>
                    <a:lnTo>
                      <a:pt x="139" y="965"/>
                    </a:lnTo>
                    <a:lnTo>
                      <a:pt x="261" y="1006"/>
                    </a:lnTo>
                    <a:lnTo>
                      <a:pt x="383" y="1086"/>
                    </a:lnTo>
                    <a:lnTo>
                      <a:pt x="378" y="1119"/>
                    </a:lnTo>
                    <a:lnTo>
                      <a:pt x="290" y="1160"/>
                    </a:lnTo>
                    <a:lnTo>
                      <a:pt x="256" y="1142"/>
                    </a:lnTo>
                    <a:lnTo>
                      <a:pt x="191" y="1057"/>
                    </a:lnTo>
                    <a:lnTo>
                      <a:pt x="116" y="1016"/>
                    </a:lnTo>
                    <a:lnTo>
                      <a:pt x="34" y="988"/>
                    </a:lnTo>
                    <a:lnTo>
                      <a:pt x="29" y="948"/>
                    </a:lnTo>
                    <a:lnTo>
                      <a:pt x="52" y="868"/>
                    </a:lnTo>
                    <a:lnTo>
                      <a:pt x="116" y="743"/>
                    </a:lnTo>
                    <a:lnTo>
                      <a:pt x="156" y="594"/>
                    </a:lnTo>
                    <a:lnTo>
                      <a:pt x="156" y="423"/>
                    </a:lnTo>
                    <a:lnTo>
                      <a:pt x="122" y="274"/>
                    </a:lnTo>
                    <a:lnTo>
                      <a:pt x="47" y="136"/>
                    </a:lnTo>
                    <a:lnTo>
                      <a:pt x="12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 flipH="1">
                <a:off x="427" y="3432"/>
                <a:ext cx="152" cy="404"/>
              </a:xfrm>
              <a:custGeom>
                <a:avLst/>
                <a:gdLst>
                  <a:gd name="T0" fmla="*/ 0 w 461"/>
                  <a:gd name="T1" fmla="*/ 0 h 1027"/>
                  <a:gd name="T2" fmla="*/ 0 w 461"/>
                  <a:gd name="T3" fmla="*/ 0 h 1027"/>
                  <a:gd name="T4" fmla="*/ 0 w 461"/>
                  <a:gd name="T5" fmla="*/ 0 h 1027"/>
                  <a:gd name="T6" fmla="*/ 0 w 461"/>
                  <a:gd name="T7" fmla="*/ 0 h 1027"/>
                  <a:gd name="T8" fmla="*/ 0 w 461"/>
                  <a:gd name="T9" fmla="*/ 0 h 1027"/>
                  <a:gd name="T10" fmla="*/ 0 w 461"/>
                  <a:gd name="T11" fmla="*/ 0 h 1027"/>
                  <a:gd name="T12" fmla="*/ 0 w 461"/>
                  <a:gd name="T13" fmla="*/ 0 h 1027"/>
                  <a:gd name="T14" fmla="*/ 0 w 461"/>
                  <a:gd name="T15" fmla="*/ 0 h 1027"/>
                  <a:gd name="T16" fmla="*/ 0 w 461"/>
                  <a:gd name="T17" fmla="*/ 0 h 1027"/>
                  <a:gd name="T18" fmla="*/ 0 w 461"/>
                  <a:gd name="T19" fmla="*/ 0 h 1027"/>
                  <a:gd name="T20" fmla="*/ 0 w 461"/>
                  <a:gd name="T21" fmla="*/ 0 h 1027"/>
                  <a:gd name="T22" fmla="*/ 0 w 461"/>
                  <a:gd name="T23" fmla="*/ 0 h 1027"/>
                  <a:gd name="T24" fmla="*/ 0 w 461"/>
                  <a:gd name="T25" fmla="*/ 0 h 1027"/>
                  <a:gd name="T26" fmla="*/ 0 w 461"/>
                  <a:gd name="T27" fmla="*/ 0 h 1027"/>
                  <a:gd name="T28" fmla="*/ 0 w 461"/>
                  <a:gd name="T29" fmla="*/ 0 h 1027"/>
                  <a:gd name="T30" fmla="*/ 0 w 461"/>
                  <a:gd name="T31" fmla="*/ 0 h 1027"/>
                  <a:gd name="T32" fmla="*/ 0 w 461"/>
                  <a:gd name="T33" fmla="*/ 0 h 1027"/>
                  <a:gd name="T34" fmla="*/ 0 w 461"/>
                  <a:gd name="T35" fmla="*/ 0 h 1027"/>
                  <a:gd name="T36" fmla="*/ 0 w 461"/>
                  <a:gd name="T37" fmla="*/ 0 h 1027"/>
                  <a:gd name="T38" fmla="*/ 0 w 461"/>
                  <a:gd name="T39" fmla="*/ 0 h 1027"/>
                  <a:gd name="T40" fmla="*/ 0 w 461"/>
                  <a:gd name="T41" fmla="*/ 0 h 1027"/>
                  <a:gd name="T42" fmla="*/ 0 w 461"/>
                  <a:gd name="T43" fmla="*/ 0 h 1027"/>
                  <a:gd name="T44" fmla="*/ 0 w 461"/>
                  <a:gd name="T45" fmla="*/ 0 h 1027"/>
                  <a:gd name="T46" fmla="*/ 0 w 461"/>
                  <a:gd name="T47" fmla="*/ 0 h 1027"/>
                  <a:gd name="T48" fmla="*/ 0 w 461"/>
                  <a:gd name="T49" fmla="*/ 0 h 1027"/>
                  <a:gd name="T50" fmla="*/ 0 w 461"/>
                  <a:gd name="T51" fmla="*/ 0 h 1027"/>
                  <a:gd name="T52" fmla="*/ 0 w 461"/>
                  <a:gd name="T53" fmla="*/ 0 h 1027"/>
                  <a:gd name="T54" fmla="*/ 0 w 461"/>
                  <a:gd name="T55" fmla="*/ 0 h 102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1"/>
                  <a:gd name="T85" fmla="*/ 0 h 1027"/>
                  <a:gd name="T86" fmla="*/ 461 w 461"/>
                  <a:gd name="T87" fmla="*/ 1027 h 102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1" h="1027">
                    <a:moveTo>
                      <a:pt x="421" y="0"/>
                    </a:moveTo>
                    <a:lnTo>
                      <a:pt x="449" y="22"/>
                    </a:lnTo>
                    <a:lnTo>
                      <a:pt x="461" y="91"/>
                    </a:lnTo>
                    <a:lnTo>
                      <a:pt x="439" y="159"/>
                    </a:lnTo>
                    <a:lnTo>
                      <a:pt x="380" y="245"/>
                    </a:lnTo>
                    <a:lnTo>
                      <a:pt x="315" y="348"/>
                    </a:lnTo>
                    <a:lnTo>
                      <a:pt x="293" y="462"/>
                    </a:lnTo>
                    <a:lnTo>
                      <a:pt x="310" y="645"/>
                    </a:lnTo>
                    <a:lnTo>
                      <a:pt x="350" y="868"/>
                    </a:lnTo>
                    <a:lnTo>
                      <a:pt x="380" y="959"/>
                    </a:lnTo>
                    <a:lnTo>
                      <a:pt x="368" y="987"/>
                    </a:lnTo>
                    <a:lnTo>
                      <a:pt x="298" y="992"/>
                    </a:lnTo>
                    <a:lnTo>
                      <a:pt x="211" y="969"/>
                    </a:lnTo>
                    <a:lnTo>
                      <a:pt x="134" y="1004"/>
                    </a:lnTo>
                    <a:lnTo>
                      <a:pt x="87" y="1027"/>
                    </a:lnTo>
                    <a:lnTo>
                      <a:pt x="53" y="1022"/>
                    </a:lnTo>
                    <a:lnTo>
                      <a:pt x="0" y="959"/>
                    </a:lnTo>
                    <a:lnTo>
                      <a:pt x="53" y="936"/>
                    </a:lnTo>
                    <a:lnTo>
                      <a:pt x="187" y="908"/>
                    </a:lnTo>
                    <a:lnTo>
                      <a:pt x="263" y="936"/>
                    </a:lnTo>
                    <a:lnTo>
                      <a:pt x="315" y="936"/>
                    </a:lnTo>
                    <a:lnTo>
                      <a:pt x="310" y="890"/>
                    </a:lnTo>
                    <a:lnTo>
                      <a:pt x="258" y="616"/>
                    </a:lnTo>
                    <a:lnTo>
                      <a:pt x="222" y="456"/>
                    </a:lnTo>
                    <a:lnTo>
                      <a:pt x="228" y="376"/>
                    </a:lnTo>
                    <a:lnTo>
                      <a:pt x="280" y="227"/>
                    </a:lnTo>
                    <a:lnTo>
                      <a:pt x="333" y="91"/>
                    </a:lnTo>
                    <a:lnTo>
                      <a:pt x="42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auto">
              <a:xfrm flipH="1">
                <a:off x="246" y="2891"/>
                <a:ext cx="273" cy="221"/>
              </a:xfrm>
              <a:custGeom>
                <a:avLst/>
                <a:gdLst>
                  <a:gd name="T0" fmla="*/ 0 w 827"/>
                  <a:gd name="T1" fmla="*/ 0 h 563"/>
                  <a:gd name="T2" fmla="*/ 0 w 827"/>
                  <a:gd name="T3" fmla="*/ 0 h 563"/>
                  <a:gd name="T4" fmla="*/ 0 w 827"/>
                  <a:gd name="T5" fmla="*/ 0 h 563"/>
                  <a:gd name="T6" fmla="*/ 0 w 827"/>
                  <a:gd name="T7" fmla="*/ 0 h 563"/>
                  <a:gd name="T8" fmla="*/ 0 w 827"/>
                  <a:gd name="T9" fmla="*/ 0 h 563"/>
                  <a:gd name="T10" fmla="*/ 0 w 827"/>
                  <a:gd name="T11" fmla="*/ 0 h 563"/>
                  <a:gd name="T12" fmla="*/ 0 w 827"/>
                  <a:gd name="T13" fmla="*/ 0 h 563"/>
                  <a:gd name="T14" fmla="*/ 0 w 827"/>
                  <a:gd name="T15" fmla="*/ 0 h 563"/>
                  <a:gd name="T16" fmla="*/ 0 w 827"/>
                  <a:gd name="T17" fmla="*/ 0 h 563"/>
                  <a:gd name="T18" fmla="*/ 0 w 827"/>
                  <a:gd name="T19" fmla="*/ 0 h 563"/>
                  <a:gd name="T20" fmla="*/ 0 w 827"/>
                  <a:gd name="T21" fmla="*/ 0 h 563"/>
                  <a:gd name="T22" fmla="*/ 0 w 827"/>
                  <a:gd name="T23" fmla="*/ 0 h 563"/>
                  <a:gd name="T24" fmla="*/ 0 w 827"/>
                  <a:gd name="T25" fmla="*/ 0 h 563"/>
                  <a:gd name="T26" fmla="*/ 0 w 827"/>
                  <a:gd name="T27" fmla="*/ 0 h 563"/>
                  <a:gd name="T28" fmla="*/ 0 w 827"/>
                  <a:gd name="T29" fmla="*/ 0 h 563"/>
                  <a:gd name="T30" fmla="*/ 0 w 827"/>
                  <a:gd name="T31" fmla="*/ 0 h 563"/>
                  <a:gd name="T32" fmla="*/ 0 w 827"/>
                  <a:gd name="T33" fmla="*/ 0 h 563"/>
                  <a:gd name="T34" fmla="*/ 0 w 827"/>
                  <a:gd name="T35" fmla="*/ 0 h 563"/>
                  <a:gd name="T36" fmla="*/ 0 w 827"/>
                  <a:gd name="T37" fmla="*/ 0 h 563"/>
                  <a:gd name="T38" fmla="*/ 0 w 827"/>
                  <a:gd name="T39" fmla="*/ 0 h 563"/>
                  <a:gd name="T40" fmla="*/ 0 w 827"/>
                  <a:gd name="T41" fmla="*/ 0 h 563"/>
                  <a:gd name="T42" fmla="*/ 0 w 827"/>
                  <a:gd name="T43" fmla="*/ 0 h 563"/>
                  <a:gd name="T44" fmla="*/ 0 w 827"/>
                  <a:gd name="T45" fmla="*/ 0 h 563"/>
                  <a:gd name="T46" fmla="*/ 0 w 827"/>
                  <a:gd name="T47" fmla="*/ 0 h 56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7"/>
                  <a:gd name="T73" fmla="*/ 0 h 563"/>
                  <a:gd name="T74" fmla="*/ 827 w 827"/>
                  <a:gd name="T75" fmla="*/ 563 h 56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7" h="563">
                    <a:moveTo>
                      <a:pt x="0" y="139"/>
                    </a:moveTo>
                    <a:lnTo>
                      <a:pt x="108" y="18"/>
                    </a:lnTo>
                    <a:lnTo>
                      <a:pt x="160" y="75"/>
                    </a:lnTo>
                    <a:lnTo>
                      <a:pt x="213" y="110"/>
                    </a:lnTo>
                    <a:lnTo>
                      <a:pt x="269" y="110"/>
                    </a:lnTo>
                    <a:lnTo>
                      <a:pt x="327" y="52"/>
                    </a:lnTo>
                    <a:lnTo>
                      <a:pt x="396" y="5"/>
                    </a:lnTo>
                    <a:lnTo>
                      <a:pt x="477" y="0"/>
                    </a:lnTo>
                    <a:lnTo>
                      <a:pt x="563" y="35"/>
                    </a:lnTo>
                    <a:lnTo>
                      <a:pt x="620" y="87"/>
                    </a:lnTo>
                    <a:lnTo>
                      <a:pt x="648" y="157"/>
                    </a:lnTo>
                    <a:lnTo>
                      <a:pt x="654" y="249"/>
                    </a:lnTo>
                    <a:lnTo>
                      <a:pt x="671" y="331"/>
                    </a:lnTo>
                    <a:lnTo>
                      <a:pt x="718" y="371"/>
                    </a:lnTo>
                    <a:lnTo>
                      <a:pt x="774" y="389"/>
                    </a:lnTo>
                    <a:lnTo>
                      <a:pt x="827" y="401"/>
                    </a:lnTo>
                    <a:lnTo>
                      <a:pt x="786" y="563"/>
                    </a:lnTo>
                    <a:lnTo>
                      <a:pt x="654" y="540"/>
                    </a:lnTo>
                    <a:lnTo>
                      <a:pt x="517" y="493"/>
                    </a:lnTo>
                    <a:lnTo>
                      <a:pt x="407" y="441"/>
                    </a:lnTo>
                    <a:lnTo>
                      <a:pt x="286" y="389"/>
                    </a:lnTo>
                    <a:lnTo>
                      <a:pt x="160" y="331"/>
                    </a:lnTo>
                    <a:lnTo>
                      <a:pt x="57" y="209"/>
                    </a:lnTo>
                    <a:lnTo>
                      <a:pt x="0" y="139"/>
                    </a:lnTo>
                    <a:close/>
                  </a:path>
                </a:pathLst>
              </a:custGeom>
              <a:solidFill>
                <a:srgbClr val="063D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auto">
              <a:xfrm flipH="1">
                <a:off x="240" y="2880"/>
                <a:ext cx="283" cy="238"/>
              </a:xfrm>
              <a:custGeom>
                <a:avLst/>
                <a:gdLst>
                  <a:gd name="T0" fmla="*/ 0 w 856"/>
                  <a:gd name="T1" fmla="*/ 0 h 606"/>
                  <a:gd name="T2" fmla="*/ 0 w 856"/>
                  <a:gd name="T3" fmla="*/ 0 h 606"/>
                  <a:gd name="T4" fmla="*/ 0 w 856"/>
                  <a:gd name="T5" fmla="*/ 0 h 606"/>
                  <a:gd name="T6" fmla="*/ 0 w 856"/>
                  <a:gd name="T7" fmla="*/ 0 h 606"/>
                  <a:gd name="T8" fmla="*/ 0 w 856"/>
                  <a:gd name="T9" fmla="*/ 0 h 606"/>
                  <a:gd name="T10" fmla="*/ 0 w 856"/>
                  <a:gd name="T11" fmla="*/ 0 h 606"/>
                  <a:gd name="T12" fmla="*/ 0 w 856"/>
                  <a:gd name="T13" fmla="*/ 0 h 606"/>
                  <a:gd name="T14" fmla="*/ 0 w 856"/>
                  <a:gd name="T15" fmla="*/ 0 h 606"/>
                  <a:gd name="T16" fmla="*/ 0 w 856"/>
                  <a:gd name="T17" fmla="*/ 0 h 606"/>
                  <a:gd name="T18" fmla="*/ 0 w 856"/>
                  <a:gd name="T19" fmla="*/ 0 h 606"/>
                  <a:gd name="T20" fmla="*/ 0 w 856"/>
                  <a:gd name="T21" fmla="*/ 0 h 606"/>
                  <a:gd name="T22" fmla="*/ 0 w 856"/>
                  <a:gd name="T23" fmla="*/ 0 h 606"/>
                  <a:gd name="T24" fmla="*/ 0 w 856"/>
                  <a:gd name="T25" fmla="*/ 0 h 606"/>
                  <a:gd name="T26" fmla="*/ 0 w 856"/>
                  <a:gd name="T27" fmla="*/ 0 h 606"/>
                  <a:gd name="T28" fmla="*/ 0 w 856"/>
                  <a:gd name="T29" fmla="*/ 0 h 606"/>
                  <a:gd name="T30" fmla="*/ 0 w 856"/>
                  <a:gd name="T31" fmla="*/ 0 h 606"/>
                  <a:gd name="T32" fmla="*/ 0 w 856"/>
                  <a:gd name="T33" fmla="*/ 0 h 606"/>
                  <a:gd name="T34" fmla="*/ 0 w 856"/>
                  <a:gd name="T35" fmla="*/ 0 h 606"/>
                  <a:gd name="T36" fmla="*/ 0 w 856"/>
                  <a:gd name="T37" fmla="*/ 0 h 606"/>
                  <a:gd name="T38" fmla="*/ 0 w 856"/>
                  <a:gd name="T39" fmla="*/ 0 h 606"/>
                  <a:gd name="T40" fmla="*/ 0 w 856"/>
                  <a:gd name="T41" fmla="*/ 0 h 606"/>
                  <a:gd name="T42" fmla="*/ 0 w 856"/>
                  <a:gd name="T43" fmla="*/ 0 h 606"/>
                  <a:gd name="T44" fmla="*/ 0 w 856"/>
                  <a:gd name="T45" fmla="*/ 0 h 606"/>
                  <a:gd name="T46" fmla="*/ 0 w 856"/>
                  <a:gd name="T47" fmla="*/ 0 h 606"/>
                  <a:gd name="T48" fmla="*/ 0 w 856"/>
                  <a:gd name="T49" fmla="*/ 0 h 606"/>
                  <a:gd name="T50" fmla="*/ 0 w 856"/>
                  <a:gd name="T51" fmla="*/ 0 h 606"/>
                  <a:gd name="T52" fmla="*/ 0 w 856"/>
                  <a:gd name="T53" fmla="*/ 0 h 606"/>
                  <a:gd name="T54" fmla="*/ 0 w 856"/>
                  <a:gd name="T55" fmla="*/ 0 h 606"/>
                  <a:gd name="T56" fmla="*/ 0 w 856"/>
                  <a:gd name="T57" fmla="*/ 0 h 606"/>
                  <a:gd name="T58" fmla="*/ 0 w 856"/>
                  <a:gd name="T59" fmla="*/ 0 h 606"/>
                  <a:gd name="T60" fmla="*/ 0 w 856"/>
                  <a:gd name="T61" fmla="*/ 0 h 606"/>
                  <a:gd name="T62" fmla="*/ 0 w 856"/>
                  <a:gd name="T63" fmla="*/ 0 h 606"/>
                  <a:gd name="T64" fmla="*/ 0 w 856"/>
                  <a:gd name="T65" fmla="*/ 0 h 606"/>
                  <a:gd name="T66" fmla="*/ 0 w 856"/>
                  <a:gd name="T67" fmla="*/ 0 h 606"/>
                  <a:gd name="T68" fmla="*/ 0 w 856"/>
                  <a:gd name="T69" fmla="*/ 0 h 606"/>
                  <a:gd name="T70" fmla="*/ 0 w 856"/>
                  <a:gd name="T71" fmla="*/ 0 h 606"/>
                  <a:gd name="T72" fmla="*/ 0 w 856"/>
                  <a:gd name="T73" fmla="*/ 0 h 606"/>
                  <a:gd name="T74" fmla="*/ 0 w 856"/>
                  <a:gd name="T75" fmla="*/ 0 h 606"/>
                  <a:gd name="T76" fmla="*/ 0 w 856"/>
                  <a:gd name="T77" fmla="*/ 0 h 606"/>
                  <a:gd name="T78" fmla="*/ 0 w 856"/>
                  <a:gd name="T79" fmla="*/ 0 h 606"/>
                  <a:gd name="T80" fmla="*/ 0 w 856"/>
                  <a:gd name="T81" fmla="*/ 0 h 606"/>
                  <a:gd name="T82" fmla="*/ 0 w 856"/>
                  <a:gd name="T83" fmla="*/ 0 h 606"/>
                  <a:gd name="T84" fmla="*/ 0 w 856"/>
                  <a:gd name="T85" fmla="*/ 0 h 606"/>
                  <a:gd name="T86" fmla="*/ 0 w 856"/>
                  <a:gd name="T87" fmla="*/ 0 h 606"/>
                  <a:gd name="T88" fmla="*/ 0 w 856"/>
                  <a:gd name="T89" fmla="*/ 0 h 606"/>
                  <a:gd name="T90" fmla="*/ 0 w 856"/>
                  <a:gd name="T91" fmla="*/ 0 h 606"/>
                  <a:gd name="T92" fmla="*/ 0 w 856"/>
                  <a:gd name="T93" fmla="*/ 0 h 606"/>
                  <a:gd name="T94" fmla="*/ 0 w 856"/>
                  <a:gd name="T95" fmla="*/ 0 h 606"/>
                  <a:gd name="T96" fmla="*/ 0 w 856"/>
                  <a:gd name="T97" fmla="*/ 0 h 606"/>
                  <a:gd name="T98" fmla="*/ 0 w 856"/>
                  <a:gd name="T99" fmla="*/ 0 h 606"/>
                  <a:gd name="T100" fmla="*/ 0 w 856"/>
                  <a:gd name="T101" fmla="*/ 0 h 60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56"/>
                  <a:gd name="T154" fmla="*/ 0 h 606"/>
                  <a:gd name="T155" fmla="*/ 856 w 856"/>
                  <a:gd name="T156" fmla="*/ 606 h 60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56" h="606">
                    <a:moveTo>
                      <a:pt x="75" y="266"/>
                    </a:moveTo>
                    <a:lnTo>
                      <a:pt x="172" y="363"/>
                    </a:lnTo>
                    <a:lnTo>
                      <a:pt x="304" y="428"/>
                    </a:lnTo>
                    <a:lnTo>
                      <a:pt x="489" y="513"/>
                    </a:lnTo>
                    <a:lnTo>
                      <a:pt x="615" y="566"/>
                    </a:lnTo>
                    <a:lnTo>
                      <a:pt x="816" y="606"/>
                    </a:lnTo>
                    <a:lnTo>
                      <a:pt x="856" y="393"/>
                    </a:lnTo>
                    <a:lnTo>
                      <a:pt x="804" y="393"/>
                    </a:lnTo>
                    <a:lnTo>
                      <a:pt x="753" y="363"/>
                    </a:lnTo>
                    <a:lnTo>
                      <a:pt x="695" y="323"/>
                    </a:lnTo>
                    <a:lnTo>
                      <a:pt x="695" y="243"/>
                    </a:lnTo>
                    <a:lnTo>
                      <a:pt x="660" y="116"/>
                    </a:lnTo>
                    <a:lnTo>
                      <a:pt x="597" y="46"/>
                    </a:lnTo>
                    <a:lnTo>
                      <a:pt x="505" y="0"/>
                    </a:lnTo>
                    <a:lnTo>
                      <a:pt x="391" y="12"/>
                    </a:lnTo>
                    <a:lnTo>
                      <a:pt x="321" y="53"/>
                    </a:lnTo>
                    <a:lnTo>
                      <a:pt x="286" y="98"/>
                    </a:lnTo>
                    <a:lnTo>
                      <a:pt x="253" y="121"/>
                    </a:lnTo>
                    <a:lnTo>
                      <a:pt x="218" y="116"/>
                    </a:lnTo>
                    <a:lnTo>
                      <a:pt x="166" y="63"/>
                    </a:lnTo>
                    <a:lnTo>
                      <a:pt x="132" y="0"/>
                    </a:lnTo>
                    <a:lnTo>
                      <a:pt x="103" y="30"/>
                    </a:lnTo>
                    <a:lnTo>
                      <a:pt x="0" y="150"/>
                    </a:lnTo>
                    <a:lnTo>
                      <a:pt x="5" y="178"/>
                    </a:lnTo>
                    <a:lnTo>
                      <a:pt x="17" y="191"/>
                    </a:lnTo>
                    <a:lnTo>
                      <a:pt x="120" y="81"/>
                    </a:lnTo>
                    <a:lnTo>
                      <a:pt x="172" y="133"/>
                    </a:lnTo>
                    <a:lnTo>
                      <a:pt x="206" y="168"/>
                    </a:lnTo>
                    <a:lnTo>
                      <a:pt x="253" y="168"/>
                    </a:lnTo>
                    <a:lnTo>
                      <a:pt x="286" y="156"/>
                    </a:lnTo>
                    <a:lnTo>
                      <a:pt x="339" y="116"/>
                    </a:lnTo>
                    <a:lnTo>
                      <a:pt x="367" y="70"/>
                    </a:lnTo>
                    <a:lnTo>
                      <a:pt x="442" y="46"/>
                    </a:lnTo>
                    <a:lnTo>
                      <a:pt x="505" y="53"/>
                    </a:lnTo>
                    <a:lnTo>
                      <a:pt x="562" y="87"/>
                    </a:lnTo>
                    <a:lnTo>
                      <a:pt x="615" y="138"/>
                    </a:lnTo>
                    <a:lnTo>
                      <a:pt x="643" y="203"/>
                    </a:lnTo>
                    <a:lnTo>
                      <a:pt x="643" y="260"/>
                    </a:lnTo>
                    <a:lnTo>
                      <a:pt x="643" y="323"/>
                    </a:lnTo>
                    <a:lnTo>
                      <a:pt x="666" y="375"/>
                    </a:lnTo>
                    <a:lnTo>
                      <a:pt x="730" y="410"/>
                    </a:lnTo>
                    <a:lnTo>
                      <a:pt x="804" y="444"/>
                    </a:lnTo>
                    <a:lnTo>
                      <a:pt x="770" y="554"/>
                    </a:lnTo>
                    <a:lnTo>
                      <a:pt x="580" y="503"/>
                    </a:lnTo>
                    <a:lnTo>
                      <a:pt x="454" y="450"/>
                    </a:lnTo>
                    <a:lnTo>
                      <a:pt x="339" y="416"/>
                    </a:lnTo>
                    <a:lnTo>
                      <a:pt x="241" y="363"/>
                    </a:lnTo>
                    <a:lnTo>
                      <a:pt x="120" y="266"/>
                    </a:lnTo>
                    <a:lnTo>
                      <a:pt x="34" y="173"/>
                    </a:lnTo>
                    <a:lnTo>
                      <a:pt x="22" y="185"/>
                    </a:lnTo>
                    <a:lnTo>
                      <a:pt x="75" y="26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" name="Oval 15"/>
              <p:cNvSpPr>
                <a:spLocks noChangeArrowheads="1"/>
              </p:cNvSpPr>
              <p:nvPr/>
            </p:nvSpPr>
            <p:spPr bwMode="auto">
              <a:xfrm rot="4286940" flipH="1">
                <a:off x="413" y="3029"/>
                <a:ext cx="55" cy="16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8" name="Oval 16"/>
              <p:cNvSpPr>
                <a:spLocks noChangeArrowheads="1"/>
              </p:cNvSpPr>
              <p:nvPr/>
            </p:nvSpPr>
            <p:spPr bwMode="auto">
              <a:xfrm rot="4286940" flipH="1">
                <a:off x="429" y="3038"/>
                <a:ext cx="32" cy="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" name="Oval 17"/>
              <p:cNvSpPr>
                <a:spLocks noChangeArrowheads="1"/>
              </p:cNvSpPr>
              <p:nvPr/>
            </p:nvSpPr>
            <p:spPr bwMode="auto">
              <a:xfrm rot="4286940" flipH="1">
                <a:off x="430" y="3028"/>
                <a:ext cx="55" cy="17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" name="Oval 18"/>
              <p:cNvSpPr>
                <a:spLocks noChangeArrowheads="1"/>
              </p:cNvSpPr>
              <p:nvPr/>
            </p:nvSpPr>
            <p:spPr bwMode="auto">
              <a:xfrm rot="4286940" flipH="1">
                <a:off x="445" y="3038"/>
                <a:ext cx="32" cy="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1" name="Oval 19"/>
              <p:cNvSpPr>
                <a:spLocks noChangeArrowheads="1"/>
              </p:cNvSpPr>
              <p:nvPr/>
            </p:nvSpPr>
            <p:spPr bwMode="auto">
              <a:xfrm flipH="1">
                <a:off x="433" y="3106"/>
                <a:ext cx="66" cy="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274320" rIns="274320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2" name="Oval 20"/>
              <p:cNvSpPr>
                <a:spLocks noChangeArrowheads="1"/>
              </p:cNvSpPr>
              <p:nvPr/>
            </p:nvSpPr>
            <p:spPr bwMode="auto">
              <a:xfrm>
                <a:off x="432" y="3264"/>
                <a:ext cx="96" cy="96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AutoShape 8">
            <a:extLst>
              <a:ext uri="{FF2B5EF4-FFF2-40B4-BE49-F238E27FC236}">
                <a16:creationId xmlns:a16="http://schemas.microsoft.com/office/drawing/2014/main" id="{704B8A82-B8E6-4620-BD48-69713EB59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765" y="624228"/>
            <a:ext cx="8032588" cy="3729608"/>
          </a:xfrm>
          <a:prstGeom prst="wedgeRectCallout">
            <a:avLst>
              <a:gd name="adj1" fmla="val -52076"/>
              <a:gd name="adj2" fmla="val -17556"/>
            </a:avLst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be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some computational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problem.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be an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denotes the required output for problem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on input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be an algorithm/machine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A(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denotes the output produced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by algorithm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on input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A(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I)=P(I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indicate that alg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gives the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correct answer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 problem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on input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23" name="AutoShape 58">
            <a:extLst>
              <a:ext uri="{FF2B5EF4-FFF2-40B4-BE49-F238E27FC236}">
                <a16:creationId xmlns:a16="http://schemas.microsoft.com/office/drawing/2014/main" id="{E47625DF-2B84-4D70-8940-85B38986D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146" y="4406901"/>
            <a:ext cx="8048258" cy="2413000"/>
          </a:xfrm>
          <a:prstGeom prst="wedgeRoundRectCallout">
            <a:avLst>
              <a:gd name="adj1" fmla="val -52599"/>
              <a:gd name="adj2" fmla="val -41709"/>
              <a:gd name="adj3" fmla="val 16667"/>
            </a:avLst>
          </a:prstGeom>
          <a:solidFill>
            <a:srgbClr val="000066"/>
          </a:solidFill>
          <a:ln w="127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 algorithm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computing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then we need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its output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A(I)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to be as required.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From a logic perspective: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P(I)=A(I)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is just another T/F relation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between objects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and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E0010881-6248-4321-84D4-02C19114AC53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Computable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1347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DA3AEF54-231D-4A90-947E-AB80AAA857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21069"/>
            <a:ext cx="965133" cy="988405"/>
          </a:xfrm>
          <a:prstGeom prst="rect">
            <a:avLst/>
          </a:prstGeom>
        </p:spPr>
      </p:pic>
      <p:sp>
        <p:nvSpPr>
          <p:cNvPr id="15" name="AutoShape 8">
            <a:extLst>
              <a:ext uri="{FF2B5EF4-FFF2-40B4-BE49-F238E27FC236}">
                <a16:creationId xmlns:a16="http://schemas.microsoft.com/office/drawing/2014/main" id="{16CE77D6-B651-474E-95E4-09011336B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034" y="1168378"/>
            <a:ext cx="4989166" cy="897528"/>
          </a:xfrm>
          <a:prstGeom prst="wedgeRectCallout">
            <a:avLst>
              <a:gd name="adj1" fmla="val -54319"/>
              <a:gd name="adj2" fmla="val -6474"/>
            </a:avLst>
          </a:prstGeom>
          <a:noFill/>
          <a:ln w="12700">
            <a:solidFill>
              <a:srgbClr val="4D020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We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will start with an English statement</a:t>
            </a:r>
            <a:b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and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from it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build a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logic sentence.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23A9F0-F4E8-4B5C-AE85-A55C75650AB5}"/>
              </a:ext>
            </a:extLst>
          </p:cNvPr>
          <p:cNvSpPr/>
          <p:nvPr/>
        </p:nvSpPr>
        <p:spPr>
          <a:xfrm>
            <a:off x="2494744" y="2762071"/>
            <a:ext cx="6992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“Algorithm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correctly solves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on input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   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“Algorithm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correctly computes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        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is computable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”.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77AC99-FAE7-49C5-9F74-0258ACCEE2F8}"/>
              </a:ext>
            </a:extLst>
          </p:cNvPr>
          <p:cNvSpPr/>
          <p:nvPr/>
        </p:nvSpPr>
        <p:spPr>
          <a:xfrm>
            <a:off x="3777410" y="2467666"/>
            <a:ext cx="342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I)=P(I)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ymbol" pitchFamily="18" charset="2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2D11E6-1D6F-425A-8BC9-1F48DDAEDE7E}"/>
              </a:ext>
            </a:extLst>
          </p:cNvPr>
          <p:cNvSpPr/>
          <p:nvPr/>
        </p:nvSpPr>
        <p:spPr>
          <a:xfrm>
            <a:off x="612424" y="3101712"/>
            <a:ext cx="1882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algorithm A, 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CFA357-734C-452E-B06E-865893F55410}"/>
              </a:ext>
            </a:extLst>
          </p:cNvPr>
          <p:cNvSpPr/>
          <p:nvPr/>
        </p:nvSpPr>
        <p:spPr>
          <a:xfrm>
            <a:off x="348410" y="3134369"/>
            <a:ext cx="396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AB0EF4-ABAF-4725-BBE8-17892FBBEC3B}"/>
              </a:ext>
            </a:extLst>
          </p:cNvPr>
          <p:cNvSpPr/>
          <p:nvPr/>
        </p:nvSpPr>
        <p:spPr>
          <a:xfrm>
            <a:off x="348410" y="3101712"/>
            <a:ext cx="396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B491DFA-3391-44EE-8C09-53942D29A87B}"/>
              </a:ext>
            </a:extLst>
          </p:cNvPr>
          <p:cNvSpPr/>
          <p:nvPr/>
        </p:nvSpPr>
        <p:spPr>
          <a:xfrm>
            <a:off x="76200" y="2429894"/>
            <a:ext cx="3958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What does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computable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mean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BACC59C-D842-44EB-A715-74AE23955BB1}"/>
              </a:ext>
            </a:extLst>
          </p:cNvPr>
          <p:cNvSpPr/>
          <p:nvPr/>
        </p:nvSpPr>
        <p:spPr>
          <a:xfrm>
            <a:off x="1577658" y="2779486"/>
            <a:ext cx="16727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898F651-A722-4AE7-AA07-3F1C688B7C49}"/>
              </a:ext>
            </a:extLst>
          </p:cNvPr>
          <p:cNvSpPr/>
          <p:nvPr/>
        </p:nvSpPr>
        <p:spPr>
          <a:xfrm>
            <a:off x="1358900" y="2772229"/>
            <a:ext cx="396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54E610D-93FE-4B8F-A47B-7E5040B0EA65}"/>
              </a:ext>
            </a:extLst>
          </p:cNvPr>
          <p:cNvSpPr/>
          <p:nvPr/>
        </p:nvSpPr>
        <p:spPr>
          <a:xfrm>
            <a:off x="1313644" y="2755900"/>
            <a:ext cx="396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4CB12A0-B0E9-4D17-BF54-20A1D4FAD8F5}"/>
              </a:ext>
            </a:extLst>
          </p:cNvPr>
          <p:cNvSpPr/>
          <p:nvPr/>
        </p:nvSpPr>
        <p:spPr>
          <a:xfrm>
            <a:off x="76200" y="2433935"/>
            <a:ext cx="3958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What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does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computes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mean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?</a:t>
            </a:r>
          </a:p>
        </p:txBody>
      </p:sp>
      <p:sp>
        <p:nvSpPr>
          <p:cNvPr id="32" name="Text Box 74">
            <a:extLst>
              <a:ext uri="{FF2B5EF4-FFF2-40B4-BE49-F238E27FC236}">
                <a16:creationId xmlns:a16="http://schemas.microsoft.com/office/drawing/2014/main" id="{D1213CF0-4927-41B0-B408-BECFD3E4B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24114"/>
            <a:ext cx="4488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algorithm A,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A(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I)=P(I)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2AE4AE-B197-4C2E-82E4-53AFAF7466EA}"/>
              </a:ext>
            </a:extLst>
          </p:cNvPr>
          <p:cNvSpPr/>
          <p:nvPr/>
        </p:nvSpPr>
        <p:spPr>
          <a:xfrm>
            <a:off x="130696" y="2433935"/>
            <a:ext cx="3958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What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does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solves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mean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?</a:t>
            </a: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8E16868F-988D-459C-BBC2-347F82B85A0E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Computable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36" name="AutoShape 8">
            <a:extLst>
              <a:ext uri="{FF2B5EF4-FFF2-40B4-BE49-F238E27FC236}">
                <a16:creationId xmlns:a16="http://schemas.microsoft.com/office/drawing/2014/main" id="{110AA930-D237-4CB7-B0C6-0EB85A396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533" y="4588529"/>
            <a:ext cx="6553200" cy="897528"/>
          </a:xfrm>
          <a:prstGeom prst="wedgeRectCallout">
            <a:avLst>
              <a:gd name="adj1" fmla="val -31080"/>
              <a:gd name="adj2" fmla="val -65386"/>
            </a:avLst>
          </a:prstGeom>
          <a:noFill/>
          <a:ln w="12700">
            <a:solidFill>
              <a:srgbClr val="4D020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What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order do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these appear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logical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sentence?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hence in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game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?</a:t>
            </a:r>
          </a:p>
        </p:txBody>
      </p:sp>
      <p:grpSp>
        <p:nvGrpSpPr>
          <p:cNvPr id="37" name="Group 47">
            <a:extLst>
              <a:ext uri="{FF2B5EF4-FFF2-40B4-BE49-F238E27FC236}">
                <a16:creationId xmlns:a16="http://schemas.microsoft.com/office/drawing/2014/main" id="{B79A3A14-C411-4E08-B209-E5901F3E101D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71510" y="5105400"/>
            <a:ext cx="696912" cy="1524000"/>
            <a:chOff x="2593" y="768"/>
            <a:chExt cx="849" cy="1475"/>
          </a:xfrm>
        </p:grpSpPr>
        <p:sp>
          <p:nvSpPr>
            <p:cNvPr id="38" name="Freeform 48">
              <a:extLst>
                <a:ext uri="{FF2B5EF4-FFF2-40B4-BE49-F238E27FC236}">
                  <a16:creationId xmlns:a16="http://schemas.microsoft.com/office/drawing/2014/main" id="{C63BB7E2-3585-4314-8B84-894E79258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" y="1179"/>
              <a:ext cx="302" cy="308"/>
            </a:xfrm>
            <a:custGeom>
              <a:avLst/>
              <a:gdLst>
                <a:gd name="T0" fmla="*/ 220 w 302"/>
                <a:gd name="T1" fmla="*/ 225 h 308"/>
                <a:gd name="T2" fmla="*/ 220 w 302"/>
                <a:gd name="T3" fmla="*/ 197 h 308"/>
                <a:gd name="T4" fmla="*/ 216 w 302"/>
                <a:gd name="T5" fmla="*/ 159 h 308"/>
                <a:gd name="T6" fmla="*/ 208 w 302"/>
                <a:gd name="T7" fmla="*/ 135 h 308"/>
                <a:gd name="T8" fmla="*/ 198 w 302"/>
                <a:gd name="T9" fmla="*/ 116 h 308"/>
                <a:gd name="T10" fmla="*/ 181 w 302"/>
                <a:gd name="T11" fmla="*/ 93 h 308"/>
                <a:gd name="T12" fmla="*/ 193 w 302"/>
                <a:gd name="T13" fmla="*/ 80 h 308"/>
                <a:gd name="T14" fmla="*/ 199 w 302"/>
                <a:gd name="T15" fmla="*/ 60 h 308"/>
                <a:gd name="T16" fmla="*/ 196 w 302"/>
                <a:gd name="T17" fmla="*/ 38 h 308"/>
                <a:gd name="T18" fmla="*/ 184 w 302"/>
                <a:gd name="T19" fmla="*/ 18 h 308"/>
                <a:gd name="T20" fmla="*/ 163 w 302"/>
                <a:gd name="T21" fmla="*/ 5 h 308"/>
                <a:gd name="T22" fmla="*/ 142 w 302"/>
                <a:gd name="T23" fmla="*/ 0 h 308"/>
                <a:gd name="T24" fmla="*/ 136 w 302"/>
                <a:gd name="T25" fmla="*/ 9 h 308"/>
                <a:gd name="T26" fmla="*/ 148 w 302"/>
                <a:gd name="T27" fmla="*/ 15 h 308"/>
                <a:gd name="T28" fmla="*/ 160 w 302"/>
                <a:gd name="T29" fmla="*/ 23 h 308"/>
                <a:gd name="T30" fmla="*/ 172 w 302"/>
                <a:gd name="T31" fmla="*/ 39 h 308"/>
                <a:gd name="T32" fmla="*/ 171 w 302"/>
                <a:gd name="T33" fmla="*/ 57 h 308"/>
                <a:gd name="T34" fmla="*/ 157 w 302"/>
                <a:gd name="T35" fmla="*/ 71 h 308"/>
                <a:gd name="T36" fmla="*/ 151 w 302"/>
                <a:gd name="T37" fmla="*/ 74 h 308"/>
                <a:gd name="T38" fmla="*/ 117 w 302"/>
                <a:gd name="T39" fmla="*/ 71 h 308"/>
                <a:gd name="T40" fmla="*/ 93 w 302"/>
                <a:gd name="T41" fmla="*/ 74 h 308"/>
                <a:gd name="T42" fmla="*/ 69 w 302"/>
                <a:gd name="T43" fmla="*/ 84 h 308"/>
                <a:gd name="T44" fmla="*/ 64 w 302"/>
                <a:gd name="T45" fmla="*/ 87 h 308"/>
                <a:gd name="T46" fmla="*/ 45 w 302"/>
                <a:gd name="T47" fmla="*/ 75 h 308"/>
                <a:gd name="T48" fmla="*/ 28 w 302"/>
                <a:gd name="T49" fmla="*/ 59 h 308"/>
                <a:gd name="T50" fmla="*/ 25 w 302"/>
                <a:gd name="T51" fmla="*/ 48 h 308"/>
                <a:gd name="T52" fmla="*/ 30 w 302"/>
                <a:gd name="T53" fmla="*/ 36 h 308"/>
                <a:gd name="T54" fmla="*/ 43 w 302"/>
                <a:gd name="T55" fmla="*/ 29 h 308"/>
                <a:gd name="T56" fmla="*/ 48 w 302"/>
                <a:gd name="T57" fmla="*/ 20 h 308"/>
                <a:gd name="T58" fmla="*/ 40 w 302"/>
                <a:gd name="T59" fmla="*/ 15 h 308"/>
                <a:gd name="T60" fmla="*/ 25 w 302"/>
                <a:gd name="T61" fmla="*/ 18 h 308"/>
                <a:gd name="T62" fmla="*/ 6 w 302"/>
                <a:gd name="T63" fmla="*/ 36 h 308"/>
                <a:gd name="T64" fmla="*/ 0 w 302"/>
                <a:gd name="T65" fmla="*/ 56 h 308"/>
                <a:gd name="T66" fmla="*/ 6 w 302"/>
                <a:gd name="T67" fmla="*/ 74 h 308"/>
                <a:gd name="T68" fmla="*/ 22 w 302"/>
                <a:gd name="T69" fmla="*/ 93 h 308"/>
                <a:gd name="T70" fmla="*/ 40 w 302"/>
                <a:gd name="T71" fmla="*/ 107 h 308"/>
                <a:gd name="T72" fmla="*/ 25 w 302"/>
                <a:gd name="T73" fmla="*/ 140 h 308"/>
                <a:gd name="T74" fmla="*/ 22 w 302"/>
                <a:gd name="T75" fmla="*/ 171 h 308"/>
                <a:gd name="T76" fmla="*/ 24 w 302"/>
                <a:gd name="T77" fmla="*/ 204 h 308"/>
                <a:gd name="T78" fmla="*/ 27 w 302"/>
                <a:gd name="T79" fmla="*/ 233 h 308"/>
                <a:gd name="T80" fmla="*/ 39 w 302"/>
                <a:gd name="T81" fmla="*/ 258 h 308"/>
                <a:gd name="T82" fmla="*/ 55 w 302"/>
                <a:gd name="T83" fmla="*/ 278 h 308"/>
                <a:gd name="T84" fmla="*/ 79 w 302"/>
                <a:gd name="T85" fmla="*/ 293 h 308"/>
                <a:gd name="T86" fmla="*/ 99 w 302"/>
                <a:gd name="T87" fmla="*/ 303 h 308"/>
                <a:gd name="T88" fmla="*/ 124 w 302"/>
                <a:gd name="T89" fmla="*/ 308 h 308"/>
                <a:gd name="T90" fmla="*/ 148 w 302"/>
                <a:gd name="T91" fmla="*/ 308 h 308"/>
                <a:gd name="T92" fmla="*/ 172 w 302"/>
                <a:gd name="T93" fmla="*/ 305 h 308"/>
                <a:gd name="T94" fmla="*/ 196 w 302"/>
                <a:gd name="T95" fmla="*/ 297 h 308"/>
                <a:gd name="T96" fmla="*/ 208 w 302"/>
                <a:gd name="T97" fmla="*/ 284 h 308"/>
                <a:gd name="T98" fmla="*/ 220 w 302"/>
                <a:gd name="T99" fmla="*/ 266 h 308"/>
                <a:gd name="T100" fmla="*/ 253 w 302"/>
                <a:gd name="T101" fmla="*/ 278 h 308"/>
                <a:gd name="T102" fmla="*/ 273 w 302"/>
                <a:gd name="T103" fmla="*/ 288 h 308"/>
                <a:gd name="T104" fmla="*/ 288 w 302"/>
                <a:gd name="T105" fmla="*/ 290 h 308"/>
                <a:gd name="T106" fmla="*/ 298 w 302"/>
                <a:gd name="T107" fmla="*/ 281 h 308"/>
                <a:gd name="T108" fmla="*/ 302 w 302"/>
                <a:gd name="T109" fmla="*/ 269 h 308"/>
                <a:gd name="T110" fmla="*/ 294 w 302"/>
                <a:gd name="T111" fmla="*/ 254 h 308"/>
                <a:gd name="T112" fmla="*/ 270 w 302"/>
                <a:gd name="T113" fmla="*/ 243 h 308"/>
                <a:gd name="T114" fmla="*/ 238 w 302"/>
                <a:gd name="T115" fmla="*/ 236 h 308"/>
                <a:gd name="T116" fmla="*/ 220 w 302"/>
                <a:gd name="T117" fmla="*/ 225 h 3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2"/>
                <a:gd name="T178" fmla="*/ 0 h 308"/>
                <a:gd name="T179" fmla="*/ 302 w 302"/>
                <a:gd name="T180" fmla="*/ 308 h 3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2" h="308">
                  <a:moveTo>
                    <a:pt x="220" y="225"/>
                  </a:moveTo>
                  <a:lnTo>
                    <a:pt x="220" y="197"/>
                  </a:lnTo>
                  <a:lnTo>
                    <a:pt x="216" y="159"/>
                  </a:lnTo>
                  <a:lnTo>
                    <a:pt x="208" y="135"/>
                  </a:lnTo>
                  <a:lnTo>
                    <a:pt x="198" y="116"/>
                  </a:lnTo>
                  <a:lnTo>
                    <a:pt x="181" y="93"/>
                  </a:lnTo>
                  <a:lnTo>
                    <a:pt x="193" y="80"/>
                  </a:lnTo>
                  <a:lnTo>
                    <a:pt x="199" y="60"/>
                  </a:lnTo>
                  <a:lnTo>
                    <a:pt x="196" y="38"/>
                  </a:lnTo>
                  <a:lnTo>
                    <a:pt x="184" y="18"/>
                  </a:lnTo>
                  <a:lnTo>
                    <a:pt x="163" y="5"/>
                  </a:lnTo>
                  <a:lnTo>
                    <a:pt x="142" y="0"/>
                  </a:lnTo>
                  <a:lnTo>
                    <a:pt x="136" y="9"/>
                  </a:lnTo>
                  <a:lnTo>
                    <a:pt x="148" y="15"/>
                  </a:lnTo>
                  <a:lnTo>
                    <a:pt x="160" y="23"/>
                  </a:lnTo>
                  <a:lnTo>
                    <a:pt x="172" y="39"/>
                  </a:lnTo>
                  <a:lnTo>
                    <a:pt x="171" y="57"/>
                  </a:lnTo>
                  <a:lnTo>
                    <a:pt x="157" y="71"/>
                  </a:lnTo>
                  <a:lnTo>
                    <a:pt x="151" y="74"/>
                  </a:lnTo>
                  <a:lnTo>
                    <a:pt x="117" y="71"/>
                  </a:lnTo>
                  <a:lnTo>
                    <a:pt x="93" y="74"/>
                  </a:lnTo>
                  <a:lnTo>
                    <a:pt x="69" y="84"/>
                  </a:lnTo>
                  <a:lnTo>
                    <a:pt x="64" y="87"/>
                  </a:lnTo>
                  <a:lnTo>
                    <a:pt x="45" y="75"/>
                  </a:lnTo>
                  <a:lnTo>
                    <a:pt x="28" y="59"/>
                  </a:lnTo>
                  <a:lnTo>
                    <a:pt x="25" y="48"/>
                  </a:lnTo>
                  <a:lnTo>
                    <a:pt x="30" y="36"/>
                  </a:lnTo>
                  <a:lnTo>
                    <a:pt x="43" y="29"/>
                  </a:lnTo>
                  <a:lnTo>
                    <a:pt x="48" y="20"/>
                  </a:lnTo>
                  <a:lnTo>
                    <a:pt x="40" y="15"/>
                  </a:lnTo>
                  <a:lnTo>
                    <a:pt x="25" y="18"/>
                  </a:lnTo>
                  <a:lnTo>
                    <a:pt x="6" y="36"/>
                  </a:lnTo>
                  <a:lnTo>
                    <a:pt x="0" y="56"/>
                  </a:lnTo>
                  <a:lnTo>
                    <a:pt x="6" y="74"/>
                  </a:lnTo>
                  <a:lnTo>
                    <a:pt x="22" y="93"/>
                  </a:lnTo>
                  <a:lnTo>
                    <a:pt x="40" y="107"/>
                  </a:lnTo>
                  <a:lnTo>
                    <a:pt x="25" y="140"/>
                  </a:lnTo>
                  <a:lnTo>
                    <a:pt x="22" y="171"/>
                  </a:lnTo>
                  <a:lnTo>
                    <a:pt x="24" y="204"/>
                  </a:lnTo>
                  <a:lnTo>
                    <a:pt x="27" y="233"/>
                  </a:lnTo>
                  <a:lnTo>
                    <a:pt x="39" y="258"/>
                  </a:lnTo>
                  <a:lnTo>
                    <a:pt x="55" y="278"/>
                  </a:lnTo>
                  <a:lnTo>
                    <a:pt x="79" y="293"/>
                  </a:lnTo>
                  <a:lnTo>
                    <a:pt x="99" y="303"/>
                  </a:lnTo>
                  <a:lnTo>
                    <a:pt x="124" y="308"/>
                  </a:lnTo>
                  <a:lnTo>
                    <a:pt x="148" y="308"/>
                  </a:lnTo>
                  <a:lnTo>
                    <a:pt x="172" y="305"/>
                  </a:lnTo>
                  <a:lnTo>
                    <a:pt x="196" y="297"/>
                  </a:lnTo>
                  <a:lnTo>
                    <a:pt x="208" y="284"/>
                  </a:lnTo>
                  <a:lnTo>
                    <a:pt x="220" y="266"/>
                  </a:lnTo>
                  <a:lnTo>
                    <a:pt x="253" y="278"/>
                  </a:lnTo>
                  <a:lnTo>
                    <a:pt x="273" y="288"/>
                  </a:lnTo>
                  <a:lnTo>
                    <a:pt x="288" y="290"/>
                  </a:lnTo>
                  <a:lnTo>
                    <a:pt x="298" y="281"/>
                  </a:lnTo>
                  <a:lnTo>
                    <a:pt x="302" y="269"/>
                  </a:lnTo>
                  <a:lnTo>
                    <a:pt x="294" y="254"/>
                  </a:lnTo>
                  <a:lnTo>
                    <a:pt x="270" y="243"/>
                  </a:lnTo>
                  <a:lnTo>
                    <a:pt x="238" y="236"/>
                  </a:lnTo>
                  <a:lnTo>
                    <a:pt x="220" y="22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9" name="Freeform 49">
              <a:extLst>
                <a:ext uri="{FF2B5EF4-FFF2-40B4-BE49-F238E27FC236}">
                  <a16:creationId xmlns:a16="http://schemas.microsoft.com/office/drawing/2014/main" id="{1AC7D188-B7A8-4CE8-81A1-55BB54CC5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1498"/>
              <a:ext cx="216" cy="346"/>
            </a:xfrm>
            <a:custGeom>
              <a:avLst/>
              <a:gdLst>
                <a:gd name="T0" fmla="*/ 45 w 216"/>
                <a:gd name="T1" fmla="*/ 18 h 346"/>
                <a:gd name="T2" fmla="*/ 57 w 216"/>
                <a:gd name="T3" fmla="*/ 8 h 346"/>
                <a:gd name="T4" fmla="*/ 78 w 216"/>
                <a:gd name="T5" fmla="*/ 0 h 346"/>
                <a:gd name="T6" fmla="*/ 99 w 216"/>
                <a:gd name="T7" fmla="*/ 2 h 346"/>
                <a:gd name="T8" fmla="*/ 117 w 216"/>
                <a:gd name="T9" fmla="*/ 5 h 346"/>
                <a:gd name="T10" fmla="*/ 140 w 216"/>
                <a:gd name="T11" fmla="*/ 12 h 346"/>
                <a:gd name="T12" fmla="*/ 158 w 216"/>
                <a:gd name="T13" fmla="*/ 28 h 346"/>
                <a:gd name="T14" fmla="*/ 174 w 216"/>
                <a:gd name="T15" fmla="*/ 44 h 346"/>
                <a:gd name="T16" fmla="*/ 191 w 216"/>
                <a:gd name="T17" fmla="*/ 73 h 346"/>
                <a:gd name="T18" fmla="*/ 203 w 216"/>
                <a:gd name="T19" fmla="*/ 104 h 346"/>
                <a:gd name="T20" fmla="*/ 210 w 216"/>
                <a:gd name="T21" fmla="*/ 139 h 346"/>
                <a:gd name="T22" fmla="*/ 215 w 216"/>
                <a:gd name="T23" fmla="*/ 173 h 346"/>
                <a:gd name="T24" fmla="*/ 216 w 216"/>
                <a:gd name="T25" fmla="*/ 211 h 346"/>
                <a:gd name="T26" fmla="*/ 210 w 216"/>
                <a:gd name="T27" fmla="*/ 245 h 346"/>
                <a:gd name="T28" fmla="*/ 206 w 216"/>
                <a:gd name="T29" fmla="*/ 271 h 346"/>
                <a:gd name="T30" fmla="*/ 195 w 216"/>
                <a:gd name="T31" fmla="*/ 299 h 346"/>
                <a:gd name="T32" fmla="*/ 176 w 216"/>
                <a:gd name="T33" fmla="*/ 320 h 346"/>
                <a:gd name="T34" fmla="*/ 150 w 216"/>
                <a:gd name="T35" fmla="*/ 337 h 346"/>
                <a:gd name="T36" fmla="*/ 114 w 216"/>
                <a:gd name="T37" fmla="*/ 344 h 346"/>
                <a:gd name="T38" fmla="*/ 78 w 216"/>
                <a:gd name="T39" fmla="*/ 346 h 346"/>
                <a:gd name="T40" fmla="*/ 50 w 216"/>
                <a:gd name="T41" fmla="*/ 340 h 346"/>
                <a:gd name="T42" fmla="*/ 24 w 216"/>
                <a:gd name="T43" fmla="*/ 325 h 346"/>
                <a:gd name="T44" fmla="*/ 9 w 216"/>
                <a:gd name="T45" fmla="*/ 302 h 346"/>
                <a:gd name="T46" fmla="*/ 0 w 216"/>
                <a:gd name="T47" fmla="*/ 268 h 346"/>
                <a:gd name="T48" fmla="*/ 3 w 216"/>
                <a:gd name="T49" fmla="*/ 236 h 346"/>
                <a:gd name="T50" fmla="*/ 17 w 216"/>
                <a:gd name="T51" fmla="*/ 211 h 346"/>
                <a:gd name="T52" fmla="*/ 30 w 216"/>
                <a:gd name="T53" fmla="*/ 193 h 346"/>
                <a:gd name="T54" fmla="*/ 42 w 216"/>
                <a:gd name="T55" fmla="*/ 175 h 346"/>
                <a:gd name="T56" fmla="*/ 47 w 216"/>
                <a:gd name="T57" fmla="*/ 155 h 346"/>
                <a:gd name="T58" fmla="*/ 45 w 216"/>
                <a:gd name="T59" fmla="*/ 134 h 346"/>
                <a:gd name="T60" fmla="*/ 38 w 216"/>
                <a:gd name="T61" fmla="*/ 109 h 346"/>
                <a:gd name="T62" fmla="*/ 32 w 216"/>
                <a:gd name="T63" fmla="*/ 85 h 346"/>
                <a:gd name="T64" fmla="*/ 30 w 216"/>
                <a:gd name="T65" fmla="*/ 59 h 346"/>
                <a:gd name="T66" fmla="*/ 35 w 216"/>
                <a:gd name="T67" fmla="*/ 34 h 346"/>
                <a:gd name="T68" fmla="*/ 45 w 216"/>
                <a:gd name="T69" fmla="*/ 18 h 3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6"/>
                <a:gd name="T106" fmla="*/ 0 h 346"/>
                <a:gd name="T107" fmla="*/ 216 w 216"/>
                <a:gd name="T108" fmla="*/ 346 h 3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6" h="346">
                  <a:moveTo>
                    <a:pt x="45" y="18"/>
                  </a:moveTo>
                  <a:lnTo>
                    <a:pt x="57" y="8"/>
                  </a:lnTo>
                  <a:lnTo>
                    <a:pt x="78" y="0"/>
                  </a:lnTo>
                  <a:lnTo>
                    <a:pt x="99" y="2"/>
                  </a:lnTo>
                  <a:lnTo>
                    <a:pt x="117" y="5"/>
                  </a:lnTo>
                  <a:lnTo>
                    <a:pt x="140" y="12"/>
                  </a:lnTo>
                  <a:lnTo>
                    <a:pt x="158" y="28"/>
                  </a:lnTo>
                  <a:lnTo>
                    <a:pt x="174" y="44"/>
                  </a:lnTo>
                  <a:lnTo>
                    <a:pt x="191" y="73"/>
                  </a:lnTo>
                  <a:lnTo>
                    <a:pt x="203" y="104"/>
                  </a:lnTo>
                  <a:lnTo>
                    <a:pt x="210" y="139"/>
                  </a:lnTo>
                  <a:lnTo>
                    <a:pt x="215" y="173"/>
                  </a:lnTo>
                  <a:lnTo>
                    <a:pt x="216" y="211"/>
                  </a:lnTo>
                  <a:lnTo>
                    <a:pt x="210" y="245"/>
                  </a:lnTo>
                  <a:lnTo>
                    <a:pt x="206" y="271"/>
                  </a:lnTo>
                  <a:lnTo>
                    <a:pt x="195" y="299"/>
                  </a:lnTo>
                  <a:lnTo>
                    <a:pt x="176" y="320"/>
                  </a:lnTo>
                  <a:lnTo>
                    <a:pt x="150" y="337"/>
                  </a:lnTo>
                  <a:lnTo>
                    <a:pt x="114" y="344"/>
                  </a:lnTo>
                  <a:lnTo>
                    <a:pt x="78" y="346"/>
                  </a:lnTo>
                  <a:lnTo>
                    <a:pt x="50" y="340"/>
                  </a:lnTo>
                  <a:lnTo>
                    <a:pt x="24" y="325"/>
                  </a:lnTo>
                  <a:lnTo>
                    <a:pt x="9" y="302"/>
                  </a:lnTo>
                  <a:lnTo>
                    <a:pt x="0" y="268"/>
                  </a:lnTo>
                  <a:lnTo>
                    <a:pt x="3" y="236"/>
                  </a:lnTo>
                  <a:lnTo>
                    <a:pt x="17" y="211"/>
                  </a:lnTo>
                  <a:lnTo>
                    <a:pt x="30" y="193"/>
                  </a:lnTo>
                  <a:lnTo>
                    <a:pt x="42" y="175"/>
                  </a:lnTo>
                  <a:lnTo>
                    <a:pt x="47" y="155"/>
                  </a:lnTo>
                  <a:lnTo>
                    <a:pt x="45" y="134"/>
                  </a:lnTo>
                  <a:lnTo>
                    <a:pt x="38" y="109"/>
                  </a:lnTo>
                  <a:lnTo>
                    <a:pt x="32" y="85"/>
                  </a:lnTo>
                  <a:lnTo>
                    <a:pt x="30" y="59"/>
                  </a:lnTo>
                  <a:lnTo>
                    <a:pt x="35" y="34"/>
                  </a:lnTo>
                  <a:lnTo>
                    <a:pt x="45" y="1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0" name="Freeform 50">
              <a:extLst>
                <a:ext uri="{FF2B5EF4-FFF2-40B4-BE49-F238E27FC236}">
                  <a16:creationId xmlns:a16="http://schemas.microsoft.com/office/drawing/2014/main" id="{62187C54-472C-4F0D-8B75-6DEAA2BB7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1515"/>
              <a:ext cx="321" cy="165"/>
            </a:xfrm>
            <a:custGeom>
              <a:avLst/>
              <a:gdLst>
                <a:gd name="T0" fmla="*/ 254 w 321"/>
                <a:gd name="T1" fmla="*/ 36 h 165"/>
                <a:gd name="T2" fmla="*/ 269 w 321"/>
                <a:gd name="T3" fmla="*/ 15 h 165"/>
                <a:gd name="T4" fmla="*/ 294 w 321"/>
                <a:gd name="T5" fmla="*/ 0 h 165"/>
                <a:gd name="T6" fmla="*/ 311 w 321"/>
                <a:gd name="T7" fmla="*/ 3 h 165"/>
                <a:gd name="T8" fmla="*/ 321 w 321"/>
                <a:gd name="T9" fmla="*/ 18 h 165"/>
                <a:gd name="T10" fmla="*/ 318 w 321"/>
                <a:gd name="T11" fmla="*/ 50 h 165"/>
                <a:gd name="T12" fmla="*/ 306 w 321"/>
                <a:gd name="T13" fmla="*/ 80 h 165"/>
                <a:gd name="T14" fmla="*/ 282 w 321"/>
                <a:gd name="T15" fmla="*/ 98 h 165"/>
                <a:gd name="T16" fmla="*/ 243 w 321"/>
                <a:gd name="T17" fmla="*/ 119 h 165"/>
                <a:gd name="T18" fmla="*/ 207 w 321"/>
                <a:gd name="T19" fmla="*/ 147 h 165"/>
                <a:gd name="T20" fmla="*/ 179 w 321"/>
                <a:gd name="T21" fmla="*/ 165 h 165"/>
                <a:gd name="T22" fmla="*/ 162 w 321"/>
                <a:gd name="T23" fmla="*/ 164 h 165"/>
                <a:gd name="T24" fmla="*/ 137 w 321"/>
                <a:gd name="T25" fmla="*/ 149 h 165"/>
                <a:gd name="T26" fmla="*/ 104 w 321"/>
                <a:gd name="T27" fmla="*/ 116 h 165"/>
                <a:gd name="T28" fmla="*/ 75 w 321"/>
                <a:gd name="T29" fmla="*/ 93 h 165"/>
                <a:gd name="T30" fmla="*/ 62 w 321"/>
                <a:gd name="T31" fmla="*/ 98 h 165"/>
                <a:gd name="T32" fmla="*/ 54 w 321"/>
                <a:gd name="T33" fmla="*/ 116 h 165"/>
                <a:gd name="T34" fmla="*/ 50 w 321"/>
                <a:gd name="T35" fmla="*/ 117 h 165"/>
                <a:gd name="T36" fmla="*/ 24 w 321"/>
                <a:gd name="T37" fmla="*/ 120 h 165"/>
                <a:gd name="T38" fmla="*/ 9 w 321"/>
                <a:gd name="T39" fmla="*/ 107 h 165"/>
                <a:gd name="T40" fmla="*/ 2 w 321"/>
                <a:gd name="T41" fmla="*/ 75 h 165"/>
                <a:gd name="T42" fmla="*/ 0 w 321"/>
                <a:gd name="T43" fmla="*/ 30 h 165"/>
                <a:gd name="T44" fmla="*/ 18 w 321"/>
                <a:gd name="T45" fmla="*/ 9 h 165"/>
                <a:gd name="T46" fmla="*/ 45 w 321"/>
                <a:gd name="T47" fmla="*/ 9 h 165"/>
                <a:gd name="T48" fmla="*/ 69 w 321"/>
                <a:gd name="T49" fmla="*/ 20 h 165"/>
                <a:gd name="T50" fmla="*/ 89 w 321"/>
                <a:gd name="T51" fmla="*/ 51 h 165"/>
                <a:gd name="T52" fmla="*/ 104 w 321"/>
                <a:gd name="T53" fmla="*/ 77 h 165"/>
                <a:gd name="T54" fmla="*/ 126 w 321"/>
                <a:gd name="T55" fmla="*/ 101 h 165"/>
                <a:gd name="T56" fmla="*/ 152 w 321"/>
                <a:gd name="T57" fmla="*/ 120 h 165"/>
                <a:gd name="T58" fmla="*/ 171 w 321"/>
                <a:gd name="T59" fmla="*/ 123 h 165"/>
                <a:gd name="T60" fmla="*/ 189 w 321"/>
                <a:gd name="T61" fmla="*/ 116 h 165"/>
                <a:gd name="T62" fmla="*/ 212 w 321"/>
                <a:gd name="T63" fmla="*/ 96 h 165"/>
                <a:gd name="T64" fmla="*/ 231 w 321"/>
                <a:gd name="T65" fmla="*/ 72 h 165"/>
                <a:gd name="T66" fmla="*/ 254 w 321"/>
                <a:gd name="T67" fmla="*/ 36 h 1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21"/>
                <a:gd name="T103" fmla="*/ 0 h 165"/>
                <a:gd name="T104" fmla="*/ 321 w 321"/>
                <a:gd name="T105" fmla="*/ 165 h 1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21" h="165">
                  <a:moveTo>
                    <a:pt x="254" y="36"/>
                  </a:moveTo>
                  <a:lnTo>
                    <a:pt x="269" y="15"/>
                  </a:lnTo>
                  <a:lnTo>
                    <a:pt x="294" y="0"/>
                  </a:lnTo>
                  <a:lnTo>
                    <a:pt x="311" y="3"/>
                  </a:lnTo>
                  <a:lnTo>
                    <a:pt x="321" y="18"/>
                  </a:lnTo>
                  <a:lnTo>
                    <a:pt x="318" y="50"/>
                  </a:lnTo>
                  <a:lnTo>
                    <a:pt x="306" y="80"/>
                  </a:lnTo>
                  <a:lnTo>
                    <a:pt x="282" y="98"/>
                  </a:lnTo>
                  <a:lnTo>
                    <a:pt x="243" y="119"/>
                  </a:lnTo>
                  <a:lnTo>
                    <a:pt x="207" y="147"/>
                  </a:lnTo>
                  <a:lnTo>
                    <a:pt x="179" y="165"/>
                  </a:lnTo>
                  <a:lnTo>
                    <a:pt x="162" y="164"/>
                  </a:lnTo>
                  <a:lnTo>
                    <a:pt x="137" y="149"/>
                  </a:lnTo>
                  <a:lnTo>
                    <a:pt x="104" y="116"/>
                  </a:lnTo>
                  <a:lnTo>
                    <a:pt x="75" y="93"/>
                  </a:lnTo>
                  <a:lnTo>
                    <a:pt x="62" y="98"/>
                  </a:lnTo>
                  <a:lnTo>
                    <a:pt x="54" y="116"/>
                  </a:lnTo>
                  <a:lnTo>
                    <a:pt x="50" y="117"/>
                  </a:lnTo>
                  <a:lnTo>
                    <a:pt x="24" y="120"/>
                  </a:lnTo>
                  <a:lnTo>
                    <a:pt x="9" y="107"/>
                  </a:lnTo>
                  <a:lnTo>
                    <a:pt x="2" y="75"/>
                  </a:lnTo>
                  <a:lnTo>
                    <a:pt x="0" y="30"/>
                  </a:lnTo>
                  <a:lnTo>
                    <a:pt x="18" y="9"/>
                  </a:lnTo>
                  <a:lnTo>
                    <a:pt x="45" y="9"/>
                  </a:lnTo>
                  <a:lnTo>
                    <a:pt x="69" y="20"/>
                  </a:lnTo>
                  <a:lnTo>
                    <a:pt x="89" y="51"/>
                  </a:lnTo>
                  <a:lnTo>
                    <a:pt x="104" y="77"/>
                  </a:lnTo>
                  <a:lnTo>
                    <a:pt x="126" y="101"/>
                  </a:lnTo>
                  <a:lnTo>
                    <a:pt x="152" y="120"/>
                  </a:lnTo>
                  <a:lnTo>
                    <a:pt x="171" y="123"/>
                  </a:lnTo>
                  <a:lnTo>
                    <a:pt x="189" y="116"/>
                  </a:lnTo>
                  <a:lnTo>
                    <a:pt x="212" y="96"/>
                  </a:lnTo>
                  <a:lnTo>
                    <a:pt x="231" y="72"/>
                  </a:lnTo>
                  <a:lnTo>
                    <a:pt x="254" y="36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1" name="Freeform 51">
              <a:extLst>
                <a:ext uri="{FF2B5EF4-FFF2-40B4-BE49-F238E27FC236}">
                  <a16:creationId xmlns:a16="http://schemas.microsoft.com/office/drawing/2014/main" id="{1229ADEF-0AC1-44BE-B1E8-D1E206B89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" y="1530"/>
              <a:ext cx="240" cy="348"/>
            </a:xfrm>
            <a:custGeom>
              <a:avLst/>
              <a:gdLst>
                <a:gd name="T0" fmla="*/ 16 w 240"/>
                <a:gd name="T1" fmla="*/ 2 h 348"/>
                <a:gd name="T2" fmla="*/ 45 w 240"/>
                <a:gd name="T3" fmla="*/ 6 h 348"/>
                <a:gd name="T4" fmla="*/ 67 w 240"/>
                <a:gd name="T5" fmla="*/ 32 h 348"/>
                <a:gd name="T6" fmla="*/ 91 w 240"/>
                <a:gd name="T7" fmla="*/ 57 h 348"/>
                <a:gd name="T8" fmla="*/ 121 w 240"/>
                <a:gd name="T9" fmla="*/ 81 h 348"/>
                <a:gd name="T10" fmla="*/ 144 w 240"/>
                <a:gd name="T11" fmla="*/ 99 h 348"/>
                <a:gd name="T12" fmla="*/ 169 w 240"/>
                <a:gd name="T13" fmla="*/ 113 h 348"/>
                <a:gd name="T14" fmla="*/ 196 w 240"/>
                <a:gd name="T15" fmla="*/ 126 h 348"/>
                <a:gd name="T16" fmla="*/ 219 w 240"/>
                <a:gd name="T17" fmla="*/ 135 h 348"/>
                <a:gd name="T18" fmla="*/ 235 w 240"/>
                <a:gd name="T19" fmla="*/ 147 h 348"/>
                <a:gd name="T20" fmla="*/ 240 w 240"/>
                <a:gd name="T21" fmla="*/ 159 h 348"/>
                <a:gd name="T22" fmla="*/ 231 w 240"/>
                <a:gd name="T23" fmla="*/ 176 h 348"/>
                <a:gd name="T24" fmla="*/ 210 w 240"/>
                <a:gd name="T25" fmla="*/ 191 h 348"/>
                <a:gd name="T26" fmla="*/ 166 w 240"/>
                <a:gd name="T27" fmla="*/ 203 h 348"/>
                <a:gd name="T28" fmla="*/ 127 w 240"/>
                <a:gd name="T29" fmla="*/ 215 h 348"/>
                <a:gd name="T30" fmla="*/ 103 w 240"/>
                <a:gd name="T31" fmla="*/ 230 h 348"/>
                <a:gd name="T32" fmla="*/ 108 w 240"/>
                <a:gd name="T33" fmla="*/ 245 h 348"/>
                <a:gd name="T34" fmla="*/ 109 w 240"/>
                <a:gd name="T35" fmla="*/ 249 h 348"/>
                <a:gd name="T36" fmla="*/ 135 w 240"/>
                <a:gd name="T37" fmla="*/ 273 h 348"/>
                <a:gd name="T38" fmla="*/ 163 w 240"/>
                <a:gd name="T39" fmla="*/ 293 h 348"/>
                <a:gd name="T40" fmla="*/ 189 w 240"/>
                <a:gd name="T41" fmla="*/ 309 h 348"/>
                <a:gd name="T42" fmla="*/ 193 w 240"/>
                <a:gd name="T43" fmla="*/ 317 h 348"/>
                <a:gd name="T44" fmla="*/ 195 w 240"/>
                <a:gd name="T45" fmla="*/ 321 h 348"/>
                <a:gd name="T46" fmla="*/ 192 w 240"/>
                <a:gd name="T47" fmla="*/ 330 h 348"/>
                <a:gd name="T48" fmla="*/ 187 w 240"/>
                <a:gd name="T49" fmla="*/ 333 h 348"/>
                <a:gd name="T50" fmla="*/ 177 w 240"/>
                <a:gd name="T51" fmla="*/ 341 h 348"/>
                <a:gd name="T52" fmla="*/ 172 w 240"/>
                <a:gd name="T53" fmla="*/ 344 h 348"/>
                <a:gd name="T54" fmla="*/ 153 w 240"/>
                <a:gd name="T55" fmla="*/ 348 h 348"/>
                <a:gd name="T56" fmla="*/ 130 w 240"/>
                <a:gd name="T57" fmla="*/ 330 h 348"/>
                <a:gd name="T58" fmla="*/ 112 w 240"/>
                <a:gd name="T59" fmla="*/ 305 h 348"/>
                <a:gd name="T60" fmla="*/ 87 w 240"/>
                <a:gd name="T61" fmla="*/ 270 h 348"/>
                <a:gd name="T62" fmla="*/ 70 w 240"/>
                <a:gd name="T63" fmla="*/ 237 h 348"/>
                <a:gd name="T64" fmla="*/ 69 w 240"/>
                <a:gd name="T65" fmla="*/ 219 h 348"/>
                <a:gd name="T66" fmla="*/ 81 w 240"/>
                <a:gd name="T67" fmla="*/ 203 h 348"/>
                <a:gd name="T68" fmla="*/ 112 w 240"/>
                <a:gd name="T69" fmla="*/ 194 h 348"/>
                <a:gd name="T70" fmla="*/ 148 w 240"/>
                <a:gd name="T71" fmla="*/ 180 h 348"/>
                <a:gd name="T72" fmla="*/ 172 w 240"/>
                <a:gd name="T73" fmla="*/ 173 h 348"/>
                <a:gd name="T74" fmla="*/ 180 w 240"/>
                <a:gd name="T75" fmla="*/ 164 h 348"/>
                <a:gd name="T76" fmla="*/ 175 w 240"/>
                <a:gd name="T77" fmla="*/ 155 h 348"/>
                <a:gd name="T78" fmla="*/ 154 w 240"/>
                <a:gd name="T79" fmla="*/ 141 h 348"/>
                <a:gd name="T80" fmla="*/ 121 w 240"/>
                <a:gd name="T81" fmla="*/ 125 h 348"/>
                <a:gd name="T82" fmla="*/ 85 w 240"/>
                <a:gd name="T83" fmla="*/ 113 h 348"/>
                <a:gd name="T84" fmla="*/ 57 w 240"/>
                <a:gd name="T85" fmla="*/ 101 h 348"/>
                <a:gd name="T86" fmla="*/ 24 w 240"/>
                <a:gd name="T87" fmla="*/ 75 h 348"/>
                <a:gd name="T88" fmla="*/ 9 w 240"/>
                <a:gd name="T89" fmla="*/ 53 h 348"/>
                <a:gd name="T90" fmla="*/ 0 w 240"/>
                <a:gd name="T91" fmla="*/ 24 h 348"/>
                <a:gd name="T92" fmla="*/ 9 w 240"/>
                <a:gd name="T93" fmla="*/ 8 h 348"/>
                <a:gd name="T94" fmla="*/ 22 w 240"/>
                <a:gd name="T95" fmla="*/ 0 h 348"/>
                <a:gd name="T96" fmla="*/ 16 w 240"/>
                <a:gd name="T97" fmla="*/ 2 h 34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0"/>
                <a:gd name="T148" fmla="*/ 0 h 348"/>
                <a:gd name="T149" fmla="*/ 240 w 240"/>
                <a:gd name="T150" fmla="*/ 348 h 34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0" h="348">
                  <a:moveTo>
                    <a:pt x="16" y="2"/>
                  </a:moveTo>
                  <a:lnTo>
                    <a:pt x="45" y="6"/>
                  </a:lnTo>
                  <a:lnTo>
                    <a:pt x="67" y="32"/>
                  </a:lnTo>
                  <a:lnTo>
                    <a:pt x="91" y="57"/>
                  </a:lnTo>
                  <a:lnTo>
                    <a:pt x="121" y="81"/>
                  </a:lnTo>
                  <a:lnTo>
                    <a:pt x="144" y="99"/>
                  </a:lnTo>
                  <a:lnTo>
                    <a:pt x="169" y="113"/>
                  </a:lnTo>
                  <a:lnTo>
                    <a:pt x="196" y="126"/>
                  </a:lnTo>
                  <a:lnTo>
                    <a:pt x="219" y="135"/>
                  </a:lnTo>
                  <a:lnTo>
                    <a:pt x="235" y="147"/>
                  </a:lnTo>
                  <a:lnTo>
                    <a:pt x="240" y="159"/>
                  </a:lnTo>
                  <a:lnTo>
                    <a:pt x="231" y="176"/>
                  </a:lnTo>
                  <a:lnTo>
                    <a:pt x="210" y="191"/>
                  </a:lnTo>
                  <a:lnTo>
                    <a:pt x="166" y="203"/>
                  </a:lnTo>
                  <a:lnTo>
                    <a:pt x="127" y="215"/>
                  </a:lnTo>
                  <a:lnTo>
                    <a:pt x="103" y="230"/>
                  </a:lnTo>
                  <a:lnTo>
                    <a:pt x="108" y="245"/>
                  </a:lnTo>
                  <a:lnTo>
                    <a:pt x="109" y="249"/>
                  </a:lnTo>
                  <a:lnTo>
                    <a:pt x="135" y="273"/>
                  </a:lnTo>
                  <a:lnTo>
                    <a:pt x="163" y="293"/>
                  </a:lnTo>
                  <a:lnTo>
                    <a:pt x="189" y="309"/>
                  </a:lnTo>
                  <a:lnTo>
                    <a:pt x="193" y="317"/>
                  </a:lnTo>
                  <a:lnTo>
                    <a:pt x="195" y="321"/>
                  </a:lnTo>
                  <a:lnTo>
                    <a:pt x="192" y="330"/>
                  </a:lnTo>
                  <a:lnTo>
                    <a:pt x="187" y="333"/>
                  </a:lnTo>
                  <a:lnTo>
                    <a:pt x="177" y="341"/>
                  </a:lnTo>
                  <a:lnTo>
                    <a:pt x="172" y="344"/>
                  </a:lnTo>
                  <a:lnTo>
                    <a:pt x="153" y="348"/>
                  </a:lnTo>
                  <a:lnTo>
                    <a:pt x="130" y="330"/>
                  </a:lnTo>
                  <a:lnTo>
                    <a:pt x="112" y="305"/>
                  </a:lnTo>
                  <a:lnTo>
                    <a:pt x="87" y="270"/>
                  </a:lnTo>
                  <a:lnTo>
                    <a:pt x="70" y="237"/>
                  </a:lnTo>
                  <a:lnTo>
                    <a:pt x="69" y="219"/>
                  </a:lnTo>
                  <a:lnTo>
                    <a:pt x="81" y="203"/>
                  </a:lnTo>
                  <a:lnTo>
                    <a:pt x="112" y="194"/>
                  </a:lnTo>
                  <a:lnTo>
                    <a:pt x="148" y="180"/>
                  </a:lnTo>
                  <a:lnTo>
                    <a:pt x="172" y="173"/>
                  </a:lnTo>
                  <a:lnTo>
                    <a:pt x="180" y="164"/>
                  </a:lnTo>
                  <a:lnTo>
                    <a:pt x="175" y="155"/>
                  </a:lnTo>
                  <a:lnTo>
                    <a:pt x="154" y="141"/>
                  </a:lnTo>
                  <a:lnTo>
                    <a:pt x="121" y="125"/>
                  </a:lnTo>
                  <a:lnTo>
                    <a:pt x="85" y="113"/>
                  </a:lnTo>
                  <a:lnTo>
                    <a:pt x="57" y="101"/>
                  </a:lnTo>
                  <a:lnTo>
                    <a:pt x="24" y="75"/>
                  </a:lnTo>
                  <a:lnTo>
                    <a:pt x="9" y="53"/>
                  </a:lnTo>
                  <a:lnTo>
                    <a:pt x="0" y="24"/>
                  </a:lnTo>
                  <a:lnTo>
                    <a:pt x="9" y="8"/>
                  </a:lnTo>
                  <a:lnTo>
                    <a:pt x="22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2" name="Freeform 52">
              <a:extLst>
                <a:ext uri="{FF2B5EF4-FFF2-40B4-BE49-F238E27FC236}">
                  <a16:creationId xmlns:a16="http://schemas.microsoft.com/office/drawing/2014/main" id="{D25C057F-DE19-4D40-8BC6-976681370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" y="1775"/>
              <a:ext cx="187" cy="420"/>
            </a:xfrm>
            <a:custGeom>
              <a:avLst/>
              <a:gdLst>
                <a:gd name="T0" fmla="*/ 52 w 187"/>
                <a:gd name="T1" fmla="*/ 0 h 420"/>
                <a:gd name="T2" fmla="*/ 67 w 187"/>
                <a:gd name="T3" fmla="*/ 7 h 420"/>
                <a:gd name="T4" fmla="*/ 84 w 187"/>
                <a:gd name="T5" fmla="*/ 21 h 420"/>
                <a:gd name="T6" fmla="*/ 91 w 187"/>
                <a:gd name="T7" fmla="*/ 39 h 420"/>
                <a:gd name="T8" fmla="*/ 103 w 187"/>
                <a:gd name="T9" fmla="*/ 69 h 420"/>
                <a:gd name="T10" fmla="*/ 111 w 187"/>
                <a:gd name="T11" fmla="*/ 102 h 420"/>
                <a:gd name="T12" fmla="*/ 117 w 187"/>
                <a:gd name="T13" fmla="*/ 133 h 420"/>
                <a:gd name="T14" fmla="*/ 114 w 187"/>
                <a:gd name="T15" fmla="*/ 160 h 420"/>
                <a:gd name="T16" fmla="*/ 108 w 187"/>
                <a:gd name="T17" fmla="*/ 181 h 420"/>
                <a:gd name="T18" fmla="*/ 99 w 187"/>
                <a:gd name="T19" fmla="*/ 205 h 420"/>
                <a:gd name="T20" fmla="*/ 82 w 187"/>
                <a:gd name="T21" fmla="*/ 235 h 420"/>
                <a:gd name="T22" fmla="*/ 64 w 187"/>
                <a:gd name="T23" fmla="*/ 265 h 420"/>
                <a:gd name="T24" fmla="*/ 51 w 187"/>
                <a:gd name="T25" fmla="*/ 286 h 420"/>
                <a:gd name="T26" fmla="*/ 43 w 187"/>
                <a:gd name="T27" fmla="*/ 303 h 420"/>
                <a:gd name="T28" fmla="*/ 43 w 187"/>
                <a:gd name="T29" fmla="*/ 319 h 420"/>
                <a:gd name="T30" fmla="*/ 48 w 187"/>
                <a:gd name="T31" fmla="*/ 333 h 420"/>
                <a:gd name="T32" fmla="*/ 72 w 187"/>
                <a:gd name="T33" fmla="*/ 340 h 420"/>
                <a:gd name="T34" fmla="*/ 106 w 187"/>
                <a:gd name="T35" fmla="*/ 349 h 420"/>
                <a:gd name="T36" fmla="*/ 157 w 187"/>
                <a:gd name="T37" fmla="*/ 366 h 420"/>
                <a:gd name="T38" fmla="*/ 181 w 187"/>
                <a:gd name="T39" fmla="*/ 378 h 420"/>
                <a:gd name="T40" fmla="*/ 187 w 187"/>
                <a:gd name="T41" fmla="*/ 391 h 420"/>
                <a:gd name="T42" fmla="*/ 181 w 187"/>
                <a:gd name="T43" fmla="*/ 402 h 420"/>
                <a:gd name="T44" fmla="*/ 163 w 187"/>
                <a:gd name="T45" fmla="*/ 414 h 420"/>
                <a:gd name="T46" fmla="*/ 157 w 187"/>
                <a:gd name="T47" fmla="*/ 415 h 420"/>
                <a:gd name="T48" fmla="*/ 133 w 187"/>
                <a:gd name="T49" fmla="*/ 420 h 420"/>
                <a:gd name="T50" fmla="*/ 121 w 187"/>
                <a:gd name="T51" fmla="*/ 415 h 420"/>
                <a:gd name="T52" fmla="*/ 112 w 187"/>
                <a:gd name="T53" fmla="*/ 405 h 420"/>
                <a:gd name="T54" fmla="*/ 97 w 187"/>
                <a:gd name="T55" fmla="*/ 387 h 420"/>
                <a:gd name="T56" fmla="*/ 73 w 187"/>
                <a:gd name="T57" fmla="*/ 370 h 420"/>
                <a:gd name="T58" fmla="*/ 54 w 187"/>
                <a:gd name="T59" fmla="*/ 367 h 420"/>
                <a:gd name="T60" fmla="*/ 36 w 187"/>
                <a:gd name="T61" fmla="*/ 367 h 420"/>
                <a:gd name="T62" fmla="*/ 22 w 187"/>
                <a:gd name="T63" fmla="*/ 367 h 420"/>
                <a:gd name="T64" fmla="*/ 10 w 187"/>
                <a:gd name="T65" fmla="*/ 360 h 420"/>
                <a:gd name="T66" fmla="*/ 4 w 187"/>
                <a:gd name="T67" fmla="*/ 352 h 420"/>
                <a:gd name="T68" fmla="*/ 0 w 187"/>
                <a:gd name="T69" fmla="*/ 339 h 420"/>
                <a:gd name="T70" fmla="*/ 3 w 187"/>
                <a:gd name="T71" fmla="*/ 327 h 420"/>
                <a:gd name="T72" fmla="*/ 7 w 187"/>
                <a:gd name="T73" fmla="*/ 307 h 420"/>
                <a:gd name="T74" fmla="*/ 15 w 187"/>
                <a:gd name="T75" fmla="*/ 291 h 420"/>
                <a:gd name="T76" fmla="*/ 27 w 187"/>
                <a:gd name="T77" fmla="*/ 264 h 420"/>
                <a:gd name="T78" fmla="*/ 49 w 187"/>
                <a:gd name="T79" fmla="*/ 229 h 420"/>
                <a:gd name="T80" fmla="*/ 64 w 187"/>
                <a:gd name="T81" fmla="*/ 201 h 420"/>
                <a:gd name="T82" fmla="*/ 70 w 187"/>
                <a:gd name="T83" fmla="*/ 175 h 420"/>
                <a:gd name="T84" fmla="*/ 73 w 187"/>
                <a:gd name="T85" fmla="*/ 150 h 420"/>
                <a:gd name="T86" fmla="*/ 64 w 187"/>
                <a:gd name="T87" fmla="*/ 121 h 420"/>
                <a:gd name="T88" fmla="*/ 52 w 187"/>
                <a:gd name="T89" fmla="*/ 97 h 420"/>
                <a:gd name="T90" fmla="*/ 37 w 187"/>
                <a:gd name="T91" fmla="*/ 72 h 420"/>
                <a:gd name="T92" fmla="*/ 25 w 187"/>
                <a:gd name="T93" fmla="*/ 51 h 420"/>
                <a:gd name="T94" fmla="*/ 21 w 187"/>
                <a:gd name="T95" fmla="*/ 30 h 420"/>
                <a:gd name="T96" fmla="*/ 25 w 187"/>
                <a:gd name="T97" fmla="*/ 16 h 420"/>
                <a:gd name="T98" fmla="*/ 33 w 187"/>
                <a:gd name="T99" fmla="*/ 7 h 420"/>
                <a:gd name="T100" fmla="*/ 46 w 187"/>
                <a:gd name="T101" fmla="*/ 3 h 420"/>
                <a:gd name="T102" fmla="*/ 52 w 187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7"/>
                <a:gd name="T157" fmla="*/ 0 h 420"/>
                <a:gd name="T158" fmla="*/ 187 w 187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7" h="420">
                  <a:moveTo>
                    <a:pt x="52" y="0"/>
                  </a:moveTo>
                  <a:lnTo>
                    <a:pt x="67" y="7"/>
                  </a:lnTo>
                  <a:lnTo>
                    <a:pt x="84" y="21"/>
                  </a:lnTo>
                  <a:lnTo>
                    <a:pt x="91" y="39"/>
                  </a:lnTo>
                  <a:lnTo>
                    <a:pt x="103" y="69"/>
                  </a:lnTo>
                  <a:lnTo>
                    <a:pt x="111" y="102"/>
                  </a:lnTo>
                  <a:lnTo>
                    <a:pt x="117" y="133"/>
                  </a:lnTo>
                  <a:lnTo>
                    <a:pt x="114" y="160"/>
                  </a:lnTo>
                  <a:lnTo>
                    <a:pt x="108" y="181"/>
                  </a:lnTo>
                  <a:lnTo>
                    <a:pt x="99" y="205"/>
                  </a:lnTo>
                  <a:lnTo>
                    <a:pt x="82" y="235"/>
                  </a:lnTo>
                  <a:lnTo>
                    <a:pt x="64" y="265"/>
                  </a:lnTo>
                  <a:lnTo>
                    <a:pt x="51" y="286"/>
                  </a:lnTo>
                  <a:lnTo>
                    <a:pt x="43" y="303"/>
                  </a:lnTo>
                  <a:lnTo>
                    <a:pt x="43" y="319"/>
                  </a:lnTo>
                  <a:lnTo>
                    <a:pt x="48" y="333"/>
                  </a:lnTo>
                  <a:lnTo>
                    <a:pt x="72" y="340"/>
                  </a:lnTo>
                  <a:lnTo>
                    <a:pt x="106" y="349"/>
                  </a:lnTo>
                  <a:lnTo>
                    <a:pt x="157" y="366"/>
                  </a:lnTo>
                  <a:lnTo>
                    <a:pt x="181" y="378"/>
                  </a:lnTo>
                  <a:lnTo>
                    <a:pt x="187" y="391"/>
                  </a:lnTo>
                  <a:lnTo>
                    <a:pt x="181" y="402"/>
                  </a:lnTo>
                  <a:lnTo>
                    <a:pt x="163" y="414"/>
                  </a:lnTo>
                  <a:lnTo>
                    <a:pt x="157" y="415"/>
                  </a:lnTo>
                  <a:lnTo>
                    <a:pt x="133" y="420"/>
                  </a:lnTo>
                  <a:lnTo>
                    <a:pt x="121" y="415"/>
                  </a:lnTo>
                  <a:lnTo>
                    <a:pt x="112" y="405"/>
                  </a:lnTo>
                  <a:lnTo>
                    <a:pt x="97" y="387"/>
                  </a:lnTo>
                  <a:lnTo>
                    <a:pt x="73" y="370"/>
                  </a:lnTo>
                  <a:lnTo>
                    <a:pt x="54" y="367"/>
                  </a:lnTo>
                  <a:lnTo>
                    <a:pt x="36" y="367"/>
                  </a:lnTo>
                  <a:lnTo>
                    <a:pt x="22" y="367"/>
                  </a:lnTo>
                  <a:lnTo>
                    <a:pt x="10" y="360"/>
                  </a:lnTo>
                  <a:lnTo>
                    <a:pt x="4" y="352"/>
                  </a:lnTo>
                  <a:lnTo>
                    <a:pt x="0" y="339"/>
                  </a:lnTo>
                  <a:lnTo>
                    <a:pt x="3" y="327"/>
                  </a:lnTo>
                  <a:lnTo>
                    <a:pt x="7" y="307"/>
                  </a:lnTo>
                  <a:lnTo>
                    <a:pt x="15" y="291"/>
                  </a:lnTo>
                  <a:lnTo>
                    <a:pt x="27" y="264"/>
                  </a:lnTo>
                  <a:lnTo>
                    <a:pt x="49" y="229"/>
                  </a:lnTo>
                  <a:lnTo>
                    <a:pt x="64" y="201"/>
                  </a:lnTo>
                  <a:lnTo>
                    <a:pt x="70" y="175"/>
                  </a:lnTo>
                  <a:lnTo>
                    <a:pt x="73" y="150"/>
                  </a:lnTo>
                  <a:lnTo>
                    <a:pt x="64" y="121"/>
                  </a:lnTo>
                  <a:lnTo>
                    <a:pt x="52" y="97"/>
                  </a:lnTo>
                  <a:lnTo>
                    <a:pt x="37" y="72"/>
                  </a:lnTo>
                  <a:lnTo>
                    <a:pt x="25" y="51"/>
                  </a:lnTo>
                  <a:lnTo>
                    <a:pt x="21" y="30"/>
                  </a:lnTo>
                  <a:lnTo>
                    <a:pt x="25" y="16"/>
                  </a:lnTo>
                  <a:lnTo>
                    <a:pt x="33" y="7"/>
                  </a:lnTo>
                  <a:lnTo>
                    <a:pt x="46" y="3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3" name="Freeform 53">
              <a:extLst>
                <a:ext uri="{FF2B5EF4-FFF2-40B4-BE49-F238E27FC236}">
                  <a16:creationId xmlns:a16="http://schemas.microsoft.com/office/drawing/2014/main" id="{A9CED9A4-E3A0-4DCC-99CB-07029A777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1773"/>
              <a:ext cx="165" cy="450"/>
            </a:xfrm>
            <a:custGeom>
              <a:avLst/>
              <a:gdLst>
                <a:gd name="T0" fmla="*/ 81 w 165"/>
                <a:gd name="T1" fmla="*/ 49 h 450"/>
                <a:gd name="T2" fmla="*/ 97 w 165"/>
                <a:gd name="T3" fmla="*/ 25 h 450"/>
                <a:gd name="T4" fmla="*/ 123 w 165"/>
                <a:gd name="T5" fmla="*/ 3 h 450"/>
                <a:gd name="T6" fmla="*/ 147 w 165"/>
                <a:gd name="T7" fmla="*/ 0 h 450"/>
                <a:gd name="T8" fmla="*/ 160 w 165"/>
                <a:gd name="T9" fmla="*/ 15 h 450"/>
                <a:gd name="T10" fmla="*/ 165 w 165"/>
                <a:gd name="T11" fmla="*/ 37 h 450"/>
                <a:gd name="T12" fmla="*/ 157 w 165"/>
                <a:gd name="T13" fmla="*/ 60 h 450"/>
                <a:gd name="T14" fmla="*/ 141 w 165"/>
                <a:gd name="T15" fmla="*/ 75 h 450"/>
                <a:gd name="T16" fmla="*/ 112 w 165"/>
                <a:gd name="T17" fmla="*/ 97 h 450"/>
                <a:gd name="T18" fmla="*/ 93 w 165"/>
                <a:gd name="T19" fmla="*/ 120 h 450"/>
                <a:gd name="T20" fmla="*/ 82 w 165"/>
                <a:gd name="T21" fmla="*/ 144 h 450"/>
                <a:gd name="T22" fmla="*/ 78 w 165"/>
                <a:gd name="T23" fmla="*/ 168 h 450"/>
                <a:gd name="T24" fmla="*/ 76 w 165"/>
                <a:gd name="T25" fmla="*/ 195 h 450"/>
                <a:gd name="T26" fmla="*/ 82 w 165"/>
                <a:gd name="T27" fmla="*/ 223 h 450"/>
                <a:gd name="T28" fmla="*/ 82 w 165"/>
                <a:gd name="T29" fmla="*/ 228 h 450"/>
                <a:gd name="T30" fmla="*/ 90 w 165"/>
                <a:gd name="T31" fmla="*/ 261 h 450"/>
                <a:gd name="T32" fmla="*/ 97 w 165"/>
                <a:gd name="T33" fmla="*/ 294 h 450"/>
                <a:gd name="T34" fmla="*/ 108 w 165"/>
                <a:gd name="T35" fmla="*/ 327 h 450"/>
                <a:gd name="T36" fmla="*/ 118 w 165"/>
                <a:gd name="T37" fmla="*/ 351 h 450"/>
                <a:gd name="T38" fmla="*/ 121 w 165"/>
                <a:gd name="T39" fmla="*/ 369 h 450"/>
                <a:gd name="T40" fmla="*/ 114 w 165"/>
                <a:gd name="T41" fmla="*/ 376 h 450"/>
                <a:gd name="T42" fmla="*/ 96 w 165"/>
                <a:gd name="T43" fmla="*/ 385 h 450"/>
                <a:gd name="T44" fmla="*/ 78 w 165"/>
                <a:gd name="T45" fmla="*/ 405 h 450"/>
                <a:gd name="T46" fmla="*/ 67 w 165"/>
                <a:gd name="T47" fmla="*/ 433 h 450"/>
                <a:gd name="T48" fmla="*/ 63 w 165"/>
                <a:gd name="T49" fmla="*/ 447 h 450"/>
                <a:gd name="T50" fmla="*/ 58 w 165"/>
                <a:gd name="T51" fmla="*/ 450 h 450"/>
                <a:gd name="T52" fmla="*/ 48 w 165"/>
                <a:gd name="T53" fmla="*/ 450 h 450"/>
                <a:gd name="T54" fmla="*/ 13 w 165"/>
                <a:gd name="T55" fmla="*/ 438 h 450"/>
                <a:gd name="T56" fmla="*/ 0 w 165"/>
                <a:gd name="T57" fmla="*/ 424 h 450"/>
                <a:gd name="T58" fmla="*/ 3 w 165"/>
                <a:gd name="T59" fmla="*/ 411 h 450"/>
                <a:gd name="T60" fmla="*/ 13 w 165"/>
                <a:gd name="T61" fmla="*/ 396 h 450"/>
                <a:gd name="T62" fmla="*/ 31 w 165"/>
                <a:gd name="T63" fmla="*/ 381 h 450"/>
                <a:gd name="T64" fmla="*/ 61 w 165"/>
                <a:gd name="T65" fmla="*/ 364 h 450"/>
                <a:gd name="T66" fmla="*/ 72 w 165"/>
                <a:gd name="T67" fmla="*/ 349 h 450"/>
                <a:gd name="T68" fmla="*/ 73 w 165"/>
                <a:gd name="T69" fmla="*/ 325 h 450"/>
                <a:gd name="T70" fmla="*/ 69 w 165"/>
                <a:gd name="T71" fmla="*/ 286 h 450"/>
                <a:gd name="T72" fmla="*/ 55 w 165"/>
                <a:gd name="T73" fmla="*/ 241 h 450"/>
                <a:gd name="T74" fmla="*/ 48 w 165"/>
                <a:gd name="T75" fmla="*/ 195 h 450"/>
                <a:gd name="T76" fmla="*/ 42 w 165"/>
                <a:gd name="T77" fmla="*/ 154 h 450"/>
                <a:gd name="T78" fmla="*/ 43 w 165"/>
                <a:gd name="T79" fmla="*/ 127 h 450"/>
                <a:gd name="T80" fmla="*/ 49 w 165"/>
                <a:gd name="T81" fmla="*/ 100 h 450"/>
                <a:gd name="T82" fmla="*/ 58 w 165"/>
                <a:gd name="T83" fmla="*/ 78 h 450"/>
                <a:gd name="T84" fmla="*/ 72 w 165"/>
                <a:gd name="T85" fmla="*/ 57 h 450"/>
                <a:gd name="T86" fmla="*/ 81 w 165"/>
                <a:gd name="T87" fmla="*/ 49 h 4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5"/>
                <a:gd name="T133" fmla="*/ 0 h 450"/>
                <a:gd name="T134" fmla="*/ 165 w 165"/>
                <a:gd name="T135" fmla="*/ 450 h 4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5" h="450">
                  <a:moveTo>
                    <a:pt x="81" y="49"/>
                  </a:moveTo>
                  <a:lnTo>
                    <a:pt x="97" y="25"/>
                  </a:lnTo>
                  <a:lnTo>
                    <a:pt x="123" y="3"/>
                  </a:lnTo>
                  <a:lnTo>
                    <a:pt x="147" y="0"/>
                  </a:lnTo>
                  <a:lnTo>
                    <a:pt x="160" y="15"/>
                  </a:lnTo>
                  <a:lnTo>
                    <a:pt x="165" y="37"/>
                  </a:lnTo>
                  <a:lnTo>
                    <a:pt x="157" y="60"/>
                  </a:lnTo>
                  <a:lnTo>
                    <a:pt x="141" y="75"/>
                  </a:lnTo>
                  <a:lnTo>
                    <a:pt x="112" y="97"/>
                  </a:lnTo>
                  <a:lnTo>
                    <a:pt x="93" y="120"/>
                  </a:lnTo>
                  <a:lnTo>
                    <a:pt x="82" y="144"/>
                  </a:lnTo>
                  <a:lnTo>
                    <a:pt x="78" y="168"/>
                  </a:lnTo>
                  <a:lnTo>
                    <a:pt x="76" y="195"/>
                  </a:lnTo>
                  <a:lnTo>
                    <a:pt x="82" y="223"/>
                  </a:lnTo>
                  <a:lnTo>
                    <a:pt x="82" y="228"/>
                  </a:lnTo>
                  <a:lnTo>
                    <a:pt x="90" y="261"/>
                  </a:lnTo>
                  <a:lnTo>
                    <a:pt x="97" y="294"/>
                  </a:lnTo>
                  <a:lnTo>
                    <a:pt x="108" y="327"/>
                  </a:lnTo>
                  <a:lnTo>
                    <a:pt x="118" y="351"/>
                  </a:lnTo>
                  <a:lnTo>
                    <a:pt x="121" y="369"/>
                  </a:lnTo>
                  <a:lnTo>
                    <a:pt x="114" y="376"/>
                  </a:lnTo>
                  <a:lnTo>
                    <a:pt x="96" y="385"/>
                  </a:lnTo>
                  <a:lnTo>
                    <a:pt x="78" y="405"/>
                  </a:lnTo>
                  <a:lnTo>
                    <a:pt x="67" y="433"/>
                  </a:lnTo>
                  <a:lnTo>
                    <a:pt x="63" y="447"/>
                  </a:lnTo>
                  <a:lnTo>
                    <a:pt x="58" y="450"/>
                  </a:lnTo>
                  <a:lnTo>
                    <a:pt x="48" y="450"/>
                  </a:lnTo>
                  <a:lnTo>
                    <a:pt x="13" y="438"/>
                  </a:lnTo>
                  <a:lnTo>
                    <a:pt x="0" y="424"/>
                  </a:lnTo>
                  <a:lnTo>
                    <a:pt x="3" y="411"/>
                  </a:lnTo>
                  <a:lnTo>
                    <a:pt x="13" y="396"/>
                  </a:lnTo>
                  <a:lnTo>
                    <a:pt x="31" y="381"/>
                  </a:lnTo>
                  <a:lnTo>
                    <a:pt x="61" y="364"/>
                  </a:lnTo>
                  <a:lnTo>
                    <a:pt x="72" y="349"/>
                  </a:lnTo>
                  <a:lnTo>
                    <a:pt x="73" y="325"/>
                  </a:lnTo>
                  <a:lnTo>
                    <a:pt x="69" y="286"/>
                  </a:lnTo>
                  <a:lnTo>
                    <a:pt x="55" y="241"/>
                  </a:lnTo>
                  <a:lnTo>
                    <a:pt x="48" y="195"/>
                  </a:lnTo>
                  <a:lnTo>
                    <a:pt x="42" y="154"/>
                  </a:lnTo>
                  <a:lnTo>
                    <a:pt x="43" y="127"/>
                  </a:lnTo>
                  <a:lnTo>
                    <a:pt x="49" y="100"/>
                  </a:lnTo>
                  <a:lnTo>
                    <a:pt x="58" y="78"/>
                  </a:lnTo>
                  <a:lnTo>
                    <a:pt x="72" y="57"/>
                  </a:lnTo>
                  <a:lnTo>
                    <a:pt x="81" y="49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4" name="Freeform 54">
              <a:extLst>
                <a:ext uri="{FF2B5EF4-FFF2-40B4-BE49-F238E27FC236}">
                  <a16:creationId xmlns:a16="http://schemas.microsoft.com/office/drawing/2014/main" id="{EA5A52DC-7FC6-4B5E-95CB-58D078E4B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1767"/>
              <a:ext cx="488" cy="476"/>
            </a:xfrm>
            <a:custGeom>
              <a:avLst/>
              <a:gdLst>
                <a:gd name="T0" fmla="*/ 480 w 488"/>
                <a:gd name="T1" fmla="*/ 0 h 476"/>
                <a:gd name="T2" fmla="*/ 432 w 488"/>
                <a:gd name="T3" fmla="*/ 19 h 476"/>
                <a:gd name="T4" fmla="*/ 402 w 488"/>
                <a:gd name="T5" fmla="*/ 45 h 476"/>
                <a:gd name="T6" fmla="*/ 381 w 488"/>
                <a:gd name="T7" fmla="*/ 81 h 476"/>
                <a:gd name="T8" fmla="*/ 363 w 488"/>
                <a:gd name="T9" fmla="*/ 118 h 476"/>
                <a:gd name="T10" fmla="*/ 352 w 488"/>
                <a:gd name="T11" fmla="*/ 160 h 476"/>
                <a:gd name="T12" fmla="*/ 346 w 488"/>
                <a:gd name="T13" fmla="*/ 202 h 476"/>
                <a:gd name="T14" fmla="*/ 337 w 488"/>
                <a:gd name="T15" fmla="*/ 241 h 476"/>
                <a:gd name="T16" fmla="*/ 327 w 488"/>
                <a:gd name="T17" fmla="*/ 265 h 476"/>
                <a:gd name="T18" fmla="*/ 313 w 488"/>
                <a:gd name="T19" fmla="*/ 283 h 476"/>
                <a:gd name="T20" fmla="*/ 294 w 488"/>
                <a:gd name="T21" fmla="*/ 300 h 476"/>
                <a:gd name="T22" fmla="*/ 289 w 488"/>
                <a:gd name="T23" fmla="*/ 301 h 476"/>
                <a:gd name="T24" fmla="*/ 264 w 488"/>
                <a:gd name="T25" fmla="*/ 316 h 476"/>
                <a:gd name="T26" fmla="*/ 223 w 488"/>
                <a:gd name="T27" fmla="*/ 334 h 476"/>
                <a:gd name="T28" fmla="*/ 184 w 488"/>
                <a:gd name="T29" fmla="*/ 354 h 476"/>
                <a:gd name="T30" fmla="*/ 148 w 488"/>
                <a:gd name="T31" fmla="*/ 367 h 476"/>
                <a:gd name="T32" fmla="*/ 127 w 488"/>
                <a:gd name="T33" fmla="*/ 333 h 476"/>
                <a:gd name="T34" fmla="*/ 127 w 488"/>
                <a:gd name="T35" fmla="*/ 337 h 476"/>
                <a:gd name="T36" fmla="*/ 111 w 488"/>
                <a:gd name="T37" fmla="*/ 373 h 476"/>
                <a:gd name="T38" fmla="*/ 88 w 488"/>
                <a:gd name="T39" fmla="*/ 405 h 476"/>
                <a:gd name="T40" fmla="*/ 51 w 488"/>
                <a:gd name="T41" fmla="*/ 435 h 476"/>
                <a:gd name="T42" fmla="*/ 12 w 488"/>
                <a:gd name="T43" fmla="*/ 460 h 476"/>
                <a:gd name="T44" fmla="*/ 0 w 488"/>
                <a:gd name="T45" fmla="*/ 469 h 476"/>
                <a:gd name="T46" fmla="*/ 10 w 488"/>
                <a:gd name="T47" fmla="*/ 474 h 476"/>
                <a:gd name="T48" fmla="*/ 6 w 488"/>
                <a:gd name="T49" fmla="*/ 476 h 476"/>
                <a:gd name="T50" fmla="*/ 64 w 488"/>
                <a:gd name="T51" fmla="*/ 459 h 476"/>
                <a:gd name="T52" fmla="*/ 118 w 488"/>
                <a:gd name="T53" fmla="*/ 448 h 476"/>
                <a:gd name="T54" fmla="*/ 175 w 488"/>
                <a:gd name="T55" fmla="*/ 438 h 476"/>
                <a:gd name="T56" fmla="*/ 204 w 488"/>
                <a:gd name="T57" fmla="*/ 436 h 476"/>
                <a:gd name="T58" fmla="*/ 168 w 488"/>
                <a:gd name="T59" fmla="*/ 393 h 476"/>
                <a:gd name="T60" fmla="*/ 163 w 488"/>
                <a:gd name="T61" fmla="*/ 396 h 476"/>
                <a:gd name="T62" fmla="*/ 217 w 488"/>
                <a:gd name="T63" fmla="*/ 366 h 476"/>
                <a:gd name="T64" fmla="*/ 262 w 488"/>
                <a:gd name="T65" fmla="*/ 342 h 476"/>
                <a:gd name="T66" fmla="*/ 298 w 488"/>
                <a:gd name="T67" fmla="*/ 324 h 476"/>
                <a:gd name="T68" fmla="*/ 328 w 488"/>
                <a:gd name="T69" fmla="*/ 301 h 476"/>
                <a:gd name="T70" fmla="*/ 346 w 488"/>
                <a:gd name="T71" fmla="*/ 279 h 476"/>
                <a:gd name="T72" fmla="*/ 358 w 488"/>
                <a:gd name="T73" fmla="*/ 249 h 476"/>
                <a:gd name="T74" fmla="*/ 367 w 488"/>
                <a:gd name="T75" fmla="*/ 208 h 476"/>
                <a:gd name="T76" fmla="*/ 375 w 488"/>
                <a:gd name="T77" fmla="*/ 171 h 476"/>
                <a:gd name="T78" fmla="*/ 384 w 488"/>
                <a:gd name="T79" fmla="*/ 135 h 476"/>
                <a:gd name="T80" fmla="*/ 394 w 488"/>
                <a:gd name="T81" fmla="*/ 99 h 476"/>
                <a:gd name="T82" fmla="*/ 412 w 488"/>
                <a:gd name="T83" fmla="*/ 69 h 476"/>
                <a:gd name="T84" fmla="*/ 433 w 488"/>
                <a:gd name="T85" fmla="*/ 48 h 476"/>
                <a:gd name="T86" fmla="*/ 465 w 488"/>
                <a:gd name="T87" fmla="*/ 33 h 476"/>
                <a:gd name="T88" fmla="*/ 488 w 488"/>
                <a:gd name="T89" fmla="*/ 22 h 476"/>
                <a:gd name="T90" fmla="*/ 480 w 488"/>
                <a:gd name="T91" fmla="*/ 0 h 4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88"/>
                <a:gd name="T139" fmla="*/ 0 h 476"/>
                <a:gd name="T140" fmla="*/ 488 w 488"/>
                <a:gd name="T141" fmla="*/ 476 h 4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88" h="476">
                  <a:moveTo>
                    <a:pt x="480" y="0"/>
                  </a:moveTo>
                  <a:lnTo>
                    <a:pt x="432" y="19"/>
                  </a:lnTo>
                  <a:lnTo>
                    <a:pt x="402" y="45"/>
                  </a:lnTo>
                  <a:lnTo>
                    <a:pt x="381" y="81"/>
                  </a:lnTo>
                  <a:lnTo>
                    <a:pt x="363" y="118"/>
                  </a:lnTo>
                  <a:lnTo>
                    <a:pt x="352" y="160"/>
                  </a:lnTo>
                  <a:lnTo>
                    <a:pt x="346" y="202"/>
                  </a:lnTo>
                  <a:lnTo>
                    <a:pt x="337" y="241"/>
                  </a:lnTo>
                  <a:lnTo>
                    <a:pt x="327" y="265"/>
                  </a:lnTo>
                  <a:lnTo>
                    <a:pt x="313" y="283"/>
                  </a:lnTo>
                  <a:lnTo>
                    <a:pt x="294" y="300"/>
                  </a:lnTo>
                  <a:lnTo>
                    <a:pt x="289" y="301"/>
                  </a:lnTo>
                  <a:lnTo>
                    <a:pt x="264" y="316"/>
                  </a:lnTo>
                  <a:lnTo>
                    <a:pt x="223" y="334"/>
                  </a:lnTo>
                  <a:lnTo>
                    <a:pt x="184" y="354"/>
                  </a:lnTo>
                  <a:lnTo>
                    <a:pt x="148" y="367"/>
                  </a:lnTo>
                  <a:lnTo>
                    <a:pt x="127" y="333"/>
                  </a:lnTo>
                  <a:lnTo>
                    <a:pt x="127" y="337"/>
                  </a:lnTo>
                  <a:lnTo>
                    <a:pt x="111" y="373"/>
                  </a:lnTo>
                  <a:lnTo>
                    <a:pt x="88" y="405"/>
                  </a:lnTo>
                  <a:lnTo>
                    <a:pt x="51" y="435"/>
                  </a:lnTo>
                  <a:lnTo>
                    <a:pt x="12" y="460"/>
                  </a:lnTo>
                  <a:lnTo>
                    <a:pt x="0" y="469"/>
                  </a:lnTo>
                  <a:lnTo>
                    <a:pt x="10" y="474"/>
                  </a:lnTo>
                  <a:lnTo>
                    <a:pt x="6" y="476"/>
                  </a:lnTo>
                  <a:lnTo>
                    <a:pt x="64" y="459"/>
                  </a:lnTo>
                  <a:lnTo>
                    <a:pt x="118" y="448"/>
                  </a:lnTo>
                  <a:lnTo>
                    <a:pt x="175" y="438"/>
                  </a:lnTo>
                  <a:lnTo>
                    <a:pt x="204" y="436"/>
                  </a:lnTo>
                  <a:lnTo>
                    <a:pt x="168" y="393"/>
                  </a:lnTo>
                  <a:lnTo>
                    <a:pt x="163" y="396"/>
                  </a:lnTo>
                  <a:lnTo>
                    <a:pt x="217" y="366"/>
                  </a:lnTo>
                  <a:lnTo>
                    <a:pt x="262" y="342"/>
                  </a:lnTo>
                  <a:lnTo>
                    <a:pt x="298" y="324"/>
                  </a:lnTo>
                  <a:lnTo>
                    <a:pt x="328" y="301"/>
                  </a:lnTo>
                  <a:lnTo>
                    <a:pt x="346" y="279"/>
                  </a:lnTo>
                  <a:lnTo>
                    <a:pt x="358" y="249"/>
                  </a:lnTo>
                  <a:lnTo>
                    <a:pt x="367" y="208"/>
                  </a:lnTo>
                  <a:lnTo>
                    <a:pt x="375" y="171"/>
                  </a:lnTo>
                  <a:lnTo>
                    <a:pt x="384" y="135"/>
                  </a:lnTo>
                  <a:lnTo>
                    <a:pt x="394" y="99"/>
                  </a:lnTo>
                  <a:lnTo>
                    <a:pt x="412" y="69"/>
                  </a:lnTo>
                  <a:lnTo>
                    <a:pt x="433" y="48"/>
                  </a:lnTo>
                  <a:lnTo>
                    <a:pt x="465" y="33"/>
                  </a:lnTo>
                  <a:lnTo>
                    <a:pt x="488" y="22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45" name="Group 55">
              <a:extLst>
                <a:ext uri="{FF2B5EF4-FFF2-40B4-BE49-F238E27FC236}">
                  <a16:creationId xmlns:a16="http://schemas.microsoft.com/office/drawing/2014/main" id="{13119DCC-C6F8-412D-ADFB-07843E80AD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0" y="768"/>
              <a:ext cx="230" cy="1456"/>
              <a:chOff x="2720" y="768"/>
              <a:chExt cx="230" cy="1456"/>
            </a:xfrm>
          </p:grpSpPr>
          <p:sp>
            <p:nvSpPr>
              <p:cNvPr id="46" name="Freeform 56">
                <a:extLst>
                  <a:ext uri="{FF2B5EF4-FFF2-40B4-BE49-F238E27FC236}">
                    <a16:creationId xmlns:a16="http://schemas.microsoft.com/office/drawing/2014/main" id="{30C405AD-8634-441A-9656-D5A404B94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795"/>
                <a:ext cx="230" cy="293"/>
              </a:xfrm>
              <a:custGeom>
                <a:avLst/>
                <a:gdLst>
                  <a:gd name="T0" fmla="*/ 147 w 230"/>
                  <a:gd name="T1" fmla="*/ 264 h 293"/>
                  <a:gd name="T2" fmla="*/ 170 w 230"/>
                  <a:gd name="T3" fmla="*/ 252 h 293"/>
                  <a:gd name="T4" fmla="*/ 182 w 230"/>
                  <a:gd name="T5" fmla="*/ 234 h 293"/>
                  <a:gd name="T6" fmla="*/ 192 w 230"/>
                  <a:gd name="T7" fmla="*/ 204 h 293"/>
                  <a:gd name="T8" fmla="*/ 198 w 230"/>
                  <a:gd name="T9" fmla="*/ 165 h 293"/>
                  <a:gd name="T10" fmla="*/ 195 w 230"/>
                  <a:gd name="T11" fmla="*/ 111 h 293"/>
                  <a:gd name="T12" fmla="*/ 192 w 230"/>
                  <a:gd name="T13" fmla="*/ 81 h 293"/>
                  <a:gd name="T14" fmla="*/ 167 w 230"/>
                  <a:gd name="T15" fmla="*/ 84 h 293"/>
                  <a:gd name="T16" fmla="*/ 177 w 230"/>
                  <a:gd name="T17" fmla="*/ 2 h 293"/>
                  <a:gd name="T18" fmla="*/ 230 w 230"/>
                  <a:gd name="T19" fmla="*/ 69 h 293"/>
                  <a:gd name="T20" fmla="*/ 212 w 230"/>
                  <a:gd name="T21" fmla="*/ 77 h 293"/>
                  <a:gd name="T22" fmla="*/ 219 w 230"/>
                  <a:gd name="T23" fmla="*/ 125 h 293"/>
                  <a:gd name="T24" fmla="*/ 219 w 230"/>
                  <a:gd name="T25" fmla="*/ 129 h 293"/>
                  <a:gd name="T26" fmla="*/ 219 w 230"/>
                  <a:gd name="T27" fmla="*/ 179 h 293"/>
                  <a:gd name="T28" fmla="*/ 218 w 230"/>
                  <a:gd name="T29" fmla="*/ 183 h 293"/>
                  <a:gd name="T30" fmla="*/ 210 w 230"/>
                  <a:gd name="T31" fmla="*/ 222 h 293"/>
                  <a:gd name="T32" fmla="*/ 197 w 230"/>
                  <a:gd name="T33" fmla="*/ 258 h 293"/>
                  <a:gd name="T34" fmla="*/ 174 w 230"/>
                  <a:gd name="T35" fmla="*/ 279 h 293"/>
                  <a:gd name="T36" fmla="*/ 143 w 230"/>
                  <a:gd name="T37" fmla="*/ 288 h 293"/>
                  <a:gd name="T38" fmla="*/ 113 w 230"/>
                  <a:gd name="T39" fmla="*/ 293 h 293"/>
                  <a:gd name="T40" fmla="*/ 84 w 230"/>
                  <a:gd name="T41" fmla="*/ 290 h 293"/>
                  <a:gd name="T42" fmla="*/ 57 w 230"/>
                  <a:gd name="T43" fmla="*/ 279 h 293"/>
                  <a:gd name="T44" fmla="*/ 33 w 230"/>
                  <a:gd name="T45" fmla="*/ 257 h 293"/>
                  <a:gd name="T46" fmla="*/ 17 w 230"/>
                  <a:gd name="T47" fmla="*/ 227 h 293"/>
                  <a:gd name="T48" fmla="*/ 8 w 230"/>
                  <a:gd name="T49" fmla="*/ 192 h 293"/>
                  <a:gd name="T50" fmla="*/ 5 w 230"/>
                  <a:gd name="T51" fmla="*/ 153 h 293"/>
                  <a:gd name="T52" fmla="*/ 8 w 230"/>
                  <a:gd name="T53" fmla="*/ 116 h 293"/>
                  <a:gd name="T54" fmla="*/ 21 w 230"/>
                  <a:gd name="T55" fmla="*/ 89 h 293"/>
                  <a:gd name="T56" fmla="*/ 0 w 230"/>
                  <a:gd name="T57" fmla="*/ 72 h 293"/>
                  <a:gd name="T58" fmla="*/ 50 w 230"/>
                  <a:gd name="T59" fmla="*/ 0 h 293"/>
                  <a:gd name="T60" fmla="*/ 60 w 230"/>
                  <a:gd name="T61" fmla="*/ 92 h 293"/>
                  <a:gd name="T62" fmla="*/ 36 w 230"/>
                  <a:gd name="T63" fmla="*/ 90 h 293"/>
                  <a:gd name="T64" fmla="*/ 26 w 230"/>
                  <a:gd name="T65" fmla="*/ 128 h 293"/>
                  <a:gd name="T66" fmla="*/ 26 w 230"/>
                  <a:gd name="T67" fmla="*/ 162 h 293"/>
                  <a:gd name="T68" fmla="*/ 29 w 230"/>
                  <a:gd name="T69" fmla="*/ 192 h 293"/>
                  <a:gd name="T70" fmla="*/ 38 w 230"/>
                  <a:gd name="T71" fmla="*/ 221 h 293"/>
                  <a:gd name="T72" fmla="*/ 54 w 230"/>
                  <a:gd name="T73" fmla="*/ 242 h 293"/>
                  <a:gd name="T74" fmla="*/ 74 w 230"/>
                  <a:gd name="T75" fmla="*/ 258 h 293"/>
                  <a:gd name="T76" fmla="*/ 99 w 230"/>
                  <a:gd name="T77" fmla="*/ 267 h 293"/>
                  <a:gd name="T78" fmla="*/ 125 w 230"/>
                  <a:gd name="T79" fmla="*/ 267 h 293"/>
                  <a:gd name="T80" fmla="*/ 147 w 230"/>
                  <a:gd name="T81" fmla="*/ 264 h 2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0"/>
                  <a:gd name="T124" fmla="*/ 0 h 293"/>
                  <a:gd name="T125" fmla="*/ 230 w 230"/>
                  <a:gd name="T126" fmla="*/ 293 h 2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0" h="293">
                    <a:moveTo>
                      <a:pt x="147" y="264"/>
                    </a:moveTo>
                    <a:lnTo>
                      <a:pt x="170" y="252"/>
                    </a:lnTo>
                    <a:lnTo>
                      <a:pt x="182" y="234"/>
                    </a:lnTo>
                    <a:lnTo>
                      <a:pt x="192" y="204"/>
                    </a:lnTo>
                    <a:lnTo>
                      <a:pt x="198" y="165"/>
                    </a:lnTo>
                    <a:lnTo>
                      <a:pt x="195" y="111"/>
                    </a:lnTo>
                    <a:lnTo>
                      <a:pt x="192" y="81"/>
                    </a:lnTo>
                    <a:lnTo>
                      <a:pt x="167" y="84"/>
                    </a:lnTo>
                    <a:lnTo>
                      <a:pt x="177" y="2"/>
                    </a:lnTo>
                    <a:lnTo>
                      <a:pt x="230" y="69"/>
                    </a:lnTo>
                    <a:lnTo>
                      <a:pt x="212" y="77"/>
                    </a:lnTo>
                    <a:lnTo>
                      <a:pt x="219" y="125"/>
                    </a:lnTo>
                    <a:lnTo>
                      <a:pt x="219" y="129"/>
                    </a:lnTo>
                    <a:lnTo>
                      <a:pt x="219" y="179"/>
                    </a:lnTo>
                    <a:lnTo>
                      <a:pt x="218" y="183"/>
                    </a:lnTo>
                    <a:lnTo>
                      <a:pt x="210" y="222"/>
                    </a:lnTo>
                    <a:lnTo>
                      <a:pt x="197" y="258"/>
                    </a:lnTo>
                    <a:lnTo>
                      <a:pt x="174" y="279"/>
                    </a:lnTo>
                    <a:lnTo>
                      <a:pt x="143" y="288"/>
                    </a:lnTo>
                    <a:lnTo>
                      <a:pt x="113" y="293"/>
                    </a:lnTo>
                    <a:lnTo>
                      <a:pt x="84" y="290"/>
                    </a:lnTo>
                    <a:lnTo>
                      <a:pt x="57" y="279"/>
                    </a:lnTo>
                    <a:lnTo>
                      <a:pt x="33" y="257"/>
                    </a:lnTo>
                    <a:lnTo>
                      <a:pt x="17" y="227"/>
                    </a:lnTo>
                    <a:lnTo>
                      <a:pt x="8" y="192"/>
                    </a:lnTo>
                    <a:lnTo>
                      <a:pt x="5" y="153"/>
                    </a:lnTo>
                    <a:lnTo>
                      <a:pt x="8" y="116"/>
                    </a:lnTo>
                    <a:lnTo>
                      <a:pt x="21" y="89"/>
                    </a:lnTo>
                    <a:lnTo>
                      <a:pt x="0" y="72"/>
                    </a:lnTo>
                    <a:lnTo>
                      <a:pt x="50" y="0"/>
                    </a:lnTo>
                    <a:lnTo>
                      <a:pt x="60" y="92"/>
                    </a:lnTo>
                    <a:lnTo>
                      <a:pt x="36" y="90"/>
                    </a:lnTo>
                    <a:lnTo>
                      <a:pt x="26" y="128"/>
                    </a:lnTo>
                    <a:lnTo>
                      <a:pt x="26" y="162"/>
                    </a:lnTo>
                    <a:lnTo>
                      <a:pt x="29" y="192"/>
                    </a:lnTo>
                    <a:lnTo>
                      <a:pt x="38" y="221"/>
                    </a:lnTo>
                    <a:lnTo>
                      <a:pt x="54" y="242"/>
                    </a:lnTo>
                    <a:lnTo>
                      <a:pt x="74" y="258"/>
                    </a:lnTo>
                    <a:lnTo>
                      <a:pt x="99" y="267"/>
                    </a:lnTo>
                    <a:lnTo>
                      <a:pt x="125" y="267"/>
                    </a:lnTo>
                    <a:lnTo>
                      <a:pt x="147" y="264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57">
                <a:extLst>
                  <a:ext uri="{FF2B5EF4-FFF2-40B4-BE49-F238E27FC236}">
                    <a16:creationId xmlns:a16="http://schemas.microsoft.com/office/drawing/2014/main" id="{33889133-4C79-468F-9DF9-9B8F1A378E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768"/>
                <a:ext cx="96" cy="1456"/>
              </a:xfrm>
              <a:custGeom>
                <a:avLst/>
                <a:gdLst>
                  <a:gd name="T0" fmla="*/ 27 w 96"/>
                  <a:gd name="T1" fmla="*/ 306 h 1456"/>
                  <a:gd name="T2" fmla="*/ 28 w 96"/>
                  <a:gd name="T3" fmla="*/ 78 h 1456"/>
                  <a:gd name="T4" fmla="*/ 0 w 96"/>
                  <a:gd name="T5" fmla="*/ 80 h 1456"/>
                  <a:gd name="T6" fmla="*/ 40 w 96"/>
                  <a:gd name="T7" fmla="*/ 0 h 1456"/>
                  <a:gd name="T8" fmla="*/ 73 w 96"/>
                  <a:gd name="T9" fmla="*/ 80 h 1456"/>
                  <a:gd name="T10" fmla="*/ 45 w 96"/>
                  <a:gd name="T11" fmla="*/ 75 h 1456"/>
                  <a:gd name="T12" fmla="*/ 46 w 96"/>
                  <a:gd name="T13" fmla="*/ 306 h 1456"/>
                  <a:gd name="T14" fmla="*/ 55 w 96"/>
                  <a:gd name="T15" fmla="*/ 582 h 1456"/>
                  <a:gd name="T16" fmla="*/ 70 w 96"/>
                  <a:gd name="T17" fmla="*/ 815 h 1456"/>
                  <a:gd name="T18" fmla="*/ 81 w 96"/>
                  <a:gd name="T19" fmla="*/ 1129 h 1456"/>
                  <a:gd name="T20" fmla="*/ 79 w 96"/>
                  <a:gd name="T21" fmla="*/ 1134 h 1456"/>
                  <a:gd name="T22" fmla="*/ 94 w 96"/>
                  <a:gd name="T23" fmla="*/ 1398 h 1456"/>
                  <a:gd name="T24" fmla="*/ 96 w 96"/>
                  <a:gd name="T25" fmla="*/ 1446 h 1456"/>
                  <a:gd name="T26" fmla="*/ 88 w 96"/>
                  <a:gd name="T27" fmla="*/ 1455 h 1456"/>
                  <a:gd name="T28" fmla="*/ 76 w 96"/>
                  <a:gd name="T29" fmla="*/ 1456 h 1456"/>
                  <a:gd name="T30" fmla="*/ 67 w 96"/>
                  <a:gd name="T31" fmla="*/ 1447 h 1456"/>
                  <a:gd name="T32" fmla="*/ 64 w 96"/>
                  <a:gd name="T33" fmla="*/ 1438 h 1456"/>
                  <a:gd name="T34" fmla="*/ 51 w 96"/>
                  <a:gd name="T35" fmla="*/ 911 h 1456"/>
                  <a:gd name="T36" fmla="*/ 34 w 96"/>
                  <a:gd name="T37" fmla="*/ 540 h 1456"/>
                  <a:gd name="T38" fmla="*/ 27 w 96"/>
                  <a:gd name="T39" fmla="*/ 306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6"/>
                  <a:gd name="T61" fmla="*/ 0 h 1456"/>
                  <a:gd name="T62" fmla="*/ 96 w 96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6" h="1456">
                    <a:moveTo>
                      <a:pt x="27" y="306"/>
                    </a:moveTo>
                    <a:lnTo>
                      <a:pt x="28" y="78"/>
                    </a:lnTo>
                    <a:lnTo>
                      <a:pt x="0" y="80"/>
                    </a:lnTo>
                    <a:lnTo>
                      <a:pt x="40" y="0"/>
                    </a:lnTo>
                    <a:lnTo>
                      <a:pt x="73" y="80"/>
                    </a:lnTo>
                    <a:lnTo>
                      <a:pt x="45" y="75"/>
                    </a:lnTo>
                    <a:lnTo>
                      <a:pt x="46" y="306"/>
                    </a:lnTo>
                    <a:lnTo>
                      <a:pt x="55" y="582"/>
                    </a:lnTo>
                    <a:lnTo>
                      <a:pt x="70" y="815"/>
                    </a:lnTo>
                    <a:lnTo>
                      <a:pt x="81" y="1129"/>
                    </a:lnTo>
                    <a:lnTo>
                      <a:pt x="79" y="1134"/>
                    </a:lnTo>
                    <a:lnTo>
                      <a:pt x="94" y="1398"/>
                    </a:lnTo>
                    <a:lnTo>
                      <a:pt x="96" y="1446"/>
                    </a:lnTo>
                    <a:lnTo>
                      <a:pt x="88" y="1455"/>
                    </a:lnTo>
                    <a:lnTo>
                      <a:pt x="76" y="1456"/>
                    </a:lnTo>
                    <a:lnTo>
                      <a:pt x="67" y="1447"/>
                    </a:lnTo>
                    <a:lnTo>
                      <a:pt x="64" y="1438"/>
                    </a:lnTo>
                    <a:lnTo>
                      <a:pt x="51" y="911"/>
                    </a:lnTo>
                    <a:lnTo>
                      <a:pt x="34" y="540"/>
                    </a:lnTo>
                    <a:lnTo>
                      <a:pt x="27" y="30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48" name="AutoShape 35">
            <a:extLst>
              <a:ext uri="{FF2B5EF4-FFF2-40B4-BE49-F238E27FC236}">
                <a16:creationId xmlns:a16="http://schemas.microsoft.com/office/drawing/2014/main" id="{F019218D-6AC0-45DA-A7D1-BA2BF2E7A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863953"/>
            <a:ext cx="7596294" cy="461665"/>
          </a:xfrm>
          <a:prstGeom prst="wedgeRoundRectCallout">
            <a:avLst>
              <a:gd name="adj1" fmla="val 49764"/>
              <a:gd name="adj2" fmla="val -78815"/>
              <a:gd name="adj3" fmla="val 16667"/>
            </a:avLst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He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better have one algorithm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that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works for every input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49" name="AutoShape 8">
            <a:extLst>
              <a:ext uri="{FF2B5EF4-FFF2-40B4-BE49-F238E27FC236}">
                <a16:creationId xmlns:a16="http://schemas.microsoft.com/office/drawing/2014/main" id="{B3EE7994-195F-4C8F-A2F2-33B01D0DF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949570"/>
            <a:ext cx="7668737" cy="461665"/>
          </a:xfrm>
          <a:prstGeom prst="wedgeRectCallout">
            <a:avLst>
              <a:gd name="adj1" fmla="val -31080"/>
              <a:gd name="adj2" fmla="val -65386"/>
            </a:avLst>
          </a:prstGeom>
          <a:noFill/>
          <a:ln w="12700">
            <a:solidFill>
              <a:srgbClr val="4D020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There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is at least one algorithm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that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works or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they all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do?</a:t>
            </a:r>
          </a:p>
        </p:txBody>
      </p:sp>
      <p:sp>
        <p:nvSpPr>
          <p:cNvPr id="34" name="AutoShape 8">
            <a:extLst>
              <a:ext uri="{FF2B5EF4-FFF2-40B4-BE49-F238E27FC236}">
                <a16:creationId xmlns:a16="http://schemas.microsoft.com/office/drawing/2014/main" id="{BD113307-290C-42F4-8DD9-E1A851456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079" y="3945056"/>
            <a:ext cx="6172200" cy="461665"/>
          </a:xfrm>
          <a:prstGeom prst="wedgeRectCallout">
            <a:avLst>
              <a:gd name="adj1" fmla="val -31080"/>
              <a:gd name="adj2" fmla="val -65386"/>
            </a:avLst>
          </a:prstGeom>
          <a:noFill/>
          <a:ln w="12700">
            <a:solidFill>
              <a:srgbClr val="4D020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There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is at least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solved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or all are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solved? </a:t>
            </a:r>
          </a:p>
        </p:txBody>
      </p:sp>
    </p:spTree>
    <p:extLst>
      <p:ext uri="{BB962C8B-B14F-4D97-AF65-F5344CB8AC3E}">
        <p14:creationId xmlns:p14="http://schemas.microsoft.com/office/powerpoint/2010/main" val="336177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7" grpId="0" build="allAtOnce"/>
      <p:bldP spid="31" grpId="0" build="allAtOnce"/>
      <p:bldP spid="32" grpId="0"/>
      <p:bldP spid="33" grpId="0" build="allAtOnce"/>
      <p:bldP spid="36" grpId="0" animBg="1"/>
      <p:bldP spid="48" grpId="0" animBg="1"/>
      <p:bldP spid="49" grpId="0" animBg="1"/>
      <p:bldP spid="49" grpId="1" animBg="1"/>
      <p:bldP spid="34" grpId="0" animBg="1"/>
      <p:bldP spid="3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DA3AEF54-231D-4A90-947E-AB80AAA857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21069"/>
            <a:ext cx="965133" cy="98840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A23A9F0-F4E8-4B5C-AE85-A55C75650AB5}"/>
              </a:ext>
            </a:extLst>
          </p:cNvPr>
          <p:cNvSpPr/>
          <p:nvPr/>
        </p:nvSpPr>
        <p:spPr>
          <a:xfrm>
            <a:off x="2494744" y="2762071"/>
            <a:ext cx="6992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“Algorithm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correctly solves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on input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   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“Algorithm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correctly computes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        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is computable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”.</a:t>
            </a:r>
          </a:p>
        </p:txBody>
      </p:sp>
      <p:sp>
        <p:nvSpPr>
          <p:cNvPr id="32" name="Text Box 74">
            <a:extLst>
              <a:ext uri="{FF2B5EF4-FFF2-40B4-BE49-F238E27FC236}">
                <a16:creationId xmlns:a16="http://schemas.microsoft.com/office/drawing/2014/main" id="{D1213CF0-4927-41B0-B408-BECFD3E4B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24114"/>
            <a:ext cx="4488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algorithm A,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A(I)=P(I)</a:t>
            </a: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8E16868F-988D-459C-BBC2-347F82B85A0E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Computable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7F1F01F-B5B3-45BD-90E6-F8909D5DA53D}"/>
              </a:ext>
            </a:extLst>
          </p:cNvPr>
          <p:cNvSpPr/>
          <p:nvPr/>
        </p:nvSpPr>
        <p:spPr>
          <a:xfrm>
            <a:off x="-73847" y="2762071"/>
            <a:ext cx="3429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I)=P(I)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ymbol" pitchFamily="18" charset="2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        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A(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I)=P(I)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 $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A(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I)=P(I)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DF866E2-8270-4172-B1A6-CE8BDEF30C8D}"/>
              </a:ext>
            </a:extLst>
          </p:cNvPr>
          <p:cNvSpPr/>
          <p:nvPr/>
        </p:nvSpPr>
        <p:spPr>
          <a:xfrm>
            <a:off x="1185085" y="2854765"/>
            <a:ext cx="228600" cy="304800"/>
          </a:xfrm>
          <a:prstGeom prst="ellipse">
            <a:avLst/>
          </a:prstGeom>
          <a:ln>
            <a:solidFill>
              <a:srgbClr val="00FF00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7146289-35FF-4015-92AF-85799C7D635E}"/>
              </a:ext>
            </a:extLst>
          </p:cNvPr>
          <p:cNvSpPr/>
          <p:nvPr/>
        </p:nvSpPr>
        <p:spPr>
          <a:xfrm>
            <a:off x="1447249" y="2862680"/>
            <a:ext cx="228600" cy="304800"/>
          </a:xfrm>
          <a:prstGeom prst="ellipse">
            <a:avLst/>
          </a:prstGeom>
          <a:ln>
            <a:solidFill>
              <a:srgbClr val="00FF00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E214C13-862D-46A6-A2B3-BB2EA9195C74}"/>
              </a:ext>
            </a:extLst>
          </p:cNvPr>
          <p:cNvSpPr/>
          <p:nvPr/>
        </p:nvSpPr>
        <p:spPr>
          <a:xfrm>
            <a:off x="1847479" y="2847735"/>
            <a:ext cx="228600" cy="304800"/>
          </a:xfrm>
          <a:prstGeom prst="ellipse">
            <a:avLst/>
          </a:prstGeom>
          <a:ln>
            <a:solidFill>
              <a:srgbClr val="00FF00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C718CD9-F4D7-4E33-AC13-A5AC5A062540}"/>
              </a:ext>
            </a:extLst>
          </p:cNvPr>
          <p:cNvSpPr/>
          <p:nvPr/>
        </p:nvSpPr>
        <p:spPr>
          <a:xfrm>
            <a:off x="2117272" y="2855650"/>
            <a:ext cx="228600" cy="304800"/>
          </a:xfrm>
          <a:prstGeom prst="ellipse">
            <a:avLst/>
          </a:prstGeom>
          <a:ln>
            <a:solidFill>
              <a:srgbClr val="00FF00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D891F4A-CB28-46F1-9F25-7C7B7EFA31D8}"/>
              </a:ext>
            </a:extLst>
          </p:cNvPr>
          <p:cNvSpPr/>
          <p:nvPr/>
        </p:nvSpPr>
        <p:spPr>
          <a:xfrm>
            <a:off x="1143000" y="3206306"/>
            <a:ext cx="228600" cy="304800"/>
          </a:xfrm>
          <a:prstGeom prst="ellipse">
            <a:avLst/>
          </a:prstGeom>
          <a:ln>
            <a:solidFill>
              <a:srgbClr val="00FF00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A61065E-FBBF-4762-B6F5-79379DECE678}"/>
              </a:ext>
            </a:extLst>
          </p:cNvPr>
          <p:cNvSpPr/>
          <p:nvPr/>
        </p:nvSpPr>
        <p:spPr>
          <a:xfrm>
            <a:off x="1843314" y="3209936"/>
            <a:ext cx="228600" cy="304800"/>
          </a:xfrm>
          <a:prstGeom prst="ellipse">
            <a:avLst/>
          </a:prstGeom>
          <a:ln>
            <a:solidFill>
              <a:srgbClr val="00FF00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B712B6D-7E58-4E18-8E70-902A0B0F736A}"/>
              </a:ext>
            </a:extLst>
          </p:cNvPr>
          <p:cNvSpPr/>
          <p:nvPr/>
        </p:nvSpPr>
        <p:spPr>
          <a:xfrm>
            <a:off x="1828800" y="3576422"/>
            <a:ext cx="228600" cy="304800"/>
          </a:xfrm>
          <a:prstGeom prst="ellipse">
            <a:avLst/>
          </a:prstGeom>
          <a:ln>
            <a:solidFill>
              <a:srgbClr val="00FF00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6" name="AutoShape 8">
            <a:extLst>
              <a:ext uri="{FF2B5EF4-FFF2-40B4-BE49-F238E27FC236}">
                <a16:creationId xmlns:a16="http://schemas.microsoft.com/office/drawing/2014/main" id="{30AADB54-2940-4E0C-ADAC-9EF1F36FA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008" y="1143000"/>
            <a:ext cx="5072792" cy="863210"/>
          </a:xfrm>
          <a:prstGeom prst="wedgeRectCallout">
            <a:avLst>
              <a:gd name="adj1" fmla="val -54319"/>
              <a:gd name="adj2" fmla="val -6474"/>
            </a:avLst>
          </a:prstGeom>
          <a:noFill/>
          <a:ln w="12700">
            <a:solidFill>
              <a:srgbClr val="4D020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What does each subsequence say about</a:t>
            </a:r>
            <a:endParaRPr kumimoji="0" lang="en-CA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** value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of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free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variables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7" name="AutoShape 8">
            <a:extLst>
              <a:ext uri="{FF2B5EF4-FFF2-40B4-BE49-F238E27FC236}">
                <a16:creationId xmlns:a16="http://schemas.microsoft.com/office/drawing/2014/main" id="{DF23E82E-EAD9-4EE6-9D62-392AA2EA3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775590"/>
            <a:ext cx="3200400" cy="482210"/>
          </a:xfrm>
          <a:prstGeom prst="wedgeRectCallout">
            <a:avLst>
              <a:gd name="adj1" fmla="val -54319"/>
              <a:gd name="adj2" fmla="val -6474"/>
            </a:avLst>
          </a:prstGeom>
          <a:noFill/>
          <a:ln w="12700">
            <a:solidFill>
              <a:srgbClr val="4D020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How does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game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go?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7D26524-D49C-46EE-98B9-1E0480F05C4C}"/>
              </a:ext>
            </a:extLst>
          </p:cNvPr>
          <p:cNvSpPr/>
          <p:nvPr/>
        </p:nvSpPr>
        <p:spPr>
          <a:xfrm>
            <a:off x="4911751" y="648217"/>
            <a:ext cx="40094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Or condensed to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Solves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35088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6" grpId="0" animBg="1"/>
      <p:bldP spid="57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5"/>
          <p:cNvGrpSpPr>
            <a:grpSpLocks/>
          </p:cNvGrpSpPr>
          <p:nvPr/>
        </p:nvGrpSpPr>
        <p:grpSpPr bwMode="auto">
          <a:xfrm>
            <a:off x="381000" y="1787869"/>
            <a:ext cx="991923" cy="1339848"/>
            <a:chOff x="2013" y="2206"/>
            <a:chExt cx="679" cy="1010"/>
          </a:xfrm>
        </p:grpSpPr>
        <p:sp>
          <p:nvSpPr>
            <p:cNvPr id="40991" name="Freeform 6"/>
            <p:cNvSpPr>
              <a:spLocks/>
            </p:cNvSpPr>
            <p:nvPr/>
          </p:nvSpPr>
          <p:spPr bwMode="auto">
            <a:xfrm rot="4483878">
              <a:off x="2407" y="2307"/>
              <a:ext cx="138" cy="432"/>
            </a:xfrm>
            <a:custGeom>
              <a:avLst/>
              <a:gdLst>
                <a:gd name="T0" fmla="*/ 0 w 525"/>
                <a:gd name="T1" fmla="*/ 0 h 1307"/>
                <a:gd name="T2" fmla="*/ 0 w 525"/>
                <a:gd name="T3" fmla="*/ 0 h 1307"/>
                <a:gd name="T4" fmla="*/ 0 w 525"/>
                <a:gd name="T5" fmla="*/ 0 h 1307"/>
                <a:gd name="T6" fmla="*/ 0 w 525"/>
                <a:gd name="T7" fmla="*/ 0 h 1307"/>
                <a:gd name="T8" fmla="*/ 0 w 525"/>
                <a:gd name="T9" fmla="*/ 0 h 1307"/>
                <a:gd name="T10" fmla="*/ 0 w 525"/>
                <a:gd name="T11" fmla="*/ 0 h 1307"/>
                <a:gd name="T12" fmla="*/ 0 w 525"/>
                <a:gd name="T13" fmla="*/ 0 h 1307"/>
                <a:gd name="T14" fmla="*/ 0 w 525"/>
                <a:gd name="T15" fmla="*/ 0 h 1307"/>
                <a:gd name="T16" fmla="*/ 0 w 525"/>
                <a:gd name="T17" fmla="*/ 0 h 1307"/>
                <a:gd name="T18" fmla="*/ 0 w 525"/>
                <a:gd name="T19" fmla="*/ 0 h 1307"/>
                <a:gd name="T20" fmla="*/ 0 w 525"/>
                <a:gd name="T21" fmla="*/ 0 h 1307"/>
                <a:gd name="T22" fmla="*/ 0 w 525"/>
                <a:gd name="T23" fmla="*/ 0 h 1307"/>
                <a:gd name="T24" fmla="*/ 0 w 525"/>
                <a:gd name="T25" fmla="*/ 0 h 1307"/>
                <a:gd name="T26" fmla="*/ 0 w 525"/>
                <a:gd name="T27" fmla="*/ 0 h 1307"/>
                <a:gd name="T28" fmla="*/ 0 w 525"/>
                <a:gd name="T29" fmla="*/ 0 h 1307"/>
                <a:gd name="T30" fmla="*/ 0 w 525"/>
                <a:gd name="T31" fmla="*/ 0 h 1307"/>
                <a:gd name="T32" fmla="*/ 0 w 525"/>
                <a:gd name="T33" fmla="*/ 0 h 1307"/>
                <a:gd name="T34" fmla="*/ 0 w 525"/>
                <a:gd name="T35" fmla="*/ 0 h 1307"/>
                <a:gd name="T36" fmla="*/ 0 w 525"/>
                <a:gd name="T37" fmla="*/ 0 h 1307"/>
                <a:gd name="T38" fmla="*/ 0 w 525"/>
                <a:gd name="T39" fmla="*/ 0 h 1307"/>
                <a:gd name="T40" fmla="*/ 0 w 525"/>
                <a:gd name="T41" fmla="*/ 0 h 1307"/>
                <a:gd name="T42" fmla="*/ 0 w 525"/>
                <a:gd name="T43" fmla="*/ 0 h 1307"/>
                <a:gd name="T44" fmla="*/ 0 w 525"/>
                <a:gd name="T45" fmla="*/ 0 h 1307"/>
                <a:gd name="T46" fmla="*/ 0 w 525"/>
                <a:gd name="T47" fmla="*/ 0 h 1307"/>
                <a:gd name="T48" fmla="*/ 0 w 525"/>
                <a:gd name="T49" fmla="*/ 0 h 1307"/>
                <a:gd name="T50" fmla="*/ 0 w 525"/>
                <a:gd name="T51" fmla="*/ 0 h 1307"/>
                <a:gd name="T52" fmla="*/ 0 w 525"/>
                <a:gd name="T53" fmla="*/ 0 h 1307"/>
                <a:gd name="T54" fmla="*/ 0 w 525"/>
                <a:gd name="T55" fmla="*/ 0 h 1307"/>
                <a:gd name="T56" fmla="*/ 0 w 525"/>
                <a:gd name="T57" fmla="*/ 0 h 1307"/>
                <a:gd name="T58" fmla="*/ 0 w 525"/>
                <a:gd name="T59" fmla="*/ 0 h 1307"/>
                <a:gd name="T60" fmla="*/ 0 w 525"/>
                <a:gd name="T61" fmla="*/ 0 h 1307"/>
                <a:gd name="T62" fmla="*/ 0 w 525"/>
                <a:gd name="T63" fmla="*/ 0 h 1307"/>
                <a:gd name="T64" fmla="*/ 0 w 525"/>
                <a:gd name="T65" fmla="*/ 0 h 1307"/>
                <a:gd name="T66" fmla="*/ 0 w 525"/>
                <a:gd name="T67" fmla="*/ 0 h 1307"/>
                <a:gd name="T68" fmla="*/ 0 w 525"/>
                <a:gd name="T69" fmla="*/ 0 h 1307"/>
                <a:gd name="T70" fmla="*/ 0 w 525"/>
                <a:gd name="T71" fmla="*/ 0 h 1307"/>
                <a:gd name="T72" fmla="*/ 0 w 525"/>
                <a:gd name="T73" fmla="*/ 0 h 1307"/>
                <a:gd name="T74" fmla="*/ 0 w 525"/>
                <a:gd name="T75" fmla="*/ 0 h 1307"/>
                <a:gd name="T76" fmla="*/ 0 w 525"/>
                <a:gd name="T77" fmla="*/ 0 h 130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25"/>
                <a:gd name="T118" fmla="*/ 0 h 1307"/>
                <a:gd name="T119" fmla="*/ 525 w 525"/>
                <a:gd name="T120" fmla="*/ 1307 h 130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25" h="1307">
                  <a:moveTo>
                    <a:pt x="146" y="1103"/>
                  </a:moveTo>
                  <a:lnTo>
                    <a:pt x="50" y="1175"/>
                  </a:lnTo>
                  <a:lnTo>
                    <a:pt x="22" y="1199"/>
                  </a:lnTo>
                  <a:lnTo>
                    <a:pt x="0" y="1249"/>
                  </a:lnTo>
                  <a:lnTo>
                    <a:pt x="29" y="1300"/>
                  </a:lnTo>
                  <a:lnTo>
                    <a:pt x="58" y="1307"/>
                  </a:lnTo>
                  <a:lnTo>
                    <a:pt x="146" y="1278"/>
                  </a:lnTo>
                  <a:lnTo>
                    <a:pt x="277" y="1175"/>
                  </a:lnTo>
                  <a:lnTo>
                    <a:pt x="394" y="1053"/>
                  </a:lnTo>
                  <a:lnTo>
                    <a:pt x="518" y="913"/>
                  </a:lnTo>
                  <a:lnTo>
                    <a:pt x="525" y="855"/>
                  </a:lnTo>
                  <a:lnTo>
                    <a:pt x="525" y="695"/>
                  </a:lnTo>
                  <a:lnTo>
                    <a:pt x="489" y="446"/>
                  </a:lnTo>
                  <a:lnTo>
                    <a:pt x="511" y="300"/>
                  </a:lnTo>
                  <a:lnTo>
                    <a:pt x="525" y="241"/>
                  </a:lnTo>
                  <a:lnTo>
                    <a:pt x="503" y="212"/>
                  </a:lnTo>
                  <a:lnTo>
                    <a:pt x="452" y="183"/>
                  </a:lnTo>
                  <a:lnTo>
                    <a:pt x="415" y="162"/>
                  </a:lnTo>
                  <a:lnTo>
                    <a:pt x="437" y="30"/>
                  </a:lnTo>
                  <a:lnTo>
                    <a:pt x="423" y="0"/>
                  </a:lnTo>
                  <a:lnTo>
                    <a:pt x="394" y="9"/>
                  </a:lnTo>
                  <a:lnTo>
                    <a:pt x="379" y="176"/>
                  </a:lnTo>
                  <a:lnTo>
                    <a:pt x="365" y="219"/>
                  </a:lnTo>
                  <a:lnTo>
                    <a:pt x="358" y="248"/>
                  </a:lnTo>
                  <a:lnTo>
                    <a:pt x="299" y="227"/>
                  </a:lnTo>
                  <a:lnTo>
                    <a:pt x="255" y="227"/>
                  </a:lnTo>
                  <a:lnTo>
                    <a:pt x="255" y="255"/>
                  </a:lnTo>
                  <a:lnTo>
                    <a:pt x="284" y="279"/>
                  </a:lnTo>
                  <a:lnTo>
                    <a:pt x="336" y="279"/>
                  </a:lnTo>
                  <a:lnTo>
                    <a:pt x="372" y="307"/>
                  </a:lnTo>
                  <a:lnTo>
                    <a:pt x="401" y="358"/>
                  </a:lnTo>
                  <a:lnTo>
                    <a:pt x="430" y="439"/>
                  </a:lnTo>
                  <a:lnTo>
                    <a:pt x="452" y="599"/>
                  </a:lnTo>
                  <a:lnTo>
                    <a:pt x="452" y="745"/>
                  </a:lnTo>
                  <a:lnTo>
                    <a:pt x="437" y="862"/>
                  </a:lnTo>
                  <a:lnTo>
                    <a:pt x="408" y="913"/>
                  </a:lnTo>
                  <a:lnTo>
                    <a:pt x="306" y="986"/>
                  </a:lnTo>
                  <a:lnTo>
                    <a:pt x="196" y="1053"/>
                  </a:lnTo>
                  <a:lnTo>
                    <a:pt x="146" y="1103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40992" name="Group 7"/>
            <p:cNvGrpSpPr>
              <a:grpSpLocks/>
            </p:cNvGrpSpPr>
            <p:nvPr/>
          </p:nvGrpSpPr>
          <p:grpSpPr bwMode="auto">
            <a:xfrm>
              <a:off x="2013" y="2206"/>
              <a:ext cx="339" cy="1010"/>
              <a:chOff x="240" y="2880"/>
              <a:chExt cx="339" cy="1010"/>
            </a:xfrm>
          </p:grpSpPr>
          <p:sp>
            <p:nvSpPr>
              <p:cNvPr id="40993" name="Freeform 8"/>
              <p:cNvSpPr>
                <a:spLocks/>
              </p:cNvSpPr>
              <p:nvPr/>
            </p:nvSpPr>
            <p:spPr bwMode="auto">
              <a:xfrm flipH="1">
                <a:off x="361" y="2969"/>
                <a:ext cx="142" cy="191"/>
              </a:xfrm>
              <a:custGeom>
                <a:avLst/>
                <a:gdLst>
                  <a:gd name="T0" fmla="*/ 0 w 432"/>
                  <a:gd name="T1" fmla="*/ 0 h 485"/>
                  <a:gd name="T2" fmla="*/ 0 w 432"/>
                  <a:gd name="T3" fmla="*/ 0 h 485"/>
                  <a:gd name="T4" fmla="*/ 0 w 432"/>
                  <a:gd name="T5" fmla="*/ 0 h 485"/>
                  <a:gd name="T6" fmla="*/ 0 w 432"/>
                  <a:gd name="T7" fmla="*/ 0 h 485"/>
                  <a:gd name="T8" fmla="*/ 0 w 432"/>
                  <a:gd name="T9" fmla="*/ 0 h 485"/>
                  <a:gd name="T10" fmla="*/ 0 w 432"/>
                  <a:gd name="T11" fmla="*/ 0 h 485"/>
                  <a:gd name="T12" fmla="*/ 0 w 432"/>
                  <a:gd name="T13" fmla="*/ 0 h 485"/>
                  <a:gd name="T14" fmla="*/ 0 w 432"/>
                  <a:gd name="T15" fmla="*/ 0 h 485"/>
                  <a:gd name="T16" fmla="*/ 0 w 432"/>
                  <a:gd name="T17" fmla="*/ 0 h 485"/>
                  <a:gd name="T18" fmla="*/ 0 w 432"/>
                  <a:gd name="T19" fmla="*/ 0 h 485"/>
                  <a:gd name="T20" fmla="*/ 0 w 432"/>
                  <a:gd name="T21" fmla="*/ 0 h 485"/>
                  <a:gd name="T22" fmla="*/ 0 w 432"/>
                  <a:gd name="T23" fmla="*/ 0 h 485"/>
                  <a:gd name="T24" fmla="*/ 0 w 432"/>
                  <a:gd name="T25" fmla="*/ 0 h 485"/>
                  <a:gd name="T26" fmla="*/ 0 w 432"/>
                  <a:gd name="T27" fmla="*/ 0 h 485"/>
                  <a:gd name="T28" fmla="*/ 0 w 432"/>
                  <a:gd name="T29" fmla="*/ 0 h 4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32"/>
                  <a:gd name="T46" fmla="*/ 0 h 485"/>
                  <a:gd name="T47" fmla="*/ 432 w 432"/>
                  <a:gd name="T48" fmla="*/ 485 h 48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32" h="485">
                    <a:moveTo>
                      <a:pt x="123" y="206"/>
                    </a:moveTo>
                    <a:lnTo>
                      <a:pt x="159" y="53"/>
                    </a:lnTo>
                    <a:lnTo>
                      <a:pt x="248" y="0"/>
                    </a:lnTo>
                    <a:lnTo>
                      <a:pt x="335" y="0"/>
                    </a:lnTo>
                    <a:lnTo>
                      <a:pt x="388" y="53"/>
                    </a:lnTo>
                    <a:lnTo>
                      <a:pt x="432" y="215"/>
                    </a:lnTo>
                    <a:lnTo>
                      <a:pt x="415" y="349"/>
                    </a:lnTo>
                    <a:lnTo>
                      <a:pt x="379" y="458"/>
                    </a:lnTo>
                    <a:lnTo>
                      <a:pt x="309" y="485"/>
                    </a:lnTo>
                    <a:lnTo>
                      <a:pt x="221" y="475"/>
                    </a:lnTo>
                    <a:lnTo>
                      <a:pt x="132" y="368"/>
                    </a:lnTo>
                    <a:lnTo>
                      <a:pt x="123" y="288"/>
                    </a:lnTo>
                    <a:lnTo>
                      <a:pt x="0" y="242"/>
                    </a:lnTo>
                    <a:lnTo>
                      <a:pt x="0" y="189"/>
                    </a:lnTo>
                    <a:lnTo>
                      <a:pt x="123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4" name="Freeform 9"/>
              <p:cNvSpPr>
                <a:spLocks/>
              </p:cNvSpPr>
              <p:nvPr/>
            </p:nvSpPr>
            <p:spPr bwMode="auto">
              <a:xfrm flipH="1">
                <a:off x="371" y="3171"/>
                <a:ext cx="165" cy="325"/>
              </a:xfrm>
              <a:custGeom>
                <a:avLst/>
                <a:gdLst>
                  <a:gd name="T0" fmla="*/ 0 w 500"/>
                  <a:gd name="T1" fmla="*/ 0 h 828"/>
                  <a:gd name="T2" fmla="*/ 0 w 500"/>
                  <a:gd name="T3" fmla="*/ 0 h 828"/>
                  <a:gd name="T4" fmla="*/ 0 w 500"/>
                  <a:gd name="T5" fmla="*/ 0 h 828"/>
                  <a:gd name="T6" fmla="*/ 0 w 500"/>
                  <a:gd name="T7" fmla="*/ 0 h 828"/>
                  <a:gd name="T8" fmla="*/ 0 w 500"/>
                  <a:gd name="T9" fmla="*/ 0 h 828"/>
                  <a:gd name="T10" fmla="*/ 0 w 500"/>
                  <a:gd name="T11" fmla="*/ 0 h 828"/>
                  <a:gd name="T12" fmla="*/ 0 w 500"/>
                  <a:gd name="T13" fmla="*/ 0 h 828"/>
                  <a:gd name="T14" fmla="*/ 0 w 500"/>
                  <a:gd name="T15" fmla="*/ 0 h 828"/>
                  <a:gd name="T16" fmla="*/ 0 w 500"/>
                  <a:gd name="T17" fmla="*/ 0 h 828"/>
                  <a:gd name="T18" fmla="*/ 0 w 500"/>
                  <a:gd name="T19" fmla="*/ 0 h 828"/>
                  <a:gd name="T20" fmla="*/ 0 w 500"/>
                  <a:gd name="T21" fmla="*/ 0 h 828"/>
                  <a:gd name="T22" fmla="*/ 0 w 500"/>
                  <a:gd name="T23" fmla="*/ 0 h 828"/>
                  <a:gd name="T24" fmla="*/ 0 w 500"/>
                  <a:gd name="T25" fmla="*/ 0 h 828"/>
                  <a:gd name="T26" fmla="*/ 0 w 500"/>
                  <a:gd name="T27" fmla="*/ 0 h 828"/>
                  <a:gd name="T28" fmla="*/ 0 w 500"/>
                  <a:gd name="T29" fmla="*/ 0 h 828"/>
                  <a:gd name="T30" fmla="*/ 0 w 500"/>
                  <a:gd name="T31" fmla="*/ 0 h 828"/>
                  <a:gd name="T32" fmla="*/ 0 w 500"/>
                  <a:gd name="T33" fmla="*/ 0 h 828"/>
                  <a:gd name="T34" fmla="*/ 0 w 500"/>
                  <a:gd name="T35" fmla="*/ 0 h 828"/>
                  <a:gd name="T36" fmla="*/ 0 w 500"/>
                  <a:gd name="T37" fmla="*/ 0 h 828"/>
                  <a:gd name="T38" fmla="*/ 0 w 500"/>
                  <a:gd name="T39" fmla="*/ 0 h 828"/>
                  <a:gd name="T40" fmla="*/ 0 w 500"/>
                  <a:gd name="T41" fmla="*/ 0 h 828"/>
                  <a:gd name="T42" fmla="*/ 0 w 500"/>
                  <a:gd name="T43" fmla="*/ 0 h 828"/>
                  <a:gd name="T44" fmla="*/ 0 w 500"/>
                  <a:gd name="T45" fmla="*/ 0 h 828"/>
                  <a:gd name="T46" fmla="*/ 0 w 500"/>
                  <a:gd name="T47" fmla="*/ 0 h 828"/>
                  <a:gd name="T48" fmla="*/ 0 w 500"/>
                  <a:gd name="T49" fmla="*/ 0 h 828"/>
                  <a:gd name="T50" fmla="*/ 0 w 500"/>
                  <a:gd name="T51" fmla="*/ 0 h 828"/>
                  <a:gd name="T52" fmla="*/ 0 w 500"/>
                  <a:gd name="T53" fmla="*/ 0 h 82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00"/>
                  <a:gd name="T82" fmla="*/ 0 h 828"/>
                  <a:gd name="T83" fmla="*/ 500 w 500"/>
                  <a:gd name="T84" fmla="*/ 828 h 82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00" h="828">
                    <a:moveTo>
                      <a:pt x="41" y="173"/>
                    </a:moveTo>
                    <a:lnTo>
                      <a:pt x="163" y="35"/>
                    </a:lnTo>
                    <a:lnTo>
                      <a:pt x="232" y="0"/>
                    </a:lnTo>
                    <a:lnTo>
                      <a:pt x="366" y="5"/>
                    </a:lnTo>
                    <a:lnTo>
                      <a:pt x="488" y="57"/>
                    </a:lnTo>
                    <a:lnTo>
                      <a:pt x="500" y="126"/>
                    </a:lnTo>
                    <a:lnTo>
                      <a:pt x="483" y="207"/>
                    </a:lnTo>
                    <a:lnTo>
                      <a:pt x="396" y="281"/>
                    </a:lnTo>
                    <a:lnTo>
                      <a:pt x="349" y="414"/>
                    </a:lnTo>
                    <a:lnTo>
                      <a:pt x="349" y="552"/>
                    </a:lnTo>
                    <a:lnTo>
                      <a:pt x="384" y="637"/>
                    </a:lnTo>
                    <a:lnTo>
                      <a:pt x="448" y="695"/>
                    </a:lnTo>
                    <a:lnTo>
                      <a:pt x="448" y="765"/>
                    </a:lnTo>
                    <a:lnTo>
                      <a:pt x="419" y="800"/>
                    </a:lnTo>
                    <a:lnTo>
                      <a:pt x="384" y="816"/>
                    </a:lnTo>
                    <a:lnTo>
                      <a:pt x="268" y="828"/>
                    </a:lnTo>
                    <a:lnTo>
                      <a:pt x="163" y="747"/>
                    </a:lnTo>
                    <a:lnTo>
                      <a:pt x="53" y="574"/>
                    </a:lnTo>
                    <a:lnTo>
                      <a:pt x="0" y="368"/>
                    </a:lnTo>
                    <a:lnTo>
                      <a:pt x="140" y="436"/>
                    </a:lnTo>
                    <a:lnTo>
                      <a:pt x="192" y="436"/>
                    </a:lnTo>
                    <a:lnTo>
                      <a:pt x="227" y="396"/>
                    </a:lnTo>
                    <a:lnTo>
                      <a:pt x="251" y="316"/>
                    </a:lnTo>
                    <a:lnTo>
                      <a:pt x="209" y="293"/>
                    </a:lnTo>
                    <a:lnTo>
                      <a:pt x="53" y="293"/>
                    </a:lnTo>
                    <a:lnTo>
                      <a:pt x="18" y="293"/>
                    </a:lnTo>
                    <a:lnTo>
                      <a:pt x="41" y="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5" name="Freeform 10"/>
              <p:cNvSpPr>
                <a:spLocks/>
              </p:cNvSpPr>
              <p:nvPr/>
            </p:nvSpPr>
            <p:spPr bwMode="auto">
              <a:xfrm flipH="1">
                <a:off x="325" y="3185"/>
                <a:ext cx="87" cy="352"/>
              </a:xfrm>
              <a:custGeom>
                <a:avLst/>
                <a:gdLst>
                  <a:gd name="T0" fmla="*/ 0 w 265"/>
                  <a:gd name="T1" fmla="*/ 0 h 895"/>
                  <a:gd name="T2" fmla="*/ 0 w 265"/>
                  <a:gd name="T3" fmla="*/ 0 h 895"/>
                  <a:gd name="T4" fmla="*/ 0 w 265"/>
                  <a:gd name="T5" fmla="*/ 0 h 895"/>
                  <a:gd name="T6" fmla="*/ 0 w 265"/>
                  <a:gd name="T7" fmla="*/ 0 h 895"/>
                  <a:gd name="T8" fmla="*/ 0 w 265"/>
                  <a:gd name="T9" fmla="*/ 0 h 895"/>
                  <a:gd name="T10" fmla="*/ 0 w 265"/>
                  <a:gd name="T11" fmla="*/ 0 h 895"/>
                  <a:gd name="T12" fmla="*/ 0 w 265"/>
                  <a:gd name="T13" fmla="*/ 0 h 895"/>
                  <a:gd name="T14" fmla="*/ 0 w 265"/>
                  <a:gd name="T15" fmla="*/ 0 h 895"/>
                  <a:gd name="T16" fmla="*/ 0 w 265"/>
                  <a:gd name="T17" fmla="*/ 0 h 895"/>
                  <a:gd name="T18" fmla="*/ 0 w 265"/>
                  <a:gd name="T19" fmla="*/ 0 h 895"/>
                  <a:gd name="T20" fmla="*/ 0 w 265"/>
                  <a:gd name="T21" fmla="*/ 0 h 895"/>
                  <a:gd name="T22" fmla="*/ 0 w 265"/>
                  <a:gd name="T23" fmla="*/ 0 h 895"/>
                  <a:gd name="T24" fmla="*/ 0 w 265"/>
                  <a:gd name="T25" fmla="*/ 0 h 895"/>
                  <a:gd name="T26" fmla="*/ 0 w 265"/>
                  <a:gd name="T27" fmla="*/ 0 h 895"/>
                  <a:gd name="T28" fmla="*/ 0 w 265"/>
                  <a:gd name="T29" fmla="*/ 0 h 895"/>
                  <a:gd name="T30" fmla="*/ 0 w 265"/>
                  <a:gd name="T31" fmla="*/ 0 h 895"/>
                  <a:gd name="T32" fmla="*/ 0 w 265"/>
                  <a:gd name="T33" fmla="*/ 0 h 895"/>
                  <a:gd name="T34" fmla="*/ 0 w 265"/>
                  <a:gd name="T35" fmla="*/ 0 h 895"/>
                  <a:gd name="T36" fmla="*/ 0 w 265"/>
                  <a:gd name="T37" fmla="*/ 0 h 895"/>
                  <a:gd name="T38" fmla="*/ 0 w 265"/>
                  <a:gd name="T39" fmla="*/ 0 h 895"/>
                  <a:gd name="T40" fmla="*/ 0 w 265"/>
                  <a:gd name="T41" fmla="*/ 0 h 895"/>
                  <a:gd name="T42" fmla="*/ 0 w 265"/>
                  <a:gd name="T43" fmla="*/ 0 h 895"/>
                  <a:gd name="T44" fmla="*/ 0 w 265"/>
                  <a:gd name="T45" fmla="*/ 0 h 895"/>
                  <a:gd name="T46" fmla="*/ 0 w 265"/>
                  <a:gd name="T47" fmla="*/ 0 h 895"/>
                  <a:gd name="T48" fmla="*/ 0 w 265"/>
                  <a:gd name="T49" fmla="*/ 0 h 895"/>
                  <a:gd name="T50" fmla="*/ 0 w 265"/>
                  <a:gd name="T51" fmla="*/ 0 h 895"/>
                  <a:gd name="T52" fmla="*/ 0 w 265"/>
                  <a:gd name="T53" fmla="*/ 0 h 895"/>
                  <a:gd name="T54" fmla="*/ 0 w 265"/>
                  <a:gd name="T55" fmla="*/ 0 h 89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65"/>
                  <a:gd name="T85" fmla="*/ 0 h 895"/>
                  <a:gd name="T86" fmla="*/ 265 w 265"/>
                  <a:gd name="T87" fmla="*/ 895 h 89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65" h="895">
                    <a:moveTo>
                      <a:pt x="0" y="75"/>
                    </a:moveTo>
                    <a:lnTo>
                      <a:pt x="29" y="23"/>
                    </a:lnTo>
                    <a:lnTo>
                      <a:pt x="83" y="0"/>
                    </a:lnTo>
                    <a:lnTo>
                      <a:pt x="135" y="5"/>
                    </a:lnTo>
                    <a:lnTo>
                      <a:pt x="206" y="108"/>
                    </a:lnTo>
                    <a:lnTo>
                      <a:pt x="265" y="264"/>
                    </a:lnTo>
                    <a:lnTo>
                      <a:pt x="265" y="384"/>
                    </a:lnTo>
                    <a:lnTo>
                      <a:pt x="241" y="447"/>
                    </a:lnTo>
                    <a:lnTo>
                      <a:pt x="118" y="522"/>
                    </a:lnTo>
                    <a:lnTo>
                      <a:pt x="83" y="573"/>
                    </a:lnTo>
                    <a:lnTo>
                      <a:pt x="83" y="608"/>
                    </a:lnTo>
                    <a:lnTo>
                      <a:pt x="123" y="654"/>
                    </a:lnTo>
                    <a:lnTo>
                      <a:pt x="189" y="723"/>
                    </a:lnTo>
                    <a:lnTo>
                      <a:pt x="224" y="814"/>
                    </a:lnTo>
                    <a:lnTo>
                      <a:pt x="212" y="895"/>
                    </a:lnTo>
                    <a:lnTo>
                      <a:pt x="177" y="877"/>
                    </a:lnTo>
                    <a:lnTo>
                      <a:pt x="159" y="764"/>
                    </a:lnTo>
                    <a:lnTo>
                      <a:pt x="101" y="694"/>
                    </a:lnTo>
                    <a:lnTo>
                      <a:pt x="54" y="676"/>
                    </a:lnTo>
                    <a:lnTo>
                      <a:pt x="29" y="643"/>
                    </a:lnTo>
                    <a:lnTo>
                      <a:pt x="29" y="568"/>
                    </a:lnTo>
                    <a:lnTo>
                      <a:pt x="64" y="505"/>
                    </a:lnTo>
                    <a:lnTo>
                      <a:pt x="123" y="465"/>
                    </a:lnTo>
                    <a:lnTo>
                      <a:pt x="212" y="402"/>
                    </a:lnTo>
                    <a:lnTo>
                      <a:pt x="224" y="327"/>
                    </a:lnTo>
                    <a:lnTo>
                      <a:pt x="177" y="224"/>
                    </a:lnTo>
                    <a:lnTo>
                      <a:pt x="101" y="143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6" name="Freeform 11"/>
              <p:cNvSpPr>
                <a:spLocks/>
              </p:cNvSpPr>
              <p:nvPr/>
            </p:nvSpPr>
            <p:spPr bwMode="auto">
              <a:xfrm flipH="1">
                <a:off x="308" y="3434"/>
                <a:ext cx="126" cy="456"/>
              </a:xfrm>
              <a:custGeom>
                <a:avLst/>
                <a:gdLst>
                  <a:gd name="T0" fmla="*/ 0 w 383"/>
                  <a:gd name="T1" fmla="*/ 0 h 1160"/>
                  <a:gd name="T2" fmla="*/ 0 w 383"/>
                  <a:gd name="T3" fmla="*/ 0 h 1160"/>
                  <a:gd name="T4" fmla="*/ 0 w 383"/>
                  <a:gd name="T5" fmla="*/ 0 h 1160"/>
                  <a:gd name="T6" fmla="*/ 0 w 383"/>
                  <a:gd name="T7" fmla="*/ 0 h 1160"/>
                  <a:gd name="T8" fmla="*/ 0 w 383"/>
                  <a:gd name="T9" fmla="*/ 0 h 1160"/>
                  <a:gd name="T10" fmla="*/ 0 w 383"/>
                  <a:gd name="T11" fmla="*/ 0 h 1160"/>
                  <a:gd name="T12" fmla="*/ 0 w 383"/>
                  <a:gd name="T13" fmla="*/ 0 h 1160"/>
                  <a:gd name="T14" fmla="*/ 0 w 383"/>
                  <a:gd name="T15" fmla="*/ 0 h 1160"/>
                  <a:gd name="T16" fmla="*/ 0 w 383"/>
                  <a:gd name="T17" fmla="*/ 0 h 1160"/>
                  <a:gd name="T18" fmla="*/ 0 w 383"/>
                  <a:gd name="T19" fmla="*/ 0 h 1160"/>
                  <a:gd name="T20" fmla="*/ 0 w 383"/>
                  <a:gd name="T21" fmla="*/ 0 h 1160"/>
                  <a:gd name="T22" fmla="*/ 0 w 383"/>
                  <a:gd name="T23" fmla="*/ 0 h 1160"/>
                  <a:gd name="T24" fmla="*/ 0 w 383"/>
                  <a:gd name="T25" fmla="*/ 0 h 1160"/>
                  <a:gd name="T26" fmla="*/ 0 w 383"/>
                  <a:gd name="T27" fmla="*/ 0 h 1160"/>
                  <a:gd name="T28" fmla="*/ 0 w 383"/>
                  <a:gd name="T29" fmla="*/ 0 h 1160"/>
                  <a:gd name="T30" fmla="*/ 0 w 383"/>
                  <a:gd name="T31" fmla="*/ 0 h 1160"/>
                  <a:gd name="T32" fmla="*/ 0 w 383"/>
                  <a:gd name="T33" fmla="*/ 0 h 1160"/>
                  <a:gd name="T34" fmla="*/ 0 w 383"/>
                  <a:gd name="T35" fmla="*/ 0 h 1160"/>
                  <a:gd name="T36" fmla="*/ 0 w 383"/>
                  <a:gd name="T37" fmla="*/ 0 h 1160"/>
                  <a:gd name="T38" fmla="*/ 0 w 383"/>
                  <a:gd name="T39" fmla="*/ 0 h 1160"/>
                  <a:gd name="T40" fmla="*/ 0 w 383"/>
                  <a:gd name="T41" fmla="*/ 0 h 1160"/>
                  <a:gd name="T42" fmla="*/ 0 w 383"/>
                  <a:gd name="T43" fmla="*/ 0 h 1160"/>
                  <a:gd name="T44" fmla="*/ 0 w 383"/>
                  <a:gd name="T45" fmla="*/ 0 h 1160"/>
                  <a:gd name="T46" fmla="*/ 0 w 383"/>
                  <a:gd name="T47" fmla="*/ 0 h 1160"/>
                  <a:gd name="T48" fmla="*/ 0 w 383"/>
                  <a:gd name="T49" fmla="*/ 0 h 1160"/>
                  <a:gd name="T50" fmla="*/ 0 w 383"/>
                  <a:gd name="T51" fmla="*/ 0 h 1160"/>
                  <a:gd name="T52" fmla="*/ 0 w 383"/>
                  <a:gd name="T53" fmla="*/ 0 h 116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83"/>
                  <a:gd name="T82" fmla="*/ 0 h 1160"/>
                  <a:gd name="T83" fmla="*/ 383 w 383"/>
                  <a:gd name="T84" fmla="*/ 1160 h 1160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83" h="1160">
                    <a:moveTo>
                      <a:pt x="0" y="0"/>
                    </a:moveTo>
                    <a:lnTo>
                      <a:pt x="99" y="17"/>
                    </a:lnTo>
                    <a:lnTo>
                      <a:pt x="151" y="103"/>
                    </a:lnTo>
                    <a:lnTo>
                      <a:pt x="203" y="257"/>
                    </a:lnTo>
                    <a:lnTo>
                      <a:pt x="226" y="451"/>
                    </a:lnTo>
                    <a:lnTo>
                      <a:pt x="226" y="560"/>
                    </a:lnTo>
                    <a:lnTo>
                      <a:pt x="191" y="696"/>
                    </a:lnTo>
                    <a:lnTo>
                      <a:pt x="134" y="885"/>
                    </a:lnTo>
                    <a:lnTo>
                      <a:pt x="122" y="937"/>
                    </a:lnTo>
                    <a:lnTo>
                      <a:pt x="139" y="965"/>
                    </a:lnTo>
                    <a:lnTo>
                      <a:pt x="261" y="1006"/>
                    </a:lnTo>
                    <a:lnTo>
                      <a:pt x="383" y="1086"/>
                    </a:lnTo>
                    <a:lnTo>
                      <a:pt x="378" y="1119"/>
                    </a:lnTo>
                    <a:lnTo>
                      <a:pt x="290" y="1160"/>
                    </a:lnTo>
                    <a:lnTo>
                      <a:pt x="256" y="1142"/>
                    </a:lnTo>
                    <a:lnTo>
                      <a:pt x="191" y="1057"/>
                    </a:lnTo>
                    <a:lnTo>
                      <a:pt x="116" y="1016"/>
                    </a:lnTo>
                    <a:lnTo>
                      <a:pt x="34" y="988"/>
                    </a:lnTo>
                    <a:lnTo>
                      <a:pt x="29" y="948"/>
                    </a:lnTo>
                    <a:lnTo>
                      <a:pt x="52" y="868"/>
                    </a:lnTo>
                    <a:lnTo>
                      <a:pt x="116" y="743"/>
                    </a:lnTo>
                    <a:lnTo>
                      <a:pt x="156" y="594"/>
                    </a:lnTo>
                    <a:lnTo>
                      <a:pt x="156" y="423"/>
                    </a:lnTo>
                    <a:lnTo>
                      <a:pt x="122" y="274"/>
                    </a:lnTo>
                    <a:lnTo>
                      <a:pt x="47" y="136"/>
                    </a:lnTo>
                    <a:lnTo>
                      <a:pt x="12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7" name="Freeform 12"/>
              <p:cNvSpPr>
                <a:spLocks/>
              </p:cNvSpPr>
              <p:nvPr/>
            </p:nvSpPr>
            <p:spPr bwMode="auto">
              <a:xfrm flipH="1">
                <a:off x="427" y="3432"/>
                <a:ext cx="152" cy="404"/>
              </a:xfrm>
              <a:custGeom>
                <a:avLst/>
                <a:gdLst>
                  <a:gd name="T0" fmla="*/ 0 w 461"/>
                  <a:gd name="T1" fmla="*/ 0 h 1027"/>
                  <a:gd name="T2" fmla="*/ 0 w 461"/>
                  <a:gd name="T3" fmla="*/ 0 h 1027"/>
                  <a:gd name="T4" fmla="*/ 0 w 461"/>
                  <a:gd name="T5" fmla="*/ 0 h 1027"/>
                  <a:gd name="T6" fmla="*/ 0 w 461"/>
                  <a:gd name="T7" fmla="*/ 0 h 1027"/>
                  <a:gd name="T8" fmla="*/ 0 w 461"/>
                  <a:gd name="T9" fmla="*/ 0 h 1027"/>
                  <a:gd name="T10" fmla="*/ 0 w 461"/>
                  <a:gd name="T11" fmla="*/ 0 h 1027"/>
                  <a:gd name="T12" fmla="*/ 0 w 461"/>
                  <a:gd name="T13" fmla="*/ 0 h 1027"/>
                  <a:gd name="T14" fmla="*/ 0 w 461"/>
                  <a:gd name="T15" fmla="*/ 0 h 1027"/>
                  <a:gd name="T16" fmla="*/ 0 w 461"/>
                  <a:gd name="T17" fmla="*/ 0 h 1027"/>
                  <a:gd name="T18" fmla="*/ 0 w 461"/>
                  <a:gd name="T19" fmla="*/ 0 h 1027"/>
                  <a:gd name="T20" fmla="*/ 0 w 461"/>
                  <a:gd name="T21" fmla="*/ 0 h 1027"/>
                  <a:gd name="T22" fmla="*/ 0 w 461"/>
                  <a:gd name="T23" fmla="*/ 0 h 1027"/>
                  <a:gd name="T24" fmla="*/ 0 w 461"/>
                  <a:gd name="T25" fmla="*/ 0 h 1027"/>
                  <a:gd name="T26" fmla="*/ 0 w 461"/>
                  <a:gd name="T27" fmla="*/ 0 h 1027"/>
                  <a:gd name="T28" fmla="*/ 0 w 461"/>
                  <a:gd name="T29" fmla="*/ 0 h 1027"/>
                  <a:gd name="T30" fmla="*/ 0 w 461"/>
                  <a:gd name="T31" fmla="*/ 0 h 1027"/>
                  <a:gd name="T32" fmla="*/ 0 w 461"/>
                  <a:gd name="T33" fmla="*/ 0 h 1027"/>
                  <a:gd name="T34" fmla="*/ 0 w 461"/>
                  <a:gd name="T35" fmla="*/ 0 h 1027"/>
                  <a:gd name="T36" fmla="*/ 0 w 461"/>
                  <a:gd name="T37" fmla="*/ 0 h 1027"/>
                  <a:gd name="T38" fmla="*/ 0 w 461"/>
                  <a:gd name="T39" fmla="*/ 0 h 1027"/>
                  <a:gd name="T40" fmla="*/ 0 w 461"/>
                  <a:gd name="T41" fmla="*/ 0 h 1027"/>
                  <a:gd name="T42" fmla="*/ 0 w 461"/>
                  <a:gd name="T43" fmla="*/ 0 h 1027"/>
                  <a:gd name="T44" fmla="*/ 0 w 461"/>
                  <a:gd name="T45" fmla="*/ 0 h 1027"/>
                  <a:gd name="T46" fmla="*/ 0 w 461"/>
                  <a:gd name="T47" fmla="*/ 0 h 1027"/>
                  <a:gd name="T48" fmla="*/ 0 w 461"/>
                  <a:gd name="T49" fmla="*/ 0 h 1027"/>
                  <a:gd name="T50" fmla="*/ 0 w 461"/>
                  <a:gd name="T51" fmla="*/ 0 h 1027"/>
                  <a:gd name="T52" fmla="*/ 0 w 461"/>
                  <a:gd name="T53" fmla="*/ 0 h 1027"/>
                  <a:gd name="T54" fmla="*/ 0 w 461"/>
                  <a:gd name="T55" fmla="*/ 0 h 102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1"/>
                  <a:gd name="T85" fmla="*/ 0 h 1027"/>
                  <a:gd name="T86" fmla="*/ 461 w 461"/>
                  <a:gd name="T87" fmla="*/ 1027 h 102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1" h="1027">
                    <a:moveTo>
                      <a:pt x="421" y="0"/>
                    </a:moveTo>
                    <a:lnTo>
                      <a:pt x="449" y="22"/>
                    </a:lnTo>
                    <a:lnTo>
                      <a:pt x="461" y="91"/>
                    </a:lnTo>
                    <a:lnTo>
                      <a:pt x="439" y="159"/>
                    </a:lnTo>
                    <a:lnTo>
                      <a:pt x="380" y="245"/>
                    </a:lnTo>
                    <a:lnTo>
                      <a:pt x="315" y="348"/>
                    </a:lnTo>
                    <a:lnTo>
                      <a:pt x="293" y="462"/>
                    </a:lnTo>
                    <a:lnTo>
                      <a:pt x="310" y="645"/>
                    </a:lnTo>
                    <a:lnTo>
                      <a:pt x="350" y="868"/>
                    </a:lnTo>
                    <a:lnTo>
                      <a:pt x="380" y="959"/>
                    </a:lnTo>
                    <a:lnTo>
                      <a:pt x="368" y="987"/>
                    </a:lnTo>
                    <a:lnTo>
                      <a:pt x="298" y="992"/>
                    </a:lnTo>
                    <a:lnTo>
                      <a:pt x="211" y="969"/>
                    </a:lnTo>
                    <a:lnTo>
                      <a:pt x="134" y="1004"/>
                    </a:lnTo>
                    <a:lnTo>
                      <a:pt x="87" y="1027"/>
                    </a:lnTo>
                    <a:lnTo>
                      <a:pt x="53" y="1022"/>
                    </a:lnTo>
                    <a:lnTo>
                      <a:pt x="0" y="959"/>
                    </a:lnTo>
                    <a:lnTo>
                      <a:pt x="53" y="936"/>
                    </a:lnTo>
                    <a:lnTo>
                      <a:pt x="187" y="908"/>
                    </a:lnTo>
                    <a:lnTo>
                      <a:pt x="263" y="936"/>
                    </a:lnTo>
                    <a:lnTo>
                      <a:pt x="315" y="936"/>
                    </a:lnTo>
                    <a:lnTo>
                      <a:pt x="310" y="890"/>
                    </a:lnTo>
                    <a:lnTo>
                      <a:pt x="258" y="616"/>
                    </a:lnTo>
                    <a:lnTo>
                      <a:pt x="222" y="456"/>
                    </a:lnTo>
                    <a:lnTo>
                      <a:pt x="228" y="376"/>
                    </a:lnTo>
                    <a:lnTo>
                      <a:pt x="280" y="227"/>
                    </a:lnTo>
                    <a:lnTo>
                      <a:pt x="333" y="91"/>
                    </a:lnTo>
                    <a:lnTo>
                      <a:pt x="42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8" name="Freeform 13"/>
              <p:cNvSpPr>
                <a:spLocks/>
              </p:cNvSpPr>
              <p:nvPr/>
            </p:nvSpPr>
            <p:spPr bwMode="auto">
              <a:xfrm flipH="1">
                <a:off x="246" y="2891"/>
                <a:ext cx="273" cy="221"/>
              </a:xfrm>
              <a:custGeom>
                <a:avLst/>
                <a:gdLst>
                  <a:gd name="T0" fmla="*/ 0 w 827"/>
                  <a:gd name="T1" fmla="*/ 0 h 563"/>
                  <a:gd name="T2" fmla="*/ 0 w 827"/>
                  <a:gd name="T3" fmla="*/ 0 h 563"/>
                  <a:gd name="T4" fmla="*/ 0 w 827"/>
                  <a:gd name="T5" fmla="*/ 0 h 563"/>
                  <a:gd name="T6" fmla="*/ 0 w 827"/>
                  <a:gd name="T7" fmla="*/ 0 h 563"/>
                  <a:gd name="T8" fmla="*/ 0 w 827"/>
                  <a:gd name="T9" fmla="*/ 0 h 563"/>
                  <a:gd name="T10" fmla="*/ 0 w 827"/>
                  <a:gd name="T11" fmla="*/ 0 h 563"/>
                  <a:gd name="T12" fmla="*/ 0 w 827"/>
                  <a:gd name="T13" fmla="*/ 0 h 563"/>
                  <a:gd name="T14" fmla="*/ 0 w 827"/>
                  <a:gd name="T15" fmla="*/ 0 h 563"/>
                  <a:gd name="T16" fmla="*/ 0 w 827"/>
                  <a:gd name="T17" fmla="*/ 0 h 563"/>
                  <a:gd name="T18" fmla="*/ 0 w 827"/>
                  <a:gd name="T19" fmla="*/ 0 h 563"/>
                  <a:gd name="T20" fmla="*/ 0 w 827"/>
                  <a:gd name="T21" fmla="*/ 0 h 563"/>
                  <a:gd name="T22" fmla="*/ 0 w 827"/>
                  <a:gd name="T23" fmla="*/ 0 h 563"/>
                  <a:gd name="T24" fmla="*/ 0 w 827"/>
                  <a:gd name="T25" fmla="*/ 0 h 563"/>
                  <a:gd name="T26" fmla="*/ 0 w 827"/>
                  <a:gd name="T27" fmla="*/ 0 h 563"/>
                  <a:gd name="T28" fmla="*/ 0 w 827"/>
                  <a:gd name="T29" fmla="*/ 0 h 563"/>
                  <a:gd name="T30" fmla="*/ 0 w 827"/>
                  <a:gd name="T31" fmla="*/ 0 h 563"/>
                  <a:gd name="T32" fmla="*/ 0 w 827"/>
                  <a:gd name="T33" fmla="*/ 0 h 563"/>
                  <a:gd name="T34" fmla="*/ 0 w 827"/>
                  <a:gd name="T35" fmla="*/ 0 h 563"/>
                  <a:gd name="T36" fmla="*/ 0 w 827"/>
                  <a:gd name="T37" fmla="*/ 0 h 563"/>
                  <a:gd name="T38" fmla="*/ 0 w 827"/>
                  <a:gd name="T39" fmla="*/ 0 h 563"/>
                  <a:gd name="T40" fmla="*/ 0 w 827"/>
                  <a:gd name="T41" fmla="*/ 0 h 563"/>
                  <a:gd name="T42" fmla="*/ 0 w 827"/>
                  <a:gd name="T43" fmla="*/ 0 h 563"/>
                  <a:gd name="T44" fmla="*/ 0 w 827"/>
                  <a:gd name="T45" fmla="*/ 0 h 563"/>
                  <a:gd name="T46" fmla="*/ 0 w 827"/>
                  <a:gd name="T47" fmla="*/ 0 h 56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7"/>
                  <a:gd name="T73" fmla="*/ 0 h 563"/>
                  <a:gd name="T74" fmla="*/ 827 w 827"/>
                  <a:gd name="T75" fmla="*/ 563 h 56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7" h="563">
                    <a:moveTo>
                      <a:pt x="0" y="139"/>
                    </a:moveTo>
                    <a:lnTo>
                      <a:pt x="108" y="18"/>
                    </a:lnTo>
                    <a:lnTo>
                      <a:pt x="160" y="75"/>
                    </a:lnTo>
                    <a:lnTo>
                      <a:pt x="213" y="110"/>
                    </a:lnTo>
                    <a:lnTo>
                      <a:pt x="269" y="110"/>
                    </a:lnTo>
                    <a:lnTo>
                      <a:pt x="327" y="52"/>
                    </a:lnTo>
                    <a:lnTo>
                      <a:pt x="396" y="5"/>
                    </a:lnTo>
                    <a:lnTo>
                      <a:pt x="477" y="0"/>
                    </a:lnTo>
                    <a:lnTo>
                      <a:pt x="563" y="35"/>
                    </a:lnTo>
                    <a:lnTo>
                      <a:pt x="620" y="87"/>
                    </a:lnTo>
                    <a:lnTo>
                      <a:pt x="648" y="157"/>
                    </a:lnTo>
                    <a:lnTo>
                      <a:pt x="654" y="249"/>
                    </a:lnTo>
                    <a:lnTo>
                      <a:pt x="671" y="331"/>
                    </a:lnTo>
                    <a:lnTo>
                      <a:pt x="718" y="371"/>
                    </a:lnTo>
                    <a:lnTo>
                      <a:pt x="774" y="389"/>
                    </a:lnTo>
                    <a:lnTo>
                      <a:pt x="827" y="401"/>
                    </a:lnTo>
                    <a:lnTo>
                      <a:pt x="786" y="563"/>
                    </a:lnTo>
                    <a:lnTo>
                      <a:pt x="654" y="540"/>
                    </a:lnTo>
                    <a:lnTo>
                      <a:pt x="517" y="493"/>
                    </a:lnTo>
                    <a:lnTo>
                      <a:pt x="407" y="441"/>
                    </a:lnTo>
                    <a:lnTo>
                      <a:pt x="286" y="389"/>
                    </a:lnTo>
                    <a:lnTo>
                      <a:pt x="160" y="331"/>
                    </a:lnTo>
                    <a:lnTo>
                      <a:pt x="57" y="209"/>
                    </a:lnTo>
                    <a:lnTo>
                      <a:pt x="0" y="139"/>
                    </a:lnTo>
                    <a:close/>
                  </a:path>
                </a:pathLst>
              </a:custGeom>
              <a:solidFill>
                <a:srgbClr val="063D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9" name="Freeform 14"/>
              <p:cNvSpPr>
                <a:spLocks/>
              </p:cNvSpPr>
              <p:nvPr/>
            </p:nvSpPr>
            <p:spPr bwMode="auto">
              <a:xfrm flipH="1">
                <a:off x="240" y="2880"/>
                <a:ext cx="283" cy="238"/>
              </a:xfrm>
              <a:custGeom>
                <a:avLst/>
                <a:gdLst>
                  <a:gd name="T0" fmla="*/ 0 w 856"/>
                  <a:gd name="T1" fmla="*/ 0 h 606"/>
                  <a:gd name="T2" fmla="*/ 0 w 856"/>
                  <a:gd name="T3" fmla="*/ 0 h 606"/>
                  <a:gd name="T4" fmla="*/ 0 w 856"/>
                  <a:gd name="T5" fmla="*/ 0 h 606"/>
                  <a:gd name="T6" fmla="*/ 0 w 856"/>
                  <a:gd name="T7" fmla="*/ 0 h 606"/>
                  <a:gd name="T8" fmla="*/ 0 w 856"/>
                  <a:gd name="T9" fmla="*/ 0 h 606"/>
                  <a:gd name="T10" fmla="*/ 0 w 856"/>
                  <a:gd name="T11" fmla="*/ 0 h 606"/>
                  <a:gd name="T12" fmla="*/ 0 w 856"/>
                  <a:gd name="T13" fmla="*/ 0 h 606"/>
                  <a:gd name="T14" fmla="*/ 0 w 856"/>
                  <a:gd name="T15" fmla="*/ 0 h 606"/>
                  <a:gd name="T16" fmla="*/ 0 w 856"/>
                  <a:gd name="T17" fmla="*/ 0 h 606"/>
                  <a:gd name="T18" fmla="*/ 0 w 856"/>
                  <a:gd name="T19" fmla="*/ 0 h 606"/>
                  <a:gd name="T20" fmla="*/ 0 w 856"/>
                  <a:gd name="T21" fmla="*/ 0 h 606"/>
                  <a:gd name="T22" fmla="*/ 0 w 856"/>
                  <a:gd name="T23" fmla="*/ 0 h 606"/>
                  <a:gd name="T24" fmla="*/ 0 w 856"/>
                  <a:gd name="T25" fmla="*/ 0 h 606"/>
                  <a:gd name="T26" fmla="*/ 0 w 856"/>
                  <a:gd name="T27" fmla="*/ 0 h 606"/>
                  <a:gd name="T28" fmla="*/ 0 w 856"/>
                  <a:gd name="T29" fmla="*/ 0 h 606"/>
                  <a:gd name="T30" fmla="*/ 0 w 856"/>
                  <a:gd name="T31" fmla="*/ 0 h 606"/>
                  <a:gd name="T32" fmla="*/ 0 w 856"/>
                  <a:gd name="T33" fmla="*/ 0 h 606"/>
                  <a:gd name="T34" fmla="*/ 0 w 856"/>
                  <a:gd name="T35" fmla="*/ 0 h 606"/>
                  <a:gd name="T36" fmla="*/ 0 w 856"/>
                  <a:gd name="T37" fmla="*/ 0 h 606"/>
                  <a:gd name="T38" fmla="*/ 0 w 856"/>
                  <a:gd name="T39" fmla="*/ 0 h 606"/>
                  <a:gd name="T40" fmla="*/ 0 w 856"/>
                  <a:gd name="T41" fmla="*/ 0 h 606"/>
                  <a:gd name="T42" fmla="*/ 0 w 856"/>
                  <a:gd name="T43" fmla="*/ 0 h 606"/>
                  <a:gd name="T44" fmla="*/ 0 w 856"/>
                  <a:gd name="T45" fmla="*/ 0 h 606"/>
                  <a:gd name="T46" fmla="*/ 0 w 856"/>
                  <a:gd name="T47" fmla="*/ 0 h 606"/>
                  <a:gd name="T48" fmla="*/ 0 w 856"/>
                  <a:gd name="T49" fmla="*/ 0 h 606"/>
                  <a:gd name="T50" fmla="*/ 0 w 856"/>
                  <a:gd name="T51" fmla="*/ 0 h 606"/>
                  <a:gd name="T52" fmla="*/ 0 w 856"/>
                  <a:gd name="T53" fmla="*/ 0 h 606"/>
                  <a:gd name="T54" fmla="*/ 0 w 856"/>
                  <a:gd name="T55" fmla="*/ 0 h 606"/>
                  <a:gd name="T56" fmla="*/ 0 w 856"/>
                  <a:gd name="T57" fmla="*/ 0 h 606"/>
                  <a:gd name="T58" fmla="*/ 0 w 856"/>
                  <a:gd name="T59" fmla="*/ 0 h 606"/>
                  <a:gd name="T60" fmla="*/ 0 w 856"/>
                  <a:gd name="T61" fmla="*/ 0 h 606"/>
                  <a:gd name="T62" fmla="*/ 0 w 856"/>
                  <a:gd name="T63" fmla="*/ 0 h 606"/>
                  <a:gd name="T64" fmla="*/ 0 w 856"/>
                  <a:gd name="T65" fmla="*/ 0 h 606"/>
                  <a:gd name="T66" fmla="*/ 0 w 856"/>
                  <a:gd name="T67" fmla="*/ 0 h 606"/>
                  <a:gd name="T68" fmla="*/ 0 w 856"/>
                  <a:gd name="T69" fmla="*/ 0 h 606"/>
                  <a:gd name="T70" fmla="*/ 0 w 856"/>
                  <a:gd name="T71" fmla="*/ 0 h 606"/>
                  <a:gd name="T72" fmla="*/ 0 w 856"/>
                  <a:gd name="T73" fmla="*/ 0 h 606"/>
                  <a:gd name="T74" fmla="*/ 0 w 856"/>
                  <a:gd name="T75" fmla="*/ 0 h 606"/>
                  <a:gd name="T76" fmla="*/ 0 w 856"/>
                  <a:gd name="T77" fmla="*/ 0 h 606"/>
                  <a:gd name="T78" fmla="*/ 0 w 856"/>
                  <a:gd name="T79" fmla="*/ 0 h 606"/>
                  <a:gd name="T80" fmla="*/ 0 w 856"/>
                  <a:gd name="T81" fmla="*/ 0 h 606"/>
                  <a:gd name="T82" fmla="*/ 0 w 856"/>
                  <a:gd name="T83" fmla="*/ 0 h 606"/>
                  <a:gd name="T84" fmla="*/ 0 w 856"/>
                  <a:gd name="T85" fmla="*/ 0 h 606"/>
                  <a:gd name="T86" fmla="*/ 0 w 856"/>
                  <a:gd name="T87" fmla="*/ 0 h 606"/>
                  <a:gd name="T88" fmla="*/ 0 w 856"/>
                  <a:gd name="T89" fmla="*/ 0 h 606"/>
                  <a:gd name="T90" fmla="*/ 0 w 856"/>
                  <a:gd name="T91" fmla="*/ 0 h 606"/>
                  <a:gd name="T92" fmla="*/ 0 w 856"/>
                  <a:gd name="T93" fmla="*/ 0 h 606"/>
                  <a:gd name="T94" fmla="*/ 0 w 856"/>
                  <a:gd name="T95" fmla="*/ 0 h 606"/>
                  <a:gd name="T96" fmla="*/ 0 w 856"/>
                  <a:gd name="T97" fmla="*/ 0 h 606"/>
                  <a:gd name="T98" fmla="*/ 0 w 856"/>
                  <a:gd name="T99" fmla="*/ 0 h 606"/>
                  <a:gd name="T100" fmla="*/ 0 w 856"/>
                  <a:gd name="T101" fmla="*/ 0 h 60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56"/>
                  <a:gd name="T154" fmla="*/ 0 h 606"/>
                  <a:gd name="T155" fmla="*/ 856 w 856"/>
                  <a:gd name="T156" fmla="*/ 606 h 60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56" h="606">
                    <a:moveTo>
                      <a:pt x="75" y="266"/>
                    </a:moveTo>
                    <a:lnTo>
                      <a:pt x="172" y="363"/>
                    </a:lnTo>
                    <a:lnTo>
                      <a:pt x="304" y="428"/>
                    </a:lnTo>
                    <a:lnTo>
                      <a:pt x="489" y="513"/>
                    </a:lnTo>
                    <a:lnTo>
                      <a:pt x="615" y="566"/>
                    </a:lnTo>
                    <a:lnTo>
                      <a:pt x="816" y="606"/>
                    </a:lnTo>
                    <a:lnTo>
                      <a:pt x="856" y="393"/>
                    </a:lnTo>
                    <a:lnTo>
                      <a:pt x="804" y="393"/>
                    </a:lnTo>
                    <a:lnTo>
                      <a:pt x="753" y="363"/>
                    </a:lnTo>
                    <a:lnTo>
                      <a:pt x="695" y="323"/>
                    </a:lnTo>
                    <a:lnTo>
                      <a:pt x="695" y="243"/>
                    </a:lnTo>
                    <a:lnTo>
                      <a:pt x="660" y="116"/>
                    </a:lnTo>
                    <a:lnTo>
                      <a:pt x="597" y="46"/>
                    </a:lnTo>
                    <a:lnTo>
                      <a:pt x="505" y="0"/>
                    </a:lnTo>
                    <a:lnTo>
                      <a:pt x="391" y="12"/>
                    </a:lnTo>
                    <a:lnTo>
                      <a:pt x="321" y="53"/>
                    </a:lnTo>
                    <a:lnTo>
                      <a:pt x="286" y="98"/>
                    </a:lnTo>
                    <a:lnTo>
                      <a:pt x="253" y="121"/>
                    </a:lnTo>
                    <a:lnTo>
                      <a:pt x="218" y="116"/>
                    </a:lnTo>
                    <a:lnTo>
                      <a:pt x="166" y="63"/>
                    </a:lnTo>
                    <a:lnTo>
                      <a:pt x="132" y="0"/>
                    </a:lnTo>
                    <a:lnTo>
                      <a:pt x="103" y="30"/>
                    </a:lnTo>
                    <a:lnTo>
                      <a:pt x="0" y="150"/>
                    </a:lnTo>
                    <a:lnTo>
                      <a:pt x="5" y="178"/>
                    </a:lnTo>
                    <a:lnTo>
                      <a:pt x="17" y="191"/>
                    </a:lnTo>
                    <a:lnTo>
                      <a:pt x="120" y="81"/>
                    </a:lnTo>
                    <a:lnTo>
                      <a:pt x="172" y="133"/>
                    </a:lnTo>
                    <a:lnTo>
                      <a:pt x="206" y="168"/>
                    </a:lnTo>
                    <a:lnTo>
                      <a:pt x="253" y="168"/>
                    </a:lnTo>
                    <a:lnTo>
                      <a:pt x="286" y="156"/>
                    </a:lnTo>
                    <a:lnTo>
                      <a:pt x="339" y="116"/>
                    </a:lnTo>
                    <a:lnTo>
                      <a:pt x="367" y="70"/>
                    </a:lnTo>
                    <a:lnTo>
                      <a:pt x="442" y="46"/>
                    </a:lnTo>
                    <a:lnTo>
                      <a:pt x="505" y="53"/>
                    </a:lnTo>
                    <a:lnTo>
                      <a:pt x="562" y="87"/>
                    </a:lnTo>
                    <a:lnTo>
                      <a:pt x="615" y="138"/>
                    </a:lnTo>
                    <a:lnTo>
                      <a:pt x="643" y="203"/>
                    </a:lnTo>
                    <a:lnTo>
                      <a:pt x="643" y="260"/>
                    </a:lnTo>
                    <a:lnTo>
                      <a:pt x="643" y="323"/>
                    </a:lnTo>
                    <a:lnTo>
                      <a:pt x="666" y="375"/>
                    </a:lnTo>
                    <a:lnTo>
                      <a:pt x="730" y="410"/>
                    </a:lnTo>
                    <a:lnTo>
                      <a:pt x="804" y="444"/>
                    </a:lnTo>
                    <a:lnTo>
                      <a:pt x="770" y="554"/>
                    </a:lnTo>
                    <a:lnTo>
                      <a:pt x="580" y="503"/>
                    </a:lnTo>
                    <a:lnTo>
                      <a:pt x="454" y="450"/>
                    </a:lnTo>
                    <a:lnTo>
                      <a:pt x="339" y="416"/>
                    </a:lnTo>
                    <a:lnTo>
                      <a:pt x="241" y="363"/>
                    </a:lnTo>
                    <a:lnTo>
                      <a:pt x="120" y="266"/>
                    </a:lnTo>
                    <a:lnTo>
                      <a:pt x="34" y="173"/>
                    </a:lnTo>
                    <a:lnTo>
                      <a:pt x="22" y="185"/>
                    </a:lnTo>
                    <a:lnTo>
                      <a:pt x="75" y="26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0" name="Oval 15"/>
              <p:cNvSpPr>
                <a:spLocks noChangeArrowheads="1"/>
              </p:cNvSpPr>
              <p:nvPr/>
            </p:nvSpPr>
            <p:spPr bwMode="auto">
              <a:xfrm rot="4286940" flipH="1">
                <a:off x="413" y="3029"/>
                <a:ext cx="55" cy="16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1" name="Oval 16"/>
              <p:cNvSpPr>
                <a:spLocks noChangeArrowheads="1"/>
              </p:cNvSpPr>
              <p:nvPr/>
            </p:nvSpPr>
            <p:spPr bwMode="auto">
              <a:xfrm rot="4286940" flipH="1">
                <a:off x="429" y="3038"/>
                <a:ext cx="32" cy="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2" name="Oval 17"/>
              <p:cNvSpPr>
                <a:spLocks noChangeArrowheads="1"/>
              </p:cNvSpPr>
              <p:nvPr/>
            </p:nvSpPr>
            <p:spPr bwMode="auto">
              <a:xfrm rot="4286940" flipH="1">
                <a:off x="430" y="3028"/>
                <a:ext cx="55" cy="17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3" name="Oval 18"/>
              <p:cNvSpPr>
                <a:spLocks noChangeArrowheads="1"/>
              </p:cNvSpPr>
              <p:nvPr/>
            </p:nvSpPr>
            <p:spPr bwMode="auto">
              <a:xfrm rot="4286940" flipH="1">
                <a:off x="445" y="3038"/>
                <a:ext cx="32" cy="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4" name="Oval 19"/>
              <p:cNvSpPr>
                <a:spLocks noChangeArrowheads="1"/>
              </p:cNvSpPr>
              <p:nvPr/>
            </p:nvSpPr>
            <p:spPr bwMode="auto">
              <a:xfrm flipH="1">
                <a:off x="433" y="3106"/>
                <a:ext cx="66" cy="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274320" rIns="274320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005" name="Oval 20"/>
              <p:cNvSpPr>
                <a:spLocks noChangeArrowheads="1"/>
              </p:cNvSpPr>
              <p:nvPr/>
            </p:nvSpPr>
            <p:spPr bwMode="auto">
              <a:xfrm>
                <a:off x="432" y="3264"/>
                <a:ext cx="96" cy="96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0963" name="Group 21"/>
          <p:cNvGrpSpPr>
            <a:grpSpLocks/>
          </p:cNvGrpSpPr>
          <p:nvPr/>
        </p:nvGrpSpPr>
        <p:grpSpPr bwMode="auto">
          <a:xfrm flipH="1">
            <a:off x="8415135" y="1624356"/>
            <a:ext cx="728863" cy="1503362"/>
            <a:chOff x="4560" y="1645"/>
            <a:chExt cx="849" cy="1475"/>
          </a:xfrm>
        </p:grpSpPr>
        <p:grpSp>
          <p:nvGrpSpPr>
            <p:cNvPr id="40975" name="Group 22"/>
            <p:cNvGrpSpPr>
              <a:grpSpLocks/>
            </p:cNvGrpSpPr>
            <p:nvPr/>
          </p:nvGrpSpPr>
          <p:grpSpPr bwMode="auto">
            <a:xfrm>
              <a:off x="4560" y="2056"/>
              <a:ext cx="849" cy="1064"/>
              <a:chOff x="2593" y="1179"/>
              <a:chExt cx="849" cy="1064"/>
            </a:xfrm>
          </p:grpSpPr>
          <p:sp>
            <p:nvSpPr>
              <p:cNvPr id="40984" name="Freeform 23"/>
              <p:cNvSpPr>
                <a:spLocks/>
              </p:cNvSpPr>
              <p:nvPr/>
            </p:nvSpPr>
            <p:spPr bwMode="auto">
              <a:xfrm>
                <a:off x="3035" y="1179"/>
                <a:ext cx="302" cy="308"/>
              </a:xfrm>
              <a:custGeom>
                <a:avLst/>
                <a:gdLst>
                  <a:gd name="T0" fmla="*/ 220 w 302"/>
                  <a:gd name="T1" fmla="*/ 225 h 308"/>
                  <a:gd name="T2" fmla="*/ 220 w 302"/>
                  <a:gd name="T3" fmla="*/ 197 h 308"/>
                  <a:gd name="T4" fmla="*/ 216 w 302"/>
                  <a:gd name="T5" fmla="*/ 159 h 308"/>
                  <a:gd name="T6" fmla="*/ 208 w 302"/>
                  <a:gd name="T7" fmla="*/ 135 h 308"/>
                  <a:gd name="T8" fmla="*/ 198 w 302"/>
                  <a:gd name="T9" fmla="*/ 116 h 308"/>
                  <a:gd name="T10" fmla="*/ 181 w 302"/>
                  <a:gd name="T11" fmla="*/ 93 h 308"/>
                  <a:gd name="T12" fmla="*/ 193 w 302"/>
                  <a:gd name="T13" fmla="*/ 80 h 308"/>
                  <a:gd name="T14" fmla="*/ 199 w 302"/>
                  <a:gd name="T15" fmla="*/ 60 h 308"/>
                  <a:gd name="T16" fmla="*/ 196 w 302"/>
                  <a:gd name="T17" fmla="*/ 38 h 308"/>
                  <a:gd name="T18" fmla="*/ 184 w 302"/>
                  <a:gd name="T19" fmla="*/ 18 h 308"/>
                  <a:gd name="T20" fmla="*/ 163 w 302"/>
                  <a:gd name="T21" fmla="*/ 5 h 308"/>
                  <a:gd name="T22" fmla="*/ 142 w 302"/>
                  <a:gd name="T23" fmla="*/ 0 h 308"/>
                  <a:gd name="T24" fmla="*/ 136 w 302"/>
                  <a:gd name="T25" fmla="*/ 9 h 308"/>
                  <a:gd name="T26" fmla="*/ 148 w 302"/>
                  <a:gd name="T27" fmla="*/ 15 h 308"/>
                  <a:gd name="T28" fmla="*/ 160 w 302"/>
                  <a:gd name="T29" fmla="*/ 23 h 308"/>
                  <a:gd name="T30" fmla="*/ 172 w 302"/>
                  <a:gd name="T31" fmla="*/ 39 h 308"/>
                  <a:gd name="T32" fmla="*/ 171 w 302"/>
                  <a:gd name="T33" fmla="*/ 57 h 308"/>
                  <a:gd name="T34" fmla="*/ 157 w 302"/>
                  <a:gd name="T35" fmla="*/ 71 h 308"/>
                  <a:gd name="T36" fmla="*/ 151 w 302"/>
                  <a:gd name="T37" fmla="*/ 74 h 308"/>
                  <a:gd name="T38" fmla="*/ 117 w 302"/>
                  <a:gd name="T39" fmla="*/ 71 h 308"/>
                  <a:gd name="T40" fmla="*/ 93 w 302"/>
                  <a:gd name="T41" fmla="*/ 74 h 308"/>
                  <a:gd name="T42" fmla="*/ 69 w 302"/>
                  <a:gd name="T43" fmla="*/ 84 h 308"/>
                  <a:gd name="T44" fmla="*/ 64 w 302"/>
                  <a:gd name="T45" fmla="*/ 87 h 308"/>
                  <a:gd name="T46" fmla="*/ 45 w 302"/>
                  <a:gd name="T47" fmla="*/ 75 h 308"/>
                  <a:gd name="T48" fmla="*/ 28 w 302"/>
                  <a:gd name="T49" fmla="*/ 59 h 308"/>
                  <a:gd name="T50" fmla="*/ 25 w 302"/>
                  <a:gd name="T51" fmla="*/ 48 h 308"/>
                  <a:gd name="T52" fmla="*/ 30 w 302"/>
                  <a:gd name="T53" fmla="*/ 36 h 308"/>
                  <a:gd name="T54" fmla="*/ 43 w 302"/>
                  <a:gd name="T55" fmla="*/ 29 h 308"/>
                  <a:gd name="T56" fmla="*/ 48 w 302"/>
                  <a:gd name="T57" fmla="*/ 20 h 308"/>
                  <a:gd name="T58" fmla="*/ 40 w 302"/>
                  <a:gd name="T59" fmla="*/ 15 h 308"/>
                  <a:gd name="T60" fmla="*/ 25 w 302"/>
                  <a:gd name="T61" fmla="*/ 18 h 308"/>
                  <a:gd name="T62" fmla="*/ 6 w 302"/>
                  <a:gd name="T63" fmla="*/ 36 h 308"/>
                  <a:gd name="T64" fmla="*/ 0 w 302"/>
                  <a:gd name="T65" fmla="*/ 56 h 308"/>
                  <a:gd name="T66" fmla="*/ 6 w 302"/>
                  <a:gd name="T67" fmla="*/ 74 h 308"/>
                  <a:gd name="T68" fmla="*/ 22 w 302"/>
                  <a:gd name="T69" fmla="*/ 93 h 308"/>
                  <a:gd name="T70" fmla="*/ 40 w 302"/>
                  <a:gd name="T71" fmla="*/ 107 h 308"/>
                  <a:gd name="T72" fmla="*/ 25 w 302"/>
                  <a:gd name="T73" fmla="*/ 140 h 308"/>
                  <a:gd name="T74" fmla="*/ 22 w 302"/>
                  <a:gd name="T75" fmla="*/ 171 h 308"/>
                  <a:gd name="T76" fmla="*/ 24 w 302"/>
                  <a:gd name="T77" fmla="*/ 204 h 308"/>
                  <a:gd name="T78" fmla="*/ 27 w 302"/>
                  <a:gd name="T79" fmla="*/ 233 h 308"/>
                  <a:gd name="T80" fmla="*/ 39 w 302"/>
                  <a:gd name="T81" fmla="*/ 258 h 308"/>
                  <a:gd name="T82" fmla="*/ 55 w 302"/>
                  <a:gd name="T83" fmla="*/ 278 h 308"/>
                  <a:gd name="T84" fmla="*/ 79 w 302"/>
                  <a:gd name="T85" fmla="*/ 293 h 308"/>
                  <a:gd name="T86" fmla="*/ 99 w 302"/>
                  <a:gd name="T87" fmla="*/ 303 h 308"/>
                  <a:gd name="T88" fmla="*/ 124 w 302"/>
                  <a:gd name="T89" fmla="*/ 308 h 308"/>
                  <a:gd name="T90" fmla="*/ 148 w 302"/>
                  <a:gd name="T91" fmla="*/ 308 h 308"/>
                  <a:gd name="T92" fmla="*/ 172 w 302"/>
                  <a:gd name="T93" fmla="*/ 305 h 308"/>
                  <a:gd name="T94" fmla="*/ 196 w 302"/>
                  <a:gd name="T95" fmla="*/ 297 h 308"/>
                  <a:gd name="T96" fmla="*/ 208 w 302"/>
                  <a:gd name="T97" fmla="*/ 284 h 308"/>
                  <a:gd name="T98" fmla="*/ 220 w 302"/>
                  <a:gd name="T99" fmla="*/ 266 h 308"/>
                  <a:gd name="T100" fmla="*/ 253 w 302"/>
                  <a:gd name="T101" fmla="*/ 278 h 308"/>
                  <a:gd name="T102" fmla="*/ 273 w 302"/>
                  <a:gd name="T103" fmla="*/ 288 h 308"/>
                  <a:gd name="T104" fmla="*/ 288 w 302"/>
                  <a:gd name="T105" fmla="*/ 290 h 308"/>
                  <a:gd name="T106" fmla="*/ 298 w 302"/>
                  <a:gd name="T107" fmla="*/ 281 h 308"/>
                  <a:gd name="T108" fmla="*/ 302 w 302"/>
                  <a:gd name="T109" fmla="*/ 269 h 308"/>
                  <a:gd name="T110" fmla="*/ 294 w 302"/>
                  <a:gd name="T111" fmla="*/ 254 h 308"/>
                  <a:gd name="T112" fmla="*/ 270 w 302"/>
                  <a:gd name="T113" fmla="*/ 243 h 308"/>
                  <a:gd name="T114" fmla="*/ 238 w 302"/>
                  <a:gd name="T115" fmla="*/ 236 h 308"/>
                  <a:gd name="T116" fmla="*/ 220 w 302"/>
                  <a:gd name="T117" fmla="*/ 225 h 30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02"/>
                  <a:gd name="T178" fmla="*/ 0 h 308"/>
                  <a:gd name="T179" fmla="*/ 302 w 302"/>
                  <a:gd name="T180" fmla="*/ 308 h 30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02" h="308">
                    <a:moveTo>
                      <a:pt x="220" y="225"/>
                    </a:moveTo>
                    <a:lnTo>
                      <a:pt x="220" y="197"/>
                    </a:lnTo>
                    <a:lnTo>
                      <a:pt x="216" y="159"/>
                    </a:lnTo>
                    <a:lnTo>
                      <a:pt x="208" y="135"/>
                    </a:lnTo>
                    <a:lnTo>
                      <a:pt x="198" y="116"/>
                    </a:lnTo>
                    <a:lnTo>
                      <a:pt x="181" y="93"/>
                    </a:lnTo>
                    <a:lnTo>
                      <a:pt x="193" y="80"/>
                    </a:lnTo>
                    <a:lnTo>
                      <a:pt x="199" y="60"/>
                    </a:lnTo>
                    <a:lnTo>
                      <a:pt x="196" y="38"/>
                    </a:lnTo>
                    <a:lnTo>
                      <a:pt x="184" y="18"/>
                    </a:lnTo>
                    <a:lnTo>
                      <a:pt x="163" y="5"/>
                    </a:lnTo>
                    <a:lnTo>
                      <a:pt x="142" y="0"/>
                    </a:lnTo>
                    <a:lnTo>
                      <a:pt x="136" y="9"/>
                    </a:lnTo>
                    <a:lnTo>
                      <a:pt x="148" y="15"/>
                    </a:lnTo>
                    <a:lnTo>
                      <a:pt x="160" y="23"/>
                    </a:lnTo>
                    <a:lnTo>
                      <a:pt x="172" y="39"/>
                    </a:lnTo>
                    <a:lnTo>
                      <a:pt x="171" y="57"/>
                    </a:lnTo>
                    <a:lnTo>
                      <a:pt x="157" y="71"/>
                    </a:lnTo>
                    <a:lnTo>
                      <a:pt x="151" y="74"/>
                    </a:lnTo>
                    <a:lnTo>
                      <a:pt x="117" y="71"/>
                    </a:lnTo>
                    <a:lnTo>
                      <a:pt x="93" y="74"/>
                    </a:lnTo>
                    <a:lnTo>
                      <a:pt x="69" y="84"/>
                    </a:lnTo>
                    <a:lnTo>
                      <a:pt x="64" y="87"/>
                    </a:lnTo>
                    <a:lnTo>
                      <a:pt x="45" y="75"/>
                    </a:lnTo>
                    <a:lnTo>
                      <a:pt x="28" y="59"/>
                    </a:lnTo>
                    <a:lnTo>
                      <a:pt x="25" y="48"/>
                    </a:lnTo>
                    <a:lnTo>
                      <a:pt x="30" y="36"/>
                    </a:lnTo>
                    <a:lnTo>
                      <a:pt x="43" y="29"/>
                    </a:lnTo>
                    <a:lnTo>
                      <a:pt x="48" y="20"/>
                    </a:lnTo>
                    <a:lnTo>
                      <a:pt x="40" y="15"/>
                    </a:lnTo>
                    <a:lnTo>
                      <a:pt x="25" y="18"/>
                    </a:lnTo>
                    <a:lnTo>
                      <a:pt x="6" y="36"/>
                    </a:lnTo>
                    <a:lnTo>
                      <a:pt x="0" y="56"/>
                    </a:lnTo>
                    <a:lnTo>
                      <a:pt x="6" y="74"/>
                    </a:lnTo>
                    <a:lnTo>
                      <a:pt x="22" y="93"/>
                    </a:lnTo>
                    <a:lnTo>
                      <a:pt x="40" y="107"/>
                    </a:lnTo>
                    <a:lnTo>
                      <a:pt x="25" y="140"/>
                    </a:lnTo>
                    <a:lnTo>
                      <a:pt x="22" y="171"/>
                    </a:lnTo>
                    <a:lnTo>
                      <a:pt x="24" y="204"/>
                    </a:lnTo>
                    <a:lnTo>
                      <a:pt x="27" y="233"/>
                    </a:lnTo>
                    <a:lnTo>
                      <a:pt x="39" y="258"/>
                    </a:lnTo>
                    <a:lnTo>
                      <a:pt x="55" y="278"/>
                    </a:lnTo>
                    <a:lnTo>
                      <a:pt x="79" y="293"/>
                    </a:lnTo>
                    <a:lnTo>
                      <a:pt x="99" y="303"/>
                    </a:lnTo>
                    <a:lnTo>
                      <a:pt x="124" y="308"/>
                    </a:lnTo>
                    <a:lnTo>
                      <a:pt x="148" y="308"/>
                    </a:lnTo>
                    <a:lnTo>
                      <a:pt x="172" y="305"/>
                    </a:lnTo>
                    <a:lnTo>
                      <a:pt x="196" y="297"/>
                    </a:lnTo>
                    <a:lnTo>
                      <a:pt x="208" y="284"/>
                    </a:lnTo>
                    <a:lnTo>
                      <a:pt x="220" y="266"/>
                    </a:lnTo>
                    <a:lnTo>
                      <a:pt x="253" y="278"/>
                    </a:lnTo>
                    <a:lnTo>
                      <a:pt x="273" y="288"/>
                    </a:lnTo>
                    <a:lnTo>
                      <a:pt x="288" y="290"/>
                    </a:lnTo>
                    <a:lnTo>
                      <a:pt x="298" y="281"/>
                    </a:lnTo>
                    <a:lnTo>
                      <a:pt x="302" y="269"/>
                    </a:lnTo>
                    <a:lnTo>
                      <a:pt x="294" y="254"/>
                    </a:lnTo>
                    <a:lnTo>
                      <a:pt x="270" y="243"/>
                    </a:lnTo>
                    <a:lnTo>
                      <a:pt x="238" y="236"/>
                    </a:lnTo>
                    <a:lnTo>
                      <a:pt x="220" y="225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5" name="Freeform 24"/>
              <p:cNvSpPr>
                <a:spLocks/>
              </p:cNvSpPr>
              <p:nvPr/>
            </p:nvSpPr>
            <p:spPr bwMode="auto">
              <a:xfrm>
                <a:off x="3065" y="1498"/>
                <a:ext cx="216" cy="346"/>
              </a:xfrm>
              <a:custGeom>
                <a:avLst/>
                <a:gdLst>
                  <a:gd name="T0" fmla="*/ 45 w 216"/>
                  <a:gd name="T1" fmla="*/ 18 h 346"/>
                  <a:gd name="T2" fmla="*/ 57 w 216"/>
                  <a:gd name="T3" fmla="*/ 8 h 346"/>
                  <a:gd name="T4" fmla="*/ 78 w 216"/>
                  <a:gd name="T5" fmla="*/ 0 h 346"/>
                  <a:gd name="T6" fmla="*/ 99 w 216"/>
                  <a:gd name="T7" fmla="*/ 2 h 346"/>
                  <a:gd name="T8" fmla="*/ 117 w 216"/>
                  <a:gd name="T9" fmla="*/ 5 h 346"/>
                  <a:gd name="T10" fmla="*/ 140 w 216"/>
                  <a:gd name="T11" fmla="*/ 12 h 346"/>
                  <a:gd name="T12" fmla="*/ 158 w 216"/>
                  <a:gd name="T13" fmla="*/ 28 h 346"/>
                  <a:gd name="T14" fmla="*/ 174 w 216"/>
                  <a:gd name="T15" fmla="*/ 44 h 346"/>
                  <a:gd name="T16" fmla="*/ 191 w 216"/>
                  <a:gd name="T17" fmla="*/ 73 h 346"/>
                  <a:gd name="T18" fmla="*/ 203 w 216"/>
                  <a:gd name="T19" fmla="*/ 104 h 346"/>
                  <a:gd name="T20" fmla="*/ 210 w 216"/>
                  <a:gd name="T21" fmla="*/ 139 h 346"/>
                  <a:gd name="T22" fmla="*/ 215 w 216"/>
                  <a:gd name="T23" fmla="*/ 173 h 346"/>
                  <a:gd name="T24" fmla="*/ 216 w 216"/>
                  <a:gd name="T25" fmla="*/ 211 h 346"/>
                  <a:gd name="T26" fmla="*/ 210 w 216"/>
                  <a:gd name="T27" fmla="*/ 245 h 346"/>
                  <a:gd name="T28" fmla="*/ 206 w 216"/>
                  <a:gd name="T29" fmla="*/ 271 h 346"/>
                  <a:gd name="T30" fmla="*/ 195 w 216"/>
                  <a:gd name="T31" fmla="*/ 299 h 346"/>
                  <a:gd name="T32" fmla="*/ 176 w 216"/>
                  <a:gd name="T33" fmla="*/ 320 h 346"/>
                  <a:gd name="T34" fmla="*/ 150 w 216"/>
                  <a:gd name="T35" fmla="*/ 337 h 346"/>
                  <a:gd name="T36" fmla="*/ 114 w 216"/>
                  <a:gd name="T37" fmla="*/ 344 h 346"/>
                  <a:gd name="T38" fmla="*/ 78 w 216"/>
                  <a:gd name="T39" fmla="*/ 346 h 346"/>
                  <a:gd name="T40" fmla="*/ 50 w 216"/>
                  <a:gd name="T41" fmla="*/ 340 h 346"/>
                  <a:gd name="T42" fmla="*/ 24 w 216"/>
                  <a:gd name="T43" fmla="*/ 325 h 346"/>
                  <a:gd name="T44" fmla="*/ 9 w 216"/>
                  <a:gd name="T45" fmla="*/ 302 h 346"/>
                  <a:gd name="T46" fmla="*/ 0 w 216"/>
                  <a:gd name="T47" fmla="*/ 268 h 346"/>
                  <a:gd name="T48" fmla="*/ 3 w 216"/>
                  <a:gd name="T49" fmla="*/ 236 h 346"/>
                  <a:gd name="T50" fmla="*/ 17 w 216"/>
                  <a:gd name="T51" fmla="*/ 211 h 346"/>
                  <a:gd name="T52" fmla="*/ 30 w 216"/>
                  <a:gd name="T53" fmla="*/ 193 h 346"/>
                  <a:gd name="T54" fmla="*/ 42 w 216"/>
                  <a:gd name="T55" fmla="*/ 175 h 346"/>
                  <a:gd name="T56" fmla="*/ 47 w 216"/>
                  <a:gd name="T57" fmla="*/ 155 h 346"/>
                  <a:gd name="T58" fmla="*/ 45 w 216"/>
                  <a:gd name="T59" fmla="*/ 134 h 346"/>
                  <a:gd name="T60" fmla="*/ 38 w 216"/>
                  <a:gd name="T61" fmla="*/ 109 h 346"/>
                  <a:gd name="T62" fmla="*/ 32 w 216"/>
                  <a:gd name="T63" fmla="*/ 85 h 346"/>
                  <a:gd name="T64" fmla="*/ 30 w 216"/>
                  <a:gd name="T65" fmla="*/ 59 h 346"/>
                  <a:gd name="T66" fmla="*/ 35 w 216"/>
                  <a:gd name="T67" fmla="*/ 34 h 346"/>
                  <a:gd name="T68" fmla="*/ 45 w 216"/>
                  <a:gd name="T69" fmla="*/ 18 h 34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6"/>
                  <a:gd name="T106" fmla="*/ 0 h 346"/>
                  <a:gd name="T107" fmla="*/ 216 w 216"/>
                  <a:gd name="T108" fmla="*/ 346 h 34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6" h="346">
                    <a:moveTo>
                      <a:pt x="45" y="18"/>
                    </a:moveTo>
                    <a:lnTo>
                      <a:pt x="57" y="8"/>
                    </a:lnTo>
                    <a:lnTo>
                      <a:pt x="78" y="0"/>
                    </a:lnTo>
                    <a:lnTo>
                      <a:pt x="99" y="2"/>
                    </a:lnTo>
                    <a:lnTo>
                      <a:pt x="117" y="5"/>
                    </a:lnTo>
                    <a:lnTo>
                      <a:pt x="140" y="12"/>
                    </a:lnTo>
                    <a:lnTo>
                      <a:pt x="158" y="28"/>
                    </a:lnTo>
                    <a:lnTo>
                      <a:pt x="174" y="44"/>
                    </a:lnTo>
                    <a:lnTo>
                      <a:pt x="191" y="73"/>
                    </a:lnTo>
                    <a:lnTo>
                      <a:pt x="203" y="104"/>
                    </a:lnTo>
                    <a:lnTo>
                      <a:pt x="210" y="139"/>
                    </a:lnTo>
                    <a:lnTo>
                      <a:pt x="215" y="173"/>
                    </a:lnTo>
                    <a:lnTo>
                      <a:pt x="216" y="211"/>
                    </a:lnTo>
                    <a:lnTo>
                      <a:pt x="210" y="245"/>
                    </a:lnTo>
                    <a:lnTo>
                      <a:pt x="206" y="271"/>
                    </a:lnTo>
                    <a:lnTo>
                      <a:pt x="195" y="299"/>
                    </a:lnTo>
                    <a:lnTo>
                      <a:pt x="176" y="320"/>
                    </a:lnTo>
                    <a:lnTo>
                      <a:pt x="150" y="337"/>
                    </a:lnTo>
                    <a:lnTo>
                      <a:pt x="114" y="344"/>
                    </a:lnTo>
                    <a:lnTo>
                      <a:pt x="78" y="346"/>
                    </a:lnTo>
                    <a:lnTo>
                      <a:pt x="50" y="340"/>
                    </a:lnTo>
                    <a:lnTo>
                      <a:pt x="24" y="325"/>
                    </a:lnTo>
                    <a:lnTo>
                      <a:pt x="9" y="302"/>
                    </a:lnTo>
                    <a:lnTo>
                      <a:pt x="0" y="268"/>
                    </a:lnTo>
                    <a:lnTo>
                      <a:pt x="3" y="236"/>
                    </a:lnTo>
                    <a:lnTo>
                      <a:pt x="17" y="211"/>
                    </a:lnTo>
                    <a:lnTo>
                      <a:pt x="30" y="193"/>
                    </a:lnTo>
                    <a:lnTo>
                      <a:pt x="42" y="175"/>
                    </a:lnTo>
                    <a:lnTo>
                      <a:pt x="47" y="155"/>
                    </a:lnTo>
                    <a:lnTo>
                      <a:pt x="45" y="134"/>
                    </a:lnTo>
                    <a:lnTo>
                      <a:pt x="38" y="109"/>
                    </a:lnTo>
                    <a:lnTo>
                      <a:pt x="32" y="85"/>
                    </a:lnTo>
                    <a:lnTo>
                      <a:pt x="30" y="59"/>
                    </a:lnTo>
                    <a:lnTo>
                      <a:pt x="35" y="34"/>
                    </a:lnTo>
                    <a:lnTo>
                      <a:pt x="45" y="18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6" name="Freeform 25"/>
              <p:cNvSpPr>
                <a:spLocks/>
              </p:cNvSpPr>
              <p:nvPr/>
            </p:nvSpPr>
            <p:spPr bwMode="auto">
              <a:xfrm>
                <a:off x="2825" y="1515"/>
                <a:ext cx="321" cy="165"/>
              </a:xfrm>
              <a:custGeom>
                <a:avLst/>
                <a:gdLst>
                  <a:gd name="T0" fmla="*/ 254 w 321"/>
                  <a:gd name="T1" fmla="*/ 36 h 165"/>
                  <a:gd name="T2" fmla="*/ 269 w 321"/>
                  <a:gd name="T3" fmla="*/ 15 h 165"/>
                  <a:gd name="T4" fmla="*/ 294 w 321"/>
                  <a:gd name="T5" fmla="*/ 0 h 165"/>
                  <a:gd name="T6" fmla="*/ 311 w 321"/>
                  <a:gd name="T7" fmla="*/ 3 h 165"/>
                  <a:gd name="T8" fmla="*/ 321 w 321"/>
                  <a:gd name="T9" fmla="*/ 18 h 165"/>
                  <a:gd name="T10" fmla="*/ 318 w 321"/>
                  <a:gd name="T11" fmla="*/ 50 h 165"/>
                  <a:gd name="T12" fmla="*/ 306 w 321"/>
                  <a:gd name="T13" fmla="*/ 80 h 165"/>
                  <a:gd name="T14" fmla="*/ 282 w 321"/>
                  <a:gd name="T15" fmla="*/ 98 h 165"/>
                  <a:gd name="T16" fmla="*/ 243 w 321"/>
                  <a:gd name="T17" fmla="*/ 119 h 165"/>
                  <a:gd name="T18" fmla="*/ 207 w 321"/>
                  <a:gd name="T19" fmla="*/ 147 h 165"/>
                  <a:gd name="T20" fmla="*/ 179 w 321"/>
                  <a:gd name="T21" fmla="*/ 165 h 165"/>
                  <a:gd name="T22" fmla="*/ 162 w 321"/>
                  <a:gd name="T23" fmla="*/ 164 h 165"/>
                  <a:gd name="T24" fmla="*/ 137 w 321"/>
                  <a:gd name="T25" fmla="*/ 149 h 165"/>
                  <a:gd name="T26" fmla="*/ 104 w 321"/>
                  <a:gd name="T27" fmla="*/ 116 h 165"/>
                  <a:gd name="T28" fmla="*/ 75 w 321"/>
                  <a:gd name="T29" fmla="*/ 93 h 165"/>
                  <a:gd name="T30" fmla="*/ 62 w 321"/>
                  <a:gd name="T31" fmla="*/ 98 h 165"/>
                  <a:gd name="T32" fmla="*/ 54 w 321"/>
                  <a:gd name="T33" fmla="*/ 116 h 165"/>
                  <a:gd name="T34" fmla="*/ 50 w 321"/>
                  <a:gd name="T35" fmla="*/ 117 h 165"/>
                  <a:gd name="T36" fmla="*/ 24 w 321"/>
                  <a:gd name="T37" fmla="*/ 120 h 165"/>
                  <a:gd name="T38" fmla="*/ 9 w 321"/>
                  <a:gd name="T39" fmla="*/ 107 h 165"/>
                  <a:gd name="T40" fmla="*/ 2 w 321"/>
                  <a:gd name="T41" fmla="*/ 75 h 165"/>
                  <a:gd name="T42" fmla="*/ 0 w 321"/>
                  <a:gd name="T43" fmla="*/ 30 h 165"/>
                  <a:gd name="T44" fmla="*/ 18 w 321"/>
                  <a:gd name="T45" fmla="*/ 9 h 165"/>
                  <a:gd name="T46" fmla="*/ 45 w 321"/>
                  <a:gd name="T47" fmla="*/ 9 h 165"/>
                  <a:gd name="T48" fmla="*/ 69 w 321"/>
                  <a:gd name="T49" fmla="*/ 20 h 165"/>
                  <a:gd name="T50" fmla="*/ 89 w 321"/>
                  <a:gd name="T51" fmla="*/ 51 h 165"/>
                  <a:gd name="T52" fmla="*/ 104 w 321"/>
                  <a:gd name="T53" fmla="*/ 77 h 165"/>
                  <a:gd name="T54" fmla="*/ 126 w 321"/>
                  <a:gd name="T55" fmla="*/ 101 h 165"/>
                  <a:gd name="T56" fmla="*/ 152 w 321"/>
                  <a:gd name="T57" fmla="*/ 120 h 165"/>
                  <a:gd name="T58" fmla="*/ 171 w 321"/>
                  <a:gd name="T59" fmla="*/ 123 h 165"/>
                  <a:gd name="T60" fmla="*/ 189 w 321"/>
                  <a:gd name="T61" fmla="*/ 116 h 165"/>
                  <a:gd name="T62" fmla="*/ 212 w 321"/>
                  <a:gd name="T63" fmla="*/ 96 h 165"/>
                  <a:gd name="T64" fmla="*/ 231 w 321"/>
                  <a:gd name="T65" fmla="*/ 72 h 165"/>
                  <a:gd name="T66" fmla="*/ 254 w 321"/>
                  <a:gd name="T67" fmla="*/ 36 h 16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21"/>
                  <a:gd name="T103" fmla="*/ 0 h 165"/>
                  <a:gd name="T104" fmla="*/ 321 w 321"/>
                  <a:gd name="T105" fmla="*/ 165 h 16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21" h="165">
                    <a:moveTo>
                      <a:pt x="254" y="36"/>
                    </a:moveTo>
                    <a:lnTo>
                      <a:pt x="269" y="15"/>
                    </a:lnTo>
                    <a:lnTo>
                      <a:pt x="294" y="0"/>
                    </a:lnTo>
                    <a:lnTo>
                      <a:pt x="311" y="3"/>
                    </a:lnTo>
                    <a:lnTo>
                      <a:pt x="321" y="18"/>
                    </a:lnTo>
                    <a:lnTo>
                      <a:pt x="318" y="50"/>
                    </a:lnTo>
                    <a:lnTo>
                      <a:pt x="306" y="80"/>
                    </a:lnTo>
                    <a:lnTo>
                      <a:pt x="282" y="98"/>
                    </a:lnTo>
                    <a:lnTo>
                      <a:pt x="243" y="119"/>
                    </a:lnTo>
                    <a:lnTo>
                      <a:pt x="207" y="147"/>
                    </a:lnTo>
                    <a:lnTo>
                      <a:pt x="179" y="165"/>
                    </a:lnTo>
                    <a:lnTo>
                      <a:pt x="162" y="164"/>
                    </a:lnTo>
                    <a:lnTo>
                      <a:pt x="137" y="149"/>
                    </a:lnTo>
                    <a:lnTo>
                      <a:pt x="104" y="116"/>
                    </a:lnTo>
                    <a:lnTo>
                      <a:pt x="75" y="93"/>
                    </a:lnTo>
                    <a:lnTo>
                      <a:pt x="62" y="98"/>
                    </a:lnTo>
                    <a:lnTo>
                      <a:pt x="54" y="116"/>
                    </a:lnTo>
                    <a:lnTo>
                      <a:pt x="50" y="117"/>
                    </a:lnTo>
                    <a:lnTo>
                      <a:pt x="24" y="120"/>
                    </a:lnTo>
                    <a:lnTo>
                      <a:pt x="9" y="107"/>
                    </a:lnTo>
                    <a:lnTo>
                      <a:pt x="2" y="75"/>
                    </a:lnTo>
                    <a:lnTo>
                      <a:pt x="0" y="30"/>
                    </a:lnTo>
                    <a:lnTo>
                      <a:pt x="18" y="9"/>
                    </a:lnTo>
                    <a:lnTo>
                      <a:pt x="45" y="9"/>
                    </a:lnTo>
                    <a:lnTo>
                      <a:pt x="69" y="20"/>
                    </a:lnTo>
                    <a:lnTo>
                      <a:pt x="89" y="51"/>
                    </a:lnTo>
                    <a:lnTo>
                      <a:pt x="104" y="77"/>
                    </a:lnTo>
                    <a:lnTo>
                      <a:pt x="126" y="101"/>
                    </a:lnTo>
                    <a:lnTo>
                      <a:pt x="152" y="120"/>
                    </a:lnTo>
                    <a:lnTo>
                      <a:pt x="171" y="123"/>
                    </a:lnTo>
                    <a:lnTo>
                      <a:pt x="189" y="116"/>
                    </a:lnTo>
                    <a:lnTo>
                      <a:pt x="212" y="96"/>
                    </a:lnTo>
                    <a:lnTo>
                      <a:pt x="231" y="72"/>
                    </a:lnTo>
                    <a:lnTo>
                      <a:pt x="254" y="3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7" name="Freeform 26"/>
              <p:cNvSpPr>
                <a:spLocks/>
              </p:cNvSpPr>
              <p:nvPr/>
            </p:nvSpPr>
            <p:spPr bwMode="auto">
              <a:xfrm>
                <a:off x="3202" y="1530"/>
                <a:ext cx="240" cy="348"/>
              </a:xfrm>
              <a:custGeom>
                <a:avLst/>
                <a:gdLst>
                  <a:gd name="T0" fmla="*/ 16 w 240"/>
                  <a:gd name="T1" fmla="*/ 2 h 348"/>
                  <a:gd name="T2" fmla="*/ 45 w 240"/>
                  <a:gd name="T3" fmla="*/ 6 h 348"/>
                  <a:gd name="T4" fmla="*/ 67 w 240"/>
                  <a:gd name="T5" fmla="*/ 32 h 348"/>
                  <a:gd name="T6" fmla="*/ 91 w 240"/>
                  <a:gd name="T7" fmla="*/ 57 h 348"/>
                  <a:gd name="T8" fmla="*/ 121 w 240"/>
                  <a:gd name="T9" fmla="*/ 81 h 348"/>
                  <a:gd name="T10" fmla="*/ 144 w 240"/>
                  <a:gd name="T11" fmla="*/ 99 h 348"/>
                  <a:gd name="T12" fmla="*/ 169 w 240"/>
                  <a:gd name="T13" fmla="*/ 113 h 348"/>
                  <a:gd name="T14" fmla="*/ 196 w 240"/>
                  <a:gd name="T15" fmla="*/ 126 h 348"/>
                  <a:gd name="T16" fmla="*/ 219 w 240"/>
                  <a:gd name="T17" fmla="*/ 135 h 348"/>
                  <a:gd name="T18" fmla="*/ 235 w 240"/>
                  <a:gd name="T19" fmla="*/ 147 h 348"/>
                  <a:gd name="T20" fmla="*/ 240 w 240"/>
                  <a:gd name="T21" fmla="*/ 159 h 348"/>
                  <a:gd name="T22" fmla="*/ 231 w 240"/>
                  <a:gd name="T23" fmla="*/ 176 h 348"/>
                  <a:gd name="T24" fmla="*/ 210 w 240"/>
                  <a:gd name="T25" fmla="*/ 191 h 348"/>
                  <a:gd name="T26" fmla="*/ 166 w 240"/>
                  <a:gd name="T27" fmla="*/ 203 h 348"/>
                  <a:gd name="T28" fmla="*/ 127 w 240"/>
                  <a:gd name="T29" fmla="*/ 215 h 348"/>
                  <a:gd name="T30" fmla="*/ 103 w 240"/>
                  <a:gd name="T31" fmla="*/ 230 h 348"/>
                  <a:gd name="T32" fmla="*/ 108 w 240"/>
                  <a:gd name="T33" fmla="*/ 245 h 348"/>
                  <a:gd name="T34" fmla="*/ 109 w 240"/>
                  <a:gd name="T35" fmla="*/ 249 h 348"/>
                  <a:gd name="T36" fmla="*/ 135 w 240"/>
                  <a:gd name="T37" fmla="*/ 273 h 348"/>
                  <a:gd name="T38" fmla="*/ 163 w 240"/>
                  <a:gd name="T39" fmla="*/ 293 h 348"/>
                  <a:gd name="T40" fmla="*/ 189 w 240"/>
                  <a:gd name="T41" fmla="*/ 309 h 348"/>
                  <a:gd name="T42" fmla="*/ 193 w 240"/>
                  <a:gd name="T43" fmla="*/ 317 h 348"/>
                  <a:gd name="T44" fmla="*/ 195 w 240"/>
                  <a:gd name="T45" fmla="*/ 321 h 348"/>
                  <a:gd name="T46" fmla="*/ 192 w 240"/>
                  <a:gd name="T47" fmla="*/ 330 h 348"/>
                  <a:gd name="T48" fmla="*/ 187 w 240"/>
                  <a:gd name="T49" fmla="*/ 333 h 348"/>
                  <a:gd name="T50" fmla="*/ 177 w 240"/>
                  <a:gd name="T51" fmla="*/ 341 h 348"/>
                  <a:gd name="T52" fmla="*/ 172 w 240"/>
                  <a:gd name="T53" fmla="*/ 344 h 348"/>
                  <a:gd name="T54" fmla="*/ 153 w 240"/>
                  <a:gd name="T55" fmla="*/ 348 h 348"/>
                  <a:gd name="T56" fmla="*/ 130 w 240"/>
                  <a:gd name="T57" fmla="*/ 330 h 348"/>
                  <a:gd name="T58" fmla="*/ 112 w 240"/>
                  <a:gd name="T59" fmla="*/ 305 h 348"/>
                  <a:gd name="T60" fmla="*/ 87 w 240"/>
                  <a:gd name="T61" fmla="*/ 270 h 348"/>
                  <a:gd name="T62" fmla="*/ 70 w 240"/>
                  <a:gd name="T63" fmla="*/ 237 h 348"/>
                  <a:gd name="T64" fmla="*/ 69 w 240"/>
                  <a:gd name="T65" fmla="*/ 219 h 348"/>
                  <a:gd name="T66" fmla="*/ 81 w 240"/>
                  <a:gd name="T67" fmla="*/ 203 h 348"/>
                  <a:gd name="T68" fmla="*/ 112 w 240"/>
                  <a:gd name="T69" fmla="*/ 194 h 348"/>
                  <a:gd name="T70" fmla="*/ 148 w 240"/>
                  <a:gd name="T71" fmla="*/ 180 h 348"/>
                  <a:gd name="T72" fmla="*/ 172 w 240"/>
                  <a:gd name="T73" fmla="*/ 173 h 348"/>
                  <a:gd name="T74" fmla="*/ 180 w 240"/>
                  <a:gd name="T75" fmla="*/ 164 h 348"/>
                  <a:gd name="T76" fmla="*/ 175 w 240"/>
                  <a:gd name="T77" fmla="*/ 155 h 348"/>
                  <a:gd name="T78" fmla="*/ 154 w 240"/>
                  <a:gd name="T79" fmla="*/ 141 h 348"/>
                  <a:gd name="T80" fmla="*/ 121 w 240"/>
                  <a:gd name="T81" fmla="*/ 125 h 348"/>
                  <a:gd name="T82" fmla="*/ 85 w 240"/>
                  <a:gd name="T83" fmla="*/ 113 h 348"/>
                  <a:gd name="T84" fmla="*/ 57 w 240"/>
                  <a:gd name="T85" fmla="*/ 101 h 348"/>
                  <a:gd name="T86" fmla="*/ 24 w 240"/>
                  <a:gd name="T87" fmla="*/ 75 h 348"/>
                  <a:gd name="T88" fmla="*/ 9 w 240"/>
                  <a:gd name="T89" fmla="*/ 53 h 348"/>
                  <a:gd name="T90" fmla="*/ 0 w 240"/>
                  <a:gd name="T91" fmla="*/ 24 h 348"/>
                  <a:gd name="T92" fmla="*/ 9 w 240"/>
                  <a:gd name="T93" fmla="*/ 8 h 348"/>
                  <a:gd name="T94" fmla="*/ 22 w 240"/>
                  <a:gd name="T95" fmla="*/ 0 h 348"/>
                  <a:gd name="T96" fmla="*/ 16 w 240"/>
                  <a:gd name="T97" fmla="*/ 2 h 348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40"/>
                  <a:gd name="T148" fmla="*/ 0 h 348"/>
                  <a:gd name="T149" fmla="*/ 240 w 240"/>
                  <a:gd name="T150" fmla="*/ 348 h 348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40" h="348">
                    <a:moveTo>
                      <a:pt x="16" y="2"/>
                    </a:moveTo>
                    <a:lnTo>
                      <a:pt x="45" y="6"/>
                    </a:lnTo>
                    <a:lnTo>
                      <a:pt x="67" y="32"/>
                    </a:lnTo>
                    <a:lnTo>
                      <a:pt x="91" y="57"/>
                    </a:lnTo>
                    <a:lnTo>
                      <a:pt x="121" y="81"/>
                    </a:lnTo>
                    <a:lnTo>
                      <a:pt x="144" y="99"/>
                    </a:lnTo>
                    <a:lnTo>
                      <a:pt x="169" y="113"/>
                    </a:lnTo>
                    <a:lnTo>
                      <a:pt x="196" y="126"/>
                    </a:lnTo>
                    <a:lnTo>
                      <a:pt x="219" y="135"/>
                    </a:lnTo>
                    <a:lnTo>
                      <a:pt x="235" y="147"/>
                    </a:lnTo>
                    <a:lnTo>
                      <a:pt x="240" y="159"/>
                    </a:lnTo>
                    <a:lnTo>
                      <a:pt x="231" y="176"/>
                    </a:lnTo>
                    <a:lnTo>
                      <a:pt x="210" y="191"/>
                    </a:lnTo>
                    <a:lnTo>
                      <a:pt x="166" y="203"/>
                    </a:lnTo>
                    <a:lnTo>
                      <a:pt x="127" y="215"/>
                    </a:lnTo>
                    <a:lnTo>
                      <a:pt x="103" y="230"/>
                    </a:lnTo>
                    <a:lnTo>
                      <a:pt x="108" y="245"/>
                    </a:lnTo>
                    <a:lnTo>
                      <a:pt x="109" y="249"/>
                    </a:lnTo>
                    <a:lnTo>
                      <a:pt x="135" y="273"/>
                    </a:lnTo>
                    <a:lnTo>
                      <a:pt x="163" y="293"/>
                    </a:lnTo>
                    <a:lnTo>
                      <a:pt x="189" y="309"/>
                    </a:lnTo>
                    <a:lnTo>
                      <a:pt x="193" y="317"/>
                    </a:lnTo>
                    <a:lnTo>
                      <a:pt x="195" y="321"/>
                    </a:lnTo>
                    <a:lnTo>
                      <a:pt x="192" y="330"/>
                    </a:lnTo>
                    <a:lnTo>
                      <a:pt x="187" y="333"/>
                    </a:lnTo>
                    <a:lnTo>
                      <a:pt x="177" y="341"/>
                    </a:lnTo>
                    <a:lnTo>
                      <a:pt x="172" y="344"/>
                    </a:lnTo>
                    <a:lnTo>
                      <a:pt x="153" y="348"/>
                    </a:lnTo>
                    <a:lnTo>
                      <a:pt x="130" y="330"/>
                    </a:lnTo>
                    <a:lnTo>
                      <a:pt x="112" y="305"/>
                    </a:lnTo>
                    <a:lnTo>
                      <a:pt x="87" y="270"/>
                    </a:lnTo>
                    <a:lnTo>
                      <a:pt x="70" y="237"/>
                    </a:lnTo>
                    <a:lnTo>
                      <a:pt x="69" y="219"/>
                    </a:lnTo>
                    <a:lnTo>
                      <a:pt x="81" y="203"/>
                    </a:lnTo>
                    <a:lnTo>
                      <a:pt x="112" y="194"/>
                    </a:lnTo>
                    <a:lnTo>
                      <a:pt x="148" y="180"/>
                    </a:lnTo>
                    <a:lnTo>
                      <a:pt x="172" y="173"/>
                    </a:lnTo>
                    <a:lnTo>
                      <a:pt x="180" y="164"/>
                    </a:lnTo>
                    <a:lnTo>
                      <a:pt x="175" y="155"/>
                    </a:lnTo>
                    <a:lnTo>
                      <a:pt x="154" y="141"/>
                    </a:lnTo>
                    <a:lnTo>
                      <a:pt x="121" y="125"/>
                    </a:lnTo>
                    <a:lnTo>
                      <a:pt x="85" y="113"/>
                    </a:lnTo>
                    <a:lnTo>
                      <a:pt x="57" y="101"/>
                    </a:lnTo>
                    <a:lnTo>
                      <a:pt x="24" y="75"/>
                    </a:lnTo>
                    <a:lnTo>
                      <a:pt x="9" y="53"/>
                    </a:lnTo>
                    <a:lnTo>
                      <a:pt x="0" y="24"/>
                    </a:lnTo>
                    <a:lnTo>
                      <a:pt x="9" y="8"/>
                    </a:lnTo>
                    <a:lnTo>
                      <a:pt x="22" y="0"/>
                    </a:lnTo>
                    <a:lnTo>
                      <a:pt x="16" y="2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8" name="Freeform 27"/>
              <p:cNvSpPr>
                <a:spLocks/>
              </p:cNvSpPr>
              <p:nvPr/>
            </p:nvSpPr>
            <p:spPr bwMode="auto">
              <a:xfrm>
                <a:off x="3148" y="1775"/>
                <a:ext cx="187" cy="420"/>
              </a:xfrm>
              <a:custGeom>
                <a:avLst/>
                <a:gdLst>
                  <a:gd name="T0" fmla="*/ 52 w 187"/>
                  <a:gd name="T1" fmla="*/ 0 h 420"/>
                  <a:gd name="T2" fmla="*/ 67 w 187"/>
                  <a:gd name="T3" fmla="*/ 7 h 420"/>
                  <a:gd name="T4" fmla="*/ 84 w 187"/>
                  <a:gd name="T5" fmla="*/ 21 h 420"/>
                  <a:gd name="T6" fmla="*/ 91 w 187"/>
                  <a:gd name="T7" fmla="*/ 39 h 420"/>
                  <a:gd name="T8" fmla="*/ 103 w 187"/>
                  <a:gd name="T9" fmla="*/ 69 h 420"/>
                  <a:gd name="T10" fmla="*/ 111 w 187"/>
                  <a:gd name="T11" fmla="*/ 102 h 420"/>
                  <a:gd name="T12" fmla="*/ 117 w 187"/>
                  <a:gd name="T13" fmla="*/ 133 h 420"/>
                  <a:gd name="T14" fmla="*/ 114 w 187"/>
                  <a:gd name="T15" fmla="*/ 160 h 420"/>
                  <a:gd name="T16" fmla="*/ 108 w 187"/>
                  <a:gd name="T17" fmla="*/ 181 h 420"/>
                  <a:gd name="T18" fmla="*/ 99 w 187"/>
                  <a:gd name="T19" fmla="*/ 205 h 420"/>
                  <a:gd name="T20" fmla="*/ 82 w 187"/>
                  <a:gd name="T21" fmla="*/ 235 h 420"/>
                  <a:gd name="T22" fmla="*/ 64 w 187"/>
                  <a:gd name="T23" fmla="*/ 265 h 420"/>
                  <a:gd name="T24" fmla="*/ 51 w 187"/>
                  <a:gd name="T25" fmla="*/ 286 h 420"/>
                  <a:gd name="T26" fmla="*/ 43 w 187"/>
                  <a:gd name="T27" fmla="*/ 303 h 420"/>
                  <a:gd name="T28" fmla="*/ 43 w 187"/>
                  <a:gd name="T29" fmla="*/ 319 h 420"/>
                  <a:gd name="T30" fmla="*/ 48 w 187"/>
                  <a:gd name="T31" fmla="*/ 333 h 420"/>
                  <a:gd name="T32" fmla="*/ 72 w 187"/>
                  <a:gd name="T33" fmla="*/ 340 h 420"/>
                  <a:gd name="T34" fmla="*/ 106 w 187"/>
                  <a:gd name="T35" fmla="*/ 349 h 420"/>
                  <a:gd name="T36" fmla="*/ 157 w 187"/>
                  <a:gd name="T37" fmla="*/ 366 h 420"/>
                  <a:gd name="T38" fmla="*/ 181 w 187"/>
                  <a:gd name="T39" fmla="*/ 378 h 420"/>
                  <a:gd name="T40" fmla="*/ 187 w 187"/>
                  <a:gd name="T41" fmla="*/ 391 h 420"/>
                  <a:gd name="T42" fmla="*/ 181 w 187"/>
                  <a:gd name="T43" fmla="*/ 402 h 420"/>
                  <a:gd name="T44" fmla="*/ 163 w 187"/>
                  <a:gd name="T45" fmla="*/ 414 h 420"/>
                  <a:gd name="T46" fmla="*/ 157 w 187"/>
                  <a:gd name="T47" fmla="*/ 415 h 420"/>
                  <a:gd name="T48" fmla="*/ 133 w 187"/>
                  <a:gd name="T49" fmla="*/ 420 h 420"/>
                  <a:gd name="T50" fmla="*/ 121 w 187"/>
                  <a:gd name="T51" fmla="*/ 415 h 420"/>
                  <a:gd name="T52" fmla="*/ 112 w 187"/>
                  <a:gd name="T53" fmla="*/ 405 h 420"/>
                  <a:gd name="T54" fmla="*/ 97 w 187"/>
                  <a:gd name="T55" fmla="*/ 387 h 420"/>
                  <a:gd name="T56" fmla="*/ 73 w 187"/>
                  <a:gd name="T57" fmla="*/ 370 h 420"/>
                  <a:gd name="T58" fmla="*/ 54 w 187"/>
                  <a:gd name="T59" fmla="*/ 367 h 420"/>
                  <a:gd name="T60" fmla="*/ 36 w 187"/>
                  <a:gd name="T61" fmla="*/ 367 h 420"/>
                  <a:gd name="T62" fmla="*/ 22 w 187"/>
                  <a:gd name="T63" fmla="*/ 367 h 420"/>
                  <a:gd name="T64" fmla="*/ 10 w 187"/>
                  <a:gd name="T65" fmla="*/ 360 h 420"/>
                  <a:gd name="T66" fmla="*/ 4 w 187"/>
                  <a:gd name="T67" fmla="*/ 352 h 420"/>
                  <a:gd name="T68" fmla="*/ 0 w 187"/>
                  <a:gd name="T69" fmla="*/ 339 h 420"/>
                  <a:gd name="T70" fmla="*/ 3 w 187"/>
                  <a:gd name="T71" fmla="*/ 327 h 420"/>
                  <a:gd name="T72" fmla="*/ 7 w 187"/>
                  <a:gd name="T73" fmla="*/ 307 h 420"/>
                  <a:gd name="T74" fmla="*/ 15 w 187"/>
                  <a:gd name="T75" fmla="*/ 291 h 420"/>
                  <a:gd name="T76" fmla="*/ 27 w 187"/>
                  <a:gd name="T77" fmla="*/ 264 h 420"/>
                  <a:gd name="T78" fmla="*/ 49 w 187"/>
                  <a:gd name="T79" fmla="*/ 229 h 420"/>
                  <a:gd name="T80" fmla="*/ 64 w 187"/>
                  <a:gd name="T81" fmla="*/ 201 h 420"/>
                  <a:gd name="T82" fmla="*/ 70 w 187"/>
                  <a:gd name="T83" fmla="*/ 175 h 420"/>
                  <a:gd name="T84" fmla="*/ 73 w 187"/>
                  <a:gd name="T85" fmla="*/ 150 h 420"/>
                  <a:gd name="T86" fmla="*/ 64 w 187"/>
                  <a:gd name="T87" fmla="*/ 121 h 420"/>
                  <a:gd name="T88" fmla="*/ 52 w 187"/>
                  <a:gd name="T89" fmla="*/ 97 h 420"/>
                  <a:gd name="T90" fmla="*/ 37 w 187"/>
                  <a:gd name="T91" fmla="*/ 72 h 420"/>
                  <a:gd name="T92" fmla="*/ 25 w 187"/>
                  <a:gd name="T93" fmla="*/ 51 h 420"/>
                  <a:gd name="T94" fmla="*/ 21 w 187"/>
                  <a:gd name="T95" fmla="*/ 30 h 420"/>
                  <a:gd name="T96" fmla="*/ 25 w 187"/>
                  <a:gd name="T97" fmla="*/ 16 h 420"/>
                  <a:gd name="T98" fmla="*/ 33 w 187"/>
                  <a:gd name="T99" fmla="*/ 7 h 420"/>
                  <a:gd name="T100" fmla="*/ 46 w 187"/>
                  <a:gd name="T101" fmla="*/ 3 h 420"/>
                  <a:gd name="T102" fmla="*/ 52 w 187"/>
                  <a:gd name="T103" fmla="*/ 0 h 42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87"/>
                  <a:gd name="T157" fmla="*/ 0 h 420"/>
                  <a:gd name="T158" fmla="*/ 187 w 187"/>
                  <a:gd name="T159" fmla="*/ 420 h 42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87" h="420">
                    <a:moveTo>
                      <a:pt x="52" y="0"/>
                    </a:moveTo>
                    <a:lnTo>
                      <a:pt x="67" y="7"/>
                    </a:lnTo>
                    <a:lnTo>
                      <a:pt x="84" y="21"/>
                    </a:lnTo>
                    <a:lnTo>
                      <a:pt x="91" y="39"/>
                    </a:lnTo>
                    <a:lnTo>
                      <a:pt x="103" y="69"/>
                    </a:lnTo>
                    <a:lnTo>
                      <a:pt x="111" y="102"/>
                    </a:lnTo>
                    <a:lnTo>
                      <a:pt x="117" y="133"/>
                    </a:lnTo>
                    <a:lnTo>
                      <a:pt x="114" y="160"/>
                    </a:lnTo>
                    <a:lnTo>
                      <a:pt x="108" y="181"/>
                    </a:lnTo>
                    <a:lnTo>
                      <a:pt x="99" y="205"/>
                    </a:lnTo>
                    <a:lnTo>
                      <a:pt x="82" y="235"/>
                    </a:lnTo>
                    <a:lnTo>
                      <a:pt x="64" y="265"/>
                    </a:lnTo>
                    <a:lnTo>
                      <a:pt x="51" y="286"/>
                    </a:lnTo>
                    <a:lnTo>
                      <a:pt x="43" y="303"/>
                    </a:lnTo>
                    <a:lnTo>
                      <a:pt x="43" y="319"/>
                    </a:lnTo>
                    <a:lnTo>
                      <a:pt x="48" y="333"/>
                    </a:lnTo>
                    <a:lnTo>
                      <a:pt x="72" y="340"/>
                    </a:lnTo>
                    <a:lnTo>
                      <a:pt x="106" y="349"/>
                    </a:lnTo>
                    <a:lnTo>
                      <a:pt x="157" y="366"/>
                    </a:lnTo>
                    <a:lnTo>
                      <a:pt x="181" y="378"/>
                    </a:lnTo>
                    <a:lnTo>
                      <a:pt x="187" y="391"/>
                    </a:lnTo>
                    <a:lnTo>
                      <a:pt x="181" y="402"/>
                    </a:lnTo>
                    <a:lnTo>
                      <a:pt x="163" y="414"/>
                    </a:lnTo>
                    <a:lnTo>
                      <a:pt x="157" y="415"/>
                    </a:lnTo>
                    <a:lnTo>
                      <a:pt x="133" y="420"/>
                    </a:lnTo>
                    <a:lnTo>
                      <a:pt x="121" y="415"/>
                    </a:lnTo>
                    <a:lnTo>
                      <a:pt x="112" y="405"/>
                    </a:lnTo>
                    <a:lnTo>
                      <a:pt x="97" y="387"/>
                    </a:lnTo>
                    <a:lnTo>
                      <a:pt x="73" y="370"/>
                    </a:lnTo>
                    <a:lnTo>
                      <a:pt x="54" y="367"/>
                    </a:lnTo>
                    <a:lnTo>
                      <a:pt x="36" y="367"/>
                    </a:lnTo>
                    <a:lnTo>
                      <a:pt x="22" y="367"/>
                    </a:lnTo>
                    <a:lnTo>
                      <a:pt x="10" y="360"/>
                    </a:lnTo>
                    <a:lnTo>
                      <a:pt x="4" y="352"/>
                    </a:lnTo>
                    <a:lnTo>
                      <a:pt x="0" y="339"/>
                    </a:lnTo>
                    <a:lnTo>
                      <a:pt x="3" y="327"/>
                    </a:lnTo>
                    <a:lnTo>
                      <a:pt x="7" y="307"/>
                    </a:lnTo>
                    <a:lnTo>
                      <a:pt x="15" y="291"/>
                    </a:lnTo>
                    <a:lnTo>
                      <a:pt x="27" y="264"/>
                    </a:lnTo>
                    <a:lnTo>
                      <a:pt x="49" y="229"/>
                    </a:lnTo>
                    <a:lnTo>
                      <a:pt x="64" y="201"/>
                    </a:lnTo>
                    <a:lnTo>
                      <a:pt x="70" y="175"/>
                    </a:lnTo>
                    <a:lnTo>
                      <a:pt x="73" y="150"/>
                    </a:lnTo>
                    <a:lnTo>
                      <a:pt x="64" y="121"/>
                    </a:lnTo>
                    <a:lnTo>
                      <a:pt x="52" y="97"/>
                    </a:lnTo>
                    <a:lnTo>
                      <a:pt x="37" y="72"/>
                    </a:lnTo>
                    <a:lnTo>
                      <a:pt x="25" y="51"/>
                    </a:lnTo>
                    <a:lnTo>
                      <a:pt x="21" y="30"/>
                    </a:lnTo>
                    <a:lnTo>
                      <a:pt x="25" y="16"/>
                    </a:lnTo>
                    <a:lnTo>
                      <a:pt x="33" y="7"/>
                    </a:lnTo>
                    <a:lnTo>
                      <a:pt x="46" y="3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9" name="Freeform 28"/>
              <p:cNvSpPr>
                <a:spLocks/>
              </p:cNvSpPr>
              <p:nvPr/>
            </p:nvSpPr>
            <p:spPr bwMode="auto">
              <a:xfrm>
                <a:off x="2989" y="1773"/>
                <a:ext cx="165" cy="450"/>
              </a:xfrm>
              <a:custGeom>
                <a:avLst/>
                <a:gdLst>
                  <a:gd name="T0" fmla="*/ 81 w 165"/>
                  <a:gd name="T1" fmla="*/ 49 h 450"/>
                  <a:gd name="T2" fmla="*/ 97 w 165"/>
                  <a:gd name="T3" fmla="*/ 25 h 450"/>
                  <a:gd name="T4" fmla="*/ 123 w 165"/>
                  <a:gd name="T5" fmla="*/ 3 h 450"/>
                  <a:gd name="T6" fmla="*/ 147 w 165"/>
                  <a:gd name="T7" fmla="*/ 0 h 450"/>
                  <a:gd name="T8" fmla="*/ 160 w 165"/>
                  <a:gd name="T9" fmla="*/ 15 h 450"/>
                  <a:gd name="T10" fmla="*/ 165 w 165"/>
                  <a:gd name="T11" fmla="*/ 37 h 450"/>
                  <a:gd name="T12" fmla="*/ 157 w 165"/>
                  <a:gd name="T13" fmla="*/ 60 h 450"/>
                  <a:gd name="T14" fmla="*/ 141 w 165"/>
                  <a:gd name="T15" fmla="*/ 75 h 450"/>
                  <a:gd name="T16" fmla="*/ 112 w 165"/>
                  <a:gd name="T17" fmla="*/ 97 h 450"/>
                  <a:gd name="T18" fmla="*/ 93 w 165"/>
                  <a:gd name="T19" fmla="*/ 120 h 450"/>
                  <a:gd name="T20" fmla="*/ 82 w 165"/>
                  <a:gd name="T21" fmla="*/ 144 h 450"/>
                  <a:gd name="T22" fmla="*/ 78 w 165"/>
                  <a:gd name="T23" fmla="*/ 168 h 450"/>
                  <a:gd name="T24" fmla="*/ 76 w 165"/>
                  <a:gd name="T25" fmla="*/ 195 h 450"/>
                  <a:gd name="T26" fmla="*/ 82 w 165"/>
                  <a:gd name="T27" fmla="*/ 223 h 450"/>
                  <a:gd name="T28" fmla="*/ 82 w 165"/>
                  <a:gd name="T29" fmla="*/ 228 h 450"/>
                  <a:gd name="T30" fmla="*/ 90 w 165"/>
                  <a:gd name="T31" fmla="*/ 261 h 450"/>
                  <a:gd name="T32" fmla="*/ 97 w 165"/>
                  <a:gd name="T33" fmla="*/ 294 h 450"/>
                  <a:gd name="T34" fmla="*/ 108 w 165"/>
                  <a:gd name="T35" fmla="*/ 327 h 450"/>
                  <a:gd name="T36" fmla="*/ 118 w 165"/>
                  <a:gd name="T37" fmla="*/ 351 h 450"/>
                  <a:gd name="T38" fmla="*/ 121 w 165"/>
                  <a:gd name="T39" fmla="*/ 369 h 450"/>
                  <a:gd name="T40" fmla="*/ 114 w 165"/>
                  <a:gd name="T41" fmla="*/ 376 h 450"/>
                  <a:gd name="T42" fmla="*/ 96 w 165"/>
                  <a:gd name="T43" fmla="*/ 385 h 450"/>
                  <a:gd name="T44" fmla="*/ 78 w 165"/>
                  <a:gd name="T45" fmla="*/ 405 h 450"/>
                  <a:gd name="T46" fmla="*/ 67 w 165"/>
                  <a:gd name="T47" fmla="*/ 433 h 450"/>
                  <a:gd name="T48" fmla="*/ 63 w 165"/>
                  <a:gd name="T49" fmla="*/ 447 h 450"/>
                  <a:gd name="T50" fmla="*/ 58 w 165"/>
                  <a:gd name="T51" fmla="*/ 450 h 450"/>
                  <a:gd name="T52" fmla="*/ 48 w 165"/>
                  <a:gd name="T53" fmla="*/ 450 h 450"/>
                  <a:gd name="T54" fmla="*/ 13 w 165"/>
                  <a:gd name="T55" fmla="*/ 438 h 450"/>
                  <a:gd name="T56" fmla="*/ 0 w 165"/>
                  <a:gd name="T57" fmla="*/ 424 h 450"/>
                  <a:gd name="T58" fmla="*/ 3 w 165"/>
                  <a:gd name="T59" fmla="*/ 411 h 450"/>
                  <a:gd name="T60" fmla="*/ 13 w 165"/>
                  <a:gd name="T61" fmla="*/ 396 h 450"/>
                  <a:gd name="T62" fmla="*/ 31 w 165"/>
                  <a:gd name="T63" fmla="*/ 381 h 450"/>
                  <a:gd name="T64" fmla="*/ 61 w 165"/>
                  <a:gd name="T65" fmla="*/ 364 h 450"/>
                  <a:gd name="T66" fmla="*/ 72 w 165"/>
                  <a:gd name="T67" fmla="*/ 349 h 450"/>
                  <a:gd name="T68" fmla="*/ 73 w 165"/>
                  <a:gd name="T69" fmla="*/ 325 h 450"/>
                  <a:gd name="T70" fmla="*/ 69 w 165"/>
                  <a:gd name="T71" fmla="*/ 286 h 450"/>
                  <a:gd name="T72" fmla="*/ 55 w 165"/>
                  <a:gd name="T73" fmla="*/ 241 h 450"/>
                  <a:gd name="T74" fmla="*/ 48 w 165"/>
                  <a:gd name="T75" fmla="*/ 195 h 450"/>
                  <a:gd name="T76" fmla="*/ 42 w 165"/>
                  <a:gd name="T77" fmla="*/ 154 h 450"/>
                  <a:gd name="T78" fmla="*/ 43 w 165"/>
                  <a:gd name="T79" fmla="*/ 127 h 450"/>
                  <a:gd name="T80" fmla="*/ 49 w 165"/>
                  <a:gd name="T81" fmla="*/ 100 h 450"/>
                  <a:gd name="T82" fmla="*/ 58 w 165"/>
                  <a:gd name="T83" fmla="*/ 78 h 450"/>
                  <a:gd name="T84" fmla="*/ 72 w 165"/>
                  <a:gd name="T85" fmla="*/ 57 h 450"/>
                  <a:gd name="T86" fmla="*/ 81 w 165"/>
                  <a:gd name="T87" fmla="*/ 49 h 4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65"/>
                  <a:gd name="T133" fmla="*/ 0 h 450"/>
                  <a:gd name="T134" fmla="*/ 165 w 165"/>
                  <a:gd name="T135" fmla="*/ 450 h 4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65" h="450">
                    <a:moveTo>
                      <a:pt x="81" y="49"/>
                    </a:moveTo>
                    <a:lnTo>
                      <a:pt x="97" y="25"/>
                    </a:lnTo>
                    <a:lnTo>
                      <a:pt x="123" y="3"/>
                    </a:lnTo>
                    <a:lnTo>
                      <a:pt x="147" y="0"/>
                    </a:lnTo>
                    <a:lnTo>
                      <a:pt x="160" y="15"/>
                    </a:lnTo>
                    <a:lnTo>
                      <a:pt x="165" y="37"/>
                    </a:lnTo>
                    <a:lnTo>
                      <a:pt x="157" y="60"/>
                    </a:lnTo>
                    <a:lnTo>
                      <a:pt x="141" y="75"/>
                    </a:lnTo>
                    <a:lnTo>
                      <a:pt x="112" y="97"/>
                    </a:lnTo>
                    <a:lnTo>
                      <a:pt x="93" y="120"/>
                    </a:lnTo>
                    <a:lnTo>
                      <a:pt x="82" y="144"/>
                    </a:lnTo>
                    <a:lnTo>
                      <a:pt x="78" y="168"/>
                    </a:lnTo>
                    <a:lnTo>
                      <a:pt x="76" y="195"/>
                    </a:lnTo>
                    <a:lnTo>
                      <a:pt x="82" y="223"/>
                    </a:lnTo>
                    <a:lnTo>
                      <a:pt x="82" y="228"/>
                    </a:lnTo>
                    <a:lnTo>
                      <a:pt x="90" y="261"/>
                    </a:lnTo>
                    <a:lnTo>
                      <a:pt x="97" y="294"/>
                    </a:lnTo>
                    <a:lnTo>
                      <a:pt x="108" y="327"/>
                    </a:lnTo>
                    <a:lnTo>
                      <a:pt x="118" y="351"/>
                    </a:lnTo>
                    <a:lnTo>
                      <a:pt x="121" y="369"/>
                    </a:lnTo>
                    <a:lnTo>
                      <a:pt x="114" y="376"/>
                    </a:lnTo>
                    <a:lnTo>
                      <a:pt x="96" y="385"/>
                    </a:lnTo>
                    <a:lnTo>
                      <a:pt x="78" y="405"/>
                    </a:lnTo>
                    <a:lnTo>
                      <a:pt x="67" y="433"/>
                    </a:lnTo>
                    <a:lnTo>
                      <a:pt x="63" y="447"/>
                    </a:lnTo>
                    <a:lnTo>
                      <a:pt x="58" y="450"/>
                    </a:lnTo>
                    <a:lnTo>
                      <a:pt x="48" y="450"/>
                    </a:lnTo>
                    <a:lnTo>
                      <a:pt x="13" y="438"/>
                    </a:lnTo>
                    <a:lnTo>
                      <a:pt x="0" y="424"/>
                    </a:lnTo>
                    <a:lnTo>
                      <a:pt x="3" y="411"/>
                    </a:lnTo>
                    <a:lnTo>
                      <a:pt x="13" y="396"/>
                    </a:lnTo>
                    <a:lnTo>
                      <a:pt x="31" y="381"/>
                    </a:lnTo>
                    <a:lnTo>
                      <a:pt x="61" y="364"/>
                    </a:lnTo>
                    <a:lnTo>
                      <a:pt x="72" y="349"/>
                    </a:lnTo>
                    <a:lnTo>
                      <a:pt x="73" y="325"/>
                    </a:lnTo>
                    <a:lnTo>
                      <a:pt x="69" y="286"/>
                    </a:lnTo>
                    <a:lnTo>
                      <a:pt x="55" y="241"/>
                    </a:lnTo>
                    <a:lnTo>
                      <a:pt x="48" y="195"/>
                    </a:lnTo>
                    <a:lnTo>
                      <a:pt x="42" y="154"/>
                    </a:lnTo>
                    <a:lnTo>
                      <a:pt x="43" y="127"/>
                    </a:lnTo>
                    <a:lnTo>
                      <a:pt x="49" y="100"/>
                    </a:lnTo>
                    <a:lnTo>
                      <a:pt x="58" y="78"/>
                    </a:lnTo>
                    <a:lnTo>
                      <a:pt x="72" y="57"/>
                    </a:lnTo>
                    <a:lnTo>
                      <a:pt x="81" y="49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0" name="Freeform 29"/>
              <p:cNvSpPr>
                <a:spLocks/>
              </p:cNvSpPr>
              <p:nvPr/>
            </p:nvSpPr>
            <p:spPr bwMode="auto">
              <a:xfrm>
                <a:off x="2593" y="1767"/>
                <a:ext cx="488" cy="476"/>
              </a:xfrm>
              <a:custGeom>
                <a:avLst/>
                <a:gdLst>
                  <a:gd name="T0" fmla="*/ 480 w 488"/>
                  <a:gd name="T1" fmla="*/ 0 h 476"/>
                  <a:gd name="T2" fmla="*/ 432 w 488"/>
                  <a:gd name="T3" fmla="*/ 19 h 476"/>
                  <a:gd name="T4" fmla="*/ 402 w 488"/>
                  <a:gd name="T5" fmla="*/ 45 h 476"/>
                  <a:gd name="T6" fmla="*/ 381 w 488"/>
                  <a:gd name="T7" fmla="*/ 81 h 476"/>
                  <a:gd name="T8" fmla="*/ 363 w 488"/>
                  <a:gd name="T9" fmla="*/ 118 h 476"/>
                  <a:gd name="T10" fmla="*/ 352 w 488"/>
                  <a:gd name="T11" fmla="*/ 160 h 476"/>
                  <a:gd name="T12" fmla="*/ 346 w 488"/>
                  <a:gd name="T13" fmla="*/ 202 h 476"/>
                  <a:gd name="T14" fmla="*/ 337 w 488"/>
                  <a:gd name="T15" fmla="*/ 241 h 476"/>
                  <a:gd name="T16" fmla="*/ 327 w 488"/>
                  <a:gd name="T17" fmla="*/ 265 h 476"/>
                  <a:gd name="T18" fmla="*/ 313 w 488"/>
                  <a:gd name="T19" fmla="*/ 283 h 476"/>
                  <a:gd name="T20" fmla="*/ 294 w 488"/>
                  <a:gd name="T21" fmla="*/ 300 h 476"/>
                  <a:gd name="T22" fmla="*/ 289 w 488"/>
                  <a:gd name="T23" fmla="*/ 301 h 476"/>
                  <a:gd name="T24" fmla="*/ 264 w 488"/>
                  <a:gd name="T25" fmla="*/ 316 h 476"/>
                  <a:gd name="T26" fmla="*/ 223 w 488"/>
                  <a:gd name="T27" fmla="*/ 334 h 476"/>
                  <a:gd name="T28" fmla="*/ 184 w 488"/>
                  <a:gd name="T29" fmla="*/ 354 h 476"/>
                  <a:gd name="T30" fmla="*/ 148 w 488"/>
                  <a:gd name="T31" fmla="*/ 367 h 476"/>
                  <a:gd name="T32" fmla="*/ 127 w 488"/>
                  <a:gd name="T33" fmla="*/ 333 h 476"/>
                  <a:gd name="T34" fmla="*/ 127 w 488"/>
                  <a:gd name="T35" fmla="*/ 337 h 476"/>
                  <a:gd name="T36" fmla="*/ 111 w 488"/>
                  <a:gd name="T37" fmla="*/ 373 h 476"/>
                  <a:gd name="T38" fmla="*/ 88 w 488"/>
                  <a:gd name="T39" fmla="*/ 405 h 476"/>
                  <a:gd name="T40" fmla="*/ 51 w 488"/>
                  <a:gd name="T41" fmla="*/ 435 h 476"/>
                  <a:gd name="T42" fmla="*/ 12 w 488"/>
                  <a:gd name="T43" fmla="*/ 460 h 476"/>
                  <a:gd name="T44" fmla="*/ 0 w 488"/>
                  <a:gd name="T45" fmla="*/ 469 h 476"/>
                  <a:gd name="T46" fmla="*/ 10 w 488"/>
                  <a:gd name="T47" fmla="*/ 474 h 476"/>
                  <a:gd name="T48" fmla="*/ 6 w 488"/>
                  <a:gd name="T49" fmla="*/ 476 h 476"/>
                  <a:gd name="T50" fmla="*/ 64 w 488"/>
                  <a:gd name="T51" fmla="*/ 459 h 476"/>
                  <a:gd name="T52" fmla="*/ 118 w 488"/>
                  <a:gd name="T53" fmla="*/ 448 h 476"/>
                  <a:gd name="T54" fmla="*/ 175 w 488"/>
                  <a:gd name="T55" fmla="*/ 438 h 476"/>
                  <a:gd name="T56" fmla="*/ 204 w 488"/>
                  <a:gd name="T57" fmla="*/ 436 h 476"/>
                  <a:gd name="T58" fmla="*/ 168 w 488"/>
                  <a:gd name="T59" fmla="*/ 393 h 476"/>
                  <a:gd name="T60" fmla="*/ 163 w 488"/>
                  <a:gd name="T61" fmla="*/ 396 h 476"/>
                  <a:gd name="T62" fmla="*/ 217 w 488"/>
                  <a:gd name="T63" fmla="*/ 366 h 476"/>
                  <a:gd name="T64" fmla="*/ 262 w 488"/>
                  <a:gd name="T65" fmla="*/ 342 h 476"/>
                  <a:gd name="T66" fmla="*/ 298 w 488"/>
                  <a:gd name="T67" fmla="*/ 324 h 476"/>
                  <a:gd name="T68" fmla="*/ 328 w 488"/>
                  <a:gd name="T69" fmla="*/ 301 h 476"/>
                  <a:gd name="T70" fmla="*/ 346 w 488"/>
                  <a:gd name="T71" fmla="*/ 279 h 476"/>
                  <a:gd name="T72" fmla="*/ 358 w 488"/>
                  <a:gd name="T73" fmla="*/ 249 h 476"/>
                  <a:gd name="T74" fmla="*/ 367 w 488"/>
                  <a:gd name="T75" fmla="*/ 208 h 476"/>
                  <a:gd name="T76" fmla="*/ 375 w 488"/>
                  <a:gd name="T77" fmla="*/ 171 h 476"/>
                  <a:gd name="T78" fmla="*/ 384 w 488"/>
                  <a:gd name="T79" fmla="*/ 135 h 476"/>
                  <a:gd name="T80" fmla="*/ 394 w 488"/>
                  <a:gd name="T81" fmla="*/ 99 h 476"/>
                  <a:gd name="T82" fmla="*/ 412 w 488"/>
                  <a:gd name="T83" fmla="*/ 69 h 476"/>
                  <a:gd name="T84" fmla="*/ 433 w 488"/>
                  <a:gd name="T85" fmla="*/ 48 h 476"/>
                  <a:gd name="T86" fmla="*/ 465 w 488"/>
                  <a:gd name="T87" fmla="*/ 33 h 476"/>
                  <a:gd name="T88" fmla="*/ 488 w 488"/>
                  <a:gd name="T89" fmla="*/ 22 h 476"/>
                  <a:gd name="T90" fmla="*/ 480 w 488"/>
                  <a:gd name="T91" fmla="*/ 0 h 47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88"/>
                  <a:gd name="T139" fmla="*/ 0 h 476"/>
                  <a:gd name="T140" fmla="*/ 488 w 488"/>
                  <a:gd name="T141" fmla="*/ 476 h 47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88" h="476">
                    <a:moveTo>
                      <a:pt x="480" y="0"/>
                    </a:moveTo>
                    <a:lnTo>
                      <a:pt x="432" y="19"/>
                    </a:lnTo>
                    <a:lnTo>
                      <a:pt x="402" y="45"/>
                    </a:lnTo>
                    <a:lnTo>
                      <a:pt x="381" y="81"/>
                    </a:lnTo>
                    <a:lnTo>
                      <a:pt x="363" y="118"/>
                    </a:lnTo>
                    <a:lnTo>
                      <a:pt x="352" y="160"/>
                    </a:lnTo>
                    <a:lnTo>
                      <a:pt x="346" y="202"/>
                    </a:lnTo>
                    <a:lnTo>
                      <a:pt x="337" y="241"/>
                    </a:lnTo>
                    <a:lnTo>
                      <a:pt x="327" y="265"/>
                    </a:lnTo>
                    <a:lnTo>
                      <a:pt x="313" y="283"/>
                    </a:lnTo>
                    <a:lnTo>
                      <a:pt x="294" y="300"/>
                    </a:lnTo>
                    <a:lnTo>
                      <a:pt x="289" y="301"/>
                    </a:lnTo>
                    <a:lnTo>
                      <a:pt x="264" y="316"/>
                    </a:lnTo>
                    <a:lnTo>
                      <a:pt x="223" y="334"/>
                    </a:lnTo>
                    <a:lnTo>
                      <a:pt x="184" y="354"/>
                    </a:lnTo>
                    <a:lnTo>
                      <a:pt x="148" y="367"/>
                    </a:lnTo>
                    <a:lnTo>
                      <a:pt x="127" y="333"/>
                    </a:lnTo>
                    <a:lnTo>
                      <a:pt x="127" y="337"/>
                    </a:lnTo>
                    <a:lnTo>
                      <a:pt x="111" y="373"/>
                    </a:lnTo>
                    <a:lnTo>
                      <a:pt x="88" y="405"/>
                    </a:lnTo>
                    <a:lnTo>
                      <a:pt x="51" y="435"/>
                    </a:lnTo>
                    <a:lnTo>
                      <a:pt x="12" y="460"/>
                    </a:lnTo>
                    <a:lnTo>
                      <a:pt x="0" y="469"/>
                    </a:lnTo>
                    <a:lnTo>
                      <a:pt x="10" y="474"/>
                    </a:lnTo>
                    <a:lnTo>
                      <a:pt x="6" y="476"/>
                    </a:lnTo>
                    <a:lnTo>
                      <a:pt x="64" y="459"/>
                    </a:lnTo>
                    <a:lnTo>
                      <a:pt x="118" y="448"/>
                    </a:lnTo>
                    <a:lnTo>
                      <a:pt x="175" y="438"/>
                    </a:lnTo>
                    <a:lnTo>
                      <a:pt x="204" y="436"/>
                    </a:lnTo>
                    <a:lnTo>
                      <a:pt x="168" y="393"/>
                    </a:lnTo>
                    <a:lnTo>
                      <a:pt x="163" y="396"/>
                    </a:lnTo>
                    <a:lnTo>
                      <a:pt x="217" y="366"/>
                    </a:lnTo>
                    <a:lnTo>
                      <a:pt x="262" y="342"/>
                    </a:lnTo>
                    <a:lnTo>
                      <a:pt x="298" y="324"/>
                    </a:lnTo>
                    <a:lnTo>
                      <a:pt x="328" y="301"/>
                    </a:lnTo>
                    <a:lnTo>
                      <a:pt x="346" y="279"/>
                    </a:lnTo>
                    <a:lnTo>
                      <a:pt x="358" y="249"/>
                    </a:lnTo>
                    <a:lnTo>
                      <a:pt x="367" y="208"/>
                    </a:lnTo>
                    <a:lnTo>
                      <a:pt x="375" y="171"/>
                    </a:lnTo>
                    <a:lnTo>
                      <a:pt x="384" y="135"/>
                    </a:lnTo>
                    <a:lnTo>
                      <a:pt x="394" y="99"/>
                    </a:lnTo>
                    <a:lnTo>
                      <a:pt x="412" y="69"/>
                    </a:lnTo>
                    <a:lnTo>
                      <a:pt x="433" y="48"/>
                    </a:lnTo>
                    <a:lnTo>
                      <a:pt x="465" y="33"/>
                    </a:lnTo>
                    <a:lnTo>
                      <a:pt x="488" y="22"/>
                    </a:lnTo>
                    <a:lnTo>
                      <a:pt x="48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0976" name="Group 30"/>
            <p:cNvGrpSpPr>
              <a:grpSpLocks/>
            </p:cNvGrpSpPr>
            <p:nvPr/>
          </p:nvGrpSpPr>
          <p:grpSpPr bwMode="auto">
            <a:xfrm>
              <a:off x="4703" y="1645"/>
              <a:ext cx="230" cy="1456"/>
              <a:chOff x="2720" y="768"/>
              <a:chExt cx="230" cy="1456"/>
            </a:xfrm>
          </p:grpSpPr>
          <p:sp>
            <p:nvSpPr>
              <p:cNvPr id="40982" name="Freeform 31"/>
              <p:cNvSpPr>
                <a:spLocks/>
              </p:cNvSpPr>
              <p:nvPr/>
            </p:nvSpPr>
            <p:spPr bwMode="auto">
              <a:xfrm>
                <a:off x="2720" y="795"/>
                <a:ext cx="230" cy="293"/>
              </a:xfrm>
              <a:custGeom>
                <a:avLst/>
                <a:gdLst>
                  <a:gd name="T0" fmla="*/ 147 w 230"/>
                  <a:gd name="T1" fmla="*/ 264 h 293"/>
                  <a:gd name="T2" fmla="*/ 170 w 230"/>
                  <a:gd name="T3" fmla="*/ 252 h 293"/>
                  <a:gd name="T4" fmla="*/ 182 w 230"/>
                  <a:gd name="T5" fmla="*/ 234 h 293"/>
                  <a:gd name="T6" fmla="*/ 192 w 230"/>
                  <a:gd name="T7" fmla="*/ 204 h 293"/>
                  <a:gd name="T8" fmla="*/ 198 w 230"/>
                  <a:gd name="T9" fmla="*/ 165 h 293"/>
                  <a:gd name="T10" fmla="*/ 195 w 230"/>
                  <a:gd name="T11" fmla="*/ 111 h 293"/>
                  <a:gd name="T12" fmla="*/ 192 w 230"/>
                  <a:gd name="T13" fmla="*/ 81 h 293"/>
                  <a:gd name="T14" fmla="*/ 167 w 230"/>
                  <a:gd name="T15" fmla="*/ 84 h 293"/>
                  <a:gd name="T16" fmla="*/ 177 w 230"/>
                  <a:gd name="T17" fmla="*/ 2 h 293"/>
                  <a:gd name="T18" fmla="*/ 230 w 230"/>
                  <a:gd name="T19" fmla="*/ 69 h 293"/>
                  <a:gd name="T20" fmla="*/ 212 w 230"/>
                  <a:gd name="T21" fmla="*/ 77 h 293"/>
                  <a:gd name="T22" fmla="*/ 219 w 230"/>
                  <a:gd name="T23" fmla="*/ 125 h 293"/>
                  <a:gd name="T24" fmla="*/ 219 w 230"/>
                  <a:gd name="T25" fmla="*/ 129 h 293"/>
                  <a:gd name="T26" fmla="*/ 219 w 230"/>
                  <a:gd name="T27" fmla="*/ 179 h 293"/>
                  <a:gd name="T28" fmla="*/ 218 w 230"/>
                  <a:gd name="T29" fmla="*/ 183 h 293"/>
                  <a:gd name="T30" fmla="*/ 210 w 230"/>
                  <a:gd name="T31" fmla="*/ 222 h 293"/>
                  <a:gd name="T32" fmla="*/ 197 w 230"/>
                  <a:gd name="T33" fmla="*/ 258 h 293"/>
                  <a:gd name="T34" fmla="*/ 174 w 230"/>
                  <a:gd name="T35" fmla="*/ 279 h 293"/>
                  <a:gd name="T36" fmla="*/ 143 w 230"/>
                  <a:gd name="T37" fmla="*/ 288 h 293"/>
                  <a:gd name="T38" fmla="*/ 113 w 230"/>
                  <a:gd name="T39" fmla="*/ 293 h 293"/>
                  <a:gd name="T40" fmla="*/ 84 w 230"/>
                  <a:gd name="T41" fmla="*/ 290 h 293"/>
                  <a:gd name="T42" fmla="*/ 57 w 230"/>
                  <a:gd name="T43" fmla="*/ 279 h 293"/>
                  <a:gd name="T44" fmla="*/ 33 w 230"/>
                  <a:gd name="T45" fmla="*/ 257 h 293"/>
                  <a:gd name="T46" fmla="*/ 17 w 230"/>
                  <a:gd name="T47" fmla="*/ 227 h 293"/>
                  <a:gd name="T48" fmla="*/ 8 w 230"/>
                  <a:gd name="T49" fmla="*/ 192 h 293"/>
                  <a:gd name="T50" fmla="*/ 5 w 230"/>
                  <a:gd name="T51" fmla="*/ 153 h 293"/>
                  <a:gd name="T52" fmla="*/ 8 w 230"/>
                  <a:gd name="T53" fmla="*/ 116 h 293"/>
                  <a:gd name="T54" fmla="*/ 21 w 230"/>
                  <a:gd name="T55" fmla="*/ 89 h 293"/>
                  <a:gd name="T56" fmla="*/ 0 w 230"/>
                  <a:gd name="T57" fmla="*/ 72 h 293"/>
                  <a:gd name="T58" fmla="*/ 50 w 230"/>
                  <a:gd name="T59" fmla="*/ 0 h 293"/>
                  <a:gd name="T60" fmla="*/ 60 w 230"/>
                  <a:gd name="T61" fmla="*/ 92 h 293"/>
                  <a:gd name="T62" fmla="*/ 36 w 230"/>
                  <a:gd name="T63" fmla="*/ 90 h 293"/>
                  <a:gd name="T64" fmla="*/ 26 w 230"/>
                  <a:gd name="T65" fmla="*/ 128 h 293"/>
                  <a:gd name="T66" fmla="*/ 26 w 230"/>
                  <a:gd name="T67" fmla="*/ 162 h 293"/>
                  <a:gd name="T68" fmla="*/ 29 w 230"/>
                  <a:gd name="T69" fmla="*/ 192 h 293"/>
                  <a:gd name="T70" fmla="*/ 38 w 230"/>
                  <a:gd name="T71" fmla="*/ 221 h 293"/>
                  <a:gd name="T72" fmla="*/ 54 w 230"/>
                  <a:gd name="T73" fmla="*/ 242 h 293"/>
                  <a:gd name="T74" fmla="*/ 74 w 230"/>
                  <a:gd name="T75" fmla="*/ 258 h 293"/>
                  <a:gd name="T76" fmla="*/ 99 w 230"/>
                  <a:gd name="T77" fmla="*/ 267 h 293"/>
                  <a:gd name="T78" fmla="*/ 125 w 230"/>
                  <a:gd name="T79" fmla="*/ 267 h 293"/>
                  <a:gd name="T80" fmla="*/ 147 w 230"/>
                  <a:gd name="T81" fmla="*/ 264 h 2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0"/>
                  <a:gd name="T124" fmla="*/ 0 h 293"/>
                  <a:gd name="T125" fmla="*/ 230 w 230"/>
                  <a:gd name="T126" fmla="*/ 293 h 2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0" h="293">
                    <a:moveTo>
                      <a:pt x="147" y="264"/>
                    </a:moveTo>
                    <a:lnTo>
                      <a:pt x="170" y="252"/>
                    </a:lnTo>
                    <a:lnTo>
                      <a:pt x="182" y="234"/>
                    </a:lnTo>
                    <a:lnTo>
                      <a:pt x="192" y="204"/>
                    </a:lnTo>
                    <a:lnTo>
                      <a:pt x="198" y="165"/>
                    </a:lnTo>
                    <a:lnTo>
                      <a:pt x="195" y="111"/>
                    </a:lnTo>
                    <a:lnTo>
                      <a:pt x="192" y="81"/>
                    </a:lnTo>
                    <a:lnTo>
                      <a:pt x="167" y="84"/>
                    </a:lnTo>
                    <a:lnTo>
                      <a:pt x="177" y="2"/>
                    </a:lnTo>
                    <a:lnTo>
                      <a:pt x="230" y="69"/>
                    </a:lnTo>
                    <a:lnTo>
                      <a:pt x="212" y="77"/>
                    </a:lnTo>
                    <a:lnTo>
                      <a:pt x="219" y="125"/>
                    </a:lnTo>
                    <a:lnTo>
                      <a:pt x="219" y="129"/>
                    </a:lnTo>
                    <a:lnTo>
                      <a:pt x="219" y="179"/>
                    </a:lnTo>
                    <a:lnTo>
                      <a:pt x="218" y="183"/>
                    </a:lnTo>
                    <a:lnTo>
                      <a:pt x="210" y="222"/>
                    </a:lnTo>
                    <a:lnTo>
                      <a:pt x="197" y="258"/>
                    </a:lnTo>
                    <a:lnTo>
                      <a:pt x="174" y="279"/>
                    </a:lnTo>
                    <a:lnTo>
                      <a:pt x="143" y="288"/>
                    </a:lnTo>
                    <a:lnTo>
                      <a:pt x="113" y="293"/>
                    </a:lnTo>
                    <a:lnTo>
                      <a:pt x="84" y="290"/>
                    </a:lnTo>
                    <a:lnTo>
                      <a:pt x="57" y="279"/>
                    </a:lnTo>
                    <a:lnTo>
                      <a:pt x="33" y="257"/>
                    </a:lnTo>
                    <a:lnTo>
                      <a:pt x="17" y="227"/>
                    </a:lnTo>
                    <a:lnTo>
                      <a:pt x="8" y="192"/>
                    </a:lnTo>
                    <a:lnTo>
                      <a:pt x="5" y="153"/>
                    </a:lnTo>
                    <a:lnTo>
                      <a:pt x="8" y="116"/>
                    </a:lnTo>
                    <a:lnTo>
                      <a:pt x="21" y="89"/>
                    </a:lnTo>
                    <a:lnTo>
                      <a:pt x="0" y="72"/>
                    </a:lnTo>
                    <a:lnTo>
                      <a:pt x="50" y="0"/>
                    </a:lnTo>
                    <a:lnTo>
                      <a:pt x="60" y="92"/>
                    </a:lnTo>
                    <a:lnTo>
                      <a:pt x="36" y="90"/>
                    </a:lnTo>
                    <a:lnTo>
                      <a:pt x="26" y="128"/>
                    </a:lnTo>
                    <a:lnTo>
                      <a:pt x="26" y="162"/>
                    </a:lnTo>
                    <a:lnTo>
                      <a:pt x="29" y="192"/>
                    </a:lnTo>
                    <a:lnTo>
                      <a:pt x="38" y="221"/>
                    </a:lnTo>
                    <a:lnTo>
                      <a:pt x="54" y="242"/>
                    </a:lnTo>
                    <a:lnTo>
                      <a:pt x="74" y="258"/>
                    </a:lnTo>
                    <a:lnTo>
                      <a:pt x="99" y="267"/>
                    </a:lnTo>
                    <a:lnTo>
                      <a:pt x="125" y="267"/>
                    </a:lnTo>
                    <a:lnTo>
                      <a:pt x="147" y="264"/>
                    </a:lnTo>
                    <a:close/>
                  </a:path>
                </a:pathLst>
              </a:custGeom>
              <a:solidFill>
                <a:srgbClr val="A50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3" name="Freeform 32"/>
              <p:cNvSpPr>
                <a:spLocks/>
              </p:cNvSpPr>
              <p:nvPr/>
            </p:nvSpPr>
            <p:spPr bwMode="auto">
              <a:xfrm>
                <a:off x="2794" y="768"/>
                <a:ext cx="96" cy="1456"/>
              </a:xfrm>
              <a:custGeom>
                <a:avLst/>
                <a:gdLst>
                  <a:gd name="T0" fmla="*/ 27 w 96"/>
                  <a:gd name="T1" fmla="*/ 306 h 1456"/>
                  <a:gd name="T2" fmla="*/ 28 w 96"/>
                  <a:gd name="T3" fmla="*/ 78 h 1456"/>
                  <a:gd name="T4" fmla="*/ 0 w 96"/>
                  <a:gd name="T5" fmla="*/ 80 h 1456"/>
                  <a:gd name="T6" fmla="*/ 40 w 96"/>
                  <a:gd name="T7" fmla="*/ 0 h 1456"/>
                  <a:gd name="T8" fmla="*/ 73 w 96"/>
                  <a:gd name="T9" fmla="*/ 80 h 1456"/>
                  <a:gd name="T10" fmla="*/ 45 w 96"/>
                  <a:gd name="T11" fmla="*/ 75 h 1456"/>
                  <a:gd name="T12" fmla="*/ 46 w 96"/>
                  <a:gd name="T13" fmla="*/ 306 h 1456"/>
                  <a:gd name="T14" fmla="*/ 55 w 96"/>
                  <a:gd name="T15" fmla="*/ 582 h 1456"/>
                  <a:gd name="T16" fmla="*/ 70 w 96"/>
                  <a:gd name="T17" fmla="*/ 815 h 1456"/>
                  <a:gd name="T18" fmla="*/ 81 w 96"/>
                  <a:gd name="T19" fmla="*/ 1129 h 1456"/>
                  <a:gd name="T20" fmla="*/ 79 w 96"/>
                  <a:gd name="T21" fmla="*/ 1134 h 1456"/>
                  <a:gd name="T22" fmla="*/ 94 w 96"/>
                  <a:gd name="T23" fmla="*/ 1398 h 1456"/>
                  <a:gd name="T24" fmla="*/ 96 w 96"/>
                  <a:gd name="T25" fmla="*/ 1446 h 1456"/>
                  <a:gd name="T26" fmla="*/ 88 w 96"/>
                  <a:gd name="T27" fmla="*/ 1455 h 1456"/>
                  <a:gd name="T28" fmla="*/ 76 w 96"/>
                  <a:gd name="T29" fmla="*/ 1456 h 1456"/>
                  <a:gd name="T30" fmla="*/ 67 w 96"/>
                  <a:gd name="T31" fmla="*/ 1447 h 1456"/>
                  <a:gd name="T32" fmla="*/ 64 w 96"/>
                  <a:gd name="T33" fmla="*/ 1438 h 1456"/>
                  <a:gd name="T34" fmla="*/ 51 w 96"/>
                  <a:gd name="T35" fmla="*/ 911 h 1456"/>
                  <a:gd name="T36" fmla="*/ 34 w 96"/>
                  <a:gd name="T37" fmla="*/ 540 h 1456"/>
                  <a:gd name="T38" fmla="*/ 27 w 96"/>
                  <a:gd name="T39" fmla="*/ 306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6"/>
                  <a:gd name="T61" fmla="*/ 0 h 1456"/>
                  <a:gd name="T62" fmla="*/ 96 w 96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6" h="1456">
                    <a:moveTo>
                      <a:pt x="27" y="306"/>
                    </a:moveTo>
                    <a:lnTo>
                      <a:pt x="28" y="78"/>
                    </a:lnTo>
                    <a:lnTo>
                      <a:pt x="0" y="80"/>
                    </a:lnTo>
                    <a:lnTo>
                      <a:pt x="40" y="0"/>
                    </a:lnTo>
                    <a:lnTo>
                      <a:pt x="73" y="80"/>
                    </a:lnTo>
                    <a:lnTo>
                      <a:pt x="45" y="75"/>
                    </a:lnTo>
                    <a:lnTo>
                      <a:pt x="46" y="306"/>
                    </a:lnTo>
                    <a:lnTo>
                      <a:pt x="55" y="582"/>
                    </a:lnTo>
                    <a:lnTo>
                      <a:pt x="70" y="815"/>
                    </a:lnTo>
                    <a:lnTo>
                      <a:pt x="81" y="1129"/>
                    </a:lnTo>
                    <a:lnTo>
                      <a:pt x="79" y="1134"/>
                    </a:lnTo>
                    <a:lnTo>
                      <a:pt x="94" y="1398"/>
                    </a:lnTo>
                    <a:lnTo>
                      <a:pt x="96" y="1446"/>
                    </a:lnTo>
                    <a:lnTo>
                      <a:pt x="88" y="1455"/>
                    </a:lnTo>
                    <a:lnTo>
                      <a:pt x="76" y="1456"/>
                    </a:lnTo>
                    <a:lnTo>
                      <a:pt x="67" y="1447"/>
                    </a:lnTo>
                    <a:lnTo>
                      <a:pt x="64" y="1438"/>
                    </a:lnTo>
                    <a:lnTo>
                      <a:pt x="51" y="911"/>
                    </a:lnTo>
                    <a:lnTo>
                      <a:pt x="34" y="540"/>
                    </a:lnTo>
                    <a:lnTo>
                      <a:pt x="27" y="306"/>
                    </a:lnTo>
                    <a:close/>
                  </a:path>
                </a:pathLst>
              </a:custGeom>
              <a:solidFill>
                <a:srgbClr val="A50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0977" name="Group 33"/>
            <p:cNvGrpSpPr>
              <a:grpSpLocks/>
            </p:cNvGrpSpPr>
            <p:nvPr/>
          </p:nvGrpSpPr>
          <p:grpSpPr bwMode="auto">
            <a:xfrm>
              <a:off x="5125" y="2204"/>
              <a:ext cx="77" cy="68"/>
              <a:chOff x="1747" y="2620"/>
              <a:chExt cx="44" cy="73"/>
            </a:xfrm>
          </p:grpSpPr>
          <p:sp>
            <p:nvSpPr>
              <p:cNvPr id="40978" name="Oval 34"/>
              <p:cNvSpPr>
                <a:spLocks noChangeArrowheads="1"/>
              </p:cNvSpPr>
              <p:nvPr/>
            </p:nvSpPr>
            <p:spPr bwMode="auto">
              <a:xfrm rot="4286940" flipH="1">
                <a:off x="1721" y="2646"/>
                <a:ext cx="73" cy="22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79" name="Oval 35"/>
              <p:cNvSpPr>
                <a:spLocks noChangeArrowheads="1"/>
              </p:cNvSpPr>
              <p:nvPr/>
            </p:nvSpPr>
            <p:spPr bwMode="auto">
              <a:xfrm rot="4286940" flipH="1">
                <a:off x="1741" y="2659"/>
                <a:ext cx="43" cy="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0" name="Oval 36"/>
              <p:cNvSpPr>
                <a:spLocks noChangeArrowheads="1"/>
              </p:cNvSpPr>
              <p:nvPr/>
            </p:nvSpPr>
            <p:spPr bwMode="auto">
              <a:xfrm rot="4286940" flipH="1">
                <a:off x="1743" y="2646"/>
                <a:ext cx="73" cy="22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1" name="Oval 37"/>
              <p:cNvSpPr>
                <a:spLocks noChangeArrowheads="1"/>
              </p:cNvSpPr>
              <p:nvPr/>
            </p:nvSpPr>
            <p:spPr bwMode="auto">
              <a:xfrm rot="4286940" flipH="1">
                <a:off x="1763" y="2659"/>
                <a:ext cx="43" cy="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48" name="AutoShape 46">
            <a:extLst>
              <a:ext uri="{FF2B5EF4-FFF2-40B4-BE49-F238E27FC236}">
                <a16:creationId xmlns:a16="http://schemas.microsoft.com/office/drawing/2014/main" id="{A1FF1877-BFA6-40C7-A06A-14AFEA408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2923" y="1777376"/>
            <a:ext cx="6335966" cy="914400"/>
          </a:xfrm>
          <a:prstGeom prst="wedgeRoundRectCallout">
            <a:avLst>
              <a:gd name="adj1" fmla="val -52860"/>
              <a:gd name="adj2" fmla="val -15918"/>
              <a:gd name="adj3" fmla="val 16667"/>
            </a:avLst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am invested in proving that the sentence is true.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produce a good object when it is a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$.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</p:txBody>
      </p:sp>
      <p:sp>
        <p:nvSpPr>
          <p:cNvPr id="49" name="AutoShape 58">
            <a:extLst>
              <a:ext uri="{FF2B5EF4-FFF2-40B4-BE49-F238E27FC236}">
                <a16:creationId xmlns:a16="http://schemas.microsoft.com/office/drawing/2014/main" id="{C55281E9-F5DC-4265-B80D-7E218D5D4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6111" y="2767976"/>
            <a:ext cx="6972480" cy="1326418"/>
          </a:xfrm>
          <a:prstGeom prst="wedgeRoundRectCallout">
            <a:avLst>
              <a:gd name="adj1" fmla="val 51197"/>
              <a:gd name="adj2" fmla="val -34877"/>
              <a:gd name="adj3" fmla="val 16667"/>
            </a:avLst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am invested in proving that the sentence is false.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Or at least giving the prover as hard of a time as I can.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produce a worst-case object when it is a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50" name="Text Box 74">
            <a:extLst>
              <a:ext uri="{FF2B5EF4-FFF2-40B4-BE49-F238E27FC236}">
                <a16:creationId xmlns:a16="http://schemas.microsoft.com/office/drawing/2014/main" id="{55A2DBF6-A55F-4811-9A81-22EE7AC02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24114"/>
            <a:ext cx="4488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algorithm A,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A(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I)=P(I)</a:t>
            </a:r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id="{22E02DBC-B8E4-4E13-AA6F-B5D8C1A0AADE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Computable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1257C74-2205-469B-92E5-76A0742AE2DF}"/>
              </a:ext>
            </a:extLst>
          </p:cNvPr>
          <p:cNvSpPr/>
          <p:nvPr/>
        </p:nvSpPr>
        <p:spPr>
          <a:xfrm>
            <a:off x="76200" y="673100"/>
            <a:ext cx="2057400" cy="428386"/>
          </a:xfrm>
          <a:prstGeom prst="ellipse">
            <a:avLst/>
          </a:prstGeom>
          <a:ln w="25400"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DE7878A-449A-4079-BB71-CC319C6D4D1B}"/>
              </a:ext>
            </a:extLst>
          </p:cNvPr>
          <p:cNvSpPr/>
          <p:nvPr/>
        </p:nvSpPr>
        <p:spPr>
          <a:xfrm>
            <a:off x="2057400" y="660400"/>
            <a:ext cx="1320800" cy="428386"/>
          </a:xfrm>
          <a:prstGeom prst="ellipse">
            <a:avLst/>
          </a:prstGeom>
          <a:ln w="25400"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10552AF-CDF5-4898-8A68-5102B7195778}"/>
              </a:ext>
            </a:extLst>
          </p:cNvPr>
          <p:cNvSpPr/>
          <p:nvPr/>
        </p:nvSpPr>
        <p:spPr>
          <a:xfrm>
            <a:off x="3276600" y="647700"/>
            <a:ext cx="1320800" cy="428386"/>
          </a:xfrm>
          <a:prstGeom prst="ellipse">
            <a:avLst/>
          </a:prstGeom>
          <a:ln w="25400"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55" name="Picture 5" descr="j0116172">
            <a:extLst>
              <a:ext uri="{FF2B5EF4-FFF2-40B4-BE49-F238E27FC236}">
                <a16:creationId xmlns:a16="http://schemas.microsoft.com/office/drawing/2014/main" id="{048A5B82-95E4-4AD0-8958-706C81890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" y="4499317"/>
            <a:ext cx="952341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AutoShape 8">
            <a:extLst>
              <a:ext uri="{FF2B5EF4-FFF2-40B4-BE49-F238E27FC236}">
                <a16:creationId xmlns:a16="http://schemas.microsoft.com/office/drawing/2014/main" id="{A44DD38A-8F22-46F2-A41B-E9F565886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211" y="4192587"/>
            <a:ext cx="4881563" cy="531813"/>
          </a:xfrm>
          <a:prstGeom prst="wedgeRectCallout">
            <a:avLst>
              <a:gd name="adj1" fmla="val -55087"/>
              <a:gd name="adj2" fmla="val 41837"/>
            </a:avLst>
          </a:prstGeom>
          <a:noFill/>
          <a:ln w="12700">
            <a:solidFill>
              <a:srgbClr val="CC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prover wins if the relation is true.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AutoShape 8">
            <a:extLst>
              <a:ext uri="{FF2B5EF4-FFF2-40B4-BE49-F238E27FC236}">
                <a16:creationId xmlns:a16="http://schemas.microsoft.com/office/drawing/2014/main" id="{EA5D5DE8-7577-21F2-E1FD-0BAD1E702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6111" y="1245358"/>
            <a:ext cx="4572000" cy="457200"/>
          </a:xfrm>
          <a:prstGeom prst="wedgeRectCallout">
            <a:avLst>
              <a:gd name="adj1" fmla="val -27116"/>
              <a:gd name="adj2" fmla="val 66870"/>
            </a:avLst>
          </a:prstGeom>
          <a:noFill/>
          <a:ln w="127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read the statement left to right.</a:t>
            </a:r>
          </a:p>
        </p:txBody>
      </p:sp>
    </p:spTree>
    <p:extLst>
      <p:ext uri="{BB962C8B-B14F-4D97-AF65-F5344CB8AC3E}">
        <p14:creationId xmlns:p14="http://schemas.microsoft.com/office/powerpoint/2010/main" val="7832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2" grpId="0" animBg="1"/>
      <p:bldP spid="52" grpId="1" animBg="1"/>
      <p:bldP spid="53" grpId="0" animBg="1"/>
      <p:bldP spid="53" grpId="1" animBg="1"/>
      <p:bldP spid="54" grpId="0" animBg="1"/>
      <p:bldP spid="56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5"/>
          <p:cNvGrpSpPr>
            <a:grpSpLocks/>
          </p:cNvGrpSpPr>
          <p:nvPr/>
        </p:nvGrpSpPr>
        <p:grpSpPr bwMode="auto">
          <a:xfrm>
            <a:off x="381000" y="1787869"/>
            <a:ext cx="991923" cy="1339848"/>
            <a:chOff x="2013" y="2206"/>
            <a:chExt cx="679" cy="1010"/>
          </a:xfrm>
        </p:grpSpPr>
        <p:sp>
          <p:nvSpPr>
            <p:cNvPr id="40991" name="Freeform 6"/>
            <p:cNvSpPr>
              <a:spLocks/>
            </p:cNvSpPr>
            <p:nvPr/>
          </p:nvSpPr>
          <p:spPr bwMode="auto">
            <a:xfrm rot="4483878">
              <a:off x="2407" y="2307"/>
              <a:ext cx="138" cy="432"/>
            </a:xfrm>
            <a:custGeom>
              <a:avLst/>
              <a:gdLst>
                <a:gd name="T0" fmla="*/ 0 w 525"/>
                <a:gd name="T1" fmla="*/ 0 h 1307"/>
                <a:gd name="T2" fmla="*/ 0 w 525"/>
                <a:gd name="T3" fmla="*/ 0 h 1307"/>
                <a:gd name="T4" fmla="*/ 0 w 525"/>
                <a:gd name="T5" fmla="*/ 0 h 1307"/>
                <a:gd name="T6" fmla="*/ 0 w 525"/>
                <a:gd name="T7" fmla="*/ 0 h 1307"/>
                <a:gd name="T8" fmla="*/ 0 w 525"/>
                <a:gd name="T9" fmla="*/ 0 h 1307"/>
                <a:gd name="T10" fmla="*/ 0 w 525"/>
                <a:gd name="T11" fmla="*/ 0 h 1307"/>
                <a:gd name="T12" fmla="*/ 0 w 525"/>
                <a:gd name="T13" fmla="*/ 0 h 1307"/>
                <a:gd name="T14" fmla="*/ 0 w 525"/>
                <a:gd name="T15" fmla="*/ 0 h 1307"/>
                <a:gd name="T16" fmla="*/ 0 w 525"/>
                <a:gd name="T17" fmla="*/ 0 h 1307"/>
                <a:gd name="T18" fmla="*/ 0 w 525"/>
                <a:gd name="T19" fmla="*/ 0 h 1307"/>
                <a:gd name="T20" fmla="*/ 0 w 525"/>
                <a:gd name="T21" fmla="*/ 0 h 1307"/>
                <a:gd name="T22" fmla="*/ 0 w 525"/>
                <a:gd name="T23" fmla="*/ 0 h 1307"/>
                <a:gd name="T24" fmla="*/ 0 w 525"/>
                <a:gd name="T25" fmla="*/ 0 h 1307"/>
                <a:gd name="T26" fmla="*/ 0 w 525"/>
                <a:gd name="T27" fmla="*/ 0 h 1307"/>
                <a:gd name="T28" fmla="*/ 0 w 525"/>
                <a:gd name="T29" fmla="*/ 0 h 1307"/>
                <a:gd name="T30" fmla="*/ 0 w 525"/>
                <a:gd name="T31" fmla="*/ 0 h 1307"/>
                <a:gd name="T32" fmla="*/ 0 w 525"/>
                <a:gd name="T33" fmla="*/ 0 h 1307"/>
                <a:gd name="T34" fmla="*/ 0 w 525"/>
                <a:gd name="T35" fmla="*/ 0 h 1307"/>
                <a:gd name="T36" fmla="*/ 0 w 525"/>
                <a:gd name="T37" fmla="*/ 0 h 1307"/>
                <a:gd name="T38" fmla="*/ 0 w 525"/>
                <a:gd name="T39" fmla="*/ 0 h 1307"/>
                <a:gd name="T40" fmla="*/ 0 w 525"/>
                <a:gd name="T41" fmla="*/ 0 h 1307"/>
                <a:gd name="T42" fmla="*/ 0 w 525"/>
                <a:gd name="T43" fmla="*/ 0 h 1307"/>
                <a:gd name="T44" fmla="*/ 0 w 525"/>
                <a:gd name="T45" fmla="*/ 0 h 1307"/>
                <a:gd name="T46" fmla="*/ 0 w 525"/>
                <a:gd name="T47" fmla="*/ 0 h 1307"/>
                <a:gd name="T48" fmla="*/ 0 w 525"/>
                <a:gd name="T49" fmla="*/ 0 h 1307"/>
                <a:gd name="T50" fmla="*/ 0 w 525"/>
                <a:gd name="T51" fmla="*/ 0 h 1307"/>
                <a:gd name="T52" fmla="*/ 0 w 525"/>
                <a:gd name="T53" fmla="*/ 0 h 1307"/>
                <a:gd name="T54" fmla="*/ 0 w 525"/>
                <a:gd name="T55" fmla="*/ 0 h 1307"/>
                <a:gd name="T56" fmla="*/ 0 w 525"/>
                <a:gd name="T57" fmla="*/ 0 h 1307"/>
                <a:gd name="T58" fmla="*/ 0 w 525"/>
                <a:gd name="T59" fmla="*/ 0 h 1307"/>
                <a:gd name="T60" fmla="*/ 0 w 525"/>
                <a:gd name="T61" fmla="*/ 0 h 1307"/>
                <a:gd name="T62" fmla="*/ 0 w 525"/>
                <a:gd name="T63" fmla="*/ 0 h 1307"/>
                <a:gd name="T64" fmla="*/ 0 w 525"/>
                <a:gd name="T65" fmla="*/ 0 h 1307"/>
                <a:gd name="T66" fmla="*/ 0 w 525"/>
                <a:gd name="T67" fmla="*/ 0 h 1307"/>
                <a:gd name="T68" fmla="*/ 0 w 525"/>
                <a:gd name="T69" fmla="*/ 0 h 1307"/>
                <a:gd name="T70" fmla="*/ 0 w 525"/>
                <a:gd name="T71" fmla="*/ 0 h 1307"/>
                <a:gd name="T72" fmla="*/ 0 w 525"/>
                <a:gd name="T73" fmla="*/ 0 h 1307"/>
                <a:gd name="T74" fmla="*/ 0 w 525"/>
                <a:gd name="T75" fmla="*/ 0 h 1307"/>
                <a:gd name="T76" fmla="*/ 0 w 525"/>
                <a:gd name="T77" fmla="*/ 0 h 130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25"/>
                <a:gd name="T118" fmla="*/ 0 h 1307"/>
                <a:gd name="T119" fmla="*/ 525 w 525"/>
                <a:gd name="T120" fmla="*/ 1307 h 130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25" h="1307">
                  <a:moveTo>
                    <a:pt x="146" y="1103"/>
                  </a:moveTo>
                  <a:lnTo>
                    <a:pt x="50" y="1175"/>
                  </a:lnTo>
                  <a:lnTo>
                    <a:pt x="22" y="1199"/>
                  </a:lnTo>
                  <a:lnTo>
                    <a:pt x="0" y="1249"/>
                  </a:lnTo>
                  <a:lnTo>
                    <a:pt x="29" y="1300"/>
                  </a:lnTo>
                  <a:lnTo>
                    <a:pt x="58" y="1307"/>
                  </a:lnTo>
                  <a:lnTo>
                    <a:pt x="146" y="1278"/>
                  </a:lnTo>
                  <a:lnTo>
                    <a:pt x="277" y="1175"/>
                  </a:lnTo>
                  <a:lnTo>
                    <a:pt x="394" y="1053"/>
                  </a:lnTo>
                  <a:lnTo>
                    <a:pt x="518" y="913"/>
                  </a:lnTo>
                  <a:lnTo>
                    <a:pt x="525" y="855"/>
                  </a:lnTo>
                  <a:lnTo>
                    <a:pt x="525" y="695"/>
                  </a:lnTo>
                  <a:lnTo>
                    <a:pt x="489" y="446"/>
                  </a:lnTo>
                  <a:lnTo>
                    <a:pt x="511" y="300"/>
                  </a:lnTo>
                  <a:lnTo>
                    <a:pt x="525" y="241"/>
                  </a:lnTo>
                  <a:lnTo>
                    <a:pt x="503" y="212"/>
                  </a:lnTo>
                  <a:lnTo>
                    <a:pt x="452" y="183"/>
                  </a:lnTo>
                  <a:lnTo>
                    <a:pt x="415" y="162"/>
                  </a:lnTo>
                  <a:lnTo>
                    <a:pt x="437" y="30"/>
                  </a:lnTo>
                  <a:lnTo>
                    <a:pt x="423" y="0"/>
                  </a:lnTo>
                  <a:lnTo>
                    <a:pt x="394" y="9"/>
                  </a:lnTo>
                  <a:lnTo>
                    <a:pt x="379" y="176"/>
                  </a:lnTo>
                  <a:lnTo>
                    <a:pt x="365" y="219"/>
                  </a:lnTo>
                  <a:lnTo>
                    <a:pt x="358" y="248"/>
                  </a:lnTo>
                  <a:lnTo>
                    <a:pt x="299" y="227"/>
                  </a:lnTo>
                  <a:lnTo>
                    <a:pt x="255" y="227"/>
                  </a:lnTo>
                  <a:lnTo>
                    <a:pt x="255" y="255"/>
                  </a:lnTo>
                  <a:lnTo>
                    <a:pt x="284" y="279"/>
                  </a:lnTo>
                  <a:lnTo>
                    <a:pt x="336" y="279"/>
                  </a:lnTo>
                  <a:lnTo>
                    <a:pt x="372" y="307"/>
                  </a:lnTo>
                  <a:lnTo>
                    <a:pt x="401" y="358"/>
                  </a:lnTo>
                  <a:lnTo>
                    <a:pt x="430" y="439"/>
                  </a:lnTo>
                  <a:lnTo>
                    <a:pt x="452" y="599"/>
                  </a:lnTo>
                  <a:lnTo>
                    <a:pt x="452" y="745"/>
                  </a:lnTo>
                  <a:lnTo>
                    <a:pt x="437" y="862"/>
                  </a:lnTo>
                  <a:lnTo>
                    <a:pt x="408" y="913"/>
                  </a:lnTo>
                  <a:lnTo>
                    <a:pt x="306" y="986"/>
                  </a:lnTo>
                  <a:lnTo>
                    <a:pt x="196" y="1053"/>
                  </a:lnTo>
                  <a:lnTo>
                    <a:pt x="146" y="1103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40992" name="Group 7"/>
            <p:cNvGrpSpPr>
              <a:grpSpLocks/>
            </p:cNvGrpSpPr>
            <p:nvPr/>
          </p:nvGrpSpPr>
          <p:grpSpPr bwMode="auto">
            <a:xfrm>
              <a:off x="2013" y="2206"/>
              <a:ext cx="339" cy="1010"/>
              <a:chOff x="240" y="2880"/>
              <a:chExt cx="339" cy="1010"/>
            </a:xfrm>
          </p:grpSpPr>
          <p:sp>
            <p:nvSpPr>
              <p:cNvPr id="40993" name="Freeform 8"/>
              <p:cNvSpPr>
                <a:spLocks/>
              </p:cNvSpPr>
              <p:nvPr/>
            </p:nvSpPr>
            <p:spPr bwMode="auto">
              <a:xfrm flipH="1">
                <a:off x="361" y="2969"/>
                <a:ext cx="142" cy="191"/>
              </a:xfrm>
              <a:custGeom>
                <a:avLst/>
                <a:gdLst>
                  <a:gd name="T0" fmla="*/ 0 w 432"/>
                  <a:gd name="T1" fmla="*/ 0 h 485"/>
                  <a:gd name="T2" fmla="*/ 0 w 432"/>
                  <a:gd name="T3" fmla="*/ 0 h 485"/>
                  <a:gd name="T4" fmla="*/ 0 w 432"/>
                  <a:gd name="T5" fmla="*/ 0 h 485"/>
                  <a:gd name="T6" fmla="*/ 0 w 432"/>
                  <a:gd name="T7" fmla="*/ 0 h 485"/>
                  <a:gd name="T8" fmla="*/ 0 w 432"/>
                  <a:gd name="T9" fmla="*/ 0 h 485"/>
                  <a:gd name="T10" fmla="*/ 0 w 432"/>
                  <a:gd name="T11" fmla="*/ 0 h 485"/>
                  <a:gd name="T12" fmla="*/ 0 w 432"/>
                  <a:gd name="T13" fmla="*/ 0 h 485"/>
                  <a:gd name="T14" fmla="*/ 0 w 432"/>
                  <a:gd name="T15" fmla="*/ 0 h 485"/>
                  <a:gd name="T16" fmla="*/ 0 w 432"/>
                  <a:gd name="T17" fmla="*/ 0 h 485"/>
                  <a:gd name="T18" fmla="*/ 0 w 432"/>
                  <a:gd name="T19" fmla="*/ 0 h 485"/>
                  <a:gd name="T20" fmla="*/ 0 w 432"/>
                  <a:gd name="T21" fmla="*/ 0 h 485"/>
                  <a:gd name="T22" fmla="*/ 0 w 432"/>
                  <a:gd name="T23" fmla="*/ 0 h 485"/>
                  <a:gd name="T24" fmla="*/ 0 w 432"/>
                  <a:gd name="T25" fmla="*/ 0 h 485"/>
                  <a:gd name="T26" fmla="*/ 0 w 432"/>
                  <a:gd name="T27" fmla="*/ 0 h 485"/>
                  <a:gd name="T28" fmla="*/ 0 w 432"/>
                  <a:gd name="T29" fmla="*/ 0 h 4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32"/>
                  <a:gd name="T46" fmla="*/ 0 h 485"/>
                  <a:gd name="T47" fmla="*/ 432 w 432"/>
                  <a:gd name="T48" fmla="*/ 485 h 48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32" h="485">
                    <a:moveTo>
                      <a:pt x="123" y="206"/>
                    </a:moveTo>
                    <a:lnTo>
                      <a:pt x="159" y="53"/>
                    </a:lnTo>
                    <a:lnTo>
                      <a:pt x="248" y="0"/>
                    </a:lnTo>
                    <a:lnTo>
                      <a:pt x="335" y="0"/>
                    </a:lnTo>
                    <a:lnTo>
                      <a:pt x="388" y="53"/>
                    </a:lnTo>
                    <a:lnTo>
                      <a:pt x="432" y="215"/>
                    </a:lnTo>
                    <a:lnTo>
                      <a:pt x="415" y="349"/>
                    </a:lnTo>
                    <a:lnTo>
                      <a:pt x="379" y="458"/>
                    </a:lnTo>
                    <a:lnTo>
                      <a:pt x="309" y="485"/>
                    </a:lnTo>
                    <a:lnTo>
                      <a:pt x="221" y="475"/>
                    </a:lnTo>
                    <a:lnTo>
                      <a:pt x="132" y="368"/>
                    </a:lnTo>
                    <a:lnTo>
                      <a:pt x="123" y="288"/>
                    </a:lnTo>
                    <a:lnTo>
                      <a:pt x="0" y="242"/>
                    </a:lnTo>
                    <a:lnTo>
                      <a:pt x="0" y="189"/>
                    </a:lnTo>
                    <a:lnTo>
                      <a:pt x="123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4" name="Freeform 9"/>
              <p:cNvSpPr>
                <a:spLocks/>
              </p:cNvSpPr>
              <p:nvPr/>
            </p:nvSpPr>
            <p:spPr bwMode="auto">
              <a:xfrm flipH="1">
                <a:off x="371" y="3171"/>
                <a:ext cx="165" cy="325"/>
              </a:xfrm>
              <a:custGeom>
                <a:avLst/>
                <a:gdLst>
                  <a:gd name="T0" fmla="*/ 0 w 500"/>
                  <a:gd name="T1" fmla="*/ 0 h 828"/>
                  <a:gd name="T2" fmla="*/ 0 w 500"/>
                  <a:gd name="T3" fmla="*/ 0 h 828"/>
                  <a:gd name="T4" fmla="*/ 0 w 500"/>
                  <a:gd name="T5" fmla="*/ 0 h 828"/>
                  <a:gd name="T6" fmla="*/ 0 w 500"/>
                  <a:gd name="T7" fmla="*/ 0 h 828"/>
                  <a:gd name="T8" fmla="*/ 0 w 500"/>
                  <a:gd name="T9" fmla="*/ 0 h 828"/>
                  <a:gd name="T10" fmla="*/ 0 w 500"/>
                  <a:gd name="T11" fmla="*/ 0 h 828"/>
                  <a:gd name="T12" fmla="*/ 0 w 500"/>
                  <a:gd name="T13" fmla="*/ 0 h 828"/>
                  <a:gd name="T14" fmla="*/ 0 w 500"/>
                  <a:gd name="T15" fmla="*/ 0 h 828"/>
                  <a:gd name="T16" fmla="*/ 0 w 500"/>
                  <a:gd name="T17" fmla="*/ 0 h 828"/>
                  <a:gd name="T18" fmla="*/ 0 w 500"/>
                  <a:gd name="T19" fmla="*/ 0 h 828"/>
                  <a:gd name="T20" fmla="*/ 0 w 500"/>
                  <a:gd name="T21" fmla="*/ 0 h 828"/>
                  <a:gd name="T22" fmla="*/ 0 w 500"/>
                  <a:gd name="T23" fmla="*/ 0 h 828"/>
                  <a:gd name="T24" fmla="*/ 0 w 500"/>
                  <a:gd name="T25" fmla="*/ 0 h 828"/>
                  <a:gd name="T26" fmla="*/ 0 w 500"/>
                  <a:gd name="T27" fmla="*/ 0 h 828"/>
                  <a:gd name="T28" fmla="*/ 0 w 500"/>
                  <a:gd name="T29" fmla="*/ 0 h 828"/>
                  <a:gd name="T30" fmla="*/ 0 w 500"/>
                  <a:gd name="T31" fmla="*/ 0 h 828"/>
                  <a:gd name="T32" fmla="*/ 0 w 500"/>
                  <a:gd name="T33" fmla="*/ 0 h 828"/>
                  <a:gd name="T34" fmla="*/ 0 w 500"/>
                  <a:gd name="T35" fmla="*/ 0 h 828"/>
                  <a:gd name="T36" fmla="*/ 0 w 500"/>
                  <a:gd name="T37" fmla="*/ 0 h 828"/>
                  <a:gd name="T38" fmla="*/ 0 w 500"/>
                  <a:gd name="T39" fmla="*/ 0 h 828"/>
                  <a:gd name="T40" fmla="*/ 0 w 500"/>
                  <a:gd name="T41" fmla="*/ 0 h 828"/>
                  <a:gd name="T42" fmla="*/ 0 w 500"/>
                  <a:gd name="T43" fmla="*/ 0 h 828"/>
                  <a:gd name="T44" fmla="*/ 0 w 500"/>
                  <a:gd name="T45" fmla="*/ 0 h 828"/>
                  <a:gd name="T46" fmla="*/ 0 w 500"/>
                  <a:gd name="T47" fmla="*/ 0 h 828"/>
                  <a:gd name="T48" fmla="*/ 0 w 500"/>
                  <a:gd name="T49" fmla="*/ 0 h 828"/>
                  <a:gd name="T50" fmla="*/ 0 w 500"/>
                  <a:gd name="T51" fmla="*/ 0 h 828"/>
                  <a:gd name="T52" fmla="*/ 0 w 500"/>
                  <a:gd name="T53" fmla="*/ 0 h 82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00"/>
                  <a:gd name="T82" fmla="*/ 0 h 828"/>
                  <a:gd name="T83" fmla="*/ 500 w 500"/>
                  <a:gd name="T84" fmla="*/ 828 h 82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00" h="828">
                    <a:moveTo>
                      <a:pt x="41" y="173"/>
                    </a:moveTo>
                    <a:lnTo>
                      <a:pt x="163" y="35"/>
                    </a:lnTo>
                    <a:lnTo>
                      <a:pt x="232" y="0"/>
                    </a:lnTo>
                    <a:lnTo>
                      <a:pt x="366" y="5"/>
                    </a:lnTo>
                    <a:lnTo>
                      <a:pt x="488" y="57"/>
                    </a:lnTo>
                    <a:lnTo>
                      <a:pt x="500" y="126"/>
                    </a:lnTo>
                    <a:lnTo>
                      <a:pt x="483" y="207"/>
                    </a:lnTo>
                    <a:lnTo>
                      <a:pt x="396" y="281"/>
                    </a:lnTo>
                    <a:lnTo>
                      <a:pt x="349" y="414"/>
                    </a:lnTo>
                    <a:lnTo>
                      <a:pt x="349" y="552"/>
                    </a:lnTo>
                    <a:lnTo>
                      <a:pt x="384" y="637"/>
                    </a:lnTo>
                    <a:lnTo>
                      <a:pt x="448" y="695"/>
                    </a:lnTo>
                    <a:lnTo>
                      <a:pt x="448" y="765"/>
                    </a:lnTo>
                    <a:lnTo>
                      <a:pt x="419" y="800"/>
                    </a:lnTo>
                    <a:lnTo>
                      <a:pt x="384" y="816"/>
                    </a:lnTo>
                    <a:lnTo>
                      <a:pt x="268" y="828"/>
                    </a:lnTo>
                    <a:lnTo>
                      <a:pt x="163" y="747"/>
                    </a:lnTo>
                    <a:lnTo>
                      <a:pt x="53" y="574"/>
                    </a:lnTo>
                    <a:lnTo>
                      <a:pt x="0" y="368"/>
                    </a:lnTo>
                    <a:lnTo>
                      <a:pt x="140" y="436"/>
                    </a:lnTo>
                    <a:lnTo>
                      <a:pt x="192" y="436"/>
                    </a:lnTo>
                    <a:lnTo>
                      <a:pt x="227" y="396"/>
                    </a:lnTo>
                    <a:lnTo>
                      <a:pt x="251" y="316"/>
                    </a:lnTo>
                    <a:lnTo>
                      <a:pt x="209" y="293"/>
                    </a:lnTo>
                    <a:lnTo>
                      <a:pt x="53" y="293"/>
                    </a:lnTo>
                    <a:lnTo>
                      <a:pt x="18" y="293"/>
                    </a:lnTo>
                    <a:lnTo>
                      <a:pt x="41" y="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5" name="Freeform 10"/>
              <p:cNvSpPr>
                <a:spLocks/>
              </p:cNvSpPr>
              <p:nvPr/>
            </p:nvSpPr>
            <p:spPr bwMode="auto">
              <a:xfrm flipH="1">
                <a:off x="325" y="3185"/>
                <a:ext cx="87" cy="352"/>
              </a:xfrm>
              <a:custGeom>
                <a:avLst/>
                <a:gdLst>
                  <a:gd name="T0" fmla="*/ 0 w 265"/>
                  <a:gd name="T1" fmla="*/ 0 h 895"/>
                  <a:gd name="T2" fmla="*/ 0 w 265"/>
                  <a:gd name="T3" fmla="*/ 0 h 895"/>
                  <a:gd name="T4" fmla="*/ 0 w 265"/>
                  <a:gd name="T5" fmla="*/ 0 h 895"/>
                  <a:gd name="T6" fmla="*/ 0 w 265"/>
                  <a:gd name="T7" fmla="*/ 0 h 895"/>
                  <a:gd name="T8" fmla="*/ 0 w 265"/>
                  <a:gd name="T9" fmla="*/ 0 h 895"/>
                  <a:gd name="T10" fmla="*/ 0 w 265"/>
                  <a:gd name="T11" fmla="*/ 0 h 895"/>
                  <a:gd name="T12" fmla="*/ 0 w 265"/>
                  <a:gd name="T13" fmla="*/ 0 h 895"/>
                  <a:gd name="T14" fmla="*/ 0 w 265"/>
                  <a:gd name="T15" fmla="*/ 0 h 895"/>
                  <a:gd name="T16" fmla="*/ 0 w 265"/>
                  <a:gd name="T17" fmla="*/ 0 h 895"/>
                  <a:gd name="T18" fmla="*/ 0 w 265"/>
                  <a:gd name="T19" fmla="*/ 0 h 895"/>
                  <a:gd name="T20" fmla="*/ 0 w 265"/>
                  <a:gd name="T21" fmla="*/ 0 h 895"/>
                  <a:gd name="T22" fmla="*/ 0 w 265"/>
                  <a:gd name="T23" fmla="*/ 0 h 895"/>
                  <a:gd name="T24" fmla="*/ 0 w 265"/>
                  <a:gd name="T25" fmla="*/ 0 h 895"/>
                  <a:gd name="T26" fmla="*/ 0 w 265"/>
                  <a:gd name="T27" fmla="*/ 0 h 895"/>
                  <a:gd name="T28" fmla="*/ 0 w 265"/>
                  <a:gd name="T29" fmla="*/ 0 h 895"/>
                  <a:gd name="T30" fmla="*/ 0 w 265"/>
                  <a:gd name="T31" fmla="*/ 0 h 895"/>
                  <a:gd name="T32" fmla="*/ 0 w 265"/>
                  <a:gd name="T33" fmla="*/ 0 h 895"/>
                  <a:gd name="T34" fmla="*/ 0 w 265"/>
                  <a:gd name="T35" fmla="*/ 0 h 895"/>
                  <a:gd name="T36" fmla="*/ 0 w 265"/>
                  <a:gd name="T37" fmla="*/ 0 h 895"/>
                  <a:gd name="T38" fmla="*/ 0 w 265"/>
                  <a:gd name="T39" fmla="*/ 0 h 895"/>
                  <a:gd name="T40" fmla="*/ 0 w 265"/>
                  <a:gd name="T41" fmla="*/ 0 h 895"/>
                  <a:gd name="T42" fmla="*/ 0 w 265"/>
                  <a:gd name="T43" fmla="*/ 0 h 895"/>
                  <a:gd name="T44" fmla="*/ 0 w 265"/>
                  <a:gd name="T45" fmla="*/ 0 h 895"/>
                  <a:gd name="T46" fmla="*/ 0 w 265"/>
                  <a:gd name="T47" fmla="*/ 0 h 895"/>
                  <a:gd name="T48" fmla="*/ 0 w 265"/>
                  <a:gd name="T49" fmla="*/ 0 h 895"/>
                  <a:gd name="T50" fmla="*/ 0 w 265"/>
                  <a:gd name="T51" fmla="*/ 0 h 895"/>
                  <a:gd name="T52" fmla="*/ 0 w 265"/>
                  <a:gd name="T53" fmla="*/ 0 h 895"/>
                  <a:gd name="T54" fmla="*/ 0 w 265"/>
                  <a:gd name="T55" fmla="*/ 0 h 89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65"/>
                  <a:gd name="T85" fmla="*/ 0 h 895"/>
                  <a:gd name="T86" fmla="*/ 265 w 265"/>
                  <a:gd name="T87" fmla="*/ 895 h 89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65" h="895">
                    <a:moveTo>
                      <a:pt x="0" y="75"/>
                    </a:moveTo>
                    <a:lnTo>
                      <a:pt x="29" y="23"/>
                    </a:lnTo>
                    <a:lnTo>
                      <a:pt x="83" y="0"/>
                    </a:lnTo>
                    <a:lnTo>
                      <a:pt x="135" y="5"/>
                    </a:lnTo>
                    <a:lnTo>
                      <a:pt x="206" y="108"/>
                    </a:lnTo>
                    <a:lnTo>
                      <a:pt x="265" y="264"/>
                    </a:lnTo>
                    <a:lnTo>
                      <a:pt x="265" y="384"/>
                    </a:lnTo>
                    <a:lnTo>
                      <a:pt x="241" y="447"/>
                    </a:lnTo>
                    <a:lnTo>
                      <a:pt x="118" y="522"/>
                    </a:lnTo>
                    <a:lnTo>
                      <a:pt x="83" y="573"/>
                    </a:lnTo>
                    <a:lnTo>
                      <a:pt x="83" y="608"/>
                    </a:lnTo>
                    <a:lnTo>
                      <a:pt x="123" y="654"/>
                    </a:lnTo>
                    <a:lnTo>
                      <a:pt x="189" y="723"/>
                    </a:lnTo>
                    <a:lnTo>
                      <a:pt x="224" y="814"/>
                    </a:lnTo>
                    <a:lnTo>
                      <a:pt x="212" y="895"/>
                    </a:lnTo>
                    <a:lnTo>
                      <a:pt x="177" y="877"/>
                    </a:lnTo>
                    <a:lnTo>
                      <a:pt x="159" y="764"/>
                    </a:lnTo>
                    <a:lnTo>
                      <a:pt x="101" y="694"/>
                    </a:lnTo>
                    <a:lnTo>
                      <a:pt x="54" y="676"/>
                    </a:lnTo>
                    <a:lnTo>
                      <a:pt x="29" y="643"/>
                    </a:lnTo>
                    <a:lnTo>
                      <a:pt x="29" y="568"/>
                    </a:lnTo>
                    <a:lnTo>
                      <a:pt x="64" y="505"/>
                    </a:lnTo>
                    <a:lnTo>
                      <a:pt x="123" y="465"/>
                    </a:lnTo>
                    <a:lnTo>
                      <a:pt x="212" y="402"/>
                    </a:lnTo>
                    <a:lnTo>
                      <a:pt x="224" y="327"/>
                    </a:lnTo>
                    <a:lnTo>
                      <a:pt x="177" y="224"/>
                    </a:lnTo>
                    <a:lnTo>
                      <a:pt x="101" y="143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6" name="Freeform 11"/>
              <p:cNvSpPr>
                <a:spLocks/>
              </p:cNvSpPr>
              <p:nvPr/>
            </p:nvSpPr>
            <p:spPr bwMode="auto">
              <a:xfrm flipH="1">
                <a:off x="308" y="3434"/>
                <a:ext cx="126" cy="456"/>
              </a:xfrm>
              <a:custGeom>
                <a:avLst/>
                <a:gdLst>
                  <a:gd name="T0" fmla="*/ 0 w 383"/>
                  <a:gd name="T1" fmla="*/ 0 h 1160"/>
                  <a:gd name="T2" fmla="*/ 0 w 383"/>
                  <a:gd name="T3" fmla="*/ 0 h 1160"/>
                  <a:gd name="T4" fmla="*/ 0 w 383"/>
                  <a:gd name="T5" fmla="*/ 0 h 1160"/>
                  <a:gd name="T6" fmla="*/ 0 w 383"/>
                  <a:gd name="T7" fmla="*/ 0 h 1160"/>
                  <a:gd name="T8" fmla="*/ 0 w 383"/>
                  <a:gd name="T9" fmla="*/ 0 h 1160"/>
                  <a:gd name="T10" fmla="*/ 0 w 383"/>
                  <a:gd name="T11" fmla="*/ 0 h 1160"/>
                  <a:gd name="T12" fmla="*/ 0 w 383"/>
                  <a:gd name="T13" fmla="*/ 0 h 1160"/>
                  <a:gd name="T14" fmla="*/ 0 w 383"/>
                  <a:gd name="T15" fmla="*/ 0 h 1160"/>
                  <a:gd name="T16" fmla="*/ 0 w 383"/>
                  <a:gd name="T17" fmla="*/ 0 h 1160"/>
                  <a:gd name="T18" fmla="*/ 0 w 383"/>
                  <a:gd name="T19" fmla="*/ 0 h 1160"/>
                  <a:gd name="T20" fmla="*/ 0 w 383"/>
                  <a:gd name="T21" fmla="*/ 0 h 1160"/>
                  <a:gd name="T22" fmla="*/ 0 w 383"/>
                  <a:gd name="T23" fmla="*/ 0 h 1160"/>
                  <a:gd name="T24" fmla="*/ 0 w 383"/>
                  <a:gd name="T25" fmla="*/ 0 h 1160"/>
                  <a:gd name="T26" fmla="*/ 0 w 383"/>
                  <a:gd name="T27" fmla="*/ 0 h 1160"/>
                  <a:gd name="T28" fmla="*/ 0 w 383"/>
                  <a:gd name="T29" fmla="*/ 0 h 1160"/>
                  <a:gd name="T30" fmla="*/ 0 w 383"/>
                  <a:gd name="T31" fmla="*/ 0 h 1160"/>
                  <a:gd name="T32" fmla="*/ 0 w 383"/>
                  <a:gd name="T33" fmla="*/ 0 h 1160"/>
                  <a:gd name="T34" fmla="*/ 0 w 383"/>
                  <a:gd name="T35" fmla="*/ 0 h 1160"/>
                  <a:gd name="T36" fmla="*/ 0 w 383"/>
                  <a:gd name="T37" fmla="*/ 0 h 1160"/>
                  <a:gd name="T38" fmla="*/ 0 w 383"/>
                  <a:gd name="T39" fmla="*/ 0 h 1160"/>
                  <a:gd name="T40" fmla="*/ 0 w 383"/>
                  <a:gd name="T41" fmla="*/ 0 h 1160"/>
                  <a:gd name="T42" fmla="*/ 0 w 383"/>
                  <a:gd name="T43" fmla="*/ 0 h 1160"/>
                  <a:gd name="T44" fmla="*/ 0 w 383"/>
                  <a:gd name="T45" fmla="*/ 0 h 1160"/>
                  <a:gd name="T46" fmla="*/ 0 w 383"/>
                  <a:gd name="T47" fmla="*/ 0 h 1160"/>
                  <a:gd name="T48" fmla="*/ 0 w 383"/>
                  <a:gd name="T49" fmla="*/ 0 h 1160"/>
                  <a:gd name="T50" fmla="*/ 0 w 383"/>
                  <a:gd name="T51" fmla="*/ 0 h 1160"/>
                  <a:gd name="T52" fmla="*/ 0 w 383"/>
                  <a:gd name="T53" fmla="*/ 0 h 116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83"/>
                  <a:gd name="T82" fmla="*/ 0 h 1160"/>
                  <a:gd name="T83" fmla="*/ 383 w 383"/>
                  <a:gd name="T84" fmla="*/ 1160 h 1160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83" h="1160">
                    <a:moveTo>
                      <a:pt x="0" y="0"/>
                    </a:moveTo>
                    <a:lnTo>
                      <a:pt x="99" y="17"/>
                    </a:lnTo>
                    <a:lnTo>
                      <a:pt x="151" y="103"/>
                    </a:lnTo>
                    <a:lnTo>
                      <a:pt x="203" y="257"/>
                    </a:lnTo>
                    <a:lnTo>
                      <a:pt x="226" y="451"/>
                    </a:lnTo>
                    <a:lnTo>
                      <a:pt x="226" y="560"/>
                    </a:lnTo>
                    <a:lnTo>
                      <a:pt x="191" y="696"/>
                    </a:lnTo>
                    <a:lnTo>
                      <a:pt x="134" y="885"/>
                    </a:lnTo>
                    <a:lnTo>
                      <a:pt x="122" y="937"/>
                    </a:lnTo>
                    <a:lnTo>
                      <a:pt x="139" y="965"/>
                    </a:lnTo>
                    <a:lnTo>
                      <a:pt x="261" y="1006"/>
                    </a:lnTo>
                    <a:lnTo>
                      <a:pt x="383" y="1086"/>
                    </a:lnTo>
                    <a:lnTo>
                      <a:pt x="378" y="1119"/>
                    </a:lnTo>
                    <a:lnTo>
                      <a:pt x="290" y="1160"/>
                    </a:lnTo>
                    <a:lnTo>
                      <a:pt x="256" y="1142"/>
                    </a:lnTo>
                    <a:lnTo>
                      <a:pt x="191" y="1057"/>
                    </a:lnTo>
                    <a:lnTo>
                      <a:pt x="116" y="1016"/>
                    </a:lnTo>
                    <a:lnTo>
                      <a:pt x="34" y="988"/>
                    </a:lnTo>
                    <a:lnTo>
                      <a:pt x="29" y="948"/>
                    </a:lnTo>
                    <a:lnTo>
                      <a:pt x="52" y="868"/>
                    </a:lnTo>
                    <a:lnTo>
                      <a:pt x="116" y="743"/>
                    </a:lnTo>
                    <a:lnTo>
                      <a:pt x="156" y="594"/>
                    </a:lnTo>
                    <a:lnTo>
                      <a:pt x="156" y="423"/>
                    </a:lnTo>
                    <a:lnTo>
                      <a:pt x="122" y="274"/>
                    </a:lnTo>
                    <a:lnTo>
                      <a:pt x="47" y="136"/>
                    </a:lnTo>
                    <a:lnTo>
                      <a:pt x="12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7" name="Freeform 12"/>
              <p:cNvSpPr>
                <a:spLocks/>
              </p:cNvSpPr>
              <p:nvPr/>
            </p:nvSpPr>
            <p:spPr bwMode="auto">
              <a:xfrm flipH="1">
                <a:off x="427" y="3432"/>
                <a:ext cx="152" cy="404"/>
              </a:xfrm>
              <a:custGeom>
                <a:avLst/>
                <a:gdLst>
                  <a:gd name="T0" fmla="*/ 0 w 461"/>
                  <a:gd name="T1" fmla="*/ 0 h 1027"/>
                  <a:gd name="T2" fmla="*/ 0 w 461"/>
                  <a:gd name="T3" fmla="*/ 0 h 1027"/>
                  <a:gd name="T4" fmla="*/ 0 w 461"/>
                  <a:gd name="T5" fmla="*/ 0 h 1027"/>
                  <a:gd name="T6" fmla="*/ 0 w 461"/>
                  <a:gd name="T7" fmla="*/ 0 h 1027"/>
                  <a:gd name="T8" fmla="*/ 0 w 461"/>
                  <a:gd name="T9" fmla="*/ 0 h 1027"/>
                  <a:gd name="T10" fmla="*/ 0 w 461"/>
                  <a:gd name="T11" fmla="*/ 0 h 1027"/>
                  <a:gd name="T12" fmla="*/ 0 w 461"/>
                  <a:gd name="T13" fmla="*/ 0 h 1027"/>
                  <a:gd name="T14" fmla="*/ 0 w 461"/>
                  <a:gd name="T15" fmla="*/ 0 h 1027"/>
                  <a:gd name="T16" fmla="*/ 0 w 461"/>
                  <a:gd name="T17" fmla="*/ 0 h 1027"/>
                  <a:gd name="T18" fmla="*/ 0 w 461"/>
                  <a:gd name="T19" fmla="*/ 0 h 1027"/>
                  <a:gd name="T20" fmla="*/ 0 w 461"/>
                  <a:gd name="T21" fmla="*/ 0 h 1027"/>
                  <a:gd name="T22" fmla="*/ 0 w 461"/>
                  <a:gd name="T23" fmla="*/ 0 h 1027"/>
                  <a:gd name="T24" fmla="*/ 0 w 461"/>
                  <a:gd name="T25" fmla="*/ 0 h 1027"/>
                  <a:gd name="T26" fmla="*/ 0 w 461"/>
                  <a:gd name="T27" fmla="*/ 0 h 1027"/>
                  <a:gd name="T28" fmla="*/ 0 w 461"/>
                  <a:gd name="T29" fmla="*/ 0 h 1027"/>
                  <a:gd name="T30" fmla="*/ 0 w 461"/>
                  <a:gd name="T31" fmla="*/ 0 h 1027"/>
                  <a:gd name="T32" fmla="*/ 0 w 461"/>
                  <a:gd name="T33" fmla="*/ 0 h 1027"/>
                  <a:gd name="T34" fmla="*/ 0 w 461"/>
                  <a:gd name="T35" fmla="*/ 0 h 1027"/>
                  <a:gd name="T36" fmla="*/ 0 w 461"/>
                  <a:gd name="T37" fmla="*/ 0 h 1027"/>
                  <a:gd name="T38" fmla="*/ 0 w 461"/>
                  <a:gd name="T39" fmla="*/ 0 h 1027"/>
                  <a:gd name="T40" fmla="*/ 0 w 461"/>
                  <a:gd name="T41" fmla="*/ 0 h 1027"/>
                  <a:gd name="T42" fmla="*/ 0 w 461"/>
                  <a:gd name="T43" fmla="*/ 0 h 1027"/>
                  <a:gd name="T44" fmla="*/ 0 w 461"/>
                  <a:gd name="T45" fmla="*/ 0 h 1027"/>
                  <a:gd name="T46" fmla="*/ 0 w 461"/>
                  <a:gd name="T47" fmla="*/ 0 h 1027"/>
                  <a:gd name="T48" fmla="*/ 0 w 461"/>
                  <a:gd name="T49" fmla="*/ 0 h 1027"/>
                  <a:gd name="T50" fmla="*/ 0 w 461"/>
                  <a:gd name="T51" fmla="*/ 0 h 1027"/>
                  <a:gd name="T52" fmla="*/ 0 w 461"/>
                  <a:gd name="T53" fmla="*/ 0 h 1027"/>
                  <a:gd name="T54" fmla="*/ 0 w 461"/>
                  <a:gd name="T55" fmla="*/ 0 h 102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1"/>
                  <a:gd name="T85" fmla="*/ 0 h 1027"/>
                  <a:gd name="T86" fmla="*/ 461 w 461"/>
                  <a:gd name="T87" fmla="*/ 1027 h 102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1" h="1027">
                    <a:moveTo>
                      <a:pt x="421" y="0"/>
                    </a:moveTo>
                    <a:lnTo>
                      <a:pt x="449" y="22"/>
                    </a:lnTo>
                    <a:lnTo>
                      <a:pt x="461" y="91"/>
                    </a:lnTo>
                    <a:lnTo>
                      <a:pt x="439" y="159"/>
                    </a:lnTo>
                    <a:lnTo>
                      <a:pt x="380" y="245"/>
                    </a:lnTo>
                    <a:lnTo>
                      <a:pt x="315" y="348"/>
                    </a:lnTo>
                    <a:lnTo>
                      <a:pt x="293" y="462"/>
                    </a:lnTo>
                    <a:lnTo>
                      <a:pt x="310" y="645"/>
                    </a:lnTo>
                    <a:lnTo>
                      <a:pt x="350" y="868"/>
                    </a:lnTo>
                    <a:lnTo>
                      <a:pt x="380" y="959"/>
                    </a:lnTo>
                    <a:lnTo>
                      <a:pt x="368" y="987"/>
                    </a:lnTo>
                    <a:lnTo>
                      <a:pt x="298" y="992"/>
                    </a:lnTo>
                    <a:lnTo>
                      <a:pt x="211" y="969"/>
                    </a:lnTo>
                    <a:lnTo>
                      <a:pt x="134" y="1004"/>
                    </a:lnTo>
                    <a:lnTo>
                      <a:pt x="87" y="1027"/>
                    </a:lnTo>
                    <a:lnTo>
                      <a:pt x="53" y="1022"/>
                    </a:lnTo>
                    <a:lnTo>
                      <a:pt x="0" y="959"/>
                    </a:lnTo>
                    <a:lnTo>
                      <a:pt x="53" y="936"/>
                    </a:lnTo>
                    <a:lnTo>
                      <a:pt x="187" y="908"/>
                    </a:lnTo>
                    <a:lnTo>
                      <a:pt x="263" y="936"/>
                    </a:lnTo>
                    <a:lnTo>
                      <a:pt x="315" y="936"/>
                    </a:lnTo>
                    <a:lnTo>
                      <a:pt x="310" y="890"/>
                    </a:lnTo>
                    <a:lnTo>
                      <a:pt x="258" y="616"/>
                    </a:lnTo>
                    <a:lnTo>
                      <a:pt x="222" y="456"/>
                    </a:lnTo>
                    <a:lnTo>
                      <a:pt x="228" y="376"/>
                    </a:lnTo>
                    <a:lnTo>
                      <a:pt x="280" y="227"/>
                    </a:lnTo>
                    <a:lnTo>
                      <a:pt x="333" y="91"/>
                    </a:lnTo>
                    <a:lnTo>
                      <a:pt x="42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8" name="Freeform 13"/>
              <p:cNvSpPr>
                <a:spLocks/>
              </p:cNvSpPr>
              <p:nvPr/>
            </p:nvSpPr>
            <p:spPr bwMode="auto">
              <a:xfrm flipH="1">
                <a:off x="246" y="2891"/>
                <a:ext cx="273" cy="221"/>
              </a:xfrm>
              <a:custGeom>
                <a:avLst/>
                <a:gdLst>
                  <a:gd name="T0" fmla="*/ 0 w 827"/>
                  <a:gd name="T1" fmla="*/ 0 h 563"/>
                  <a:gd name="T2" fmla="*/ 0 w 827"/>
                  <a:gd name="T3" fmla="*/ 0 h 563"/>
                  <a:gd name="T4" fmla="*/ 0 w 827"/>
                  <a:gd name="T5" fmla="*/ 0 h 563"/>
                  <a:gd name="T6" fmla="*/ 0 w 827"/>
                  <a:gd name="T7" fmla="*/ 0 h 563"/>
                  <a:gd name="T8" fmla="*/ 0 w 827"/>
                  <a:gd name="T9" fmla="*/ 0 h 563"/>
                  <a:gd name="T10" fmla="*/ 0 w 827"/>
                  <a:gd name="T11" fmla="*/ 0 h 563"/>
                  <a:gd name="T12" fmla="*/ 0 w 827"/>
                  <a:gd name="T13" fmla="*/ 0 h 563"/>
                  <a:gd name="T14" fmla="*/ 0 w 827"/>
                  <a:gd name="T15" fmla="*/ 0 h 563"/>
                  <a:gd name="T16" fmla="*/ 0 w 827"/>
                  <a:gd name="T17" fmla="*/ 0 h 563"/>
                  <a:gd name="T18" fmla="*/ 0 w 827"/>
                  <a:gd name="T19" fmla="*/ 0 h 563"/>
                  <a:gd name="T20" fmla="*/ 0 w 827"/>
                  <a:gd name="T21" fmla="*/ 0 h 563"/>
                  <a:gd name="T22" fmla="*/ 0 w 827"/>
                  <a:gd name="T23" fmla="*/ 0 h 563"/>
                  <a:gd name="T24" fmla="*/ 0 w 827"/>
                  <a:gd name="T25" fmla="*/ 0 h 563"/>
                  <a:gd name="T26" fmla="*/ 0 w 827"/>
                  <a:gd name="T27" fmla="*/ 0 h 563"/>
                  <a:gd name="T28" fmla="*/ 0 w 827"/>
                  <a:gd name="T29" fmla="*/ 0 h 563"/>
                  <a:gd name="T30" fmla="*/ 0 w 827"/>
                  <a:gd name="T31" fmla="*/ 0 h 563"/>
                  <a:gd name="T32" fmla="*/ 0 w 827"/>
                  <a:gd name="T33" fmla="*/ 0 h 563"/>
                  <a:gd name="T34" fmla="*/ 0 w 827"/>
                  <a:gd name="T35" fmla="*/ 0 h 563"/>
                  <a:gd name="T36" fmla="*/ 0 w 827"/>
                  <a:gd name="T37" fmla="*/ 0 h 563"/>
                  <a:gd name="T38" fmla="*/ 0 w 827"/>
                  <a:gd name="T39" fmla="*/ 0 h 563"/>
                  <a:gd name="T40" fmla="*/ 0 w 827"/>
                  <a:gd name="T41" fmla="*/ 0 h 563"/>
                  <a:gd name="T42" fmla="*/ 0 w 827"/>
                  <a:gd name="T43" fmla="*/ 0 h 563"/>
                  <a:gd name="T44" fmla="*/ 0 w 827"/>
                  <a:gd name="T45" fmla="*/ 0 h 563"/>
                  <a:gd name="T46" fmla="*/ 0 w 827"/>
                  <a:gd name="T47" fmla="*/ 0 h 56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7"/>
                  <a:gd name="T73" fmla="*/ 0 h 563"/>
                  <a:gd name="T74" fmla="*/ 827 w 827"/>
                  <a:gd name="T75" fmla="*/ 563 h 56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7" h="563">
                    <a:moveTo>
                      <a:pt x="0" y="139"/>
                    </a:moveTo>
                    <a:lnTo>
                      <a:pt x="108" y="18"/>
                    </a:lnTo>
                    <a:lnTo>
                      <a:pt x="160" y="75"/>
                    </a:lnTo>
                    <a:lnTo>
                      <a:pt x="213" y="110"/>
                    </a:lnTo>
                    <a:lnTo>
                      <a:pt x="269" y="110"/>
                    </a:lnTo>
                    <a:lnTo>
                      <a:pt x="327" y="52"/>
                    </a:lnTo>
                    <a:lnTo>
                      <a:pt x="396" y="5"/>
                    </a:lnTo>
                    <a:lnTo>
                      <a:pt x="477" y="0"/>
                    </a:lnTo>
                    <a:lnTo>
                      <a:pt x="563" y="35"/>
                    </a:lnTo>
                    <a:lnTo>
                      <a:pt x="620" y="87"/>
                    </a:lnTo>
                    <a:lnTo>
                      <a:pt x="648" y="157"/>
                    </a:lnTo>
                    <a:lnTo>
                      <a:pt x="654" y="249"/>
                    </a:lnTo>
                    <a:lnTo>
                      <a:pt x="671" y="331"/>
                    </a:lnTo>
                    <a:lnTo>
                      <a:pt x="718" y="371"/>
                    </a:lnTo>
                    <a:lnTo>
                      <a:pt x="774" y="389"/>
                    </a:lnTo>
                    <a:lnTo>
                      <a:pt x="827" y="401"/>
                    </a:lnTo>
                    <a:lnTo>
                      <a:pt x="786" y="563"/>
                    </a:lnTo>
                    <a:lnTo>
                      <a:pt x="654" y="540"/>
                    </a:lnTo>
                    <a:lnTo>
                      <a:pt x="517" y="493"/>
                    </a:lnTo>
                    <a:lnTo>
                      <a:pt x="407" y="441"/>
                    </a:lnTo>
                    <a:lnTo>
                      <a:pt x="286" y="389"/>
                    </a:lnTo>
                    <a:lnTo>
                      <a:pt x="160" y="331"/>
                    </a:lnTo>
                    <a:lnTo>
                      <a:pt x="57" y="209"/>
                    </a:lnTo>
                    <a:lnTo>
                      <a:pt x="0" y="139"/>
                    </a:lnTo>
                    <a:close/>
                  </a:path>
                </a:pathLst>
              </a:custGeom>
              <a:solidFill>
                <a:srgbClr val="063D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9" name="Freeform 14"/>
              <p:cNvSpPr>
                <a:spLocks/>
              </p:cNvSpPr>
              <p:nvPr/>
            </p:nvSpPr>
            <p:spPr bwMode="auto">
              <a:xfrm flipH="1">
                <a:off x="240" y="2880"/>
                <a:ext cx="283" cy="238"/>
              </a:xfrm>
              <a:custGeom>
                <a:avLst/>
                <a:gdLst>
                  <a:gd name="T0" fmla="*/ 0 w 856"/>
                  <a:gd name="T1" fmla="*/ 0 h 606"/>
                  <a:gd name="T2" fmla="*/ 0 w 856"/>
                  <a:gd name="T3" fmla="*/ 0 h 606"/>
                  <a:gd name="T4" fmla="*/ 0 w 856"/>
                  <a:gd name="T5" fmla="*/ 0 h 606"/>
                  <a:gd name="T6" fmla="*/ 0 w 856"/>
                  <a:gd name="T7" fmla="*/ 0 h 606"/>
                  <a:gd name="T8" fmla="*/ 0 w 856"/>
                  <a:gd name="T9" fmla="*/ 0 h 606"/>
                  <a:gd name="T10" fmla="*/ 0 w 856"/>
                  <a:gd name="T11" fmla="*/ 0 h 606"/>
                  <a:gd name="T12" fmla="*/ 0 w 856"/>
                  <a:gd name="T13" fmla="*/ 0 h 606"/>
                  <a:gd name="T14" fmla="*/ 0 w 856"/>
                  <a:gd name="T15" fmla="*/ 0 h 606"/>
                  <a:gd name="T16" fmla="*/ 0 w 856"/>
                  <a:gd name="T17" fmla="*/ 0 h 606"/>
                  <a:gd name="T18" fmla="*/ 0 w 856"/>
                  <a:gd name="T19" fmla="*/ 0 h 606"/>
                  <a:gd name="T20" fmla="*/ 0 w 856"/>
                  <a:gd name="T21" fmla="*/ 0 h 606"/>
                  <a:gd name="T22" fmla="*/ 0 w 856"/>
                  <a:gd name="T23" fmla="*/ 0 h 606"/>
                  <a:gd name="T24" fmla="*/ 0 w 856"/>
                  <a:gd name="T25" fmla="*/ 0 h 606"/>
                  <a:gd name="T26" fmla="*/ 0 w 856"/>
                  <a:gd name="T27" fmla="*/ 0 h 606"/>
                  <a:gd name="T28" fmla="*/ 0 w 856"/>
                  <a:gd name="T29" fmla="*/ 0 h 606"/>
                  <a:gd name="T30" fmla="*/ 0 w 856"/>
                  <a:gd name="T31" fmla="*/ 0 h 606"/>
                  <a:gd name="T32" fmla="*/ 0 w 856"/>
                  <a:gd name="T33" fmla="*/ 0 h 606"/>
                  <a:gd name="T34" fmla="*/ 0 w 856"/>
                  <a:gd name="T35" fmla="*/ 0 h 606"/>
                  <a:gd name="T36" fmla="*/ 0 w 856"/>
                  <a:gd name="T37" fmla="*/ 0 h 606"/>
                  <a:gd name="T38" fmla="*/ 0 w 856"/>
                  <a:gd name="T39" fmla="*/ 0 h 606"/>
                  <a:gd name="T40" fmla="*/ 0 w 856"/>
                  <a:gd name="T41" fmla="*/ 0 h 606"/>
                  <a:gd name="T42" fmla="*/ 0 w 856"/>
                  <a:gd name="T43" fmla="*/ 0 h 606"/>
                  <a:gd name="T44" fmla="*/ 0 w 856"/>
                  <a:gd name="T45" fmla="*/ 0 h 606"/>
                  <a:gd name="T46" fmla="*/ 0 w 856"/>
                  <a:gd name="T47" fmla="*/ 0 h 606"/>
                  <a:gd name="T48" fmla="*/ 0 w 856"/>
                  <a:gd name="T49" fmla="*/ 0 h 606"/>
                  <a:gd name="T50" fmla="*/ 0 w 856"/>
                  <a:gd name="T51" fmla="*/ 0 h 606"/>
                  <a:gd name="T52" fmla="*/ 0 w 856"/>
                  <a:gd name="T53" fmla="*/ 0 h 606"/>
                  <a:gd name="T54" fmla="*/ 0 w 856"/>
                  <a:gd name="T55" fmla="*/ 0 h 606"/>
                  <a:gd name="T56" fmla="*/ 0 w 856"/>
                  <a:gd name="T57" fmla="*/ 0 h 606"/>
                  <a:gd name="T58" fmla="*/ 0 w 856"/>
                  <a:gd name="T59" fmla="*/ 0 h 606"/>
                  <a:gd name="T60" fmla="*/ 0 w 856"/>
                  <a:gd name="T61" fmla="*/ 0 h 606"/>
                  <a:gd name="T62" fmla="*/ 0 w 856"/>
                  <a:gd name="T63" fmla="*/ 0 h 606"/>
                  <a:gd name="T64" fmla="*/ 0 w 856"/>
                  <a:gd name="T65" fmla="*/ 0 h 606"/>
                  <a:gd name="T66" fmla="*/ 0 w 856"/>
                  <a:gd name="T67" fmla="*/ 0 h 606"/>
                  <a:gd name="T68" fmla="*/ 0 w 856"/>
                  <a:gd name="T69" fmla="*/ 0 h 606"/>
                  <a:gd name="T70" fmla="*/ 0 w 856"/>
                  <a:gd name="T71" fmla="*/ 0 h 606"/>
                  <a:gd name="T72" fmla="*/ 0 w 856"/>
                  <a:gd name="T73" fmla="*/ 0 h 606"/>
                  <a:gd name="T74" fmla="*/ 0 w 856"/>
                  <a:gd name="T75" fmla="*/ 0 h 606"/>
                  <a:gd name="T76" fmla="*/ 0 w 856"/>
                  <a:gd name="T77" fmla="*/ 0 h 606"/>
                  <a:gd name="T78" fmla="*/ 0 w 856"/>
                  <a:gd name="T79" fmla="*/ 0 h 606"/>
                  <a:gd name="T80" fmla="*/ 0 w 856"/>
                  <a:gd name="T81" fmla="*/ 0 h 606"/>
                  <a:gd name="T82" fmla="*/ 0 w 856"/>
                  <a:gd name="T83" fmla="*/ 0 h 606"/>
                  <a:gd name="T84" fmla="*/ 0 w 856"/>
                  <a:gd name="T85" fmla="*/ 0 h 606"/>
                  <a:gd name="T86" fmla="*/ 0 w 856"/>
                  <a:gd name="T87" fmla="*/ 0 h 606"/>
                  <a:gd name="T88" fmla="*/ 0 w 856"/>
                  <a:gd name="T89" fmla="*/ 0 h 606"/>
                  <a:gd name="T90" fmla="*/ 0 w 856"/>
                  <a:gd name="T91" fmla="*/ 0 h 606"/>
                  <a:gd name="T92" fmla="*/ 0 w 856"/>
                  <a:gd name="T93" fmla="*/ 0 h 606"/>
                  <a:gd name="T94" fmla="*/ 0 w 856"/>
                  <a:gd name="T95" fmla="*/ 0 h 606"/>
                  <a:gd name="T96" fmla="*/ 0 w 856"/>
                  <a:gd name="T97" fmla="*/ 0 h 606"/>
                  <a:gd name="T98" fmla="*/ 0 w 856"/>
                  <a:gd name="T99" fmla="*/ 0 h 606"/>
                  <a:gd name="T100" fmla="*/ 0 w 856"/>
                  <a:gd name="T101" fmla="*/ 0 h 60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56"/>
                  <a:gd name="T154" fmla="*/ 0 h 606"/>
                  <a:gd name="T155" fmla="*/ 856 w 856"/>
                  <a:gd name="T156" fmla="*/ 606 h 60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56" h="606">
                    <a:moveTo>
                      <a:pt x="75" y="266"/>
                    </a:moveTo>
                    <a:lnTo>
                      <a:pt x="172" y="363"/>
                    </a:lnTo>
                    <a:lnTo>
                      <a:pt x="304" y="428"/>
                    </a:lnTo>
                    <a:lnTo>
                      <a:pt x="489" y="513"/>
                    </a:lnTo>
                    <a:lnTo>
                      <a:pt x="615" y="566"/>
                    </a:lnTo>
                    <a:lnTo>
                      <a:pt x="816" y="606"/>
                    </a:lnTo>
                    <a:lnTo>
                      <a:pt x="856" y="393"/>
                    </a:lnTo>
                    <a:lnTo>
                      <a:pt x="804" y="393"/>
                    </a:lnTo>
                    <a:lnTo>
                      <a:pt x="753" y="363"/>
                    </a:lnTo>
                    <a:lnTo>
                      <a:pt x="695" y="323"/>
                    </a:lnTo>
                    <a:lnTo>
                      <a:pt x="695" y="243"/>
                    </a:lnTo>
                    <a:lnTo>
                      <a:pt x="660" y="116"/>
                    </a:lnTo>
                    <a:lnTo>
                      <a:pt x="597" y="46"/>
                    </a:lnTo>
                    <a:lnTo>
                      <a:pt x="505" y="0"/>
                    </a:lnTo>
                    <a:lnTo>
                      <a:pt x="391" y="12"/>
                    </a:lnTo>
                    <a:lnTo>
                      <a:pt x="321" y="53"/>
                    </a:lnTo>
                    <a:lnTo>
                      <a:pt x="286" y="98"/>
                    </a:lnTo>
                    <a:lnTo>
                      <a:pt x="253" y="121"/>
                    </a:lnTo>
                    <a:lnTo>
                      <a:pt x="218" y="116"/>
                    </a:lnTo>
                    <a:lnTo>
                      <a:pt x="166" y="63"/>
                    </a:lnTo>
                    <a:lnTo>
                      <a:pt x="132" y="0"/>
                    </a:lnTo>
                    <a:lnTo>
                      <a:pt x="103" y="30"/>
                    </a:lnTo>
                    <a:lnTo>
                      <a:pt x="0" y="150"/>
                    </a:lnTo>
                    <a:lnTo>
                      <a:pt x="5" y="178"/>
                    </a:lnTo>
                    <a:lnTo>
                      <a:pt x="17" y="191"/>
                    </a:lnTo>
                    <a:lnTo>
                      <a:pt x="120" y="81"/>
                    </a:lnTo>
                    <a:lnTo>
                      <a:pt x="172" y="133"/>
                    </a:lnTo>
                    <a:lnTo>
                      <a:pt x="206" y="168"/>
                    </a:lnTo>
                    <a:lnTo>
                      <a:pt x="253" y="168"/>
                    </a:lnTo>
                    <a:lnTo>
                      <a:pt x="286" y="156"/>
                    </a:lnTo>
                    <a:lnTo>
                      <a:pt x="339" y="116"/>
                    </a:lnTo>
                    <a:lnTo>
                      <a:pt x="367" y="70"/>
                    </a:lnTo>
                    <a:lnTo>
                      <a:pt x="442" y="46"/>
                    </a:lnTo>
                    <a:lnTo>
                      <a:pt x="505" y="53"/>
                    </a:lnTo>
                    <a:lnTo>
                      <a:pt x="562" y="87"/>
                    </a:lnTo>
                    <a:lnTo>
                      <a:pt x="615" y="138"/>
                    </a:lnTo>
                    <a:lnTo>
                      <a:pt x="643" y="203"/>
                    </a:lnTo>
                    <a:lnTo>
                      <a:pt x="643" y="260"/>
                    </a:lnTo>
                    <a:lnTo>
                      <a:pt x="643" y="323"/>
                    </a:lnTo>
                    <a:lnTo>
                      <a:pt x="666" y="375"/>
                    </a:lnTo>
                    <a:lnTo>
                      <a:pt x="730" y="410"/>
                    </a:lnTo>
                    <a:lnTo>
                      <a:pt x="804" y="444"/>
                    </a:lnTo>
                    <a:lnTo>
                      <a:pt x="770" y="554"/>
                    </a:lnTo>
                    <a:lnTo>
                      <a:pt x="580" y="503"/>
                    </a:lnTo>
                    <a:lnTo>
                      <a:pt x="454" y="450"/>
                    </a:lnTo>
                    <a:lnTo>
                      <a:pt x="339" y="416"/>
                    </a:lnTo>
                    <a:lnTo>
                      <a:pt x="241" y="363"/>
                    </a:lnTo>
                    <a:lnTo>
                      <a:pt x="120" y="266"/>
                    </a:lnTo>
                    <a:lnTo>
                      <a:pt x="34" y="173"/>
                    </a:lnTo>
                    <a:lnTo>
                      <a:pt x="22" y="185"/>
                    </a:lnTo>
                    <a:lnTo>
                      <a:pt x="75" y="26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0" name="Oval 15"/>
              <p:cNvSpPr>
                <a:spLocks noChangeArrowheads="1"/>
              </p:cNvSpPr>
              <p:nvPr/>
            </p:nvSpPr>
            <p:spPr bwMode="auto">
              <a:xfrm rot="4286940" flipH="1">
                <a:off x="413" y="3029"/>
                <a:ext cx="55" cy="16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1" name="Oval 16"/>
              <p:cNvSpPr>
                <a:spLocks noChangeArrowheads="1"/>
              </p:cNvSpPr>
              <p:nvPr/>
            </p:nvSpPr>
            <p:spPr bwMode="auto">
              <a:xfrm rot="4286940" flipH="1">
                <a:off x="429" y="3038"/>
                <a:ext cx="32" cy="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2" name="Oval 17"/>
              <p:cNvSpPr>
                <a:spLocks noChangeArrowheads="1"/>
              </p:cNvSpPr>
              <p:nvPr/>
            </p:nvSpPr>
            <p:spPr bwMode="auto">
              <a:xfrm rot="4286940" flipH="1">
                <a:off x="430" y="3028"/>
                <a:ext cx="55" cy="17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3" name="Oval 18"/>
              <p:cNvSpPr>
                <a:spLocks noChangeArrowheads="1"/>
              </p:cNvSpPr>
              <p:nvPr/>
            </p:nvSpPr>
            <p:spPr bwMode="auto">
              <a:xfrm rot="4286940" flipH="1">
                <a:off x="445" y="3038"/>
                <a:ext cx="32" cy="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4" name="Oval 19"/>
              <p:cNvSpPr>
                <a:spLocks noChangeArrowheads="1"/>
              </p:cNvSpPr>
              <p:nvPr/>
            </p:nvSpPr>
            <p:spPr bwMode="auto">
              <a:xfrm flipH="1">
                <a:off x="433" y="3106"/>
                <a:ext cx="66" cy="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274320" rIns="274320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005" name="Oval 20"/>
              <p:cNvSpPr>
                <a:spLocks noChangeArrowheads="1"/>
              </p:cNvSpPr>
              <p:nvPr/>
            </p:nvSpPr>
            <p:spPr bwMode="auto">
              <a:xfrm>
                <a:off x="432" y="3264"/>
                <a:ext cx="96" cy="96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0963" name="Group 21"/>
          <p:cNvGrpSpPr>
            <a:grpSpLocks/>
          </p:cNvGrpSpPr>
          <p:nvPr/>
        </p:nvGrpSpPr>
        <p:grpSpPr bwMode="auto">
          <a:xfrm flipH="1">
            <a:off x="8415135" y="1624356"/>
            <a:ext cx="728863" cy="1503362"/>
            <a:chOff x="4560" y="1645"/>
            <a:chExt cx="849" cy="1475"/>
          </a:xfrm>
        </p:grpSpPr>
        <p:grpSp>
          <p:nvGrpSpPr>
            <p:cNvPr id="40975" name="Group 22"/>
            <p:cNvGrpSpPr>
              <a:grpSpLocks/>
            </p:cNvGrpSpPr>
            <p:nvPr/>
          </p:nvGrpSpPr>
          <p:grpSpPr bwMode="auto">
            <a:xfrm>
              <a:off x="4560" y="2056"/>
              <a:ext cx="849" cy="1064"/>
              <a:chOff x="2593" y="1179"/>
              <a:chExt cx="849" cy="1064"/>
            </a:xfrm>
          </p:grpSpPr>
          <p:sp>
            <p:nvSpPr>
              <p:cNvPr id="40984" name="Freeform 23"/>
              <p:cNvSpPr>
                <a:spLocks/>
              </p:cNvSpPr>
              <p:nvPr/>
            </p:nvSpPr>
            <p:spPr bwMode="auto">
              <a:xfrm>
                <a:off x="3035" y="1179"/>
                <a:ext cx="302" cy="308"/>
              </a:xfrm>
              <a:custGeom>
                <a:avLst/>
                <a:gdLst>
                  <a:gd name="T0" fmla="*/ 220 w 302"/>
                  <a:gd name="T1" fmla="*/ 225 h 308"/>
                  <a:gd name="T2" fmla="*/ 220 w 302"/>
                  <a:gd name="T3" fmla="*/ 197 h 308"/>
                  <a:gd name="T4" fmla="*/ 216 w 302"/>
                  <a:gd name="T5" fmla="*/ 159 h 308"/>
                  <a:gd name="T6" fmla="*/ 208 w 302"/>
                  <a:gd name="T7" fmla="*/ 135 h 308"/>
                  <a:gd name="T8" fmla="*/ 198 w 302"/>
                  <a:gd name="T9" fmla="*/ 116 h 308"/>
                  <a:gd name="T10" fmla="*/ 181 w 302"/>
                  <a:gd name="T11" fmla="*/ 93 h 308"/>
                  <a:gd name="T12" fmla="*/ 193 w 302"/>
                  <a:gd name="T13" fmla="*/ 80 h 308"/>
                  <a:gd name="T14" fmla="*/ 199 w 302"/>
                  <a:gd name="T15" fmla="*/ 60 h 308"/>
                  <a:gd name="T16" fmla="*/ 196 w 302"/>
                  <a:gd name="T17" fmla="*/ 38 h 308"/>
                  <a:gd name="T18" fmla="*/ 184 w 302"/>
                  <a:gd name="T19" fmla="*/ 18 h 308"/>
                  <a:gd name="T20" fmla="*/ 163 w 302"/>
                  <a:gd name="T21" fmla="*/ 5 h 308"/>
                  <a:gd name="T22" fmla="*/ 142 w 302"/>
                  <a:gd name="T23" fmla="*/ 0 h 308"/>
                  <a:gd name="T24" fmla="*/ 136 w 302"/>
                  <a:gd name="T25" fmla="*/ 9 h 308"/>
                  <a:gd name="T26" fmla="*/ 148 w 302"/>
                  <a:gd name="T27" fmla="*/ 15 h 308"/>
                  <a:gd name="T28" fmla="*/ 160 w 302"/>
                  <a:gd name="T29" fmla="*/ 23 h 308"/>
                  <a:gd name="T30" fmla="*/ 172 w 302"/>
                  <a:gd name="T31" fmla="*/ 39 h 308"/>
                  <a:gd name="T32" fmla="*/ 171 w 302"/>
                  <a:gd name="T33" fmla="*/ 57 h 308"/>
                  <a:gd name="T34" fmla="*/ 157 w 302"/>
                  <a:gd name="T35" fmla="*/ 71 h 308"/>
                  <a:gd name="T36" fmla="*/ 151 w 302"/>
                  <a:gd name="T37" fmla="*/ 74 h 308"/>
                  <a:gd name="T38" fmla="*/ 117 w 302"/>
                  <a:gd name="T39" fmla="*/ 71 h 308"/>
                  <a:gd name="T40" fmla="*/ 93 w 302"/>
                  <a:gd name="T41" fmla="*/ 74 h 308"/>
                  <a:gd name="T42" fmla="*/ 69 w 302"/>
                  <a:gd name="T43" fmla="*/ 84 h 308"/>
                  <a:gd name="T44" fmla="*/ 64 w 302"/>
                  <a:gd name="T45" fmla="*/ 87 h 308"/>
                  <a:gd name="T46" fmla="*/ 45 w 302"/>
                  <a:gd name="T47" fmla="*/ 75 h 308"/>
                  <a:gd name="T48" fmla="*/ 28 w 302"/>
                  <a:gd name="T49" fmla="*/ 59 h 308"/>
                  <a:gd name="T50" fmla="*/ 25 w 302"/>
                  <a:gd name="T51" fmla="*/ 48 h 308"/>
                  <a:gd name="T52" fmla="*/ 30 w 302"/>
                  <a:gd name="T53" fmla="*/ 36 h 308"/>
                  <a:gd name="T54" fmla="*/ 43 w 302"/>
                  <a:gd name="T55" fmla="*/ 29 h 308"/>
                  <a:gd name="T56" fmla="*/ 48 w 302"/>
                  <a:gd name="T57" fmla="*/ 20 h 308"/>
                  <a:gd name="T58" fmla="*/ 40 w 302"/>
                  <a:gd name="T59" fmla="*/ 15 h 308"/>
                  <a:gd name="T60" fmla="*/ 25 w 302"/>
                  <a:gd name="T61" fmla="*/ 18 h 308"/>
                  <a:gd name="T62" fmla="*/ 6 w 302"/>
                  <a:gd name="T63" fmla="*/ 36 h 308"/>
                  <a:gd name="T64" fmla="*/ 0 w 302"/>
                  <a:gd name="T65" fmla="*/ 56 h 308"/>
                  <a:gd name="T66" fmla="*/ 6 w 302"/>
                  <a:gd name="T67" fmla="*/ 74 h 308"/>
                  <a:gd name="T68" fmla="*/ 22 w 302"/>
                  <a:gd name="T69" fmla="*/ 93 h 308"/>
                  <a:gd name="T70" fmla="*/ 40 w 302"/>
                  <a:gd name="T71" fmla="*/ 107 h 308"/>
                  <a:gd name="T72" fmla="*/ 25 w 302"/>
                  <a:gd name="T73" fmla="*/ 140 h 308"/>
                  <a:gd name="T74" fmla="*/ 22 w 302"/>
                  <a:gd name="T75" fmla="*/ 171 h 308"/>
                  <a:gd name="T76" fmla="*/ 24 w 302"/>
                  <a:gd name="T77" fmla="*/ 204 h 308"/>
                  <a:gd name="T78" fmla="*/ 27 w 302"/>
                  <a:gd name="T79" fmla="*/ 233 h 308"/>
                  <a:gd name="T80" fmla="*/ 39 w 302"/>
                  <a:gd name="T81" fmla="*/ 258 h 308"/>
                  <a:gd name="T82" fmla="*/ 55 w 302"/>
                  <a:gd name="T83" fmla="*/ 278 h 308"/>
                  <a:gd name="T84" fmla="*/ 79 w 302"/>
                  <a:gd name="T85" fmla="*/ 293 h 308"/>
                  <a:gd name="T86" fmla="*/ 99 w 302"/>
                  <a:gd name="T87" fmla="*/ 303 h 308"/>
                  <a:gd name="T88" fmla="*/ 124 w 302"/>
                  <a:gd name="T89" fmla="*/ 308 h 308"/>
                  <a:gd name="T90" fmla="*/ 148 w 302"/>
                  <a:gd name="T91" fmla="*/ 308 h 308"/>
                  <a:gd name="T92" fmla="*/ 172 w 302"/>
                  <a:gd name="T93" fmla="*/ 305 h 308"/>
                  <a:gd name="T94" fmla="*/ 196 w 302"/>
                  <a:gd name="T95" fmla="*/ 297 h 308"/>
                  <a:gd name="T96" fmla="*/ 208 w 302"/>
                  <a:gd name="T97" fmla="*/ 284 h 308"/>
                  <a:gd name="T98" fmla="*/ 220 w 302"/>
                  <a:gd name="T99" fmla="*/ 266 h 308"/>
                  <a:gd name="T100" fmla="*/ 253 w 302"/>
                  <a:gd name="T101" fmla="*/ 278 h 308"/>
                  <a:gd name="T102" fmla="*/ 273 w 302"/>
                  <a:gd name="T103" fmla="*/ 288 h 308"/>
                  <a:gd name="T104" fmla="*/ 288 w 302"/>
                  <a:gd name="T105" fmla="*/ 290 h 308"/>
                  <a:gd name="T106" fmla="*/ 298 w 302"/>
                  <a:gd name="T107" fmla="*/ 281 h 308"/>
                  <a:gd name="T108" fmla="*/ 302 w 302"/>
                  <a:gd name="T109" fmla="*/ 269 h 308"/>
                  <a:gd name="T110" fmla="*/ 294 w 302"/>
                  <a:gd name="T111" fmla="*/ 254 h 308"/>
                  <a:gd name="T112" fmla="*/ 270 w 302"/>
                  <a:gd name="T113" fmla="*/ 243 h 308"/>
                  <a:gd name="T114" fmla="*/ 238 w 302"/>
                  <a:gd name="T115" fmla="*/ 236 h 308"/>
                  <a:gd name="T116" fmla="*/ 220 w 302"/>
                  <a:gd name="T117" fmla="*/ 225 h 30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02"/>
                  <a:gd name="T178" fmla="*/ 0 h 308"/>
                  <a:gd name="T179" fmla="*/ 302 w 302"/>
                  <a:gd name="T180" fmla="*/ 308 h 30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02" h="308">
                    <a:moveTo>
                      <a:pt x="220" y="225"/>
                    </a:moveTo>
                    <a:lnTo>
                      <a:pt x="220" y="197"/>
                    </a:lnTo>
                    <a:lnTo>
                      <a:pt x="216" y="159"/>
                    </a:lnTo>
                    <a:lnTo>
                      <a:pt x="208" y="135"/>
                    </a:lnTo>
                    <a:lnTo>
                      <a:pt x="198" y="116"/>
                    </a:lnTo>
                    <a:lnTo>
                      <a:pt x="181" y="93"/>
                    </a:lnTo>
                    <a:lnTo>
                      <a:pt x="193" y="80"/>
                    </a:lnTo>
                    <a:lnTo>
                      <a:pt x="199" y="60"/>
                    </a:lnTo>
                    <a:lnTo>
                      <a:pt x="196" y="38"/>
                    </a:lnTo>
                    <a:lnTo>
                      <a:pt x="184" y="18"/>
                    </a:lnTo>
                    <a:lnTo>
                      <a:pt x="163" y="5"/>
                    </a:lnTo>
                    <a:lnTo>
                      <a:pt x="142" y="0"/>
                    </a:lnTo>
                    <a:lnTo>
                      <a:pt x="136" y="9"/>
                    </a:lnTo>
                    <a:lnTo>
                      <a:pt x="148" y="15"/>
                    </a:lnTo>
                    <a:lnTo>
                      <a:pt x="160" y="23"/>
                    </a:lnTo>
                    <a:lnTo>
                      <a:pt x="172" y="39"/>
                    </a:lnTo>
                    <a:lnTo>
                      <a:pt x="171" y="57"/>
                    </a:lnTo>
                    <a:lnTo>
                      <a:pt x="157" y="71"/>
                    </a:lnTo>
                    <a:lnTo>
                      <a:pt x="151" y="74"/>
                    </a:lnTo>
                    <a:lnTo>
                      <a:pt x="117" y="71"/>
                    </a:lnTo>
                    <a:lnTo>
                      <a:pt x="93" y="74"/>
                    </a:lnTo>
                    <a:lnTo>
                      <a:pt x="69" y="84"/>
                    </a:lnTo>
                    <a:lnTo>
                      <a:pt x="64" y="87"/>
                    </a:lnTo>
                    <a:lnTo>
                      <a:pt x="45" y="75"/>
                    </a:lnTo>
                    <a:lnTo>
                      <a:pt x="28" y="59"/>
                    </a:lnTo>
                    <a:lnTo>
                      <a:pt x="25" y="48"/>
                    </a:lnTo>
                    <a:lnTo>
                      <a:pt x="30" y="36"/>
                    </a:lnTo>
                    <a:lnTo>
                      <a:pt x="43" y="29"/>
                    </a:lnTo>
                    <a:lnTo>
                      <a:pt x="48" y="20"/>
                    </a:lnTo>
                    <a:lnTo>
                      <a:pt x="40" y="15"/>
                    </a:lnTo>
                    <a:lnTo>
                      <a:pt x="25" y="18"/>
                    </a:lnTo>
                    <a:lnTo>
                      <a:pt x="6" y="36"/>
                    </a:lnTo>
                    <a:lnTo>
                      <a:pt x="0" y="56"/>
                    </a:lnTo>
                    <a:lnTo>
                      <a:pt x="6" y="74"/>
                    </a:lnTo>
                    <a:lnTo>
                      <a:pt x="22" y="93"/>
                    </a:lnTo>
                    <a:lnTo>
                      <a:pt x="40" y="107"/>
                    </a:lnTo>
                    <a:lnTo>
                      <a:pt x="25" y="140"/>
                    </a:lnTo>
                    <a:lnTo>
                      <a:pt x="22" y="171"/>
                    </a:lnTo>
                    <a:lnTo>
                      <a:pt x="24" y="204"/>
                    </a:lnTo>
                    <a:lnTo>
                      <a:pt x="27" y="233"/>
                    </a:lnTo>
                    <a:lnTo>
                      <a:pt x="39" y="258"/>
                    </a:lnTo>
                    <a:lnTo>
                      <a:pt x="55" y="278"/>
                    </a:lnTo>
                    <a:lnTo>
                      <a:pt x="79" y="293"/>
                    </a:lnTo>
                    <a:lnTo>
                      <a:pt x="99" y="303"/>
                    </a:lnTo>
                    <a:lnTo>
                      <a:pt x="124" y="308"/>
                    </a:lnTo>
                    <a:lnTo>
                      <a:pt x="148" y="308"/>
                    </a:lnTo>
                    <a:lnTo>
                      <a:pt x="172" y="305"/>
                    </a:lnTo>
                    <a:lnTo>
                      <a:pt x="196" y="297"/>
                    </a:lnTo>
                    <a:lnTo>
                      <a:pt x="208" y="284"/>
                    </a:lnTo>
                    <a:lnTo>
                      <a:pt x="220" y="266"/>
                    </a:lnTo>
                    <a:lnTo>
                      <a:pt x="253" y="278"/>
                    </a:lnTo>
                    <a:lnTo>
                      <a:pt x="273" y="288"/>
                    </a:lnTo>
                    <a:lnTo>
                      <a:pt x="288" y="290"/>
                    </a:lnTo>
                    <a:lnTo>
                      <a:pt x="298" y="281"/>
                    </a:lnTo>
                    <a:lnTo>
                      <a:pt x="302" y="269"/>
                    </a:lnTo>
                    <a:lnTo>
                      <a:pt x="294" y="254"/>
                    </a:lnTo>
                    <a:lnTo>
                      <a:pt x="270" y="243"/>
                    </a:lnTo>
                    <a:lnTo>
                      <a:pt x="238" y="236"/>
                    </a:lnTo>
                    <a:lnTo>
                      <a:pt x="220" y="225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5" name="Freeform 24"/>
              <p:cNvSpPr>
                <a:spLocks/>
              </p:cNvSpPr>
              <p:nvPr/>
            </p:nvSpPr>
            <p:spPr bwMode="auto">
              <a:xfrm>
                <a:off x="3065" y="1498"/>
                <a:ext cx="216" cy="346"/>
              </a:xfrm>
              <a:custGeom>
                <a:avLst/>
                <a:gdLst>
                  <a:gd name="T0" fmla="*/ 45 w 216"/>
                  <a:gd name="T1" fmla="*/ 18 h 346"/>
                  <a:gd name="T2" fmla="*/ 57 w 216"/>
                  <a:gd name="T3" fmla="*/ 8 h 346"/>
                  <a:gd name="T4" fmla="*/ 78 w 216"/>
                  <a:gd name="T5" fmla="*/ 0 h 346"/>
                  <a:gd name="T6" fmla="*/ 99 w 216"/>
                  <a:gd name="T7" fmla="*/ 2 h 346"/>
                  <a:gd name="T8" fmla="*/ 117 w 216"/>
                  <a:gd name="T9" fmla="*/ 5 h 346"/>
                  <a:gd name="T10" fmla="*/ 140 w 216"/>
                  <a:gd name="T11" fmla="*/ 12 h 346"/>
                  <a:gd name="T12" fmla="*/ 158 w 216"/>
                  <a:gd name="T13" fmla="*/ 28 h 346"/>
                  <a:gd name="T14" fmla="*/ 174 w 216"/>
                  <a:gd name="T15" fmla="*/ 44 h 346"/>
                  <a:gd name="T16" fmla="*/ 191 w 216"/>
                  <a:gd name="T17" fmla="*/ 73 h 346"/>
                  <a:gd name="T18" fmla="*/ 203 w 216"/>
                  <a:gd name="T19" fmla="*/ 104 h 346"/>
                  <a:gd name="T20" fmla="*/ 210 w 216"/>
                  <a:gd name="T21" fmla="*/ 139 h 346"/>
                  <a:gd name="T22" fmla="*/ 215 w 216"/>
                  <a:gd name="T23" fmla="*/ 173 h 346"/>
                  <a:gd name="T24" fmla="*/ 216 w 216"/>
                  <a:gd name="T25" fmla="*/ 211 h 346"/>
                  <a:gd name="T26" fmla="*/ 210 w 216"/>
                  <a:gd name="T27" fmla="*/ 245 h 346"/>
                  <a:gd name="T28" fmla="*/ 206 w 216"/>
                  <a:gd name="T29" fmla="*/ 271 h 346"/>
                  <a:gd name="T30" fmla="*/ 195 w 216"/>
                  <a:gd name="T31" fmla="*/ 299 h 346"/>
                  <a:gd name="T32" fmla="*/ 176 w 216"/>
                  <a:gd name="T33" fmla="*/ 320 h 346"/>
                  <a:gd name="T34" fmla="*/ 150 w 216"/>
                  <a:gd name="T35" fmla="*/ 337 h 346"/>
                  <a:gd name="T36" fmla="*/ 114 w 216"/>
                  <a:gd name="T37" fmla="*/ 344 h 346"/>
                  <a:gd name="T38" fmla="*/ 78 w 216"/>
                  <a:gd name="T39" fmla="*/ 346 h 346"/>
                  <a:gd name="T40" fmla="*/ 50 w 216"/>
                  <a:gd name="T41" fmla="*/ 340 h 346"/>
                  <a:gd name="T42" fmla="*/ 24 w 216"/>
                  <a:gd name="T43" fmla="*/ 325 h 346"/>
                  <a:gd name="T44" fmla="*/ 9 w 216"/>
                  <a:gd name="T45" fmla="*/ 302 h 346"/>
                  <a:gd name="T46" fmla="*/ 0 w 216"/>
                  <a:gd name="T47" fmla="*/ 268 h 346"/>
                  <a:gd name="T48" fmla="*/ 3 w 216"/>
                  <a:gd name="T49" fmla="*/ 236 h 346"/>
                  <a:gd name="T50" fmla="*/ 17 w 216"/>
                  <a:gd name="T51" fmla="*/ 211 h 346"/>
                  <a:gd name="T52" fmla="*/ 30 w 216"/>
                  <a:gd name="T53" fmla="*/ 193 h 346"/>
                  <a:gd name="T54" fmla="*/ 42 w 216"/>
                  <a:gd name="T55" fmla="*/ 175 h 346"/>
                  <a:gd name="T56" fmla="*/ 47 w 216"/>
                  <a:gd name="T57" fmla="*/ 155 h 346"/>
                  <a:gd name="T58" fmla="*/ 45 w 216"/>
                  <a:gd name="T59" fmla="*/ 134 h 346"/>
                  <a:gd name="T60" fmla="*/ 38 w 216"/>
                  <a:gd name="T61" fmla="*/ 109 h 346"/>
                  <a:gd name="T62" fmla="*/ 32 w 216"/>
                  <a:gd name="T63" fmla="*/ 85 h 346"/>
                  <a:gd name="T64" fmla="*/ 30 w 216"/>
                  <a:gd name="T65" fmla="*/ 59 h 346"/>
                  <a:gd name="T66" fmla="*/ 35 w 216"/>
                  <a:gd name="T67" fmla="*/ 34 h 346"/>
                  <a:gd name="T68" fmla="*/ 45 w 216"/>
                  <a:gd name="T69" fmla="*/ 18 h 34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6"/>
                  <a:gd name="T106" fmla="*/ 0 h 346"/>
                  <a:gd name="T107" fmla="*/ 216 w 216"/>
                  <a:gd name="T108" fmla="*/ 346 h 34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6" h="346">
                    <a:moveTo>
                      <a:pt x="45" y="18"/>
                    </a:moveTo>
                    <a:lnTo>
                      <a:pt x="57" y="8"/>
                    </a:lnTo>
                    <a:lnTo>
                      <a:pt x="78" y="0"/>
                    </a:lnTo>
                    <a:lnTo>
                      <a:pt x="99" y="2"/>
                    </a:lnTo>
                    <a:lnTo>
                      <a:pt x="117" y="5"/>
                    </a:lnTo>
                    <a:lnTo>
                      <a:pt x="140" y="12"/>
                    </a:lnTo>
                    <a:lnTo>
                      <a:pt x="158" y="28"/>
                    </a:lnTo>
                    <a:lnTo>
                      <a:pt x="174" y="44"/>
                    </a:lnTo>
                    <a:lnTo>
                      <a:pt x="191" y="73"/>
                    </a:lnTo>
                    <a:lnTo>
                      <a:pt x="203" y="104"/>
                    </a:lnTo>
                    <a:lnTo>
                      <a:pt x="210" y="139"/>
                    </a:lnTo>
                    <a:lnTo>
                      <a:pt x="215" y="173"/>
                    </a:lnTo>
                    <a:lnTo>
                      <a:pt x="216" y="211"/>
                    </a:lnTo>
                    <a:lnTo>
                      <a:pt x="210" y="245"/>
                    </a:lnTo>
                    <a:lnTo>
                      <a:pt x="206" y="271"/>
                    </a:lnTo>
                    <a:lnTo>
                      <a:pt x="195" y="299"/>
                    </a:lnTo>
                    <a:lnTo>
                      <a:pt x="176" y="320"/>
                    </a:lnTo>
                    <a:lnTo>
                      <a:pt x="150" y="337"/>
                    </a:lnTo>
                    <a:lnTo>
                      <a:pt x="114" y="344"/>
                    </a:lnTo>
                    <a:lnTo>
                      <a:pt x="78" y="346"/>
                    </a:lnTo>
                    <a:lnTo>
                      <a:pt x="50" y="340"/>
                    </a:lnTo>
                    <a:lnTo>
                      <a:pt x="24" y="325"/>
                    </a:lnTo>
                    <a:lnTo>
                      <a:pt x="9" y="302"/>
                    </a:lnTo>
                    <a:lnTo>
                      <a:pt x="0" y="268"/>
                    </a:lnTo>
                    <a:lnTo>
                      <a:pt x="3" y="236"/>
                    </a:lnTo>
                    <a:lnTo>
                      <a:pt x="17" y="211"/>
                    </a:lnTo>
                    <a:lnTo>
                      <a:pt x="30" y="193"/>
                    </a:lnTo>
                    <a:lnTo>
                      <a:pt x="42" y="175"/>
                    </a:lnTo>
                    <a:lnTo>
                      <a:pt x="47" y="155"/>
                    </a:lnTo>
                    <a:lnTo>
                      <a:pt x="45" y="134"/>
                    </a:lnTo>
                    <a:lnTo>
                      <a:pt x="38" y="109"/>
                    </a:lnTo>
                    <a:lnTo>
                      <a:pt x="32" y="85"/>
                    </a:lnTo>
                    <a:lnTo>
                      <a:pt x="30" y="59"/>
                    </a:lnTo>
                    <a:lnTo>
                      <a:pt x="35" y="34"/>
                    </a:lnTo>
                    <a:lnTo>
                      <a:pt x="45" y="18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6" name="Freeform 25"/>
              <p:cNvSpPr>
                <a:spLocks/>
              </p:cNvSpPr>
              <p:nvPr/>
            </p:nvSpPr>
            <p:spPr bwMode="auto">
              <a:xfrm>
                <a:off x="2825" y="1515"/>
                <a:ext cx="321" cy="165"/>
              </a:xfrm>
              <a:custGeom>
                <a:avLst/>
                <a:gdLst>
                  <a:gd name="T0" fmla="*/ 254 w 321"/>
                  <a:gd name="T1" fmla="*/ 36 h 165"/>
                  <a:gd name="T2" fmla="*/ 269 w 321"/>
                  <a:gd name="T3" fmla="*/ 15 h 165"/>
                  <a:gd name="T4" fmla="*/ 294 w 321"/>
                  <a:gd name="T5" fmla="*/ 0 h 165"/>
                  <a:gd name="T6" fmla="*/ 311 w 321"/>
                  <a:gd name="T7" fmla="*/ 3 h 165"/>
                  <a:gd name="T8" fmla="*/ 321 w 321"/>
                  <a:gd name="T9" fmla="*/ 18 h 165"/>
                  <a:gd name="T10" fmla="*/ 318 w 321"/>
                  <a:gd name="T11" fmla="*/ 50 h 165"/>
                  <a:gd name="T12" fmla="*/ 306 w 321"/>
                  <a:gd name="T13" fmla="*/ 80 h 165"/>
                  <a:gd name="T14" fmla="*/ 282 w 321"/>
                  <a:gd name="T15" fmla="*/ 98 h 165"/>
                  <a:gd name="T16" fmla="*/ 243 w 321"/>
                  <a:gd name="T17" fmla="*/ 119 h 165"/>
                  <a:gd name="T18" fmla="*/ 207 w 321"/>
                  <a:gd name="T19" fmla="*/ 147 h 165"/>
                  <a:gd name="T20" fmla="*/ 179 w 321"/>
                  <a:gd name="T21" fmla="*/ 165 h 165"/>
                  <a:gd name="T22" fmla="*/ 162 w 321"/>
                  <a:gd name="T23" fmla="*/ 164 h 165"/>
                  <a:gd name="T24" fmla="*/ 137 w 321"/>
                  <a:gd name="T25" fmla="*/ 149 h 165"/>
                  <a:gd name="T26" fmla="*/ 104 w 321"/>
                  <a:gd name="T27" fmla="*/ 116 h 165"/>
                  <a:gd name="T28" fmla="*/ 75 w 321"/>
                  <a:gd name="T29" fmla="*/ 93 h 165"/>
                  <a:gd name="T30" fmla="*/ 62 w 321"/>
                  <a:gd name="T31" fmla="*/ 98 h 165"/>
                  <a:gd name="T32" fmla="*/ 54 w 321"/>
                  <a:gd name="T33" fmla="*/ 116 h 165"/>
                  <a:gd name="T34" fmla="*/ 50 w 321"/>
                  <a:gd name="T35" fmla="*/ 117 h 165"/>
                  <a:gd name="T36" fmla="*/ 24 w 321"/>
                  <a:gd name="T37" fmla="*/ 120 h 165"/>
                  <a:gd name="T38" fmla="*/ 9 w 321"/>
                  <a:gd name="T39" fmla="*/ 107 h 165"/>
                  <a:gd name="T40" fmla="*/ 2 w 321"/>
                  <a:gd name="T41" fmla="*/ 75 h 165"/>
                  <a:gd name="T42" fmla="*/ 0 w 321"/>
                  <a:gd name="T43" fmla="*/ 30 h 165"/>
                  <a:gd name="T44" fmla="*/ 18 w 321"/>
                  <a:gd name="T45" fmla="*/ 9 h 165"/>
                  <a:gd name="T46" fmla="*/ 45 w 321"/>
                  <a:gd name="T47" fmla="*/ 9 h 165"/>
                  <a:gd name="T48" fmla="*/ 69 w 321"/>
                  <a:gd name="T49" fmla="*/ 20 h 165"/>
                  <a:gd name="T50" fmla="*/ 89 w 321"/>
                  <a:gd name="T51" fmla="*/ 51 h 165"/>
                  <a:gd name="T52" fmla="*/ 104 w 321"/>
                  <a:gd name="T53" fmla="*/ 77 h 165"/>
                  <a:gd name="T54" fmla="*/ 126 w 321"/>
                  <a:gd name="T55" fmla="*/ 101 h 165"/>
                  <a:gd name="T56" fmla="*/ 152 w 321"/>
                  <a:gd name="T57" fmla="*/ 120 h 165"/>
                  <a:gd name="T58" fmla="*/ 171 w 321"/>
                  <a:gd name="T59" fmla="*/ 123 h 165"/>
                  <a:gd name="T60" fmla="*/ 189 w 321"/>
                  <a:gd name="T61" fmla="*/ 116 h 165"/>
                  <a:gd name="T62" fmla="*/ 212 w 321"/>
                  <a:gd name="T63" fmla="*/ 96 h 165"/>
                  <a:gd name="T64" fmla="*/ 231 w 321"/>
                  <a:gd name="T65" fmla="*/ 72 h 165"/>
                  <a:gd name="T66" fmla="*/ 254 w 321"/>
                  <a:gd name="T67" fmla="*/ 36 h 16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21"/>
                  <a:gd name="T103" fmla="*/ 0 h 165"/>
                  <a:gd name="T104" fmla="*/ 321 w 321"/>
                  <a:gd name="T105" fmla="*/ 165 h 16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21" h="165">
                    <a:moveTo>
                      <a:pt x="254" y="36"/>
                    </a:moveTo>
                    <a:lnTo>
                      <a:pt x="269" y="15"/>
                    </a:lnTo>
                    <a:lnTo>
                      <a:pt x="294" y="0"/>
                    </a:lnTo>
                    <a:lnTo>
                      <a:pt x="311" y="3"/>
                    </a:lnTo>
                    <a:lnTo>
                      <a:pt x="321" y="18"/>
                    </a:lnTo>
                    <a:lnTo>
                      <a:pt x="318" y="50"/>
                    </a:lnTo>
                    <a:lnTo>
                      <a:pt x="306" y="80"/>
                    </a:lnTo>
                    <a:lnTo>
                      <a:pt x="282" y="98"/>
                    </a:lnTo>
                    <a:lnTo>
                      <a:pt x="243" y="119"/>
                    </a:lnTo>
                    <a:lnTo>
                      <a:pt x="207" y="147"/>
                    </a:lnTo>
                    <a:lnTo>
                      <a:pt x="179" y="165"/>
                    </a:lnTo>
                    <a:lnTo>
                      <a:pt x="162" y="164"/>
                    </a:lnTo>
                    <a:lnTo>
                      <a:pt x="137" y="149"/>
                    </a:lnTo>
                    <a:lnTo>
                      <a:pt x="104" y="116"/>
                    </a:lnTo>
                    <a:lnTo>
                      <a:pt x="75" y="93"/>
                    </a:lnTo>
                    <a:lnTo>
                      <a:pt x="62" y="98"/>
                    </a:lnTo>
                    <a:lnTo>
                      <a:pt x="54" y="116"/>
                    </a:lnTo>
                    <a:lnTo>
                      <a:pt x="50" y="117"/>
                    </a:lnTo>
                    <a:lnTo>
                      <a:pt x="24" y="120"/>
                    </a:lnTo>
                    <a:lnTo>
                      <a:pt x="9" y="107"/>
                    </a:lnTo>
                    <a:lnTo>
                      <a:pt x="2" y="75"/>
                    </a:lnTo>
                    <a:lnTo>
                      <a:pt x="0" y="30"/>
                    </a:lnTo>
                    <a:lnTo>
                      <a:pt x="18" y="9"/>
                    </a:lnTo>
                    <a:lnTo>
                      <a:pt x="45" y="9"/>
                    </a:lnTo>
                    <a:lnTo>
                      <a:pt x="69" y="20"/>
                    </a:lnTo>
                    <a:lnTo>
                      <a:pt x="89" y="51"/>
                    </a:lnTo>
                    <a:lnTo>
                      <a:pt x="104" y="77"/>
                    </a:lnTo>
                    <a:lnTo>
                      <a:pt x="126" y="101"/>
                    </a:lnTo>
                    <a:lnTo>
                      <a:pt x="152" y="120"/>
                    </a:lnTo>
                    <a:lnTo>
                      <a:pt x="171" y="123"/>
                    </a:lnTo>
                    <a:lnTo>
                      <a:pt x="189" y="116"/>
                    </a:lnTo>
                    <a:lnTo>
                      <a:pt x="212" y="96"/>
                    </a:lnTo>
                    <a:lnTo>
                      <a:pt x="231" y="72"/>
                    </a:lnTo>
                    <a:lnTo>
                      <a:pt x="254" y="3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7" name="Freeform 26"/>
              <p:cNvSpPr>
                <a:spLocks/>
              </p:cNvSpPr>
              <p:nvPr/>
            </p:nvSpPr>
            <p:spPr bwMode="auto">
              <a:xfrm>
                <a:off x="3202" y="1530"/>
                <a:ext cx="240" cy="348"/>
              </a:xfrm>
              <a:custGeom>
                <a:avLst/>
                <a:gdLst>
                  <a:gd name="T0" fmla="*/ 16 w 240"/>
                  <a:gd name="T1" fmla="*/ 2 h 348"/>
                  <a:gd name="T2" fmla="*/ 45 w 240"/>
                  <a:gd name="T3" fmla="*/ 6 h 348"/>
                  <a:gd name="T4" fmla="*/ 67 w 240"/>
                  <a:gd name="T5" fmla="*/ 32 h 348"/>
                  <a:gd name="T6" fmla="*/ 91 w 240"/>
                  <a:gd name="T7" fmla="*/ 57 h 348"/>
                  <a:gd name="T8" fmla="*/ 121 w 240"/>
                  <a:gd name="T9" fmla="*/ 81 h 348"/>
                  <a:gd name="T10" fmla="*/ 144 w 240"/>
                  <a:gd name="T11" fmla="*/ 99 h 348"/>
                  <a:gd name="T12" fmla="*/ 169 w 240"/>
                  <a:gd name="T13" fmla="*/ 113 h 348"/>
                  <a:gd name="T14" fmla="*/ 196 w 240"/>
                  <a:gd name="T15" fmla="*/ 126 h 348"/>
                  <a:gd name="T16" fmla="*/ 219 w 240"/>
                  <a:gd name="T17" fmla="*/ 135 h 348"/>
                  <a:gd name="T18" fmla="*/ 235 w 240"/>
                  <a:gd name="T19" fmla="*/ 147 h 348"/>
                  <a:gd name="T20" fmla="*/ 240 w 240"/>
                  <a:gd name="T21" fmla="*/ 159 h 348"/>
                  <a:gd name="T22" fmla="*/ 231 w 240"/>
                  <a:gd name="T23" fmla="*/ 176 h 348"/>
                  <a:gd name="T24" fmla="*/ 210 w 240"/>
                  <a:gd name="T25" fmla="*/ 191 h 348"/>
                  <a:gd name="T26" fmla="*/ 166 w 240"/>
                  <a:gd name="T27" fmla="*/ 203 h 348"/>
                  <a:gd name="T28" fmla="*/ 127 w 240"/>
                  <a:gd name="T29" fmla="*/ 215 h 348"/>
                  <a:gd name="T30" fmla="*/ 103 w 240"/>
                  <a:gd name="T31" fmla="*/ 230 h 348"/>
                  <a:gd name="T32" fmla="*/ 108 w 240"/>
                  <a:gd name="T33" fmla="*/ 245 h 348"/>
                  <a:gd name="T34" fmla="*/ 109 w 240"/>
                  <a:gd name="T35" fmla="*/ 249 h 348"/>
                  <a:gd name="T36" fmla="*/ 135 w 240"/>
                  <a:gd name="T37" fmla="*/ 273 h 348"/>
                  <a:gd name="T38" fmla="*/ 163 w 240"/>
                  <a:gd name="T39" fmla="*/ 293 h 348"/>
                  <a:gd name="T40" fmla="*/ 189 w 240"/>
                  <a:gd name="T41" fmla="*/ 309 h 348"/>
                  <a:gd name="T42" fmla="*/ 193 w 240"/>
                  <a:gd name="T43" fmla="*/ 317 h 348"/>
                  <a:gd name="T44" fmla="*/ 195 w 240"/>
                  <a:gd name="T45" fmla="*/ 321 h 348"/>
                  <a:gd name="T46" fmla="*/ 192 w 240"/>
                  <a:gd name="T47" fmla="*/ 330 h 348"/>
                  <a:gd name="T48" fmla="*/ 187 w 240"/>
                  <a:gd name="T49" fmla="*/ 333 h 348"/>
                  <a:gd name="T50" fmla="*/ 177 w 240"/>
                  <a:gd name="T51" fmla="*/ 341 h 348"/>
                  <a:gd name="T52" fmla="*/ 172 w 240"/>
                  <a:gd name="T53" fmla="*/ 344 h 348"/>
                  <a:gd name="T54" fmla="*/ 153 w 240"/>
                  <a:gd name="T55" fmla="*/ 348 h 348"/>
                  <a:gd name="T56" fmla="*/ 130 w 240"/>
                  <a:gd name="T57" fmla="*/ 330 h 348"/>
                  <a:gd name="T58" fmla="*/ 112 w 240"/>
                  <a:gd name="T59" fmla="*/ 305 h 348"/>
                  <a:gd name="T60" fmla="*/ 87 w 240"/>
                  <a:gd name="T61" fmla="*/ 270 h 348"/>
                  <a:gd name="T62" fmla="*/ 70 w 240"/>
                  <a:gd name="T63" fmla="*/ 237 h 348"/>
                  <a:gd name="T64" fmla="*/ 69 w 240"/>
                  <a:gd name="T65" fmla="*/ 219 h 348"/>
                  <a:gd name="T66" fmla="*/ 81 w 240"/>
                  <a:gd name="T67" fmla="*/ 203 h 348"/>
                  <a:gd name="T68" fmla="*/ 112 w 240"/>
                  <a:gd name="T69" fmla="*/ 194 h 348"/>
                  <a:gd name="T70" fmla="*/ 148 w 240"/>
                  <a:gd name="T71" fmla="*/ 180 h 348"/>
                  <a:gd name="T72" fmla="*/ 172 w 240"/>
                  <a:gd name="T73" fmla="*/ 173 h 348"/>
                  <a:gd name="T74" fmla="*/ 180 w 240"/>
                  <a:gd name="T75" fmla="*/ 164 h 348"/>
                  <a:gd name="T76" fmla="*/ 175 w 240"/>
                  <a:gd name="T77" fmla="*/ 155 h 348"/>
                  <a:gd name="T78" fmla="*/ 154 w 240"/>
                  <a:gd name="T79" fmla="*/ 141 h 348"/>
                  <a:gd name="T80" fmla="*/ 121 w 240"/>
                  <a:gd name="T81" fmla="*/ 125 h 348"/>
                  <a:gd name="T82" fmla="*/ 85 w 240"/>
                  <a:gd name="T83" fmla="*/ 113 h 348"/>
                  <a:gd name="T84" fmla="*/ 57 w 240"/>
                  <a:gd name="T85" fmla="*/ 101 h 348"/>
                  <a:gd name="T86" fmla="*/ 24 w 240"/>
                  <a:gd name="T87" fmla="*/ 75 h 348"/>
                  <a:gd name="T88" fmla="*/ 9 w 240"/>
                  <a:gd name="T89" fmla="*/ 53 h 348"/>
                  <a:gd name="T90" fmla="*/ 0 w 240"/>
                  <a:gd name="T91" fmla="*/ 24 h 348"/>
                  <a:gd name="T92" fmla="*/ 9 w 240"/>
                  <a:gd name="T93" fmla="*/ 8 h 348"/>
                  <a:gd name="T94" fmla="*/ 22 w 240"/>
                  <a:gd name="T95" fmla="*/ 0 h 348"/>
                  <a:gd name="T96" fmla="*/ 16 w 240"/>
                  <a:gd name="T97" fmla="*/ 2 h 348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40"/>
                  <a:gd name="T148" fmla="*/ 0 h 348"/>
                  <a:gd name="T149" fmla="*/ 240 w 240"/>
                  <a:gd name="T150" fmla="*/ 348 h 348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40" h="348">
                    <a:moveTo>
                      <a:pt x="16" y="2"/>
                    </a:moveTo>
                    <a:lnTo>
                      <a:pt x="45" y="6"/>
                    </a:lnTo>
                    <a:lnTo>
                      <a:pt x="67" y="32"/>
                    </a:lnTo>
                    <a:lnTo>
                      <a:pt x="91" y="57"/>
                    </a:lnTo>
                    <a:lnTo>
                      <a:pt x="121" y="81"/>
                    </a:lnTo>
                    <a:lnTo>
                      <a:pt x="144" y="99"/>
                    </a:lnTo>
                    <a:lnTo>
                      <a:pt x="169" y="113"/>
                    </a:lnTo>
                    <a:lnTo>
                      <a:pt x="196" y="126"/>
                    </a:lnTo>
                    <a:lnTo>
                      <a:pt x="219" y="135"/>
                    </a:lnTo>
                    <a:lnTo>
                      <a:pt x="235" y="147"/>
                    </a:lnTo>
                    <a:lnTo>
                      <a:pt x="240" y="159"/>
                    </a:lnTo>
                    <a:lnTo>
                      <a:pt x="231" y="176"/>
                    </a:lnTo>
                    <a:lnTo>
                      <a:pt x="210" y="191"/>
                    </a:lnTo>
                    <a:lnTo>
                      <a:pt x="166" y="203"/>
                    </a:lnTo>
                    <a:lnTo>
                      <a:pt x="127" y="215"/>
                    </a:lnTo>
                    <a:lnTo>
                      <a:pt x="103" y="230"/>
                    </a:lnTo>
                    <a:lnTo>
                      <a:pt x="108" y="245"/>
                    </a:lnTo>
                    <a:lnTo>
                      <a:pt x="109" y="249"/>
                    </a:lnTo>
                    <a:lnTo>
                      <a:pt x="135" y="273"/>
                    </a:lnTo>
                    <a:lnTo>
                      <a:pt x="163" y="293"/>
                    </a:lnTo>
                    <a:lnTo>
                      <a:pt x="189" y="309"/>
                    </a:lnTo>
                    <a:lnTo>
                      <a:pt x="193" y="317"/>
                    </a:lnTo>
                    <a:lnTo>
                      <a:pt x="195" y="321"/>
                    </a:lnTo>
                    <a:lnTo>
                      <a:pt x="192" y="330"/>
                    </a:lnTo>
                    <a:lnTo>
                      <a:pt x="187" y="333"/>
                    </a:lnTo>
                    <a:lnTo>
                      <a:pt x="177" y="341"/>
                    </a:lnTo>
                    <a:lnTo>
                      <a:pt x="172" y="344"/>
                    </a:lnTo>
                    <a:lnTo>
                      <a:pt x="153" y="348"/>
                    </a:lnTo>
                    <a:lnTo>
                      <a:pt x="130" y="330"/>
                    </a:lnTo>
                    <a:lnTo>
                      <a:pt x="112" y="305"/>
                    </a:lnTo>
                    <a:lnTo>
                      <a:pt x="87" y="270"/>
                    </a:lnTo>
                    <a:lnTo>
                      <a:pt x="70" y="237"/>
                    </a:lnTo>
                    <a:lnTo>
                      <a:pt x="69" y="219"/>
                    </a:lnTo>
                    <a:lnTo>
                      <a:pt x="81" y="203"/>
                    </a:lnTo>
                    <a:lnTo>
                      <a:pt x="112" y="194"/>
                    </a:lnTo>
                    <a:lnTo>
                      <a:pt x="148" y="180"/>
                    </a:lnTo>
                    <a:lnTo>
                      <a:pt x="172" y="173"/>
                    </a:lnTo>
                    <a:lnTo>
                      <a:pt x="180" y="164"/>
                    </a:lnTo>
                    <a:lnTo>
                      <a:pt x="175" y="155"/>
                    </a:lnTo>
                    <a:lnTo>
                      <a:pt x="154" y="141"/>
                    </a:lnTo>
                    <a:lnTo>
                      <a:pt x="121" y="125"/>
                    </a:lnTo>
                    <a:lnTo>
                      <a:pt x="85" y="113"/>
                    </a:lnTo>
                    <a:lnTo>
                      <a:pt x="57" y="101"/>
                    </a:lnTo>
                    <a:lnTo>
                      <a:pt x="24" y="75"/>
                    </a:lnTo>
                    <a:lnTo>
                      <a:pt x="9" y="53"/>
                    </a:lnTo>
                    <a:lnTo>
                      <a:pt x="0" y="24"/>
                    </a:lnTo>
                    <a:lnTo>
                      <a:pt x="9" y="8"/>
                    </a:lnTo>
                    <a:lnTo>
                      <a:pt x="22" y="0"/>
                    </a:lnTo>
                    <a:lnTo>
                      <a:pt x="16" y="2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8" name="Freeform 27"/>
              <p:cNvSpPr>
                <a:spLocks/>
              </p:cNvSpPr>
              <p:nvPr/>
            </p:nvSpPr>
            <p:spPr bwMode="auto">
              <a:xfrm>
                <a:off x="3148" y="1775"/>
                <a:ext cx="187" cy="420"/>
              </a:xfrm>
              <a:custGeom>
                <a:avLst/>
                <a:gdLst>
                  <a:gd name="T0" fmla="*/ 52 w 187"/>
                  <a:gd name="T1" fmla="*/ 0 h 420"/>
                  <a:gd name="T2" fmla="*/ 67 w 187"/>
                  <a:gd name="T3" fmla="*/ 7 h 420"/>
                  <a:gd name="T4" fmla="*/ 84 w 187"/>
                  <a:gd name="T5" fmla="*/ 21 h 420"/>
                  <a:gd name="T6" fmla="*/ 91 w 187"/>
                  <a:gd name="T7" fmla="*/ 39 h 420"/>
                  <a:gd name="T8" fmla="*/ 103 w 187"/>
                  <a:gd name="T9" fmla="*/ 69 h 420"/>
                  <a:gd name="T10" fmla="*/ 111 w 187"/>
                  <a:gd name="T11" fmla="*/ 102 h 420"/>
                  <a:gd name="T12" fmla="*/ 117 w 187"/>
                  <a:gd name="T13" fmla="*/ 133 h 420"/>
                  <a:gd name="T14" fmla="*/ 114 w 187"/>
                  <a:gd name="T15" fmla="*/ 160 h 420"/>
                  <a:gd name="T16" fmla="*/ 108 w 187"/>
                  <a:gd name="T17" fmla="*/ 181 h 420"/>
                  <a:gd name="T18" fmla="*/ 99 w 187"/>
                  <a:gd name="T19" fmla="*/ 205 h 420"/>
                  <a:gd name="T20" fmla="*/ 82 w 187"/>
                  <a:gd name="T21" fmla="*/ 235 h 420"/>
                  <a:gd name="T22" fmla="*/ 64 w 187"/>
                  <a:gd name="T23" fmla="*/ 265 h 420"/>
                  <a:gd name="T24" fmla="*/ 51 w 187"/>
                  <a:gd name="T25" fmla="*/ 286 h 420"/>
                  <a:gd name="T26" fmla="*/ 43 w 187"/>
                  <a:gd name="T27" fmla="*/ 303 h 420"/>
                  <a:gd name="T28" fmla="*/ 43 w 187"/>
                  <a:gd name="T29" fmla="*/ 319 h 420"/>
                  <a:gd name="T30" fmla="*/ 48 w 187"/>
                  <a:gd name="T31" fmla="*/ 333 h 420"/>
                  <a:gd name="T32" fmla="*/ 72 w 187"/>
                  <a:gd name="T33" fmla="*/ 340 h 420"/>
                  <a:gd name="T34" fmla="*/ 106 w 187"/>
                  <a:gd name="T35" fmla="*/ 349 h 420"/>
                  <a:gd name="T36" fmla="*/ 157 w 187"/>
                  <a:gd name="T37" fmla="*/ 366 h 420"/>
                  <a:gd name="T38" fmla="*/ 181 w 187"/>
                  <a:gd name="T39" fmla="*/ 378 h 420"/>
                  <a:gd name="T40" fmla="*/ 187 w 187"/>
                  <a:gd name="T41" fmla="*/ 391 h 420"/>
                  <a:gd name="T42" fmla="*/ 181 w 187"/>
                  <a:gd name="T43" fmla="*/ 402 h 420"/>
                  <a:gd name="T44" fmla="*/ 163 w 187"/>
                  <a:gd name="T45" fmla="*/ 414 h 420"/>
                  <a:gd name="T46" fmla="*/ 157 w 187"/>
                  <a:gd name="T47" fmla="*/ 415 h 420"/>
                  <a:gd name="T48" fmla="*/ 133 w 187"/>
                  <a:gd name="T49" fmla="*/ 420 h 420"/>
                  <a:gd name="T50" fmla="*/ 121 w 187"/>
                  <a:gd name="T51" fmla="*/ 415 h 420"/>
                  <a:gd name="T52" fmla="*/ 112 w 187"/>
                  <a:gd name="T53" fmla="*/ 405 h 420"/>
                  <a:gd name="T54" fmla="*/ 97 w 187"/>
                  <a:gd name="T55" fmla="*/ 387 h 420"/>
                  <a:gd name="T56" fmla="*/ 73 w 187"/>
                  <a:gd name="T57" fmla="*/ 370 h 420"/>
                  <a:gd name="T58" fmla="*/ 54 w 187"/>
                  <a:gd name="T59" fmla="*/ 367 h 420"/>
                  <a:gd name="T60" fmla="*/ 36 w 187"/>
                  <a:gd name="T61" fmla="*/ 367 h 420"/>
                  <a:gd name="T62" fmla="*/ 22 w 187"/>
                  <a:gd name="T63" fmla="*/ 367 h 420"/>
                  <a:gd name="T64" fmla="*/ 10 w 187"/>
                  <a:gd name="T65" fmla="*/ 360 h 420"/>
                  <a:gd name="T66" fmla="*/ 4 w 187"/>
                  <a:gd name="T67" fmla="*/ 352 h 420"/>
                  <a:gd name="T68" fmla="*/ 0 w 187"/>
                  <a:gd name="T69" fmla="*/ 339 h 420"/>
                  <a:gd name="T70" fmla="*/ 3 w 187"/>
                  <a:gd name="T71" fmla="*/ 327 h 420"/>
                  <a:gd name="T72" fmla="*/ 7 w 187"/>
                  <a:gd name="T73" fmla="*/ 307 h 420"/>
                  <a:gd name="T74" fmla="*/ 15 w 187"/>
                  <a:gd name="T75" fmla="*/ 291 h 420"/>
                  <a:gd name="T76" fmla="*/ 27 w 187"/>
                  <a:gd name="T77" fmla="*/ 264 h 420"/>
                  <a:gd name="T78" fmla="*/ 49 w 187"/>
                  <a:gd name="T79" fmla="*/ 229 h 420"/>
                  <a:gd name="T80" fmla="*/ 64 w 187"/>
                  <a:gd name="T81" fmla="*/ 201 h 420"/>
                  <a:gd name="T82" fmla="*/ 70 w 187"/>
                  <a:gd name="T83" fmla="*/ 175 h 420"/>
                  <a:gd name="T84" fmla="*/ 73 w 187"/>
                  <a:gd name="T85" fmla="*/ 150 h 420"/>
                  <a:gd name="T86" fmla="*/ 64 w 187"/>
                  <a:gd name="T87" fmla="*/ 121 h 420"/>
                  <a:gd name="T88" fmla="*/ 52 w 187"/>
                  <a:gd name="T89" fmla="*/ 97 h 420"/>
                  <a:gd name="T90" fmla="*/ 37 w 187"/>
                  <a:gd name="T91" fmla="*/ 72 h 420"/>
                  <a:gd name="T92" fmla="*/ 25 w 187"/>
                  <a:gd name="T93" fmla="*/ 51 h 420"/>
                  <a:gd name="T94" fmla="*/ 21 w 187"/>
                  <a:gd name="T95" fmla="*/ 30 h 420"/>
                  <a:gd name="T96" fmla="*/ 25 w 187"/>
                  <a:gd name="T97" fmla="*/ 16 h 420"/>
                  <a:gd name="T98" fmla="*/ 33 w 187"/>
                  <a:gd name="T99" fmla="*/ 7 h 420"/>
                  <a:gd name="T100" fmla="*/ 46 w 187"/>
                  <a:gd name="T101" fmla="*/ 3 h 420"/>
                  <a:gd name="T102" fmla="*/ 52 w 187"/>
                  <a:gd name="T103" fmla="*/ 0 h 42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87"/>
                  <a:gd name="T157" fmla="*/ 0 h 420"/>
                  <a:gd name="T158" fmla="*/ 187 w 187"/>
                  <a:gd name="T159" fmla="*/ 420 h 42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87" h="420">
                    <a:moveTo>
                      <a:pt x="52" y="0"/>
                    </a:moveTo>
                    <a:lnTo>
                      <a:pt x="67" y="7"/>
                    </a:lnTo>
                    <a:lnTo>
                      <a:pt x="84" y="21"/>
                    </a:lnTo>
                    <a:lnTo>
                      <a:pt x="91" y="39"/>
                    </a:lnTo>
                    <a:lnTo>
                      <a:pt x="103" y="69"/>
                    </a:lnTo>
                    <a:lnTo>
                      <a:pt x="111" y="102"/>
                    </a:lnTo>
                    <a:lnTo>
                      <a:pt x="117" y="133"/>
                    </a:lnTo>
                    <a:lnTo>
                      <a:pt x="114" y="160"/>
                    </a:lnTo>
                    <a:lnTo>
                      <a:pt x="108" y="181"/>
                    </a:lnTo>
                    <a:lnTo>
                      <a:pt x="99" y="205"/>
                    </a:lnTo>
                    <a:lnTo>
                      <a:pt x="82" y="235"/>
                    </a:lnTo>
                    <a:lnTo>
                      <a:pt x="64" y="265"/>
                    </a:lnTo>
                    <a:lnTo>
                      <a:pt x="51" y="286"/>
                    </a:lnTo>
                    <a:lnTo>
                      <a:pt x="43" y="303"/>
                    </a:lnTo>
                    <a:lnTo>
                      <a:pt x="43" y="319"/>
                    </a:lnTo>
                    <a:lnTo>
                      <a:pt x="48" y="333"/>
                    </a:lnTo>
                    <a:lnTo>
                      <a:pt x="72" y="340"/>
                    </a:lnTo>
                    <a:lnTo>
                      <a:pt x="106" y="349"/>
                    </a:lnTo>
                    <a:lnTo>
                      <a:pt x="157" y="366"/>
                    </a:lnTo>
                    <a:lnTo>
                      <a:pt x="181" y="378"/>
                    </a:lnTo>
                    <a:lnTo>
                      <a:pt x="187" y="391"/>
                    </a:lnTo>
                    <a:lnTo>
                      <a:pt x="181" y="402"/>
                    </a:lnTo>
                    <a:lnTo>
                      <a:pt x="163" y="414"/>
                    </a:lnTo>
                    <a:lnTo>
                      <a:pt x="157" y="415"/>
                    </a:lnTo>
                    <a:lnTo>
                      <a:pt x="133" y="420"/>
                    </a:lnTo>
                    <a:lnTo>
                      <a:pt x="121" y="415"/>
                    </a:lnTo>
                    <a:lnTo>
                      <a:pt x="112" y="405"/>
                    </a:lnTo>
                    <a:lnTo>
                      <a:pt x="97" y="387"/>
                    </a:lnTo>
                    <a:lnTo>
                      <a:pt x="73" y="370"/>
                    </a:lnTo>
                    <a:lnTo>
                      <a:pt x="54" y="367"/>
                    </a:lnTo>
                    <a:lnTo>
                      <a:pt x="36" y="367"/>
                    </a:lnTo>
                    <a:lnTo>
                      <a:pt x="22" y="367"/>
                    </a:lnTo>
                    <a:lnTo>
                      <a:pt x="10" y="360"/>
                    </a:lnTo>
                    <a:lnTo>
                      <a:pt x="4" y="352"/>
                    </a:lnTo>
                    <a:lnTo>
                      <a:pt x="0" y="339"/>
                    </a:lnTo>
                    <a:lnTo>
                      <a:pt x="3" y="327"/>
                    </a:lnTo>
                    <a:lnTo>
                      <a:pt x="7" y="307"/>
                    </a:lnTo>
                    <a:lnTo>
                      <a:pt x="15" y="291"/>
                    </a:lnTo>
                    <a:lnTo>
                      <a:pt x="27" y="264"/>
                    </a:lnTo>
                    <a:lnTo>
                      <a:pt x="49" y="229"/>
                    </a:lnTo>
                    <a:lnTo>
                      <a:pt x="64" y="201"/>
                    </a:lnTo>
                    <a:lnTo>
                      <a:pt x="70" y="175"/>
                    </a:lnTo>
                    <a:lnTo>
                      <a:pt x="73" y="150"/>
                    </a:lnTo>
                    <a:lnTo>
                      <a:pt x="64" y="121"/>
                    </a:lnTo>
                    <a:lnTo>
                      <a:pt x="52" y="97"/>
                    </a:lnTo>
                    <a:lnTo>
                      <a:pt x="37" y="72"/>
                    </a:lnTo>
                    <a:lnTo>
                      <a:pt x="25" y="51"/>
                    </a:lnTo>
                    <a:lnTo>
                      <a:pt x="21" y="30"/>
                    </a:lnTo>
                    <a:lnTo>
                      <a:pt x="25" y="16"/>
                    </a:lnTo>
                    <a:lnTo>
                      <a:pt x="33" y="7"/>
                    </a:lnTo>
                    <a:lnTo>
                      <a:pt x="46" y="3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9" name="Freeform 28"/>
              <p:cNvSpPr>
                <a:spLocks/>
              </p:cNvSpPr>
              <p:nvPr/>
            </p:nvSpPr>
            <p:spPr bwMode="auto">
              <a:xfrm>
                <a:off x="2989" y="1773"/>
                <a:ext cx="165" cy="450"/>
              </a:xfrm>
              <a:custGeom>
                <a:avLst/>
                <a:gdLst>
                  <a:gd name="T0" fmla="*/ 81 w 165"/>
                  <a:gd name="T1" fmla="*/ 49 h 450"/>
                  <a:gd name="T2" fmla="*/ 97 w 165"/>
                  <a:gd name="T3" fmla="*/ 25 h 450"/>
                  <a:gd name="T4" fmla="*/ 123 w 165"/>
                  <a:gd name="T5" fmla="*/ 3 h 450"/>
                  <a:gd name="T6" fmla="*/ 147 w 165"/>
                  <a:gd name="T7" fmla="*/ 0 h 450"/>
                  <a:gd name="T8" fmla="*/ 160 w 165"/>
                  <a:gd name="T9" fmla="*/ 15 h 450"/>
                  <a:gd name="T10" fmla="*/ 165 w 165"/>
                  <a:gd name="T11" fmla="*/ 37 h 450"/>
                  <a:gd name="T12" fmla="*/ 157 w 165"/>
                  <a:gd name="T13" fmla="*/ 60 h 450"/>
                  <a:gd name="T14" fmla="*/ 141 w 165"/>
                  <a:gd name="T15" fmla="*/ 75 h 450"/>
                  <a:gd name="T16" fmla="*/ 112 w 165"/>
                  <a:gd name="T17" fmla="*/ 97 h 450"/>
                  <a:gd name="T18" fmla="*/ 93 w 165"/>
                  <a:gd name="T19" fmla="*/ 120 h 450"/>
                  <a:gd name="T20" fmla="*/ 82 w 165"/>
                  <a:gd name="T21" fmla="*/ 144 h 450"/>
                  <a:gd name="T22" fmla="*/ 78 w 165"/>
                  <a:gd name="T23" fmla="*/ 168 h 450"/>
                  <a:gd name="T24" fmla="*/ 76 w 165"/>
                  <a:gd name="T25" fmla="*/ 195 h 450"/>
                  <a:gd name="T26" fmla="*/ 82 w 165"/>
                  <a:gd name="T27" fmla="*/ 223 h 450"/>
                  <a:gd name="T28" fmla="*/ 82 w 165"/>
                  <a:gd name="T29" fmla="*/ 228 h 450"/>
                  <a:gd name="T30" fmla="*/ 90 w 165"/>
                  <a:gd name="T31" fmla="*/ 261 h 450"/>
                  <a:gd name="T32" fmla="*/ 97 w 165"/>
                  <a:gd name="T33" fmla="*/ 294 h 450"/>
                  <a:gd name="T34" fmla="*/ 108 w 165"/>
                  <a:gd name="T35" fmla="*/ 327 h 450"/>
                  <a:gd name="T36" fmla="*/ 118 w 165"/>
                  <a:gd name="T37" fmla="*/ 351 h 450"/>
                  <a:gd name="T38" fmla="*/ 121 w 165"/>
                  <a:gd name="T39" fmla="*/ 369 h 450"/>
                  <a:gd name="T40" fmla="*/ 114 w 165"/>
                  <a:gd name="T41" fmla="*/ 376 h 450"/>
                  <a:gd name="T42" fmla="*/ 96 w 165"/>
                  <a:gd name="T43" fmla="*/ 385 h 450"/>
                  <a:gd name="T44" fmla="*/ 78 w 165"/>
                  <a:gd name="T45" fmla="*/ 405 h 450"/>
                  <a:gd name="T46" fmla="*/ 67 w 165"/>
                  <a:gd name="T47" fmla="*/ 433 h 450"/>
                  <a:gd name="T48" fmla="*/ 63 w 165"/>
                  <a:gd name="T49" fmla="*/ 447 h 450"/>
                  <a:gd name="T50" fmla="*/ 58 w 165"/>
                  <a:gd name="T51" fmla="*/ 450 h 450"/>
                  <a:gd name="T52" fmla="*/ 48 w 165"/>
                  <a:gd name="T53" fmla="*/ 450 h 450"/>
                  <a:gd name="T54" fmla="*/ 13 w 165"/>
                  <a:gd name="T55" fmla="*/ 438 h 450"/>
                  <a:gd name="T56" fmla="*/ 0 w 165"/>
                  <a:gd name="T57" fmla="*/ 424 h 450"/>
                  <a:gd name="T58" fmla="*/ 3 w 165"/>
                  <a:gd name="T59" fmla="*/ 411 h 450"/>
                  <a:gd name="T60" fmla="*/ 13 w 165"/>
                  <a:gd name="T61" fmla="*/ 396 h 450"/>
                  <a:gd name="T62" fmla="*/ 31 w 165"/>
                  <a:gd name="T63" fmla="*/ 381 h 450"/>
                  <a:gd name="T64" fmla="*/ 61 w 165"/>
                  <a:gd name="T65" fmla="*/ 364 h 450"/>
                  <a:gd name="T66" fmla="*/ 72 w 165"/>
                  <a:gd name="T67" fmla="*/ 349 h 450"/>
                  <a:gd name="T68" fmla="*/ 73 w 165"/>
                  <a:gd name="T69" fmla="*/ 325 h 450"/>
                  <a:gd name="T70" fmla="*/ 69 w 165"/>
                  <a:gd name="T71" fmla="*/ 286 h 450"/>
                  <a:gd name="T72" fmla="*/ 55 w 165"/>
                  <a:gd name="T73" fmla="*/ 241 h 450"/>
                  <a:gd name="T74" fmla="*/ 48 w 165"/>
                  <a:gd name="T75" fmla="*/ 195 h 450"/>
                  <a:gd name="T76" fmla="*/ 42 w 165"/>
                  <a:gd name="T77" fmla="*/ 154 h 450"/>
                  <a:gd name="T78" fmla="*/ 43 w 165"/>
                  <a:gd name="T79" fmla="*/ 127 h 450"/>
                  <a:gd name="T80" fmla="*/ 49 w 165"/>
                  <a:gd name="T81" fmla="*/ 100 h 450"/>
                  <a:gd name="T82" fmla="*/ 58 w 165"/>
                  <a:gd name="T83" fmla="*/ 78 h 450"/>
                  <a:gd name="T84" fmla="*/ 72 w 165"/>
                  <a:gd name="T85" fmla="*/ 57 h 450"/>
                  <a:gd name="T86" fmla="*/ 81 w 165"/>
                  <a:gd name="T87" fmla="*/ 49 h 4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65"/>
                  <a:gd name="T133" fmla="*/ 0 h 450"/>
                  <a:gd name="T134" fmla="*/ 165 w 165"/>
                  <a:gd name="T135" fmla="*/ 450 h 4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65" h="450">
                    <a:moveTo>
                      <a:pt x="81" y="49"/>
                    </a:moveTo>
                    <a:lnTo>
                      <a:pt x="97" y="25"/>
                    </a:lnTo>
                    <a:lnTo>
                      <a:pt x="123" y="3"/>
                    </a:lnTo>
                    <a:lnTo>
                      <a:pt x="147" y="0"/>
                    </a:lnTo>
                    <a:lnTo>
                      <a:pt x="160" y="15"/>
                    </a:lnTo>
                    <a:lnTo>
                      <a:pt x="165" y="37"/>
                    </a:lnTo>
                    <a:lnTo>
                      <a:pt x="157" y="60"/>
                    </a:lnTo>
                    <a:lnTo>
                      <a:pt x="141" y="75"/>
                    </a:lnTo>
                    <a:lnTo>
                      <a:pt x="112" y="97"/>
                    </a:lnTo>
                    <a:lnTo>
                      <a:pt x="93" y="120"/>
                    </a:lnTo>
                    <a:lnTo>
                      <a:pt x="82" y="144"/>
                    </a:lnTo>
                    <a:lnTo>
                      <a:pt x="78" y="168"/>
                    </a:lnTo>
                    <a:lnTo>
                      <a:pt x="76" y="195"/>
                    </a:lnTo>
                    <a:lnTo>
                      <a:pt x="82" y="223"/>
                    </a:lnTo>
                    <a:lnTo>
                      <a:pt x="82" y="228"/>
                    </a:lnTo>
                    <a:lnTo>
                      <a:pt x="90" y="261"/>
                    </a:lnTo>
                    <a:lnTo>
                      <a:pt x="97" y="294"/>
                    </a:lnTo>
                    <a:lnTo>
                      <a:pt x="108" y="327"/>
                    </a:lnTo>
                    <a:lnTo>
                      <a:pt x="118" y="351"/>
                    </a:lnTo>
                    <a:lnTo>
                      <a:pt x="121" y="369"/>
                    </a:lnTo>
                    <a:lnTo>
                      <a:pt x="114" y="376"/>
                    </a:lnTo>
                    <a:lnTo>
                      <a:pt x="96" y="385"/>
                    </a:lnTo>
                    <a:lnTo>
                      <a:pt x="78" y="405"/>
                    </a:lnTo>
                    <a:lnTo>
                      <a:pt x="67" y="433"/>
                    </a:lnTo>
                    <a:lnTo>
                      <a:pt x="63" y="447"/>
                    </a:lnTo>
                    <a:lnTo>
                      <a:pt x="58" y="450"/>
                    </a:lnTo>
                    <a:lnTo>
                      <a:pt x="48" y="450"/>
                    </a:lnTo>
                    <a:lnTo>
                      <a:pt x="13" y="438"/>
                    </a:lnTo>
                    <a:lnTo>
                      <a:pt x="0" y="424"/>
                    </a:lnTo>
                    <a:lnTo>
                      <a:pt x="3" y="411"/>
                    </a:lnTo>
                    <a:lnTo>
                      <a:pt x="13" y="396"/>
                    </a:lnTo>
                    <a:lnTo>
                      <a:pt x="31" y="381"/>
                    </a:lnTo>
                    <a:lnTo>
                      <a:pt x="61" y="364"/>
                    </a:lnTo>
                    <a:lnTo>
                      <a:pt x="72" y="349"/>
                    </a:lnTo>
                    <a:lnTo>
                      <a:pt x="73" y="325"/>
                    </a:lnTo>
                    <a:lnTo>
                      <a:pt x="69" y="286"/>
                    </a:lnTo>
                    <a:lnTo>
                      <a:pt x="55" y="241"/>
                    </a:lnTo>
                    <a:lnTo>
                      <a:pt x="48" y="195"/>
                    </a:lnTo>
                    <a:lnTo>
                      <a:pt x="42" y="154"/>
                    </a:lnTo>
                    <a:lnTo>
                      <a:pt x="43" y="127"/>
                    </a:lnTo>
                    <a:lnTo>
                      <a:pt x="49" y="100"/>
                    </a:lnTo>
                    <a:lnTo>
                      <a:pt x="58" y="78"/>
                    </a:lnTo>
                    <a:lnTo>
                      <a:pt x="72" y="57"/>
                    </a:lnTo>
                    <a:lnTo>
                      <a:pt x="81" y="49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0" name="Freeform 29"/>
              <p:cNvSpPr>
                <a:spLocks/>
              </p:cNvSpPr>
              <p:nvPr/>
            </p:nvSpPr>
            <p:spPr bwMode="auto">
              <a:xfrm>
                <a:off x="2593" y="1767"/>
                <a:ext cx="488" cy="476"/>
              </a:xfrm>
              <a:custGeom>
                <a:avLst/>
                <a:gdLst>
                  <a:gd name="T0" fmla="*/ 480 w 488"/>
                  <a:gd name="T1" fmla="*/ 0 h 476"/>
                  <a:gd name="T2" fmla="*/ 432 w 488"/>
                  <a:gd name="T3" fmla="*/ 19 h 476"/>
                  <a:gd name="T4" fmla="*/ 402 w 488"/>
                  <a:gd name="T5" fmla="*/ 45 h 476"/>
                  <a:gd name="T6" fmla="*/ 381 w 488"/>
                  <a:gd name="T7" fmla="*/ 81 h 476"/>
                  <a:gd name="T8" fmla="*/ 363 w 488"/>
                  <a:gd name="T9" fmla="*/ 118 h 476"/>
                  <a:gd name="T10" fmla="*/ 352 w 488"/>
                  <a:gd name="T11" fmla="*/ 160 h 476"/>
                  <a:gd name="T12" fmla="*/ 346 w 488"/>
                  <a:gd name="T13" fmla="*/ 202 h 476"/>
                  <a:gd name="T14" fmla="*/ 337 w 488"/>
                  <a:gd name="T15" fmla="*/ 241 h 476"/>
                  <a:gd name="T16" fmla="*/ 327 w 488"/>
                  <a:gd name="T17" fmla="*/ 265 h 476"/>
                  <a:gd name="T18" fmla="*/ 313 w 488"/>
                  <a:gd name="T19" fmla="*/ 283 h 476"/>
                  <a:gd name="T20" fmla="*/ 294 w 488"/>
                  <a:gd name="T21" fmla="*/ 300 h 476"/>
                  <a:gd name="T22" fmla="*/ 289 w 488"/>
                  <a:gd name="T23" fmla="*/ 301 h 476"/>
                  <a:gd name="T24" fmla="*/ 264 w 488"/>
                  <a:gd name="T25" fmla="*/ 316 h 476"/>
                  <a:gd name="T26" fmla="*/ 223 w 488"/>
                  <a:gd name="T27" fmla="*/ 334 h 476"/>
                  <a:gd name="T28" fmla="*/ 184 w 488"/>
                  <a:gd name="T29" fmla="*/ 354 h 476"/>
                  <a:gd name="T30" fmla="*/ 148 w 488"/>
                  <a:gd name="T31" fmla="*/ 367 h 476"/>
                  <a:gd name="T32" fmla="*/ 127 w 488"/>
                  <a:gd name="T33" fmla="*/ 333 h 476"/>
                  <a:gd name="T34" fmla="*/ 127 w 488"/>
                  <a:gd name="T35" fmla="*/ 337 h 476"/>
                  <a:gd name="T36" fmla="*/ 111 w 488"/>
                  <a:gd name="T37" fmla="*/ 373 h 476"/>
                  <a:gd name="T38" fmla="*/ 88 w 488"/>
                  <a:gd name="T39" fmla="*/ 405 h 476"/>
                  <a:gd name="T40" fmla="*/ 51 w 488"/>
                  <a:gd name="T41" fmla="*/ 435 h 476"/>
                  <a:gd name="T42" fmla="*/ 12 w 488"/>
                  <a:gd name="T43" fmla="*/ 460 h 476"/>
                  <a:gd name="T44" fmla="*/ 0 w 488"/>
                  <a:gd name="T45" fmla="*/ 469 h 476"/>
                  <a:gd name="T46" fmla="*/ 10 w 488"/>
                  <a:gd name="T47" fmla="*/ 474 h 476"/>
                  <a:gd name="T48" fmla="*/ 6 w 488"/>
                  <a:gd name="T49" fmla="*/ 476 h 476"/>
                  <a:gd name="T50" fmla="*/ 64 w 488"/>
                  <a:gd name="T51" fmla="*/ 459 h 476"/>
                  <a:gd name="T52" fmla="*/ 118 w 488"/>
                  <a:gd name="T53" fmla="*/ 448 h 476"/>
                  <a:gd name="T54" fmla="*/ 175 w 488"/>
                  <a:gd name="T55" fmla="*/ 438 h 476"/>
                  <a:gd name="T56" fmla="*/ 204 w 488"/>
                  <a:gd name="T57" fmla="*/ 436 h 476"/>
                  <a:gd name="T58" fmla="*/ 168 w 488"/>
                  <a:gd name="T59" fmla="*/ 393 h 476"/>
                  <a:gd name="T60" fmla="*/ 163 w 488"/>
                  <a:gd name="T61" fmla="*/ 396 h 476"/>
                  <a:gd name="T62" fmla="*/ 217 w 488"/>
                  <a:gd name="T63" fmla="*/ 366 h 476"/>
                  <a:gd name="T64" fmla="*/ 262 w 488"/>
                  <a:gd name="T65" fmla="*/ 342 h 476"/>
                  <a:gd name="T66" fmla="*/ 298 w 488"/>
                  <a:gd name="T67" fmla="*/ 324 h 476"/>
                  <a:gd name="T68" fmla="*/ 328 w 488"/>
                  <a:gd name="T69" fmla="*/ 301 h 476"/>
                  <a:gd name="T70" fmla="*/ 346 w 488"/>
                  <a:gd name="T71" fmla="*/ 279 h 476"/>
                  <a:gd name="T72" fmla="*/ 358 w 488"/>
                  <a:gd name="T73" fmla="*/ 249 h 476"/>
                  <a:gd name="T74" fmla="*/ 367 w 488"/>
                  <a:gd name="T75" fmla="*/ 208 h 476"/>
                  <a:gd name="T76" fmla="*/ 375 w 488"/>
                  <a:gd name="T77" fmla="*/ 171 h 476"/>
                  <a:gd name="T78" fmla="*/ 384 w 488"/>
                  <a:gd name="T79" fmla="*/ 135 h 476"/>
                  <a:gd name="T80" fmla="*/ 394 w 488"/>
                  <a:gd name="T81" fmla="*/ 99 h 476"/>
                  <a:gd name="T82" fmla="*/ 412 w 488"/>
                  <a:gd name="T83" fmla="*/ 69 h 476"/>
                  <a:gd name="T84" fmla="*/ 433 w 488"/>
                  <a:gd name="T85" fmla="*/ 48 h 476"/>
                  <a:gd name="T86" fmla="*/ 465 w 488"/>
                  <a:gd name="T87" fmla="*/ 33 h 476"/>
                  <a:gd name="T88" fmla="*/ 488 w 488"/>
                  <a:gd name="T89" fmla="*/ 22 h 476"/>
                  <a:gd name="T90" fmla="*/ 480 w 488"/>
                  <a:gd name="T91" fmla="*/ 0 h 47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88"/>
                  <a:gd name="T139" fmla="*/ 0 h 476"/>
                  <a:gd name="T140" fmla="*/ 488 w 488"/>
                  <a:gd name="T141" fmla="*/ 476 h 47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88" h="476">
                    <a:moveTo>
                      <a:pt x="480" y="0"/>
                    </a:moveTo>
                    <a:lnTo>
                      <a:pt x="432" y="19"/>
                    </a:lnTo>
                    <a:lnTo>
                      <a:pt x="402" y="45"/>
                    </a:lnTo>
                    <a:lnTo>
                      <a:pt x="381" y="81"/>
                    </a:lnTo>
                    <a:lnTo>
                      <a:pt x="363" y="118"/>
                    </a:lnTo>
                    <a:lnTo>
                      <a:pt x="352" y="160"/>
                    </a:lnTo>
                    <a:lnTo>
                      <a:pt x="346" y="202"/>
                    </a:lnTo>
                    <a:lnTo>
                      <a:pt x="337" y="241"/>
                    </a:lnTo>
                    <a:lnTo>
                      <a:pt x="327" y="265"/>
                    </a:lnTo>
                    <a:lnTo>
                      <a:pt x="313" y="283"/>
                    </a:lnTo>
                    <a:lnTo>
                      <a:pt x="294" y="300"/>
                    </a:lnTo>
                    <a:lnTo>
                      <a:pt x="289" y="301"/>
                    </a:lnTo>
                    <a:lnTo>
                      <a:pt x="264" y="316"/>
                    </a:lnTo>
                    <a:lnTo>
                      <a:pt x="223" y="334"/>
                    </a:lnTo>
                    <a:lnTo>
                      <a:pt x="184" y="354"/>
                    </a:lnTo>
                    <a:lnTo>
                      <a:pt x="148" y="367"/>
                    </a:lnTo>
                    <a:lnTo>
                      <a:pt x="127" y="333"/>
                    </a:lnTo>
                    <a:lnTo>
                      <a:pt x="127" y="337"/>
                    </a:lnTo>
                    <a:lnTo>
                      <a:pt x="111" y="373"/>
                    </a:lnTo>
                    <a:lnTo>
                      <a:pt x="88" y="405"/>
                    </a:lnTo>
                    <a:lnTo>
                      <a:pt x="51" y="435"/>
                    </a:lnTo>
                    <a:lnTo>
                      <a:pt x="12" y="460"/>
                    </a:lnTo>
                    <a:lnTo>
                      <a:pt x="0" y="469"/>
                    </a:lnTo>
                    <a:lnTo>
                      <a:pt x="10" y="474"/>
                    </a:lnTo>
                    <a:lnTo>
                      <a:pt x="6" y="476"/>
                    </a:lnTo>
                    <a:lnTo>
                      <a:pt x="64" y="459"/>
                    </a:lnTo>
                    <a:lnTo>
                      <a:pt x="118" y="448"/>
                    </a:lnTo>
                    <a:lnTo>
                      <a:pt x="175" y="438"/>
                    </a:lnTo>
                    <a:lnTo>
                      <a:pt x="204" y="436"/>
                    </a:lnTo>
                    <a:lnTo>
                      <a:pt x="168" y="393"/>
                    </a:lnTo>
                    <a:lnTo>
                      <a:pt x="163" y="396"/>
                    </a:lnTo>
                    <a:lnTo>
                      <a:pt x="217" y="366"/>
                    </a:lnTo>
                    <a:lnTo>
                      <a:pt x="262" y="342"/>
                    </a:lnTo>
                    <a:lnTo>
                      <a:pt x="298" y="324"/>
                    </a:lnTo>
                    <a:lnTo>
                      <a:pt x="328" y="301"/>
                    </a:lnTo>
                    <a:lnTo>
                      <a:pt x="346" y="279"/>
                    </a:lnTo>
                    <a:lnTo>
                      <a:pt x="358" y="249"/>
                    </a:lnTo>
                    <a:lnTo>
                      <a:pt x="367" y="208"/>
                    </a:lnTo>
                    <a:lnTo>
                      <a:pt x="375" y="171"/>
                    </a:lnTo>
                    <a:lnTo>
                      <a:pt x="384" y="135"/>
                    </a:lnTo>
                    <a:lnTo>
                      <a:pt x="394" y="99"/>
                    </a:lnTo>
                    <a:lnTo>
                      <a:pt x="412" y="69"/>
                    </a:lnTo>
                    <a:lnTo>
                      <a:pt x="433" y="48"/>
                    </a:lnTo>
                    <a:lnTo>
                      <a:pt x="465" y="33"/>
                    </a:lnTo>
                    <a:lnTo>
                      <a:pt x="488" y="22"/>
                    </a:lnTo>
                    <a:lnTo>
                      <a:pt x="48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0976" name="Group 30"/>
            <p:cNvGrpSpPr>
              <a:grpSpLocks/>
            </p:cNvGrpSpPr>
            <p:nvPr/>
          </p:nvGrpSpPr>
          <p:grpSpPr bwMode="auto">
            <a:xfrm>
              <a:off x="4703" y="1645"/>
              <a:ext cx="230" cy="1456"/>
              <a:chOff x="2720" y="768"/>
              <a:chExt cx="230" cy="1456"/>
            </a:xfrm>
          </p:grpSpPr>
          <p:sp>
            <p:nvSpPr>
              <p:cNvPr id="40982" name="Freeform 31"/>
              <p:cNvSpPr>
                <a:spLocks/>
              </p:cNvSpPr>
              <p:nvPr/>
            </p:nvSpPr>
            <p:spPr bwMode="auto">
              <a:xfrm>
                <a:off x="2720" y="795"/>
                <a:ext cx="230" cy="293"/>
              </a:xfrm>
              <a:custGeom>
                <a:avLst/>
                <a:gdLst>
                  <a:gd name="T0" fmla="*/ 147 w 230"/>
                  <a:gd name="T1" fmla="*/ 264 h 293"/>
                  <a:gd name="T2" fmla="*/ 170 w 230"/>
                  <a:gd name="T3" fmla="*/ 252 h 293"/>
                  <a:gd name="T4" fmla="*/ 182 w 230"/>
                  <a:gd name="T5" fmla="*/ 234 h 293"/>
                  <a:gd name="T6" fmla="*/ 192 w 230"/>
                  <a:gd name="T7" fmla="*/ 204 h 293"/>
                  <a:gd name="T8" fmla="*/ 198 w 230"/>
                  <a:gd name="T9" fmla="*/ 165 h 293"/>
                  <a:gd name="T10" fmla="*/ 195 w 230"/>
                  <a:gd name="T11" fmla="*/ 111 h 293"/>
                  <a:gd name="T12" fmla="*/ 192 w 230"/>
                  <a:gd name="T13" fmla="*/ 81 h 293"/>
                  <a:gd name="T14" fmla="*/ 167 w 230"/>
                  <a:gd name="T15" fmla="*/ 84 h 293"/>
                  <a:gd name="T16" fmla="*/ 177 w 230"/>
                  <a:gd name="T17" fmla="*/ 2 h 293"/>
                  <a:gd name="T18" fmla="*/ 230 w 230"/>
                  <a:gd name="T19" fmla="*/ 69 h 293"/>
                  <a:gd name="T20" fmla="*/ 212 w 230"/>
                  <a:gd name="T21" fmla="*/ 77 h 293"/>
                  <a:gd name="T22" fmla="*/ 219 w 230"/>
                  <a:gd name="T23" fmla="*/ 125 h 293"/>
                  <a:gd name="T24" fmla="*/ 219 w 230"/>
                  <a:gd name="T25" fmla="*/ 129 h 293"/>
                  <a:gd name="T26" fmla="*/ 219 w 230"/>
                  <a:gd name="T27" fmla="*/ 179 h 293"/>
                  <a:gd name="T28" fmla="*/ 218 w 230"/>
                  <a:gd name="T29" fmla="*/ 183 h 293"/>
                  <a:gd name="T30" fmla="*/ 210 w 230"/>
                  <a:gd name="T31" fmla="*/ 222 h 293"/>
                  <a:gd name="T32" fmla="*/ 197 w 230"/>
                  <a:gd name="T33" fmla="*/ 258 h 293"/>
                  <a:gd name="T34" fmla="*/ 174 w 230"/>
                  <a:gd name="T35" fmla="*/ 279 h 293"/>
                  <a:gd name="T36" fmla="*/ 143 w 230"/>
                  <a:gd name="T37" fmla="*/ 288 h 293"/>
                  <a:gd name="T38" fmla="*/ 113 w 230"/>
                  <a:gd name="T39" fmla="*/ 293 h 293"/>
                  <a:gd name="T40" fmla="*/ 84 w 230"/>
                  <a:gd name="T41" fmla="*/ 290 h 293"/>
                  <a:gd name="T42" fmla="*/ 57 w 230"/>
                  <a:gd name="T43" fmla="*/ 279 h 293"/>
                  <a:gd name="T44" fmla="*/ 33 w 230"/>
                  <a:gd name="T45" fmla="*/ 257 h 293"/>
                  <a:gd name="T46" fmla="*/ 17 w 230"/>
                  <a:gd name="T47" fmla="*/ 227 h 293"/>
                  <a:gd name="T48" fmla="*/ 8 w 230"/>
                  <a:gd name="T49" fmla="*/ 192 h 293"/>
                  <a:gd name="T50" fmla="*/ 5 w 230"/>
                  <a:gd name="T51" fmla="*/ 153 h 293"/>
                  <a:gd name="T52" fmla="*/ 8 w 230"/>
                  <a:gd name="T53" fmla="*/ 116 h 293"/>
                  <a:gd name="T54" fmla="*/ 21 w 230"/>
                  <a:gd name="T55" fmla="*/ 89 h 293"/>
                  <a:gd name="T56" fmla="*/ 0 w 230"/>
                  <a:gd name="T57" fmla="*/ 72 h 293"/>
                  <a:gd name="T58" fmla="*/ 50 w 230"/>
                  <a:gd name="T59" fmla="*/ 0 h 293"/>
                  <a:gd name="T60" fmla="*/ 60 w 230"/>
                  <a:gd name="T61" fmla="*/ 92 h 293"/>
                  <a:gd name="T62" fmla="*/ 36 w 230"/>
                  <a:gd name="T63" fmla="*/ 90 h 293"/>
                  <a:gd name="T64" fmla="*/ 26 w 230"/>
                  <a:gd name="T65" fmla="*/ 128 h 293"/>
                  <a:gd name="T66" fmla="*/ 26 w 230"/>
                  <a:gd name="T67" fmla="*/ 162 h 293"/>
                  <a:gd name="T68" fmla="*/ 29 w 230"/>
                  <a:gd name="T69" fmla="*/ 192 h 293"/>
                  <a:gd name="T70" fmla="*/ 38 w 230"/>
                  <a:gd name="T71" fmla="*/ 221 h 293"/>
                  <a:gd name="T72" fmla="*/ 54 w 230"/>
                  <a:gd name="T73" fmla="*/ 242 h 293"/>
                  <a:gd name="T74" fmla="*/ 74 w 230"/>
                  <a:gd name="T75" fmla="*/ 258 h 293"/>
                  <a:gd name="T76" fmla="*/ 99 w 230"/>
                  <a:gd name="T77" fmla="*/ 267 h 293"/>
                  <a:gd name="T78" fmla="*/ 125 w 230"/>
                  <a:gd name="T79" fmla="*/ 267 h 293"/>
                  <a:gd name="T80" fmla="*/ 147 w 230"/>
                  <a:gd name="T81" fmla="*/ 264 h 2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0"/>
                  <a:gd name="T124" fmla="*/ 0 h 293"/>
                  <a:gd name="T125" fmla="*/ 230 w 230"/>
                  <a:gd name="T126" fmla="*/ 293 h 2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0" h="293">
                    <a:moveTo>
                      <a:pt x="147" y="264"/>
                    </a:moveTo>
                    <a:lnTo>
                      <a:pt x="170" y="252"/>
                    </a:lnTo>
                    <a:lnTo>
                      <a:pt x="182" y="234"/>
                    </a:lnTo>
                    <a:lnTo>
                      <a:pt x="192" y="204"/>
                    </a:lnTo>
                    <a:lnTo>
                      <a:pt x="198" y="165"/>
                    </a:lnTo>
                    <a:lnTo>
                      <a:pt x="195" y="111"/>
                    </a:lnTo>
                    <a:lnTo>
                      <a:pt x="192" y="81"/>
                    </a:lnTo>
                    <a:lnTo>
                      <a:pt x="167" y="84"/>
                    </a:lnTo>
                    <a:lnTo>
                      <a:pt x="177" y="2"/>
                    </a:lnTo>
                    <a:lnTo>
                      <a:pt x="230" y="69"/>
                    </a:lnTo>
                    <a:lnTo>
                      <a:pt x="212" y="77"/>
                    </a:lnTo>
                    <a:lnTo>
                      <a:pt x="219" y="125"/>
                    </a:lnTo>
                    <a:lnTo>
                      <a:pt x="219" y="129"/>
                    </a:lnTo>
                    <a:lnTo>
                      <a:pt x="219" y="179"/>
                    </a:lnTo>
                    <a:lnTo>
                      <a:pt x="218" y="183"/>
                    </a:lnTo>
                    <a:lnTo>
                      <a:pt x="210" y="222"/>
                    </a:lnTo>
                    <a:lnTo>
                      <a:pt x="197" y="258"/>
                    </a:lnTo>
                    <a:lnTo>
                      <a:pt x="174" y="279"/>
                    </a:lnTo>
                    <a:lnTo>
                      <a:pt x="143" y="288"/>
                    </a:lnTo>
                    <a:lnTo>
                      <a:pt x="113" y="293"/>
                    </a:lnTo>
                    <a:lnTo>
                      <a:pt x="84" y="290"/>
                    </a:lnTo>
                    <a:lnTo>
                      <a:pt x="57" y="279"/>
                    </a:lnTo>
                    <a:lnTo>
                      <a:pt x="33" y="257"/>
                    </a:lnTo>
                    <a:lnTo>
                      <a:pt x="17" y="227"/>
                    </a:lnTo>
                    <a:lnTo>
                      <a:pt x="8" y="192"/>
                    </a:lnTo>
                    <a:lnTo>
                      <a:pt x="5" y="153"/>
                    </a:lnTo>
                    <a:lnTo>
                      <a:pt x="8" y="116"/>
                    </a:lnTo>
                    <a:lnTo>
                      <a:pt x="21" y="89"/>
                    </a:lnTo>
                    <a:lnTo>
                      <a:pt x="0" y="72"/>
                    </a:lnTo>
                    <a:lnTo>
                      <a:pt x="50" y="0"/>
                    </a:lnTo>
                    <a:lnTo>
                      <a:pt x="60" y="92"/>
                    </a:lnTo>
                    <a:lnTo>
                      <a:pt x="36" y="90"/>
                    </a:lnTo>
                    <a:lnTo>
                      <a:pt x="26" y="128"/>
                    </a:lnTo>
                    <a:lnTo>
                      <a:pt x="26" y="162"/>
                    </a:lnTo>
                    <a:lnTo>
                      <a:pt x="29" y="192"/>
                    </a:lnTo>
                    <a:lnTo>
                      <a:pt x="38" y="221"/>
                    </a:lnTo>
                    <a:lnTo>
                      <a:pt x="54" y="242"/>
                    </a:lnTo>
                    <a:lnTo>
                      <a:pt x="74" y="258"/>
                    </a:lnTo>
                    <a:lnTo>
                      <a:pt x="99" y="267"/>
                    </a:lnTo>
                    <a:lnTo>
                      <a:pt x="125" y="267"/>
                    </a:lnTo>
                    <a:lnTo>
                      <a:pt x="147" y="264"/>
                    </a:lnTo>
                    <a:close/>
                  </a:path>
                </a:pathLst>
              </a:custGeom>
              <a:solidFill>
                <a:srgbClr val="A50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3" name="Freeform 32"/>
              <p:cNvSpPr>
                <a:spLocks/>
              </p:cNvSpPr>
              <p:nvPr/>
            </p:nvSpPr>
            <p:spPr bwMode="auto">
              <a:xfrm>
                <a:off x="2794" y="768"/>
                <a:ext cx="96" cy="1456"/>
              </a:xfrm>
              <a:custGeom>
                <a:avLst/>
                <a:gdLst>
                  <a:gd name="T0" fmla="*/ 27 w 96"/>
                  <a:gd name="T1" fmla="*/ 306 h 1456"/>
                  <a:gd name="T2" fmla="*/ 28 w 96"/>
                  <a:gd name="T3" fmla="*/ 78 h 1456"/>
                  <a:gd name="T4" fmla="*/ 0 w 96"/>
                  <a:gd name="T5" fmla="*/ 80 h 1456"/>
                  <a:gd name="T6" fmla="*/ 40 w 96"/>
                  <a:gd name="T7" fmla="*/ 0 h 1456"/>
                  <a:gd name="T8" fmla="*/ 73 w 96"/>
                  <a:gd name="T9" fmla="*/ 80 h 1456"/>
                  <a:gd name="T10" fmla="*/ 45 w 96"/>
                  <a:gd name="T11" fmla="*/ 75 h 1456"/>
                  <a:gd name="T12" fmla="*/ 46 w 96"/>
                  <a:gd name="T13" fmla="*/ 306 h 1456"/>
                  <a:gd name="T14" fmla="*/ 55 w 96"/>
                  <a:gd name="T15" fmla="*/ 582 h 1456"/>
                  <a:gd name="T16" fmla="*/ 70 w 96"/>
                  <a:gd name="T17" fmla="*/ 815 h 1456"/>
                  <a:gd name="T18" fmla="*/ 81 w 96"/>
                  <a:gd name="T19" fmla="*/ 1129 h 1456"/>
                  <a:gd name="T20" fmla="*/ 79 w 96"/>
                  <a:gd name="T21" fmla="*/ 1134 h 1456"/>
                  <a:gd name="T22" fmla="*/ 94 w 96"/>
                  <a:gd name="T23" fmla="*/ 1398 h 1456"/>
                  <a:gd name="T24" fmla="*/ 96 w 96"/>
                  <a:gd name="T25" fmla="*/ 1446 h 1456"/>
                  <a:gd name="T26" fmla="*/ 88 w 96"/>
                  <a:gd name="T27" fmla="*/ 1455 h 1456"/>
                  <a:gd name="T28" fmla="*/ 76 w 96"/>
                  <a:gd name="T29" fmla="*/ 1456 h 1456"/>
                  <a:gd name="T30" fmla="*/ 67 w 96"/>
                  <a:gd name="T31" fmla="*/ 1447 h 1456"/>
                  <a:gd name="T32" fmla="*/ 64 w 96"/>
                  <a:gd name="T33" fmla="*/ 1438 h 1456"/>
                  <a:gd name="T34" fmla="*/ 51 w 96"/>
                  <a:gd name="T35" fmla="*/ 911 h 1456"/>
                  <a:gd name="T36" fmla="*/ 34 w 96"/>
                  <a:gd name="T37" fmla="*/ 540 h 1456"/>
                  <a:gd name="T38" fmla="*/ 27 w 96"/>
                  <a:gd name="T39" fmla="*/ 306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6"/>
                  <a:gd name="T61" fmla="*/ 0 h 1456"/>
                  <a:gd name="T62" fmla="*/ 96 w 96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6" h="1456">
                    <a:moveTo>
                      <a:pt x="27" y="306"/>
                    </a:moveTo>
                    <a:lnTo>
                      <a:pt x="28" y="78"/>
                    </a:lnTo>
                    <a:lnTo>
                      <a:pt x="0" y="80"/>
                    </a:lnTo>
                    <a:lnTo>
                      <a:pt x="40" y="0"/>
                    </a:lnTo>
                    <a:lnTo>
                      <a:pt x="73" y="80"/>
                    </a:lnTo>
                    <a:lnTo>
                      <a:pt x="45" y="75"/>
                    </a:lnTo>
                    <a:lnTo>
                      <a:pt x="46" y="306"/>
                    </a:lnTo>
                    <a:lnTo>
                      <a:pt x="55" y="582"/>
                    </a:lnTo>
                    <a:lnTo>
                      <a:pt x="70" y="815"/>
                    </a:lnTo>
                    <a:lnTo>
                      <a:pt x="81" y="1129"/>
                    </a:lnTo>
                    <a:lnTo>
                      <a:pt x="79" y="1134"/>
                    </a:lnTo>
                    <a:lnTo>
                      <a:pt x="94" y="1398"/>
                    </a:lnTo>
                    <a:lnTo>
                      <a:pt x="96" y="1446"/>
                    </a:lnTo>
                    <a:lnTo>
                      <a:pt x="88" y="1455"/>
                    </a:lnTo>
                    <a:lnTo>
                      <a:pt x="76" y="1456"/>
                    </a:lnTo>
                    <a:lnTo>
                      <a:pt x="67" y="1447"/>
                    </a:lnTo>
                    <a:lnTo>
                      <a:pt x="64" y="1438"/>
                    </a:lnTo>
                    <a:lnTo>
                      <a:pt x="51" y="911"/>
                    </a:lnTo>
                    <a:lnTo>
                      <a:pt x="34" y="540"/>
                    </a:lnTo>
                    <a:lnTo>
                      <a:pt x="27" y="306"/>
                    </a:lnTo>
                    <a:close/>
                  </a:path>
                </a:pathLst>
              </a:custGeom>
              <a:solidFill>
                <a:srgbClr val="A50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0977" name="Group 33"/>
            <p:cNvGrpSpPr>
              <a:grpSpLocks/>
            </p:cNvGrpSpPr>
            <p:nvPr/>
          </p:nvGrpSpPr>
          <p:grpSpPr bwMode="auto">
            <a:xfrm>
              <a:off x="5125" y="2204"/>
              <a:ext cx="77" cy="68"/>
              <a:chOff x="1747" y="2620"/>
              <a:chExt cx="44" cy="73"/>
            </a:xfrm>
          </p:grpSpPr>
          <p:sp>
            <p:nvSpPr>
              <p:cNvPr id="40978" name="Oval 34"/>
              <p:cNvSpPr>
                <a:spLocks noChangeArrowheads="1"/>
              </p:cNvSpPr>
              <p:nvPr/>
            </p:nvSpPr>
            <p:spPr bwMode="auto">
              <a:xfrm rot="4286940" flipH="1">
                <a:off x="1721" y="2646"/>
                <a:ext cx="73" cy="22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79" name="Oval 35"/>
              <p:cNvSpPr>
                <a:spLocks noChangeArrowheads="1"/>
              </p:cNvSpPr>
              <p:nvPr/>
            </p:nvSpPr>
            <p:spPr bwMode="auto">
              <a:xfrm rot="4286940" flipH="1">
                <a:off x="1741" y="2659"/>
                <a:ext cx="43" cy="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0" name="Oval 36"/>
              <p:cNvSpPr>
                <a:spLocks noChangeArrowheads="1"/>
              </p:cNvSpPr>
              <p:nvPr/>
            </p:nvSpPr>
            <p:spPr bwMode="auto">
              <a:xfrm rot="4286940" flipH="1">
                <a:off x="1743" y="2646"/>
                <a:ext cx="73" cy="22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1" name="Oval 37"/>
              <p:cNvSpPr>
                <a:spLocks noChangeArrowheads="1"/>
              </p:cNvSpPr>
              <p:nvPr/>
            </p:nvSpPr>
            <p:spPr bwMode="auto">
              <a:xfrm rot="4286940" flipH="1">
                <a:off x="1763" y="2659"/>
                <a:ext cx="43" cy="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989222" name="AutoShape 38"/>
          <p:cNvSpPr>
            <a:spLocks noChangeArrowheads="1"/>
          </p:cNvSpPr>
          <p:nvPr/>
        </p:nvSpPr>
        <p:spPr bwMode="auto">
          <a:xfrm>
            <a:off x="1735715" y="1143000"/>
            <a:ext cx="5867400" cy="563563"/>
          </a:xfrm>
          <a:prstGeom prst="wedgeRoundRectCallout">
            <a:avLst>
              <a:gd name="adj1" fmla="val -47579"/>
              <a:gd name="adj2" fmla="val 93671"/>
              <a:gd name="adj3" fmla="val 16667"/>
            </a:avLst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have an algorithm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that I claim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works.</a:t>
            </a:r>
          </a:p>
        </p:txBody>
      </p:sp>
      <p:sp>
        <p:nvSpPr>
          <p:cNvPr id="989223" name="AutoShape 39"/>
          <p:cNvSpPr>
            <a:spLocks noChangeArrowheads="1"/>
          </p:cNvSpPr>
          <p:nvPr/>
        </p:nvSpPr>
        <p:spPr bwMode="auto">
          <a:xfrm>
            <a:off x="2209800" y="3088126"/>
            <a:ext cx="5826545" cy="531374"/>
          </a:xfrm>
          <a:prstGeom prst="wedgeRoundRectCallout">
            <a:avLst>
              <a:gd name="adj1" fmla="val -52529"/>
              <a:gd name="adj2" fmla="val -40460"/>
              <a:gd name="adj3" fmla="val 16667"/>
            </a:avLst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win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on input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the correct output. </a:t>
            </a:r>
          </a:p>
        </p:txBody>
      </p:sp>
      <p:sp>
        <p:nvSpPr>
          <p:cNvPr id="989224" name="AutoShape 40"/>
          <p:cNvSpPr>
            <a:spLocks noChangeArrowheads="1"/>
          </p:cNvSpPr>
          <p:nvPr/>
        </p:nvSpPr>
        <p:spPr bwMode="auto">
          <a:xfrm>
            <a:off x="2059819" y="1778000"/>
            <a:ext cx="5983875" cy="1260360"/>
          </a:xfrm>
          <a:prstGeom prst="wedgeRoundRectCallout">
            <a:avLst>
              <a:gd name="adj1" fmla="val 51804"/>
              <a:gd name="adj2" fmla="val 19241"/>
              <a:gd name="adj3" fmla="val 16667"/>
            </a:avLst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Oh yeah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study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find a worst case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on which it does not.</a:t>
            </a:r>
          </a:p>
        </p:txBody>
      </p:sp>
      <p:pic>
        <p:nvPicPr>
          <p:cNvPr id="46" name="Picture 5" descr="j01161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" y="4499317"/>
            <a:ext cx="952341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AutoShape 8"/>
          <p:cNvSpPr>
            <a:spLocks noChangeArrowheads="1"/>
          </p:cNvSpPr>
          <p:nvPr/>
        </p:nvSpPr>
        <p:spPr bwMode="auto">
          <a:xfrm>
            <a:off x="2357437" y="3670300"/>
            <a:ext cx="5245677" cy="531813"/>
          </a:xfrm>
          <a:prstGeom prst="wedgeRectCallout">
            <a:avLst>
              <a:gd name="adj1" fmla="val -40194"/>
              <a:gd name="adj2" fmla="val 74252"/>
            </a:avLst>
          </a:prstGeom>
          <a:noFill/>
          <a:ln w="12700">
            <a:solidFill>
              <a:srgbClr val="CC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This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is what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we do in Computer Science! </a:t>
            </a:r>
          </a:p>
        </p:txBody>
      </p:sp>
      <p:sp>
        <p:nvSpPr>
          <p:cNvPr id="50" name="Text Box 74">
            <a:extLst>
              <a:ext uri="{FF2B5EF4-FFF2-40B4-BE49-F238E27FC236}">
                <a16:creationId xmlns:a16="http://schemas.microsoft.com/office/drawing/2014/main" id="{55A2DBF6-A55F-4811-9A81-22EE7AC02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24114"/>
            <a:ext cx="4488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algorithm A,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A(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I)=P(I)</a:t>
            </a:r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id="{22E02DBC-B8E4-4E13-AA6F-B5D8C1A0AADE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Computable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EFE906A7-A8ED-485D-AAC3-F309BD4F54D8}"/>
              </a:ext>
            </a:extLst>
          </p:cNvPr>
          <p:cNvSpPr/>
          <p:nvPr/>
        </p:nvSpPr>
        <p:spPr>
          <a:xfrm>
            <a:off x="76200" y="673100"/>
            <a:ext cx="2057400" cy="428386"/>
          </a:xfrm>
          <a:prstGeom prst="ellipse">
            <a:avLst/>
          </a:prstGeom>
          <a:ln w="25400"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E759FCE-2852-490D-9E94-58E03993BEE8}"/>
              </a:ext>
            </a:extLst>
          </p:cNvPr>
          <p:cNvSpPr/>
          <p:nvPr/>
        </p:nvSpPr>
        <p:spPr>
          <a:xfrm>
            <a:off x="2057400" y="660400"/>
            <a:ext cx="1320800" cy="428386"/>
          </a:xfrm>
          <a:prstGeom prst="ellipse">
            <a:avLst/>
          </a:prstGeom>
          <a:ln w="25400"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561F5E4-F2CE-46DD-B4D7-075CAB022C1C}"/>
              </a:ext>
            </a:extLst>
          </p:cNvPr>
          <p:cNvSpPr/>
          <p:nvPr/>
        </p:nvSpPr>
        <p:spPr>
          <a:xfrm>
            <a:off x="3276600" y="647700"/>
            <a:ext cx="1320800" cy="428386"/>
          </a:xfrm>
          <a:prstGeom prst="ellipse">
            <a:avLst/>
          </a:prstGeom>
          <a:ln w="25400"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3" name="AutoShape 8">
            <a:extLst>
              <a:ext uri="{FF2B5EF4-FFF2-40B4-BE49-F238E27FC236}">
                <a16:creationId xmlns:a16="http://schemas.microsoft.com/office/drawing/2014/main" id="{5D415AE9-D0D0-4F3C-BE33-49DBDFA0A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2349" y="4254499"/>
            <a:ext cx="5738813" cy="1260361"/>
          </a:xfrm>
          <a:prstGeom prst="wedgeRectCallout">
            <a:avLst>
              <a:gd name="adj1" fmla="val -55761"/>
              <a:gd name="adj2" fmla="val 30288"/>
            </a:avLst>
          </a:prstGeom>
          <a:noFill/>
          <a:ln w="12700">
            <a:solidFill>
              <a:srgbClr val="CC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Here the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considered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free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because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it is not bounded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by a quantifier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Hence, the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sentence says something about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57B3CC9E-3E8A-422F-A596-D36FA29A5836}"/>
              </a:ext>
            </a:extLst>
          </p:cNvPr>
          <p:cNvSpPr/>
          <p:nvPr/>
        </p:nvSpPr>
        <p:spPr>
          <a:xfrm>
            <a:off x="3924300" y="660400"/>
            <a:ext cx="406400" cy="428386"/>
          </a:xfrm>
          <a:prstGeom prst="ellipse">
            <a:avLst/>
          </a:prstGeom>
          <a:ln w="25400"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6" name="AutoShape 8">
            <a:extLst>
              <a:ext uri="{FF2B5EF4-FFF2-40B4-BE49-F238E27FC236}">
                <a16:creationId xmlns:a16="http://schemas.microsoft.com/office/drawing/2014/main" id="{3A7506E0-A006-4A7F-AA59-3598387BF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7288" y="5575300"/>
            <a:ext cx="6477848" cy="1143000"/>
          </a:xfrm>
          <a:prstGeom prst="wedgeRectCallout">
            <a:avLst>
              <a:gd name="adj1" fmla="val -52741"/>
              <a:gd name="adj2" fmla="val -35748"/>
            </a:avLst>
          </a:prstGeom>
          <a:noFill/>
          <a:ln w="12700">
            <a:solidFill>
              <a:srgbClr val="CC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Note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that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 fact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computable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then the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prover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can supply a working algorithm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and the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adversary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cannot give a counter example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777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8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8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8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8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9222" grpId="0" animBg="1" autoUpdateAnimBg="0"/>
      <p:bldP spid="989223" grpId="0" animBg="1" autoUpdateAnimBg="0"/>
      <p:bldP spid="989224" grpId="0" animBg="1" autoUpdateAnimBg="0"/>
      <p:bldP spid="47" grpId="0" animBg="1"/>
      <p:bldP spid="44" grpId="0" animBg="1"/>
      <p:bldP spid="44" grpId="1" animBg="1"/>
      <p:bldP spid="45" grpId="0" animBg="1"/>
      <p:bldP spid="45" grpId="1" animBg="1"/>
      <p:bldP spid="52" grpId="0" animBg="1"/>
      <p:bldP spid="52" grpId="1" animBg="1"/>
      <p:bldP spid="53" grpId="0" animBg="1"/>
      <p:bldP spid="54" grpId="0" animBg="1"/>
      <p:bldP spid="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7C487-AADA-E24F-DCBB-F5CAAFDFD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5">
            <a:extLst>
              <a:ext uri="{FF2B5EF4-FFF2-40B4-BE49-F238E27FC236}">
                <a16:creationId xmlns:a16="http://schemas.microsoft.com/office/drawing/2014/main" id="{2444A011-E4E5-6677-F569-7A908DA62A69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787869"/>
            <a:ext cx="991923" cy="1339848"/>
            <a:chOff x="2013" y="2206"/>
            <a:chExt cx="679" cy="1010"/>
          </a:xfrm>
        </p:grpSpPr>
        <p:sp>
          <p:nvSpPr>
            <p:cNvPr id="40991" name="Freeform 6">
              <a:extLst>
                <a:ext uri="{FF2B5EF4-FFF2-40B4-BE49-F238E27FC236}">
                  <a16:creationId xmlns:a16="http://schemas.microsoft.com/office/drawing/2014/main" id="{6A7C409F-C194-8A0C-1CB8-41039FF2FDEC}"/>
                </a:ext>
              </a:extLst>
            </p:cNvPr>
            <p:cNvSpPr>
              <a:spLocks/>
            </p:cNvSpPr>
            <p:nvPr/>
          </p:nvSpPr>
          <p:spPr bwMode="auto">
            <a:xfrm rot="4483878">
              <a:off x="2407" y="2307"/>
              <a:ext cx="138" cy="432"/>
            </a:xfrm>
            <a:custGeom>
              <a:avLst/>
              <a:gdLst>
                <a:gd name="T0" fmla="*/ 0 w 525"/>
                <a:gd name="T1" fmla="*/ 0 h 1307"/>
                <a:gd name="T2" fmla="*/ 0 w 525"/>
                <a:gd name="T3" fmla="*/ 0 h 1307"/>
                <a:gd name="T4" fmla="*/ 0 w 525"/>
                <a:gd name="T5" fmla="*/ 0 h 1307"/>
                <a:gd name="T6" fmla="*/ 0 w 525"/>
                <a:gd name="T7" fmla="*/ 0 h 1307"/>
                <a:gd name="T8" fmla="*/ 0 w 525"/>
                <a:gd name="T9" fmla="*/ 0 h 1307"/>
                <a:gd name="T10" fmla="*/ 0 w 525"/>
                <a:gd name="T11" fmla="*/ 0 h 1307"/>
                <a:gd name="T12" fmla="*/ 0 w 525"/>
                <a:gd name="T13" fmla="*/ 0 h 1307"/>
                <a:gd name="T14" fmla="*/ 0 w 525"/>
                <a:gd name="T15" fmla="*/ 0 h 1307"/>
                <a:gd name="T16" fmla="*/ 0 w 525"/>
                <a:gd name="T17" fmla="*/ 0 h 1307"/>
                <a:gd name="T18" fmla="*/ 0 w 525"/>
                <a:gd name="T19" fmla="*/ 0 h 1307"/>
                <a:gd name="T20" fmla="*/ 0 w 525"/>
                <a:gd name="T21" fmla="*/ 0 h 1307"/>
                <a:gd name="T22" fmla="*/ 0 w 525"/>
                <a:gd name="T23" fmla="*/ 0 h 1307"/>
                <a:gd name="T24" fmla="*/ 0 w 525"/>
                <a:gd name="T25" fmla="*/ 0 h 1307"/>
                <a:gd name="T26" fmla="*/ 0 w 525"/>
                <a:gd name="T27" fmla="*/ 0 h 1307"/>
                <a:gd name="T28" fmla="*/ 0 w 525"/>
                <a:gd name="T29" fmla="*/ 0 h 1307"/>
                <a:gd name="T30" fmla="*/ 0 w 525"/>
                <a:gd name="T31" fmla="*/ 0 h 1307"/>
                <a:gd name="T32" fmla="*/ 0 w 525"/>
                <a:gd name="T33" fmla="*/ 0 h 1307"/>
                <a:gd name="T34" fmla="*/ 0 w 525"/>
                <a:gd name="T35" fmla="*/ 0 h 1307"/>
                <a:gd name="T36" fmla="*/ 0 w 525"/>
                <a:gd name="T37" fmla="*/ 0 h 1307"/>
                <a:gd name="T38" fmla="*/ 0 w 525"/>
                <a:gd name="T39" fmla="*/ 0 h 1307"/>
                <a:gd name="T40" fmla="*/ 0 w 525"/>
                <a:gd name="T41" fmla="*/ 0 h 1307"/>
                <a:gd name="T42" fmla="*/ 0 w 525"/>
                <a:gd name="T43" fmla="*/ 0 h 1307"/>
                <a:gd name="T44" fmla="*/ 0 w 525"/>
                <a:gd name="T45" fmla="*/ 0 h 1307"/>
                <a:gd name="T46" fmla="*/ 0 w 525"/>
                <a:gd name="T47" fmla="*/ 0 h 1307"/>
                <a:gd name="T48" fmla="*/ 0 w 525"/>
                <a:gd name="T49" fmla="*/ 0 h 1307"/>
                <a:gd name="T50" fmla="*/ 0 w 525"/>
                <a:gd name="T51" fmla="*/ 0 h 1307"/>
                <a:gd name="T52" fmla="*/ 0 w 525"/>
                <a:gd name="T53" fmla="*/ 0 h 1307"/>
                <a:gd name="T54" fmla="*/ 0 w 525"/>
                <a:gd name="T55" fmla="*/ 0 h 1307"/>
                <a:gd name="T56" fmla="*/ 0 w 525"/>
                <a:gd name="T57" fmla="*/ 0 h 1307"/>
                <a:gd name="T58" fmla="*/ 0 w 525"/>
                <a:gd name="T59" fmla="*/ 0 h 1307"/>
                <a:gd name="T60" fmla="*/ 0 w 525"/>
                <a:gd name="T61" fmla="*/ 0 h 1307"/>
                <a:gd name="T62" fmla="*/ 0 w 525"/>
                <a:gd name="T63" fmla="*/ 0 h 1307"/>
                <a:gd name="T64" fmla="*/ 0 w 525"/>
                <a:gd name="T65" fmla="*/ 0 h 1307"/>
                <a:gd name="T66" fmla="*/ 0 w 525"/>
                <a:gd name="T67" fmla="*/ 0 h 1307"/>
                <a:gd name="T68" fmla="*/ 0 w 525"/>
                <a:gd name="T69" fmla="*/ 0 h 1307"/>
                <a:gd name="T70" fmla="*/ 0 w 525"/>
                <a:gd name="T71" fmla="*/ 0 h 1307"/>
                <a:gd name="T72" fmla="*/ 0 w 525"/>
                <a:gd name="T73" fmla="*/ 0 h 1307"/>
                <a:gd name="T74" fmla="*/ 0 w 525"/>
                <a:gd name="T75" fmla="*/ 0 h 1307"/>
                <a:gd name="T76" fmla="*/ 0 w 525"/>
                <a:gd name="T77" fmla="*/ 0 h 130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25"/>
                <a:gd name="T118" fmla="*/ 0 h 1307"/>
                <a:gd name="T119" fmla="*/ 525 w 525"/>
                <a:gd name="T120" fmla="*/ 1307 h 130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25" h="1307">
                  <a:moveTo>
                    <a:pt x="146" y="1103"/>
                  </a:moveTo>
                  <a:lnTo>
                    <a:pt x="50" y="1175"/>
                  </a:lnTo>
                  <a:lnTo>
                    <a:pt x="22" y="1199"/>
                  </a:lnTo>
                  <a:lnTo>
                    <a:pt x="0" y="1249"/>
                  </a:lnTo>
                  <a:lnTo>
                    <a:pt x="29" y="1300"/>
                  </a:lnTo>
                  <a:lnTo>
                    <a:pt x="58" y="1307"/>
                  </a:lnTo>
                  <a:lnTo>
                    <a:pt x="146" y="1278"/>
                  </a:lnTo>
                  <a:lnTo>
                    <a:pt x="277" y="1175"/>
                  </a:lnTo>
                  <a:lnTo>
                    <a:pt x="394" y="1053"/>
                  </a:lnTo>
                  <a:lnTo>
                    <a:pt x="518" y="913"/>
                  </a:lnTo>
                  <a:lnTo>
                    <a:pt x="525" y="855"/>
                  </a:lnTo>
                  <a:lnTo>
                    <a:pt x="525" y="695"/>
                  </a:lnTo>
                  <a:lnTo>
                    <a:pt x="489" y="446"/>
                  </a:lnTo>
                  <a:lnTo>
                    <a:pt x="511" y="300"/>
                  </a:lnTo>
                  <a:lnTo>
                    <a:pt x="525" y="241"/>
                  </a:lnTo>
                  <a:lnTo>
                    <a:pt x="503" y="212"/>
                  </a:lnTo>
                  <a:lnTo>
                    <a:pt x="452" y="183"/>
                  </a:lnTo>
                  <a:lnTo>
                    <a:pt x="415" y="162"/>
                  </a:lnTo>
                  <a:lnTo>
                    <a:pt x="437" y="30"/>
                  </a:lnTo>
                  <a:lnTo>
                    <a:pt x="423" y="0"/>
                  </a:lnTo>
                  <a:lnTo>
                    <a:pt x="394" y="9"/>
                  </a:lnTo>
                  <a:lnTo>
                    <a:pt x="379" y="176"/>
                  </a:lnTo>
                  <a:lnTo>
                    <a:pt x="365" y="219"/>
                  </a:lnTo>
                  <a:lnTo>
                    <a:pt x="358" y="248"/>
                  </a:lnTo>
                  <a:lnTo>
                    <a:pt x="299" y="227"/>
                  </a:lnTo>
                  <a:lnTo>
                    <a:pt x="255" y="227"/>
                  </a:lnTo>
                  <a:lnTo>
                    <a:pt x="255" y="255"/>
                  </a:lnTo>
                  <a:lnTo>
                    <a:pt x="284" y="279"/>
                  </a:lnTo>
                  <a:lnTo>
                    <a:pt x="336" y="279"/>
                  </a:lnTo>
                  <a:lnTo>
                    <a:pt x="372" y="307"/>
                  </a:lnTo>
                  <a:lnTo>
                    <a:pt x="401" y="358"/>
                  </a:lnTo>
                  <a:lnTo>
                    <a:pt x="430" y="439"/>
                  </a:lnTo>
                  <a:lnTo>
                    <a:pt x="452" y="599"/>
                  </a:lnTo>
                  <a:lnTo>
                    <a:pt x="452" y="745"/>
                  </a:lnTo>
                  <a:lnTo>
                    <a:pt x="437" y="862"/>
                  </a:lnTo>
                  <a:lnTo>
                    <a:pt x="408" y="913"/>
                  </a:lnTo>
                  <a:lnTo>
                    <a:pt x="306" y="986"/>
                  </a:lnTo>
                  <a:lnTo>
                    <a:pt x="196" y="1053"/>
                  </a:lnTo>
                  <a:lnTo>
                    <a:pt x="146" y="1103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40992" name="Group 7">
              <a:extLst>
                <a:ext uri="{FF2B5EF4-FFF2-40B4-BE49-F238E27FC236}">
                  <a16:creationId xmlns:a16="http://schemas.microsoft.com/office/drawing/2014/main" id="{D3A4C8C0-7055-0963-816B-561EE55BF9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3" y="2206"/>
              <a:ext cx="339" cy="1010"/>
              <a:chOff x="240" y="2880"/>
              <a:chExt cx="339" cy="1010"/>
            </a:xfrm>
          </p:grpSpPr>
          <p:sp>
            <p:nvSpPr>
              <p:cNvPr id="40993" name="Freeform 8">
                <a:extLst>
                  <a:ext uri="{FF2B5EF4-FFF2-40B4-BE49-F238E27FC236}">
                    <a16:creationId xmlns:a16="http://schemas.microsoft.com/office/drawing/2014/main" id="{55575417-69A0-CB38-3D7F-0509D63867C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61" y="2969"/>
                <a:ext cx="142" cy="191"/>
              </a:xfrm>
              <a:custGeom>
                <a:avLst/>
                <a:gdLst>
                  <a:gd name="T0" fmla="*/ 0 w 432"/>
                  <a:gd name="T1" fmla="*/ 0 h 485"/>
                  <a:gd name="T2" fmla="*/ 0 w 432"/>
                  <a:gd name="T3" fmla="*/ 0 h 485"/>
                  <a:gd name="T4" fmla="*/ 0 w 432"/>
                  <a:gd name="T5" fmla="*/ 0 h 485"/>
                  <a:gd name="T6" fmla="*/ 0 w 432"/>
                  <a:gd name="T7" fmla="*/ 0 h 485"/>
                  <a:gd name="T8" fmla="*/ 0 w 432"/>
                  <a:gd name="T9" fmla="*/ 0 h 485"/>
                  <a:gd name="T10" fmla="*/ 0 w 432"/>
                  <a:gd name="T11" fmla="*/ 0 h 485"/>
                  <a:gd name="T12" fmla="*/ 0 w 432"/>
                  <a:gd name="T13" fmla="*/ 0 h 485"/>
                  <a:gd name="T14" fmla="*/ 0 w 432"/>
                  <a:gd name="T15" fmla="*/ 0 h 485"/>
                  <a:gd name="T16" fmla="*/ 0 w 432"/>
                  <a:gd name="T17" fmla="*/ 0 h 485"/>
                  <a:gd name="T18" fmla="*/ 0 w 432"/>
                  <a:gd name="T19" fmla="*/ 0 h 485"/>
                  <a:gd name="T20" fmla="*/ 0 w 432"/>
                  <a:gd name="T21" fmla="*/ 0 h 485"/>
                  <a:gd name="T22" fmla="*/ 0 w 432"/>
                  <a:gd name="T23" fmla="*/ 0 h 485"/>
                  <a:gd name="T24" fmla="*/ 0 w 432"/>
                  <a:gd name="T25" fmla="*/ 0 h 485"/>
                  <a:gd name="T26" fmla="*/ 0 w 432"/>
                  <a:gd name="T27" fmla="*/ 0 h 485"/>
                  <a:gd name="T28" fmla="*/ 0 w 432"/>
                  <a:gd name="T29" fmla="*/ 0 h 4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32"/>
                  <a:gd name="T46" fmla="*/ 0 h 485"/>
                  <a:gd name="T47" fmla="*/ 432 w 432"/>
                  <a:gd name="T48" fmla="*/ 485 h 48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32" h="485">
                    <a:moveTo>
                      <a:pt x="123" y="206"/>
                    </a:moveTo>
                    <a:lnTo>
                      <a:pt x="159" y="53"/>
                    </a:lnTo>
                    <a:lnTo>
                      <a:pt x="248" y="0"/>
                    </a:lnTo>
                    <a:lnTo>
                      <a:pt x="335" y="0"/>
                    </a:lnTo>
                    <a:lnTo>
                      <a:pt x="388" y="53"/>
                    </a:lnTo>
                    <a:lnTo>
                      <a:pt x="432" y="215"/>
                    </a:lnTo>
                    <a:lnTo>
                      <a:pt x="415" y="349"/>
                    </a:lnTo>
                    <a:lnTo>
                      <a:pt x="379" y="458"/>
                    </a:lnTo>
                    <a:lnTo>
                      <a:pt x="309" y="485"/>
                    </a:lnTo>
                    <a:lnTo>
                      <a:pt x="221" y="475"/>
                    </a:lnTo>
                    <a:lnTo>
                      <a:pt x="132" y="368"/>
                    </a:lnTo>
                    <a:lnTo>
                      <a:pt x="123" y="288"/>
                    </a:lnTo>
                    <a:lnTo>
                      <a:pt x="0" y="242"/>
                    </a:lnTo>
                    <a:lnTo>
                      <a:pt x="0" y="189"/>
                    </a:lnTo>
                    <a:lnTo>
                      <a:pt x="123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4" name="Freeform 9">
                <a:extLst>
                  <a:ext uri="{FF2B5EF4-FFF2-40B4-BE49-F238E27FC236}">
                    <a16:creationId xmlns:a16="http://schemas.microsoft.com/office/drawing/2014/main" id="{758F3F8E-51D5-3E4B-AB42-E5317AB5E44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1" y="3171"/>
                <a:ext cx="165" cy="325"/>
              </a:xfrm>
              <a:custGeom>
                <a:avLst/>
                <a:gdLst>
                  <a:gd name="T0" fmla="*/ 0 w 500"/>
                  <a:gd name="T1" fmla="*/ 0 h 828"/>
                  <a:gd name="T2" fmla="*/ 0 w 500"/>
                  <a:gd name="T3" fmla="*/ 0 h 828"/>
                  <a:gd name="T4" fmla="*/ 0 w 500"/>
                  <a:gd name="T5" fmla="*/ 0 h 828"/>
                  <a:gd name="T6" fmla="*/ 0 w 500"/>
                  <a:gd name="T7" fmla="*/ 0 h 828"/>
                  <a:gd name="T8" fmla="*/ 0 w 500"/>
                  <a:gd name="T9" fmla="*/ 0 h 828"/>
                  <a:gd name="T10" fmla="*/ 0 w 500"/>
                  <a:gd name="T11" fmla="*/ 0 h 828"/>
                  <a:gd name="T12" fmla="*/ 0 w 500"/>
                  <a:gd name="T13" fmla="*/ 0 h 828"/>
                  <a:gd name="T14" fmla="*/ 0 w 500"/>
                  <a:gd name="T15" fmla="*/ 0 h 828"/>
                  <a:gd name="T16" fmla="*/ 0 w 500"/>
                  <a:gd name="T17" fmla="*/ 0 h 828"/>
                  <a:gd name="T18" fmla="*/ 0 w 500"/>
                  <a:gd name="T19" fmla="*/ 0 h 828"/>
                  <a:gd name="T20" fmla="*/ 0 w 500"/>
                  <a:gd name="T21" fmla="*/ 0 h 828"/>
                  <a:gd name="T22" fmla="*/ 0 w 500"/>
                  <a:gd name="T23" fmla="*/ 0 h 828"/>
                  <a:gd name="T24" fmla="*/ 0 w 500"/>
                  <a:gd name="T25" fmla="*/ 0 h 828"/>
                  <a:gd name="T26" fmla="*/ 0 w 500"/>
                  <a:gd name="T27" fmla="*/ 0 h 828"/>
                  <a:gd name="T28" fmla="*/ 0 w 500"/>
                  <a:gd name="T29" fmla="*/ 0 h 828"/>
                  <a:gd name="T30" fmla="*/ 0 w 500"/>
                  <a:gd name="T31" fmla="*/ 0 h 828"/>
                  <a:gd name="T32" fmla="*/ 0 w 500"/>
                  <a:gd name="T33" fmla="*/ 0 h 828"/>
                  <a:gd name="T34" fmla="*/ 0 w 500"/>
                  <a:gd name="T35" fmla="*/ 0 h 828"/>
                  <a:gd name="T36" fmla="*/ 0 w 500"/>
                  <a:gd name="T37" fmla="*/ 0 h 828"/>
                  <a:gd name="T38" fmla="*/ 0 w 500"/>
                  <a:gd name="T39" fmla="*/ 0 h 828"/>
                  <a:gd name="T40" fmla="*/ 0 w 500"/>
                  <a:gd name="T41" fmla="*/ 0 h 828"/>
                  <a:gd name="T42" fmla="*/ 0 w 500"/>
                  <a:gd name="T43" fmla="*/ 0 h 828"/>
                  <a:gd name="T44" fmla="*/ 0 w 500"/>
                  <a:gd name="T45" fmla="*/ 0 h 828"/>
                  <a:gd name="T46" fmla="*/ 0 w 500"/>
                  <a:gd name="T47" fmla="*/ 0 h 828"/>
                  <a:gd name="T48" fmla="*/ 0 w 500"/>
                  <a:gd name="T49" fmla="*/ 0 h 828"/>
                  <a:gd name="T50" fmla="*/ 0 w 500"/>
                  <a:gd name="T51" fmla="*/ 0 h 828"/>
                  <a:gd name="T52" fmla="*/ 0 w 500"/>
                  <a:gd name="T53" fmla="*/ 0 h 82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00"/>
                  <a:gd name="T82" fmla="*/ 0 h 828"/>
                  <a:gd name="T83" fmla="*/ 500 w 500"/>
                  <a:gd name="T84" fmla="*/ 828 h 82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00" h="828">
                    <a:moveTo>
                      <a:pt x="41" y="173"/>
                    </a:moveTo>
                    <a:lnTo>
                      <a:pt x="163" y="35"/>
                    </a:lnTo>
                    <a:lnTo>
                      <a:pt x="232" y="0"/>
                    </a:lnTo>
                    <a:lnTo>
                      <a:pt x="366" y="5"/>
                    </a:lnTo>
                    <a:lnTo>
                      <a:pt x="488" y="57"/>
                    </a:lnTo>
                    <a:lnTo>
                      <a:pt x="500" y="126"/>
                    </a:lnTo>
                    <a:lnTo>
                      <a:pt x="483" y="207"/>
                    </a:lnTo>
                    <a:lnTo>
                      <a:pt x="396" y="281"/>
                    </a:lnTo>
                    <a:lnTo>
                      <a:pt x="349" y="414"/>
                    </a:lnTo>
                    <a:lnTo>
                      <a:pt x="349" y="552"/>
                    </a:lnTo>
                    <a:lnTo>
                      <a:pt x="384" y="637"/>
                    </a:lnTo>
                    <a:lnTo>
                      <a:pt x="448" y="695"/>
                    </a:lnTo>
                    <a:lnTo>
                      <a:pt x="448" y="765"/>
                    </a:lnTo>
                    <a:lnTo>
                      <a:pt x="419" y="800"/>
                    </a:lnTo>
                    <a:lnTo>
                      <a:pt x="384" y="816"/>
                    </a:lnTo>
                    <a:lnTo>
                      <a:pt x="268" y="828"/>
                    </a:lnTo>
                    <a:lnTo>
                      <a:pt x="163" y="747"/>
                    </a:lnTo>
                    <a:lnTo>
                      <a:pt x="53" y="574"/>
                    </a:lnTo>
                    <a:lnTo>
                      <a:pt x="0" y="368"/>
                    </a:lnTo>
                    <a:lnTo>
                      <a:pt x="140" y="436"/>
                    </a:lnTo>
                    <a:lnTo>
                      <a:pt x="192" y="436"/>
                    </a:lnTo>
                    <a:lnTo>
                      <a:pt x="227" y="396"/>
                    </a:lnTo>
                    <a:lnTo>
                      <a:pt x="251" y="316"/>
                    </a:lnTo>
                    <a:lnTo>
                      <a:pt x="209" y="293"/>
                    </a:lnTo>
                    <a:lnTo>
                      <a:pt x="53" y="293"/>
                    </a:lnTo>
                    <a:lnTo>
                      <a:pt x="18" y="293"/>
                    </a:lnTo>
                    <a:lnTo>
                      <a:pt x="41" y="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5" name="Freeform 10">
                <a:extLst>
                  <a:ext uri="{FF2B5EF4-FFF2-40B4-BE49-F238E27FC236}">
                    <a16:creationId xmlns:a16="http://schemas.microsoft.com/office/drawing/2014/main" id="{867DF773-37E1-312E-BFDB-6133DA0721C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25" y="3185"/>
                <a:ext cx="87" cy="352"/>
              </a:xfrm>
              <a:custGeom>
                <a:avLst/>
                <a:gdLst>
                  <a:gd name="T0" fmla="*/ 0 w 265"/>
                  <a:gd name="T1" fmla="*/ 0 h 895"/>
                  <a:gd name="T2" fmla="*/ 0 w 265"/>
                  <a:gd name="T3" fmla="*/ 0 h 895"/>
                  <a:gd name="T4" fmla="*/ 0 w 265"/>
                  <a:gd name="T5" fmla="*/ 0 h 895"/>
                  <a:gd name="T6" fmla="*/ 0 w 265"/>
                  <a:gd name="T7" fmla="*/ 0 h 895"/>
                  <a:gd name="T8" fmla="*/ 0 w 265"/>
                  <a:gd name="T9" fmla="*/ 0 h 895"/>
                  <a:gd name="T10" fmla="*/ 0 w 265"/>
                  <a:gd name="T11" fmla="*/ 0 h 895"/>
                  <a:gd name="T12" fmla="*/ 0 w 265"/>
                  <a:gd name="T13" fmla="*/ 0 h 895"/>
                  <a:gd name="T14" fmla="*/ 0 w 265"/>
                  <a:gd name="T15" fmla="*/ 0 h 895"/>
                  <a:gd name="T16" fmla="*/ 0 w 265"/>
                  <a:gd name="T17" fmla="*/ 0 h 895"/>
                  <a:gd name="T18" fmla="*/ 0 w 265"/>
                  <a:gd name="T19" fmla="*/ 0 h 895"/>
                  <a:gd name="T20" fmla="*/ 0 w 265"/>
                  <a:gd name="T21" fmla="*/ 0 h 895"/>
                  <a:gd name="T22" fmla="*/ 0 w 265"/>
                  <a:gd name="T23" fmla="*/ 0 h 895"/>
                  <a:gd name="T24" fmla="*/ 0 w 265"/>
                  <a:gd name="T25" fmla="*/ 0 h 895"/>
                  <a:gd name="T26" fmla="*/ 0 w 265"/>
                  <a:gd name="T27" fmla="*/ 0 h 895"/>
                  <a:gd name="T28" fmla="*/ 0 w 265"/>
                  <a:gd name="T29" fmla="*/ 0 h 895"/>
                  <a:gd name="T30" fmla="*/ 0 w 265"/>
                  <a:gd name="T31" fmla="*/ 0 h 895"/>
                  <a:gd name="T32" fmla="*/ 0 w 265"/>
                  <a:gd name="T33" fmla="*/ 0 h 895"/>
                  <a:gd name="T34" fmla="*/ 0 w 265"/>
                  <a:gd name="T35" fmla="*/ 0 h 895"/>
                  <a:gd name="T36" fmla="*/ 0 w 265"/>
                  <a:gd name="T37" fmla="*/ 0 h 895"/>
                  <a:gd name="T38" fmla="*/ 0 w 265"/>
                  <a:gd name="T39" fmla="*/ 0 h 895"/>
                  <a:gd name="T40" fmla="*/ 0 w 265"/>
                  <a:gd name="T41" fmla="*/ 0 h 895"/>
                  <a:gd name="T42" fmla="*/ 0 w 265"/>
                  <a:gd name="T43" fmla="*/ 0 h 895"/>
                  <a:gd name="T44" fmla="*/ 0 w 265"/>
                  <a:gd name="T45" fmla="*/ 0 h 895"/>
                  <a:gd name="T46" fmla="*/ 0 w 265"/>
                  <a:gd name="T47" fmla="*/ 0 h 895"/>
                  <a:gd name="T48" fmla="*/ 0 w 265"/>
                  <a:gd name="T49" fmla="*/ 0 h 895"/>
                  <a:gd name="T50" fmla="*/ 0 w 265"/>
                  <a:gd name="T51" fmla="*/ 0 h 895"/>
                  <a:gd name="T52" fmla="*/ 0 w 265"/>
                  <a:gd name="T53" fmla="*/ 0 h 895"/>
                  <a:gd name="T54" fmla="*/ 0 w 265"/>
                  <a:gd name="T55" fmla="*/ 0 h 89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65"/>
                  <a:gd name="T85" fmla="*/ 0 h 895"/>
                  <a:gd name="T86" fmla="*/ 265 w 265"/>
                  <a:gd name="T87" fmla="*/ 895 h 89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65" h="895">
                    <a:moveTo>
                      <a:pt x="0" y="75"/>
                    </a:moveTo>
                    <a:lnTo>
                      <a:pt x="29" y="23"/>
                    </a:lnTo>
                    <a:lnTo>
                      <a:pt x="83" y="0"/>
                    </a:lnTo>
                    <a:lnTo>
                      <a:pt x="135" y="5"/>
                    </a:lnTo>
                    <a:lnTo>
                      <a:pt x="206" y="108"/>
                    </a:lnTo>
                    <a:lnTo>
                      <a:pt x="265" y="264"/>
                    </a:lnTo>
                    <a:lnTo>
                      <a:pt x="265" y="384"/>
                    </a:lnTo>
                    <a:lnTo>
                      <a:pt x="241" y="447"/>
                    </a:lnTo>
                    <a:lnTo>
                      <a:pt x="118" y="522"/>
                    </a:lnTo>
                    <a:lnTo>
                      <a:pt x="83" y="573"/>
                    </a:lnTo>
                    <a:lnTo>
                      <a:pt x="83" y="608"/>
                    </a:lnTo>
                    <a:lnTo>
                      <a:pt x="123" y="654"/>
                    </a:lnTo>
                    <a:lnTo>
                      <a:pt x="189" y="723"/>
                    </a:lnTo>
                    <a:lnTo>
                      <a:pt x="224" y="814"/>
                    </a:lnTo>
                    <a:lnTo>
                      <a:pt x="212" y="895"/>
                    </a:lnTo>
                    <a:lnTo>
                      <a:pt x="177" y="877"/>
                    </a:lnTo>
                    <a:lnTo>
                      <a:pt x="159" y="764"/>
                    </a:lnTo>
                    <a:lnTo>
                      <a:pt x="101" y="694"/>
                    </a:lnTo>
                    <a:lnTo>
                      <a:pt x="54" y="676"/>
                    </a:lnTo>
                    <a:lnTo>
                      <a:pt x="29" y="643"/>
                    </a:lnTo>
                    <a:lnTo>
                      <a:pt x="29" y="568"/>
                    </a:lnTo>
                    <a:lnTo>
                      <a:pt x="64" y="505"/>
                    </a:lnTo>
                    <a:lnTo>
                      <a:pt x="123" y="465"/>
                    </a:lnTo>
                    <a:lnTo>
                      <a:pt x="212" y="402"/>
                    </a:lnTo>
                    <a:lnTo>
                      <a:pt x="224" y="327"/>
                    </a:lnTo>
                    <a:lnTo>
                      <a:pt x="177" y="224"/>
                    </a:lnTo>
                    <a:lnTo>
                      <a:pt x="101" y="143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6" name="Freeform 11">
                <a:extLst>
                  <a:ext uri="{FF2B5EF4-FFF2-40B4-BE49-F238E27FC236}">
                    <a16:creationId xmlns:a16="http://schemas.microsoft.com/office/drawing/2014/main" id="{472B8202-CCEA-8A15-0025-554354ECCB7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08" y="3434"/>
                <a:ext cx="126" cy="456"/>
              </a:xfrm>
              <a:custGeom>
                <a:avLst/>
                <a:gdLst>
                  <a:gd name="T0" fmla="*/ 0 w 383"/>
                  <a:gd name="T1" fmla="*/ 0 h 1160"/>
                  <a:gd name="T2" fmla="*/ 0 w 383"/>
                  <a:gd name="T3" fmla="*/ 0 h 1160"/>
                  <a:gd name="T4" fmla="*/ 0 w 383"/>
                  <a:gd name="T5" fmla="*/ 0 h 1160"/>
                  <a:gd name="T6" fmla="*/ 0 w 383"/>
                  <a:gd name="T7" fmla="*/ 0 h 1160"/>
                  <a:gd name="T8" fmla="*/ 0 w 383"/>
                  <a:gd name="T9" fmla="*/ 0 h 1160"/>
                  <a:gd name="T10" fmla="*/ 0 w 383"/>
                  <a:gd name="T11" fmla="*/ 0 h 1160"/>
                  <a:gd name="T12" fmla="*/ 0 w 383"/>
                  <a:gd name="T13" fmla="*/ 0 h 1160"/>
                  <a:gd name="T14" fmla="*/ 0 w 383"/>
                  <a:gd name="T15" fmla="*/ 0 h 1160"/>
                  <a:gd name="T16" fmla="*/ 0 w 383"/>
                  <a:gd name="T17" fmla="*/ 0 h 1160"/>
                  <a:gd name="T18" fmla="*/ 0 w 383"/>
                  <a:gd name="T19" fmla="*/ 0 h 1160"/>
                  <a:gd name="T20" fmla="*/ 0 w 383"/>
                  <a:gd name="T21" fmla="*/ 0 h 1160"/>
                  <a:gd name="T22" fmla="*/ 0 w 383"/>
                  <a:gd name="T23" fmla="*/ 0 h 1160"/>
                  <a:gd name="T24" fmla="*/ 0 w 383"/>
                  <a:gd name="T25" fmla="*/ 0 h 1160"/>
                  <a:gd name="T26" fmla="*/ 0 w 383"/>
                  <a:gd name="T27" fmla="*/ 0 h 1160"/>
                  <a:gd name="T28" fmla="*/ 0 w 383"/>
                  <a:gd name="T29" fmla="*/ 0 h 1160"/>
                  <a:gd name="T30" fmla="*/ 0 w 383"/>
                  <a:gd name="T31" fmla="*/ 0 h 1160"/>
                  <a:gd name="T32" fmla="*/ 0 w 383"/>
                  <a:gd name="T33" fmla="*/ 0 h 1160"/>
                  <a:gd name="T34" fmla="*/ 0 w 383"/>
                  <a:gd name="T35" fmla="*/ 0 h 1160"/>
                  <a:gd name="T36" fmla="*/ 0 w 383"/>
                  <a:gd name="T37" fmla="*/ 0 h 1160"/>
                  <a:gd name="T38" fmla="*/ 0 w 383"/>
                  <a:gd name="T39" fmla="*/ 0 h 1160"/>
                  <a:gd name="T40" fmla="*/ 0 w 383"/>
                  <a:gd name="T41" fmla="*/ 0 h 1160"/>
                  <a:gd name="T42" fmla="*/ 0 w 383"/>
                  <a:gd name="T43" fmla="*/ 0 h 1160"/>
                  <a:gd name="T44" fmla="*/ 0 w 383"/>
                  <a:gd name="T45" fmla="*/ 0 h 1160"/>
                  <a:gd name="T46" fmla="*/ 0 w 383"/>
                  <a:gd name="T47" fmla="*/ 0 h 1160"/>
                  <a:gd name="T48" fmla="*/ 0 w 383"/>
                  <a:gd name="T49" fmla="*/ 0 h 1160"/>
                  <a:gd name="T50" fmla="*/ 0 w 383"/>
                  <a:gd name="T51" fmla="*/ 0 h 1160"/>
                  <a:gd name="T52" fmla="*/ 0 w 383"/>
                  <a:gd name="T53" fmla="*/ 0 h 116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83"/>
                  <a:gd name="T82" fmla="*/ 0 h 1160"/>
                  <a:gd name="T83" fmla="*/ 383 w 383"/>
                  <a:gd name="T84" fmla="*/ 1160 h 1160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83" h="1160">
                    <a:moveTo>
                      <a:pt x="0" y="0"/>
                    </a:moveTo>
                    <a:lnTo>
                      <a:pt x="99" y="17"/>
                    </a:lnTo>
                    <a:lnTo>
                      <a:pt x="151" y="103"/>
                    </a:lnTo>
                    <a:lnTo>
                      <a:pt x="203" y="257"/>
                    </a:lnTo>
                    <a:lnTo>
                      <a:pt x="226" y="451"/>
                    </a:lnTo>
                    <a:lnTo>
                      <a:pt x="226" y="560"/>
                    </a:lnTo>
                    <a:lnTo>
                      <a:pt x="191" y="696"/>
                    </a:lnTo>
                    <a:lnTo>
                      <a:pt x="134" y="885"/>
                    </a:lnTo>
                    <a:lnTo>
                      <a:pt x="122" y="937"/>
                    </a:lnTo>
                    <a:lnTo>
                      <a:pt x="139" y="965"/>
                    </a:lnTo>
                    <a:lnTo>
                      <a:pt x="261" y="1006"/>
                    </a:lnTo>
                    <a:lnTo>
                      <a:pt x="383" y="1086"/>
                    </a:lnTo>
                    <a:lnTo>
                      <a:pt x="378" y="1119"/>
                    </a:lnTo>
                    <a:lnTo>
                      <a:pt x="290" y="1160"/>
                    </a:lnTo>
                    <a:lnTo>
                      <a:pt x="256" y="1142"/>
                    </a:lnTo>
                    <a:lnTo>
                      <a:pt x="191" y="1057"/>
                    </a:lnTo>
                    <a:lnTo>
                      <a:pt x="116" y="1016"/>
                    </a:lnTo>
                    <a:lnTo>
                      <a:pt x="34" y="988"/>
                    </a:lnTo>
                    <a:lnTo>
                      <a:pt x="29" y="948"/>
                    </a:lnTo>
                    <a:lnTo>
                      <a:pt x="52" y="868"/>
                    </a:lnTo>
                    <a:lnTo>
                      <a:pt x="116" y="743"/>
                    </a:lnTo>
                    <a:lnTo>
                      <a:pt x="156" y="594"/>
                    </a:lnTo>
                    <a:lnTo>
                      <a:pt x="156" y="423"/>
                    </a:lnTo>
                    <a:lnTo>
                      <a:pt x="122" y="274"/>
                    </a:lnTo>
                    <a:lnTo>
                      <a:pt x="47" y="136"/>
                    </a:lnTo>
                    <a:lnTo>
                      <a:pt x="12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7" name="Freeform 12">
                <a:extLst>
                  <a:ext uri="{FF2B5EF4-FFF2-40B4-BE49-F238E27FC236}">
                    <a16:creationId xmlns:a16="http://schemas.microsoft.com/office/drawing/2014/main" id="{76E8A537-9C93-CF0C-C6B0-9560853AE6D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27" y="3432"/>
                <a:ext cx="152" cy="404"/>
              </a:xfrm>
              <a:custGeom>
                <a:avLst/>
                <a:gdLst>
                  <a:gd name="T0" fmla="*/ 0 w 461"/>
                  <a:gd name="T1" fmla="*/ 0 h 1027"/>
                  <a:gd name="T2" fmla="*/ 0 w 461"/>
                  <a:gd name="T3" fmla="*/ 0 h 1027"/>
                  <a:gd name="T4" fmla="*/ 0 w 461"/>
                  <a:gd name="T5" fmla="*/ 0 h 1027"/>
                  <a:gd name="T6" fmla="*/ 0 w 461"/>
                  <a:gd name="T7" fmla="*/ 0 h 1027"/>
                  <a:gd name="T8" fmla="*/ 0 w 461"/>
                  <a:gd name="T9" fmla="*/ 0 h 1027"/>
                  <a:gd name="T10" fmla="*/ 0 w 461"/>
                  <a:gd name="T11" fmla="*/ 0 h 1027"/>
                  <a:gd name="T12" fmla="*/ 0 w 461"/>
                  <a:gd name="T13" fmla="*/ 0 h 1027"/>
                  <a:gd name="T14" fmla="*/ 0 w 461"/>
                  <a:gd name="T15" fmla="*/ 0 h 1027"/>
                  <a:gd name="T16" fmla="*/ 0 w 461"/>
                  <a:gd name="T17" fmla="*/ 0 h 1027"/>
                  <a:gd name="T18" fmla="*/ 0 w 461"/>
                  <a:gd name="T19" fmla="*/ 0 h 1027"/>
                  <a:gd name="T20" fmla="*/ 0 w 461"/>
                  <a:gd name="T21" fmla="*/ 0 h 1027"/>
                  <a:gd name="T22" fmla="*/ 0 w 461"/>
                  <a:gd name="T23" fmla="*/ 0 h 1027"/>
                  <a:gd name="T24" fmla="*/ 0 w 461"/>
                  <a:gd name="T25" fmla="*/ 0 h 1027"/>
                  <a:gd name="T26" fmla="*/ 0 w 461"/>
                  <a:gd name="T27" fmla="*/ 0 h 1027"/>
                  <a:gd name="T28" fmla="*/ 0 w 461"/>
                  <a:gd name="T29" fmla="*/ 0 h 1027"/>
                  <a:gd name="T30" fmla="*/ 0 w 461"/>
                  <a:gd name="T31" fmla="*/ 0 h 1027"/>
                  <a:gd name="T32" fmla="*/ 0 w 461"/>
                  <a:gd name="T33" fmla="*/ 0 h 1027"/>
                  <a:gd name="T34" fmla="*/ 0 w 461"/>
                  <a:gd name="T35" fmla="*/ 0 h 1027"/>
                  <a:gd name="T36" fmla="*/ 0 w 461"/>
                  <a:gd name="T37" fmla="*/ 0 h 1027"/>
                  <a:gd name="T38" fmla="*/ 0 w 461"/>
                  <a:gd name="T39" fmla="*/ 0 h 1027"/>
                  <a:gd name="T40" fmla="*/ 0 w 461"/>
                  <a:gd name="T41" fmla="*/ 0 h 1027"/>
                  <a:gd name="T42" fmla="*/ 0 w 461"/>
                  <a:gd name="T43" fmla="*/ 0 h 1027"/>
                  <a:gd name="T44" fmla="*/ 0 w 461"/>
                  <a:gd name="T45" fmla="*/ 0 h 1027"/>
                  <a:gd name="T46" fmla="*/ 0 w 461"/>
                  <a:gd name="T47" fmla="*/ 0 h 1027"/>
                  <a:gd name="T48" fmla="*/ 0 w 461"/>
                  <a:gd name="T49" fmla="*/ 0 h 1027"/>
                  <a:gd name="T50" fmla="*/ 0 w 461"/>
                  <a:gd name="T51" fmla="*/ 0 h 1027"/>
                  <a:gd name="T52" fmla="*/ 0 w 461"/>
                  <a:gd name="T53" fmla="*/ 0 h 1027"/>
                  <a:gd name="T54" fmla="*/ 0 w 461"/>
                  <a:gd name="T55" fmla="*/ 0 h 102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1"/>
                  <a:gd name="T85" fmla="*/ 0 h 1027"/>
                  <a:gd name="T86" fmla="*/ 461 w 461"/>
                  <a:gd name="T87" fmla="*/ 1027 h 102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1" h="1027">
                    <a:moveTo>
                      <a:pt x="421" y="0"/>
                    </a:moveTo>
                    <a:lnTo>
                      <a:pt x="449" y="22"/>
                    </a:lnTo>
                    <a:lnTo>
                      <a:pt x="461" y="91"/>
                    </a:lnTo>
                    <a:lnTo>
                      <a:pt x="439" y="159"/>
                    </a:lnTo>
                    <a:lnTo>
                      <a:pt x="380" y="245"/>
                    </a:lnTo>
                    <a:lnTo>
                      <a:pt x="315" y="348"/>
                    </a:lnTo>
                    <a:lnTo>
                      <a:pt x="293" y="462"/>
                    </a:lnTo>
                    <a:lnTo>
                      <a:pt x="310" y="645"/>
                    </a:lnTo>
                    <a:lnTo>
                      <a:pt x="350" y="868"/>
                    </a:lnTo>
                    <a:lnTo>
                      <a:pt x="380" y="959"/>
                    </a:lnTo>
                    <a:lnTo>
                      <a:pt x="368" y="987"/>
                    </a:lnTo>
                    <a:lnTo>
                      <a:pt x="298" y="992"/>
                    </a:lnTo>
                    <a:lnTo>
                      <a:pt x="211" y="969"/>
                    </a:lnTo>
                    <a:lnTo>
                      <a:pt x="134" y="1004"/>
                    </a:lnTo>
                    <a:lnTo>
                      <a:pt x="87" y="1027"/>
                    </a:lnTo>
                    <a:lnTo>
                      <a:pt x="53" y="1022"/>
                    </a:lnTo>
                    <a:lnTo>
                      <a:pt x="0" y="959"/>
                    </a:lnTo>
                    <a:lnTo>
                      <a:pt x="53" y="936"/>
                    </a:lnTo>
                    <a:lnTo>
                      <a:pt x="187" y="908"/>
                    </a:lnTo>
                    <a:lnTo>
                      <a:pt x="263" y="936"/>
                    </a:lnTo>
                    <a:lnTo>
                      <a:pt x="315" y="936"/>
                    </a:lnTo>
                    <a:lnTo>
                      <a:pt x="310" y="890"/>
                    </a:lnTo>
                    <a:lnTo>
                      <a:pt x="258" y="616"/>
                    </a:lnTo>
                    <a:lnTo>
                      <a:pt x="222" y="456"/>
                    </a:lnTo>
                    <a:lnTo>
                      <a:pt x="228" y="376"/>
                    </a:lnTo>
                    <a:lnTo>
                      <a:pt x="280" y="227"/>
                    </a:lnTo>
                    <a:lnTo>
                      <a:pt x="333" y="91"/>
                    </a:lnTo>
                    <a:lnTo>
                      <a:pt x="42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8" name="Freeform 13">
                <a:extLst>
                  <a:ext uri="{FF2B5EF4-FFF2-40B4-BE49-F238E27FC236}">
                    <a16:creationId xmlns:a16="http://schemas.microsoft.com/office/drawing/2014/main" id="{BC0BB3C5-6681-4C01-C4D1-65067BE05EE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46" y="2891"/>
                <a:ext cx="273" cy="221"/>
              </a:xfrm>
              <a:custGeom>
                <a:avLst/>
                <a:gdLst>
                  <a:gd name="T0" fmla="*/ 0 w 827"/>
                  <a:gd name="T1" fmla="*/ 0 h 563"/>
                  <a:gd name="T2" fmla="*/ 0 w 827"/>
                  <a:gd name="T3" fmla="*/ 0 h 563"/>
                  <a:gd name="T4" fmla="*/ 0 w 827"/>
                  <a:gd name="T5" fmla="*/ 0 h 563"/>
                  <a:gd name="T6" fmla="*/ 0 w 827"/>
                  <a:gd name="T7" fmla="*/ 0 h 563"/>
                  <a:gd name="T8" fmla="*/ 0 w 827"/>
                  <a:gd name="T9" fmla="*/ 0 h 563"/>
                  <a:gd name="T10" fmla="*/ 0 w 827"/>
                  <a:gd name="T11" fmla="*/ 0 h 563"/>
                  <a:gd name="T12" fmla="*/ 0 w 827"/>
                  <a:gd name="T13" fmla="*/ 0 h 563"/>
                  <a:gd name="T14" fmla="*/ 0 w 827"/>
                  <a:gd name="T15" fmla="*/ 0 h 563"/>
                  <a:gd name="T16" fmla="*/ 0 w 827"/>
                  <a:gd name="T17" fmla="*/ 0 h 563"/>
                  <a:gd name="T18" fmla="*/ 0 w 827"/>
                  <a:gd name="T19" fmla="*/ 0 h 563"/>
                  <a:gd name="T20" fmla="*/ 0 w 827"/>
                  <a:gd name="T21" fmla="*/ 0 h 563"/>
                  <a:gd name="T22" fmla="*/ 0 w 827"/>
                  <a:gd name="T23" fmla="*/ 0 h 563"/>
                  <a:gd name="T24" fmla="*/ 0 w 827"/>
                  <a:gd name="T25" fmla="*/ 0 h 563"/>
                  <a:gd name="T26" fmla="*/ 0 w 827"/>
                  <a:gd name="T27" fmla="*/ 0 h 563"/>
                  <a:gd name="T28" fmla="*/ 0 w 827"/>
                  <a:gd name="T29" fmla="*/ 0 h 563"/>
                  <a:gd name="T30" fmla="*/ 0 w 827"/>
                  <a:gd name="T31" fmla="*/ 0 h 563"/>
                  <a:gd name="T32" fmla="*/ 0 w 827"/>
                  <a:gd name="T33" fmla="*/ 0 h 563"/>
                  <a:gd name="T34" fmla="*/ 0 w 827"/>
                  <a:gd name="T35" fmla="*/ 0 h 563"/>
                  <a:gd name="T36" fmla="*/ 0 w 827"/>
                  <a:gd name="T37" fmla="*/ 0 h 563"/>
                  <a:gd name="T38" fmla="*/ 0 w 827"/>
                  <a:gd name="T39" fmla="*/ 0 h 563"/>
                  <a:gd name="T40" fmla="*/ 0 w 827"/>
                  <a:gd name="T41" fmla="*/ 0 h 563"/>
                  <a:gd name="T42" fmla="*/ 0 w 827"/>
                  <a:gd name="T43" fmla="*/ 0 h 563"/>
                  <a:gd name="T44" fmla="*/ 0 w 827"/>
                  <a:gd name="T45" fmla="*/ 0 h 563"/>
                  <a:gd name="T46" fmla="*/ 0 w 827"/>
                  <a:gd name="T47" fmla="*/ 0 h 56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7"/>
                  <a:gd name="T73" fmla="*/ 0 h 563"/>
                  <a:gd name="T74" fmla="*/ 827 w 827"/>
                  <a:gd name="T75" fmla="*/ 563 h 56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7" h="563">
                    <a:moveTo>
                      <a:pt x="0" y="139"/>
                    </a:moveTo>
                    <a:lnTo>
                      <a:pt x="108" y="18"/>
                    </a:lnTo>
                    <a:lnTo>
                      <a:pt x="160" y="75"/>
                    </a:lnTo>
                    <a:lnTo>
                      <a:pt x="213" y="110"/>
                    </a:lnTo>
                    <a:lnTo>
                      <a:pt x="269" y="110"/>
                    </a:lnTo>
                    <a:lnTo>
                      <a:pt x="327" y="52"/>
                    </a:lnTo>
                    <a:lnTo>
                      <a:pt x="396" y="5"/>
                    </a:lnTo>
                    <a:lnTo>
                      <a:pt x="477" y="0"/>
                    </a:lnTo>
                    <a:lnTo>
                      <a:pt x="563" y="35"/>
                    </a:lnTo>
                    <a:lnTo>
                      <a:pt x="620" y="87"/>
                    </a:lnTo>
                    <a:lnTo>
                      <a:pt x="648" y="157"/>
                    </a:lnTo>
                    <a:lnTo>
                      <a:pt x="654" y="249"/>
                    </a:lnTo>
                    <a:lnTo>
                      <a:pt x="671" y="331"/>
                    </a:lnTo>
                    <a:lnTo>
                      <a:pt x="718" y="371"/>
                    </a:lnTo>
                    <a:lnTo>
                      <a:pt x="774" y="389"/>
                    </a:lnTo>
                    <a:lnTo>
                      <a:pt x="827" y="401"/>
                    </a:lnTo>
                    <a:lnTo>
                      <a:pt x="786" y="563"/>
                    </a:lnTo>
                    <a:lnTo>
                      <a:pt x="654" y="540"/>
                    </a:lnTo>
                    <a:lnTo>
                      <a:pt x="517" y="493"/>
                    </a:lnTo>
                    <a:lnTo>
                      <a:pt x="407" y="441"/>
                    </a:lnTo>
                    <a:lnTo>
                      <a:pt x="286" y="389"/>
                    </a:lnTo>
                    <a:lnTo>
                      <a:pt x="160" y="331"/>
                    </a:lnTo>
                    <a:lnTo>
                      <a:pt x="57" y="209"/>
                    </a:lnTo>
                    <a:lnTo>
                      <a:pt x="0" y="139"/>
                    </a:lnTo>
                    <a:close/>
                  </a:path>
                </a:pathLst>
              </a:custGeom>
              <a:solidFill>
                <a:srgbClr val="063D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9" name="Freeform 14">
                <a:extLst>
                  <a:ext uri="{FF2B5EF4-FFF2-40B4-BE49-F238E27FC236}">
                    <a16:creationId xmlns:a16="http://schemas.microsoft.com/office/drawing/2014/main" id="{929622C1-917E-D78D-3895-3772CC44DD8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40" y="2880"/>
                <a:ext cx="283" cy="238"/>
              </a:xfrm>
              <a:custGeom>
                <a:avLst/>
                <a:gdLst>
                  <a:gd name="T0" fmla="*/ 0 w 856"/>
                  <a:gd name="T1" fmla="*/ 0 h 606"/>
                  <a:gd name="T2" fmla="*/ 0 w 856"/>
                  <a:gd name="T3" fmla="*/ 0 h 606"/>
                  <a:gd name="T4" fmla="*/ 0 w 856"/>
                  <a:gd name="T5" fmla="*/ 0 h 606"/>
                  <a:gd name="T6" fmla="*/ 0 w 856"/>
                  <a:gd name="T7" fmla="*/ 0 h 606"/>
                  <a:gd name="T8" fmla="*/ 0 w 856"/>
                  <a:gd name="T9" fmla="*/ 0 h 606"/>
                  <a:gd name="T10" fmla="*/ 0 w 856"/>
                  <a:gd name="T11" fmla="*/ 0 h 606"/>
                  <a:gd name="T12" fmla="*/ 0 w 856"/>
                  <a:gd name="T13" fmla="*/ 0 h 606"/>
                  <a:gd name="T14" fmla="*/ 0 w 856"/>
                  <a:gd name="T15" fmla="*/ 0 h 606"/>
                  <a:gd name="T16" fmla="*/ 0 w 856"/>
                  <a:gd name="T17" fmla="*/ 0 h 606"/>
                  <a:gd name="T18" fmla="*/ 0 w 856"/>
                  <a:gd name="T19" fmla="*/ 0 h 606"/>
                  <a:gd name="T20" fmla="*/ 0 w 856"/>
                  <a:gd name="T21" fmla="*/ 0 h 606"/>
                  <a:gd name="T22" fmla="*/ 0 w 856"/>
                  <a:gd name="T23" fmla="*/ 0 h 606"/>
                  <a:gd name="T24" fmla="*/ 0 w 856"/>
                  <a:gd name="T25" fmla="*/ 0 h 606"/>
                  <a:gd name="T26" fmla="*/ 0 w 856"/>
                  <a:gd name="T27" fmla="*/ 0 h 606"/>
                  <a:gd name="T28" fmla="*/ 0 w 856"/>
                  <a:gd name="T29" fmla="*/ 0 h 606"/>
                  <a:gd name="T30" fmla="*/ 0 w 856"/>
                  <a:gd name="T31" fmla="*/ 0 h 606"/>
                  <a:gd name="T32" fmla="*/ 0 w 856"/>
                  <a:gd name="T33" fmla="*/ 0 h 606"/>
                  <a:gd name="T34" fmla="*/ 0 w 856"/>
                  <a:gd name="T35" fmla="*/ 0 h 606"/>
                  <a:gd name="T36" fmla="*/ 0 w 856"/>
                  <a:gd name="T37" fmla="*/ 0 h 606"/>
                  <a:gd name="T38" fmla="*/ 0 w 856"/>
                  <a:gd name="T39" fmla="*/ 0 h 606"/>
                  <a:gd name="T40" fmla="*/ 0 w 856"/>
                  <a:gd name="T41" fmla="*/ 0 h 606"/>
                  <a:gd name="T42" fmla="*/ 0 w 856"/>
                  <a:gd name="T43" fmla="*/ 0 h 606"/>
                  <a:gd name="T44" fmla="*/ 0 w 856"/>
                  <a:gd name="T45" fmla="*/ 0 h 606"/>
                  <a:gd name="T46" fmla="*/ 0 w 856"/>
                  <a:gd name="T47" fmla="*/ 0 h 606"/>
                  <a:gd name="T48" fmla="*/ 0 w 856"/>
                  <a:gd name="T49" fmla="*/ 0 h 606"/>
                  <a:gd name="T50" fmla="*/ 0 w 856"/>
                  <a:gd name="T51" fmla="*/ 0 h 606"/>
                  <a:gd name="T52" fmla="*/ 0 w 856"/>
                  <a:gd name="T53" fmla="*/ 0 h 606"/>
                  <a:gd name="T54" fmla="*/ 0 w 856"/>
                  <a:gd name="T55" fmla="*/ 0 h 606"/>
                  <a:gd name="T56" fmla="*/ 0 w 856"/>
                  <a:gd name="T57" fmla="*/ 0 h 606"/>
                  <a:gd name="T58" fmla="*/ 0 w 856"/>
                  <a:gd name="T59" fmla="*/ 0 h 606"/>
                  <a:gd name="T60" fmla="*/ 0 w 856"/>
                  <a:gd name="T61" fmla="*/ 0 h 606"/>
                  <a:gd name="T62" fmla="*/ 0 w 856"/>
                  <a:gd name="T63" fmla="*/ 0 h 606"/>
                  <a:gd name="T64" fmla="*/ 0 w 856"/>
                  <a:gd name="T65" fmla="*/ 0 h 606"/>
                  <a:gd name="T66" fmla="*/ 0 w 856"/>
                  <a:gd name="T67" fmla="*/ 0 h 606"/>
                  <a:gd name="T68" fmla="*/ 0 w 856"/>
                  <a:gd name="T69" fmla="*/ 0 h 606"/>
                  <a:gd name="T70" fmla="*/ 0 w 856"/>
                  <a:gd name="T71" fmla="*/ 0 h 606"/>
                  <a:gd name="T72" fmla="*/ 0 w 856"/>
                  <a:gd name="T73" fmla="*/ 0 h 606"/>
                  <a:gd name="T74" fmla="*/ 0 w 856"/>
                  <a:gd name="T75" fmla="*/ 0 h 606"/>
                  <a:gd name="T76" fmla="*/ 0 w 856"/>
                  <a:gd name="T77" fmla="*/ 0 h 606"/>
                  <a:gd name="T78" fmla="*/ 0 w 856"/>
                  <a:gd name="T79" fmla="*/ 0 h 606"/>
                  <a:gd name="T80" fmla="*/ 0 w 856"/>
                  <a:gd name="T81" fmla="*/ 0 h 606"/>
                  <a:gd name="T82" fmla="*/ 0 w 856"/>
                  <a:gd name="T83" fmla="*/ 0 h 606"/>
                  <a:gd name="T84" fmla="*/ 0 w 856"/>
                  <a:gd name="T85" fmla="*/ 0 h 606"/>
                  <a:gd name="T86" fmla="*/ 0 w 856"/>
                  <a:gd name="T87" fmla="*/ 0 h 606"/>
                  <a:gd name="T88" fmla="*/ 0 w 856"/>
                  <a:gd name="T89" fmla="*/ 0 h 606"/>
                  <a:gd name="T90" fmla="*/ 0 w 856"/>
                  <a:gd name="T91" fmla="*/ 0 h 606"/>
                  <a:gd name="T92" fmla="*/ 0 w 856"/>
                  <a:gd name="T93" fmla="*/ 0 h 606"/>
                  <a:gd name="T94" fmla="*/ 0 w 856"/>
                  <a:gd name="T95" fmla="*/ 0 h 606"/>
                  <a:gd name="T96" fmla="*/ 0 w 856"/>
                  <a:gd name="T97" fmla="*/ 0 h 606"/>
                  <a:gd name="T98" fmla="*/ 0 w 856"/>
                  <a:gd name="T99" fmla="*/ 0 h 606"/>
                  <a:gd name="T100" fmla="*/ 0 w 856"/>
                  <a:gd name="T101" fmla="*/ 0 h 60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56"/>
                  <a:gd name="T154" fmla="*/ 0 h 606"/>
                  <a:gd name="T155" fmla="*/ 856 w 856"/>
                  <a:gd name="T156" fmla="*/ 606 h 60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56" h="606">
                    <a:moveTo>
                      <a:pt x="75" y="266"/>
                    </a:moveTo>
                    <a:lnTo>
                      <a:pt x="172" y="363"/>
                    </a:lnTo>
                    <a:lnTo>
                      <a:pt x="304" y="428"/>
                    </a:lnTo>
                    <a:lnTo>
                      <a:pt x="489" y="513"/>
                    </a:lnTo>
                    <a:lnTo>
                      <a:pt x="615" y="566"/>
                    </a:lnTo>
                    <a:lnTo>
                      <a:pt x="816" y="606"/>
                    </a:lnTo>
                    <a:lnTo>
                      <a:pt x="856" y="393"/>
                    </a:lnTo>
                    <a:lnTo>
                      <a:pt x="804" y="393"/>
                    </a:lnTo>
                    <a:lnTo>
                      <a:pt x="753" y="363"/>
                    </a:lnTo>
                    <a:lnTo>
                      <a:pt x="695" y="323"/>
                    </a:lnTo>
                    <a:lnTo>
                      <a:pt x="695" y="243"/>
                    </a:lnTo>
                    <a:lnTo>
                      <a:pt x="660" y="116"/>
                    </a:lnTo>
                    <a:lnTo>
                      <a:pt x="597" y="46"/>
                    </a:lnTo>
                    <a:lnTo>
                      <a:pt x="505" y="0"/>
                    </a:lnTo>
                    <a:lnTo>
                      <a:pt x="391" y="12"/>
                    </a:lnTo>
                    <a:lnTo>
                      <a:pt x="321" y="53"/>
                    </a:lnTo>
                    <a:lnTo>
                      <a:pt x="286" y="98"/>
                    </a:lnTo>
                    <a:lnTo>
                      <a:pt x="253" y="121"/>
                    </a:lnTo>
                    <a:lnTo>
                      <a:pt x="218" y="116"/>
                    </a:lnTo>
                    <a:lnTo>
                      <a:pt x="166" y="63"/>
                    </a:lnTo>
                    <a:lnTo>
                      <a:pt x="132" y="0"/>
                    </a:lnTo>
                    <a:lnTo>
                      <a:pt x="103" y="30"/>
                    </a:lnTo>
                    <a:lnTo>
                      <a:pt x="0" y="150"/>
                    </a:lnTo>
                    <a:lnTo>
                      <a:pt x="5" y="178"/>
                    </a:lnTo>
                    <a:lnTo>
                      <a:pt x="17" y="191"/>
                    </a:lnTo>
                    <a:lnTo>
                      <a:pt x="120" y="81"/>
                    </a:lnTo>
                    <a:lnTo>
                      <a:pt x="172" y="133"/>
                    </a:lnTo>
                    <a:lnTo>
                      <a:pt x="206" y="168"/>
                    </a:lnTo>
                    <a:lnTo>
                      <a:pt x="253" y="168"/>
                    </a:lnTo>
                    <a:lnTo>
                      <a:pt x="286" y="156"/>
                    </a:lnTo>
                    <a:lnTo>
                      <a:pt x="339" y="116"/>
                    </a:lnTo>
                    <a:lnTo>
                      <a:pt x="367" y="70"/>
                    </a:lnTo>
                    <a:lnTo>
                      <a:pt x="442" y="46"/>
                    </a:lnTo>
                    <a:lnTo>
                      <a:pt x="505" y="53"/>
                    </a:lnTo>
                    <a:lnTo>
                      <a:pt x="562" y="87"/>
                    </a:lnTo>
                    <a:lnTo>
                      <a:pt x="615" y="138"/>
                    </a:lnTo>
                    <a:lnTo>
                      <a:pt x="643" y="203"/>
                    </a:lnTo>
                    <a:lnTo>
                      <a:pt x="643" y="260"/>
                    </a:lnTo>
                    <a:lnTo>
                      <a:pt x="643" y="323"/>
                    </a:lnTo>
                    <a:lnTo>
                      <a:pt x="666" y="375"/>
                    </a:lnTo>
                    <a:lnTo>
                      <a:pt x="730" y="410"/>
                    </a:lnTo>
                    <a:lnTo>
                      <a:pt x="804" y="444"/>
                    </a:lnTo>
                    <a:lnTo>
                      <a:pt x="770" y="554"/>
                    </a:lnTo>
                    <a:lnTo>
                      <a:pt x="580" y="503"/>
                    </a:lnTo>
                    <a:lnTo>
                      <a:pt x="454" y="450"/>
                    </a:lnTo>
                    <a:lnTo>
                      <a:pt x="339" y="416"/>
                    </a:lnTo>
                    <a:lnTo>
                      <a:pt x="241" y="363"/>
                    </a:lnTo>
                    <a:lnTo>
                      <a:pt x="120" y="266"/>
                    </a:lnTo>
                    <a:lnTo>
                      <a:pt x="34" y="173"/>
                    </a:lnTo>
                    <a:lnTo>
                      <a:pt x="22" y="185"/>
                    </a:lnTo>
                    <a:lnTo>
                      <a:pt x="75" y="26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0" name="Oval 15">
                <a:extLst>
                  <a:ext uri="{FF2B5EF4-FFF2-40B4-BE49-F238E27FC236}">
                    <a16:creationId xmlns:a16="http://schemas.microsoft.com/office/drawing/2014/main" id="{71519CB0-3F87-079B-FCDD-7AE17B7F29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86940" flipH="1">
                <a:off x="413" y="3029"/>
                <a:ext cx="55" cy="16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1" name="Oval 16">
                <a:extLst>
                  <a:ext uri="{FF2B5EF4-FFF2-40B4-BE49-F238E27FC236}">
                    <a16:creationId xmlns:a16="http://schemas.microsoft.com/office/drawing/2014/main" id="{E1468985-23C5-3C25-6892-443E62164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86940" flipH="1">
                <a:off x="429" y="3038"/>
                <a:ext cx="32" cy="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2" name="Oval 17">
                <a:extLst>
                  <a:ext uri="{FF2B5EF4-FFF2-40B4-BE49-F238E27FC236}">
                    <a16:creationId xmlns:a16="http://schemas.microsoft.com/office/drawing/2014/main" id="{39E47A40-3DB2-DA61-5059-7359CED194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86940" flipH="1">
                <a:off x="430" y="3028"/>
                <a:ext cx="55" cy="17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3" name="Oval 18">
                <a:extLst>
                  <a:ext uri="{FF2B5EF4-FFF2-40B4-BE49-F238E27FC236}">
                    <a16:creationId xmlns:a16="http://schemas.microsoft.com/office/drawing/2014/main" id="{74FB9E33-8AE0-F247-BDAD-5C776B88B1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86940" flipH="1">
                <a:off x="445" y="3038"/>
                <a:ext cx="32" cy="6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004" name="Oval 19">
                <a:extLst>
                  <a:ext uri="{FF2B5EF4-FFF2-40B4-BE49-F238E27FC236}">
                    <a16:creationId xmlns:a16="http://schemas.microsoft.com/office/drawing/2014/main" id="{84D2E925-8BE3-CE61-B919-861F3C968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33" y="3106"/>
                <a:ext cx="66" cy="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274320" rIns="274320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Rounded MT Bold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005" name="Oval 20">
                <a:extLst>
                  <a:ext uri="{FF2B5EF4-FFF2-40B4-BE49-F238E27FC236}">
                    <a16:creationId xmlns:a16="http://schemas.microsoft.com/office/drawing/2014/main" id="{E660E2AB-E809-5B0D-F695-F1BF11D28C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" y="3264"/>
                <a:ext cx="96" cy="96"/>
              </a:xfrm>
              <a:prstGeom prst="ellipse">
                <a:avLst/>
              </a:prstGeom>
              <a:solidFill>
                <a:srgbClr val="00FFFF"/>
              </a:solidFill>
              <a:ln w="38100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0963" name="Group 21">
            <a:extLst>
              <a:ext uri="{FF2B5EF4-FFF2-40B4-BE49-F238E27FC236}">
                <a16:creationId xmlns:a16="http://schemas.microsoft.com/office/drawing/2014/main" id="{210B0682-FF72-8F92-3A7B-1A87E2A8BD40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15135" y="1624356"/>
            <a:ext cx="728863" cy="1503362"/>
            <a:chOff x="4560" y="1645"/>
            <a:chExt cx="849" cy="1475"/>
          </a:xfrm>
        </p:grpSpPr>
        <p:grpSp>
          <p:nvGrpSpPr>
            <p:cNvPr id="40975" name="Group 22">
              <a:extLst>
                <a:ext uri="{FF2B5EF4-FFF2-40B4-BE49-F238E27FC236}">
                  <a16:creationId xmlns:a16="http://schemas.microsoft.com/office/drawing/2014/main" id="{EA9055DE-9485-802F-1E6D-3E7C477EA0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60" y="2056"/>
              <a:ext cx="849" cy="1064"/>
              <a:chOff x="2593" y="1179"/>
              <a:chExt cx="849" cy="1064"/>
            </a:xfrm>
          </p:grpSpPr>
          <p:sp>
            <p:nvSpPr>
              <p:cNvPr id="40984" name="Freeform 23">
                <a:extLst>
                  <a:ext uri="{FF2B5EF4-FFF2-40B4-BE49-F238E27FC236}">
                    <a16:creationId xmlns:a16="http://schemas.microsoft.com/office/drawing/2014/main" id="{06DD8466-A156-7F05-1DFB-07AAA7874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5" y="1179"/>
                <a:ext cx="302" cy="308"/>
              </a:xfrm>
              <a:custGeom>
                <a:avLst/>
                <a:gdLst>
                  <a:gd name="T0" fmla="*/ 220 w 302"/>
                  <a:gd name="T1" fmla="*/ 225 h 308"/>
                  <a:gd name="T2" fmla="*/ 220 w 302"/>
                  <a:gd name="T3" fmla="*/ 197 h 308"/>
                  <a:gd name="T4" fmla="*/ 216 w 302"/>
                  <a:gd name="T5" fmla="*/ 159 h 308"/>
                  <a:gd name="T6" fmla="*/ 208 w 302"/>
                  <a:gd name="T7" fmla="*/ 135 h 308"/>
                  <a:gd name="T8" fmla="*/ 198 w 302"/>
                  <a:gd name="T9" fmla="*/ 116 h 308"/>
                  <a:gd name="T10" fmla="*/ 181 w 302"/>
                  <a:gd name="T11" fmla="*/ 93 h 308"/>
                  <a:gd name="T12" fmla="*/ 193 w 302"/>
                  <a:gd name="T13" fmla="*/ 80 h 308"/>
                  <a:gd name="T14" fmla="*/ 199 w 302"/>
                  <a:gd name="T15" fmla="*/ 60 h 308"/>
                  <a:gd name="T16" fmla="*/ 196 w 302"/>
                  <a:gd name="T17" fmla="*/ 38 h 308"/>
                  <a:gd name="T18" fmla="*/ 184 w 302"/>
                  <a:gd name="T19" fmla="*/ 18 h 308"/>
                  <a:gd name="T20" fmla="*/ 163 w 302"/>
                  <a:gd name="T21" fmla="*/ 5 h 308"/>
                  <a:gd name="T22" fmla="*/ 142 w 302"/>
                  <a:gd name="T23" fmla="*/ 0 h 308"/>
                  <a:gd name="T24" fmla="*/ 136 w 302"/>
                  <a:gd name="T25" fmla="*/ 9 h 308"/>
                  <a:gd name="T26" fmla="*/ 148 w 302"/>
                  <a:gd name="T27" fmla="*/ 15 h 308"/>
                  <a:gd name="T28" fmla="*/ 160 w 302"/>
                  <a:gd name="T29" fmla="*/ 23 h 308"/>
                  <a:gd name="T30" fmla="*/ 172 w 302"/>
                  <a:gd name="T31" fmla="*/ 39 h 308"/>
                  <a:gd name="T32" fmla="*/ 171 w 302"/>
                  <a:gd name="T33" fmla="*/ 57 h 308"/>
                  <a:gd name="T34" fmla="*/ 157 w 302"/>
                  <a:gd name="T35" fmla="*/ 71 h 308"/>
                  <a:gd name="T36" fmla="*/ 151 w 302"/>
                  <a:gd name="T37" fmla="*/ 74 h 308"/>
                  <a:gd name="T38" fmla="*/ 117 w 302"/>
                  <a:gd name="T39" fmla="*/ 71 h 308"/>
                  <a:gd name="T40" fmla="*/ 93 w 302"/>
                  <a:gd name="T41" fmla="*/ 74 h 308"/>
                  <a:gd name="T42" fmla="*/ 69 w 302"/>
                  <a:gd name="T43" fmla="*/ 84 h 308"/>
                  <a:gd name="T44" fmla="*/ 64 w 302"/>
                  <a:gd name="T45" fmla="*/ 87 h 308"/>
                  <a:gd name="T46" fmla="*/ 45 w 302"/>
                  <a:gd name="T47" fmla="*/ 75 h 308"/>
                  <a:gd name="T48" fmla="*/ 28 w 302"/>
                  <a:gd name="T49" fmla="*/ 59 h 308"/>
                  <a:gd name="T50" fmla="*/ 25 w 302"/>
                  <a:gd name="T51" fmla="*/ 48 h 308"/>
                  <a:gd name="T52" fmla="*/ 30 w 302"/>
                  <a:gd name="T53" fmla="*/ 36 h 308"/>
                  <a:gd name="T54" fmla="*/ 43 w 302"/>
                  <a:gd name="T55" fmla="*/ 29 h 308"/>
                  <a:gd name="T56" fmla="*/ 48 w 302"/>
                  <a:gd name="T57" fmla="*/ 20 h 308"/>
                  <a:gd name="T58" fmla="*/ 40 w 302"/>
                  <a:gd name="T59" fmla="*/ 15 h 308"/>
                  <a:gd name="T60" fmla="*/ 25 w 302"/>
                  <a:gd name="T61" fmla="*/ 18 h 308"/>
                  <a:gd name="T62" fmla="*/ 6 w 302"/>
                  <a:gd name="T63" fmla="*/ 36 h 308"/>
                  <a:gd name="T64" fmla="*/ 0 w 302"/>
                  <a:gd name="T65" fmla="*/ 56 h 308"/>
                  <a:gd name="T66" fmla="*/ 6 w 302"/>
                  <a:gd name="T67" fmla="*/ 74 h 308"/>
                  <a:gd name="T68" fmla="*/ 22 w 302"/>
                  <a:gd name="T69" fmla="*/ 93 h 308"/>
                  <a:gd name="T70" fmla="*/ 40 w 302"/>
                  <a:gd name="T71" fmla="*/ 107 h 308"/>
                  <a:gd name="T72" fmla="*/ 25 w 302"/>
                  <a:gd name="T73" fmla="*/ 140 h 308"/>
                  <a:gd name="T74" fmla="*/ 22 w 302"/>
                  <a:gd name="T75" fmla="*/ 171 h 308"/>
                  <a:gd name="T76" fmla="*/ 24 w 302"/>
                  <a:gd name="T77" fmla="*/ 204 h 308"/>
                  <a:gd name="T78" fmla="*/ 27 w 302"/>
                  <a:gd name="T79" fmla="*/ 233 h 308"/>
                  <a:gd name="T80" fmla="*/ 39 w 302"/>
                  <a:gd name="T81" fmla="*/ 258 h 308"/>
                  <a:gd name="T82" fmla="*/ 55 w 302"/>
                  <a:gd name="T83" fmla="*/ 278 h 308"/>
                  <a:gd name="T84" fmla="*/ 79 w 302"/>
                  <a:gd name="T85" fmla="*/ 293 h 308"/>
                  <a:gd name="T86" fmla="*/ 99 w 302"/>
                  <a:gd name="T87" fmla="*/ 303 h 308"/>
                  <a:gd name="T88" fmla="*/ 124 w 302"/>
                  <a:gd name="T89" fmla="*/ 308 h 308"/>
                  <a:gd name="T90" fmla="*/ 148 w 302"/>
                  <a:gd name="T91" fmla="*/ 308 h 308"/>
                  <a:gd name="T92" fmla="*/ 172 w 302"/>
                  <a:gd name="T93" fmla="*/ 305 h 308"/>
                  <a:gd name="T94" fmla="*/ 196 w 302"/>
                  <a:gd name="T95" fmla="*/ 297 h 308"/>
                  <a:gd name="T96" fmla="*/ 208 w 302"/>
                  <a:gd name="T97" fmla="*/ 284 h 308"/>
                  <a:gd name="T98" fmla="*/ 220 w 302"/>
                  <a:gd name="T99" fmla="*/ 266 h 308"/>
                  <a:gd name="T100" fmla="*/ 253 w 302"/>
                  <a:gd name="T101" fmla="*/ 278 h 308"/>
                  <a:gd name="T102" fmla="*/ 273 w 302"/>
                  <a:gd name="T103" fmla="*/ 288 h 308"/>
                  <a:gd name="T104" fmla="*/ 288 w 302"/>
                  <a:gd name="T105" fmla="*/ 290 h 308"/>
                  <a:gd name="T106" fmla="*/ 298 w 302"/>
                  <a:gd name="T107" fmla="*/ 281 h 308"/>
                  <a:gd name="T108" fmla="*/ 302 w 302"/>
                  <a:gd name="T109" fmla="*/ 269 h 308"/>
                  <a:gd name="T110" fmla="*/ 294 w 302"/>
                  <a:gd name="T111" fmla="*/ 254 h 308"/>
                  <a:gd name="T112" fmla="*/ 270 w 302"/>
                  <a:gd name="T113" fmla="*/ 243 h 308"/>
                  <a:gd name="T114" fmla="*/ 238 w 302"/>
                  <a:gd name="T115" fmla="*/ 236 h 308"/>
                  <a:gd name="T116" fmla="*/ 220 w 302"/>
                  <a:gd name="T117" fmla="*/ 225 h 30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02"/>
                  <a:gd name="T178" fmla="*/ 0 h 308"/>
                  <a:gd name="T179" fmla="*/ 302 w 302"/>
                  <a:gd name="T180" fmla="*/ 308 h 30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02" h="308">
                    <a:moveTo>
                      <a:pt x="220" y="225"/>
                    </a:moveTo>
                    <a:lnTo>
                      <a:pt x="220" y="197"/>
                    </a:lnTo>
                    <a:lnTo>
                      <a:pt x="216" y="159"/>
                    </a:lnTo>
                    <a:lnTo>
                      <a:pt x="208" y="135"/>
                    </a:lnTo>
                    <a:lnTo>
                      <a:pt x="198" y="116"/>
                    </a:lnTo>
                    <a:lnTo>
                      <a:pt x="181" y="93"/>
                    </a:lnTo>
                    <a:lnTo>
                      <a:pt x="193" y="80"/>
                    </a:lnTo>
                    <a:lnTo>
                      <a:pt x="199" y="60"/>
                    </a:lnTo>
                    <a:lnTo>
                      <a:pt x="196" y="38"/>
                    </a:lnTo>
                    <a:lnTo>
                      <a:pt x="184" y="18"/>
                    </a:lnTo>
                    <a:lnTo>
                      <a:pt x="163" y="5"/>
                    </a:lnTo>
                    <a:lnTo>
                      <a:pt x="142" y="0"/>
                    </a:lnTo>
                    <a:lnTo>
                      <a:pt x="136" y="9"/>
                    </a:lnTo>
                    <a:lnTo>
                      <a:pt x="148" y="15"/>
                    </a:lnTo>
                    <a:lnTo>
                      <a:pt x="160" y="23"/>
                    </a:lnTo>
                    <a:lnTo>
                      <a:pt x="172" y="39"/>
                    </a:lnTo>
                    <a:lnTo>
                      <a:pt x="171" y="57"/>
                    </a:lnTo>
                    <a:lnTo>
                      <a:pt x="157" y="71"/>
                    </a:lnTo>
                    <a:lnTo>
                      <a:pt x="151" y="74"/>
                    </a:lnTo>
                    <a:lnTo>
                      <a:pt x="117" y="71"/>
                    </a:lnTo>
                    <a:lnTo>
                      <a:pt x="93" y="74"/>
                    </a:lnTo>
                    <a:lnTo>
                      <a:pt x="69" y="84"/>
                    </a:lnTo>
                    <a:lnTo>
                      <a:pt x="64" y="87"/>
                    </a:lnTo>
                    <a:lnTo>
                      <a:pt x="45" y="75"/>
                    </a:lnTo>
                    <a:lnTo>
                      <a:pt x="28" y="59"/>
                    </a:lnTo>
                    <a:lnTo>
                      <a:pt x="25" y="48"/>
                    </a:lnTo>
                    <a:lnTo>
                      <a:pt x="30" y="36"/>
                    </a:lnTo>
                    <a:lnTo>
                      <a:pt x="43" y="29"/>
                    </a:lnTo>
                    <a:lnTo>
                      <a:pt x="48" y="20"/>
                    </a:lnTo>
                    <a:lnTo>
                      <a:pt x="40" y="15"/>
                    </a:lnTo>
                    <a:lnTo>
                      <a:pt x="25" y="18"/>
                    </a:lnTo>
                    <a:lnTo>
                      <a:pt x="6" y="36"/>
                    </a:lnTo>
                    <a:lnTo>
                      <a:pt x="0" y="56"/>
                    </a:lnTo>
                    <a:lnTo>
                      <a:pt x="6" y="74"/>
                    </a:lnTo>
                    <a:lnTo>
                      <a:pt x="22" y="93"/>
                    </a:lnTo>
                    <a:lnTo>
                      <a:pt x="40" y="107"/>
                    </a:lnTo>
                    <a:lnTo>
                      <a:pt x="25" y="140"/>
                    </a:lnTo>
                    <a:lnTo>
                      <a:pt x="22" y="171"/>
                    </a:lnTo>
                    <a:lnTo>
                      <a:pt x="24" y="204"/>
                    </a:lnTo>
                    <a:lnTo>
                      <a:pt x="27" y="233"/>
                    </a:lnTo>
                    <a:lnTo>
                      <a:pt x="39" y="258"/>
                    </a:lnTo>
                    <a:lnTo>
                      <a:pt x="55" y="278"/>
                    </a:lnTo>
                    <a:lnTo>
                      <a:pt x="79" y="293"/>
                    </a:lnTo>
                    <a:lnTo>
                      <a:pt x="99" y="303"/>
                    </a:lnTo>
                    <a:lnTo>
                      <a:pt x="124" y="308"/>
                    </a:lnTo>
                    <a:lnTo>
                      <a:pt x="148" y="308"/>
                    </a:lnTo>
                    <a:lnTo>
                      <a:pt x="172" y="305"/>
                    </a:lnTo>
                    <a:lnTo>
                      <a:pt x="196" y="297"/>
                    </a:lnTo>
                    <a:lnTo>
                      <a:pt x="208" y="284"/>
                    </a:lnTo>
                    <a:lnTo>
                      <a:pt x="220" y="266"/>
                    </a:lnTo>
                    <a:lnTo>
                      <a:pt x="253" y="278"/>
                    </a:lnTo>
                    <a:lnTo>
                      <a:pt x="273" y="288"/>
                    </a:lnTo>
                    <a:lnTo>
                      <a:pt x="288" y="290"/>
                    </a:lnTo>
                    <a:lnTo>
                      <a:pt x="298" y="281"/>
                    </a:lnTo>
                    <a:lnTo>
                      <a:pt x="302" y="269"/>
                    </a:lnTo>
                    <a:lnTo>
                      <a:pt x="294" y="254"/>
                    </a:lnTo>
                    <a:lnTo>
                      <a:pt x="270" y="243"/>
                    </a:lnTo>
                    <a:lnTo>
                      <a:pt x="238" y="236"/>
                    </a:lnTo>
                    <a:lnTo>
                      <a:pt x="220" y="225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5" name="Freeform 24">
                <a:extLst>
                  <a:ext uri="{FF2B5EF4-FFF2-40B4-BE49-F238E27FC236}">
                    <a16:creationId xmlns:a16="http://schemas.microsoft.com/office/drawing/2014/main" id="{461A8030-511D-C285-0806-33858FF91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5" y="1498"/>
                <a:ext cx="216" cy="346"/>
              </a:xfrm>
              <a:custGeom>
                <a:avLst/>
                <a:gdLst>
                  <a:gd name="T0" fmla="*/ 45 w 216"/>
                  <a:gd name="T1" fmla="*/ 18 h 346"/>
                  <a:gd name="T2" fmla="*/ 57 w 216"/>
                  <a:gd name="T3" fmla="*/ 8 h 346"/>
                  <a:gd name="T4" fmla="*/ 78 w 216"/>
                  <a:gd name="T5" fmla="*/ 0 h 346"/>
                  <a:gd name="T6" fmla="*/ 99 w 216"/>
                  <a:gd name="T7" fmla="*/ 2 h 346"/>
                  <a:gd name="T8" fmla="*/ 117 w 216"/>
                  <a:gd name="T9" fmla="*/ 5 h 346"/>
                  <a:gd name="T10" fmla="*/ 140 w 216"/>
                  <a:gd name="T11" fmla="*/ 12 h 346"/>
                  <a:gd name="T12" fmla="*/ 158 w 216"/>
                  <a:gd name="T13" fmla="*/ 28 h 346"/>
                  <a:gd name="T14" fmla="*/ 174 w 216"/>
                  <a:gd name="T15" fmla="*/ 44 h 346"/>
                  <a:gd name="T16" fmla="*/ 191 w 216"/>
                  <a:gd name="T17" fmla="*/ 73 h 346"/>
                  <a:gd name="T18" fmla="*/ 203 w 216"/>
                  <a:gd name="T19" fmla="*/ 104 h 346"/>
                  <a:gd name="T20" fmla="*/ 210 w 216"/>
                  <a:gd name="T21" fmla="*/ 139 h 346"/>
                  <a:gd name="T22" fmla="*/ 215 w 216"/>
                  <a:gd name="T23" fmla="*/ 173 h 346"/>
                  <a:gd name="T24" fmla="*/ 216 w 216"/>
                  <a:gd name="T25" fmla="*/ 211 h 346"/>
                  <a:gd name="T26" fmla="*/ 210 w 216"/>
                  <a:gd name="T27" fmla="*/ 245 h 346"/>
                  <a:gd name="T28" fmla="*/ 206 w 216"/>
                  <a:gd name="T29" fmla="*/ 271 h 346"/>
                  <a:gd name="T30" fmla="*/ 195 w 216"/>
                  <a:gd name="T31" fmla="*/ 299 h 346"/>
                  <a:gd name="T32" fmla="*/ 176 w 216"/>
                  <a:gd name="T33" fmla="*/ 320 h 346"/>
                  <a:gd name="T34" fmla="*/ 150 w 216"/>
                  <a:gd name="T35" fmla="*/ 337 h 346"/>
                  <a:gd name="T36" fmla="*/ 114 w 216"/>
                  <a:gd name="T37" fmla="*/ 344 h 346"/>
                  <a:gd name="T38" fmla="*/ 78 w 216"/>
                  <a:gd name="T39" fmla="*/ 346 h 346"/>
                  <a:gd name="T40" fmla="*/ 50 w 216"/>
                  <a:gd name="T41" fmla="*/ 340 h 346"/>
                  <a:gd name="T42" fmla="*/ 24 w 216"/>
                  <a:gd name="T43" fmla="*/ 325 h 346"/>
                  <a:gd name="T44" fmla="*/ 9 w 216"/>
                  <a:gd name="T45" fmla="*/ 302 h 346"/>
                  <a:gd name="T46" fmla="*/ 0 w 216"/>
                  <a:gd name="T47" fmla="*/ 268 h 346"/>
                  <a:gd name="T48" fmla="*/ 3 w 216"/>
                  <a:gd name="T49" fmla="*/ 236 h 346"/>
                  <a:gd name="T50" fmla="*/ 17 w 216"/>
                  <a:gd name="T51" fmla="*/ 211 h 346"/>
                  <a:gd name="T52" fmla="*/ 30 w 216"/>
                  <a:gd name="T53" fmla="*/ 193 h 346"/>
                  <a:gd name="T54" fmla="*/ 42 w 216"/>
                  <a:gd name="T55" fmla="*/ 175 h 346"/>
                  <a:gd name="T56" fmla="*/ 47 w 216"/>
                  <a:gd name="T57" fmla="*/ 155 h 346"/>
                  <a:gd name="T58" fmla="*/ 45 w 216"/>
                  <a:gd name="T59" fmla="*/ 134 h 346"/>
                  <a:gd name="T60" fmla="*/ 38 w 216"/>
                  <a:gd name="T61" fmla="*/ 109 h 346"/>
                  <a:gd name="T62" fmla="*/ 32 w 216"/>
                  <a:gd name="T63" fmla="*/ 85 h 346"/>
                  <a:gd name="T64" fmla="*/ 30 w 216"/>
                  <a:gd name="T65" fmla="*/ 59 h 346"/>
                  <a:gd name="T66" fmla="*/ 35 w 216"/>
                  <a:gd name="T67" fmla="*/ 34 h 346"/>
                  <a:gd name="T68" fmla="*/ 45 w 216"/>
                  <a:gd name="T69" fmla="*/ 18 h 34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6"/>
                  <a:gd name="T106" fmla="*/ 0 h 346"/>
                  <a:gd name="T107" fmla="*/ 216 w 216"/>
                  <a:gd name="T108" fmla="*/ 346 h 34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6" h="346">
                    <a:moveTo>
                      <a:pt x="45" y="18"/>
                    </a:moveTo>
                    <a:lnTo>
                      <a:pt x="57" y="8"/>
                    </a:lnTo>
                    <a:lnTo>
                      <a:pt x="78" y="0"/>
                    </a:lnTo>
                    <a:lnTo>
                      <a:pt x="99" y="2"/>
                    </a:lnTo>
                    <a:lnTo>
                      <a:pt x="117" y="5"/>
                    </a:lnTo>
                    <a:lnTo>
                      <a:pt x="140" y="12"/>
                    </a:lnTo>
                    <a:lnTo>
                      <a:pt x="158" y="28"/>
                    </a:lnTo>
                    <a:lnTo>
                      <a:pt x="174" y="44"/>
                    </a:lnTo>
                    <a:lnTo>
                      <a:pt x="191" y="73"/>
                    </a:lnTo>
                    <a:lnTo>
                      <a:pt x="203" y="104"/>
                    </a:lnTo>
                    <a:lnTo>
                      <a:pt x="210" y="139"/>
                    </a:lnTo>
                    <a:lnTo>
                      <a:pt x="215" y="173"/>
                    </a:lnTo>
                    <a:lnTo>
                      <a:pt x="216" y="211"/>
                    </a:lnTo>
                    <a:lnTo>
                      <a:pt x="210" y="245"/>
                    </a:lnTo>
                    <a:lnTo>
                      <a:pt x="206" y="271"/>
                    </a:lnTo>
                    <a:lnTo>
                      <a:pt x="195" y="299"/>
                    </a:lnTo>
                    <a:lnTo>
                      <a:pt x="176" y="320"/>
                    </a:lnTo>
                    <a:lnTo>
                      <a:pt x="150" y="337"/>
                    </a:lnTo>
                    <a:lnTo>
                      <a:pt x="114" y="344"/>
                    </a:lnTo>
                    <a:lnTo>
                      <a:pt x="78" y="346"/>
                    </a:lnTo>
                    <a:lnTo>
                      <a:pt x="50" y="340"/>
                    </a:lnTo>
                    <a:lnTo>
                      <a:pt x="24" y="325"/>
                    </a:lnTo>
                    <a:lnTo>
                      <a:pt x="9" y="302"/>
                    </a:lnTo>
                    <a:lnTo>
                      <a:pt x="0" y="268"/>
                    </a:lnTo>
                    <a:lnTo>
                      <a:pt x="3" y="236"/>
                    </a:lnTo>
                    <a:lnTo>
                      <a:pt x="17" y="211"/>
                    </a:lnTo>
                    <a:lnTo>
                      <a:pt x="30" y="193"/>
                    </a:lnTo>
                    <a:lnTo>
                      <a:pt x="42" y="175"/>
                    </a:lnTo>
                    <a:lnTo>
                      <a:pt x="47" y="155"/>
                    </a:lnTo>
                    <a:lnTo>
                      <a:pt x="45" y="134"/>
                    </a:lnTo>
                    <a:lnTo>
                      <a:pt x="38" y="109"/>
                    </a:lnTo>
                    <a:lnTo>
                      <a:pt x="32" y="85"/>
                    </a:lnTo>
                    <a:lnTo>
                      <a:pt x="30" y="59"/>
                    </a:lnTo>
                    <a:lnTo>
                      <a:pt x="35" y="34"/>
                    </a:lnTo>
                    <a:lnTo>
                      <a:pt x="45" y="18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6" name="Freeform 25">
                <a:extLst>
                  <a:ext uri="{FF2B5EF4-FFF2-40B4-BE49-F238E27FC236}">
                    <a16:creationId xmlns:a16="http://schemas.microsoft.com/office/drawing/2014/main" id="{EAC936D6-7BB7-D11B-2EE7-2A51BA503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5" y="1515"/>
                <a:ext cx="321" cy="165"/>
              </a:xfrm>
              <a:custGeom>
                <a:avLst/>
                <a:gdLst>
                  <a:gd name="T0" fmla="*/ 254 w 321"/>
                  <a:gd name="T1" fmla="*/ 36 h 165"/>
                  <a:gd name="T2" fmla="*/ 269 w 321"/>
                  <a:gd name="T3" fmla="*/ 15 h 165"/>
                  <a:gd name="T4" fmla="*/ 294 w 321"/>
                  <a:gd name="T5" fmla="*/ 0 h 165"/>
                  <a:gd name="T6" fmla="*/ 311 w 321"/>
                  <a:gd name="T7" fmla="*/ 3 h 165"/>
                  <a:gd name="T8" fmla="*/ 321 w 321"/>
                  <a:gd name="T9" fmla="*/ 18 h 165"/>
                  <a:gd name="T10" fmla="*/ 318 w 321"/>
                  <a:gd name="T11" fmla="*/ 50 h 165"/>
                  <a:gd name="T12" fmla="*/ 306 w 321"/>
                  <a:gd name="T13" fmla="*/ 80 h 165"/>
                  <a:gd name="T14" fmla="*/ 282 w 321"/>
                  <a:gd name="T15" fmla="*/ 98 h 165"/>
                  <a:gd name="T16" fmla="*/ 243 w 321"/>
                  <a:gd name="T17" fmla="*/ 119 h 165"/>
                  <a:gd name="T18" fmla="*/ 207 w 321"/>
                  <a:gd name="T19" fmla="*/ 147 h 165"/>
                  <a:gd name="T20" fmla="*/ 179 w 321"/>
                  <a:gd name="T21" fmla="*/ 165 h 165"/>
                  <a:gd name="T22" fmla="*/ 162 w 321"/>
                  <a:gd name="T23" fmla="*/ 164 h 165"/>
                  <a:gd name="T24" fmla="*/ 137 w 321"/>
                  <a:gd name="T25" fmla="*/ 149 h 165"/>
                  <a:gd name="T26" fmla="*/ 104 w 321"/>
                  <a:gd name="T27" fmla="*/ 116 h 165"/>
                  <a:gd name="T28" fmla="*/ 75 w 321"/>
                  <a:gd name="T29" fmla="*/ 93 h 165"/>
                  <a:gd name="T30" fmla="*/ 62 w 321"/>
                  <a:gd name="T31" fmla="*/ 98 h 165"/>
                  <a:gd name="T32" fmla="*/ 54 w 321"/>
                  <a:gd name="T33" fmla="*/ 116 h 165"/>
                  <a:gd name="T34" fmla="*/ 50 w 321"/>
                  <a:gd name="T35" fmla="*/ 117 h 165"/>
                  <a:gd name="T36" fmla="*/ 24 w 321"/>
                  <a:gd name="T37" fmla="*/ 120 h 165"/>
                  <a:gd name="T38" fmla="*/ 9 w 321"/>
                  <a:gd name="T39" fmla="*/ 107 h 165"/>
                  <a:gd name="T40" fmla="*/ 2 w 321"/>
                  <a:gd name="T41" fmla="*/ 75 h 165"/>
                  <a:gd name="T42" fmla="*/ 0 w 321"/>
                  <a:gd name="T43" fmla="*/ 30 h 165"/>
                  <a:gd name="T44" fmla="*/ 18 w 321"/>
                  <a:gd name="T45" fmla="*/ 9 h 165"/>
                  <a:gd name="T46" fmla="*/ 45 w 321"/>
                  <a:gd name="T47" fmla="*/ 9 h 165"/>
                  <a:gd name="T48" fmla="*/ 69 w 321"/>
                  <a:gd name="T49" fmla="*/ 20 h 165"/>
                  <a:gd name="T50" fmla="*/ 89 w 321"/>
                  <a:gd name="T51" fmla="*/ 51 h 165"/>
                  <a:gd name="T52" fmla="*/ 104 w 321"/>
                  <a:gd name="T53" fmla="*/ 77 h 165"/>
                  <a:gd name="T54" fmla="*/ 126 w 321"/>
                  <a:gd name="T55" fmla="*/ 101 h 165"/>
                  <a:gd name="T56" fmla="*/ 152 w 321"/>
                  <a:gd name="T57" fmla="*/ 120 h 165"/>
                  <a:gd name="T58" fmla="*/ 171 w 321"/>
                  <a:gd name="T59" fmla="*/ 123 h 165"/>
                  <a:gd name="T60" fmla="*/ 189 w 321"/>
                  <a:gd name="T61" fmla="*/ 116 h 165"/>
                  <a:gd name="T62" fmla="*/ 212 w 321"/>
                  <a:gd name="T63" fmla="*/ 96 h 165"/>
                  <a:gd name="T64" fmla="*/ 231 w 321"/>
                  <a:gd name="T65" fmla="*/ 72 h 165"/>
                  <a:gd name="T66" fmla="*/ 254 w 321"/>
                  <a:gd name="T67" fmla="*/ 36 h 16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21"/>
                  <a:gd name="T103" fmla="*/ 0 h 165"/>
                  <a:gd name="T104" fmla="*/ 321 w 321"/>
                  <a:gd name="T105" fmla="*/ 165 h 16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21" h="165">
                    <a:moveTo>
                      <a:pt x="254" y="36"/>
                    </a:moveTo>
                    <a:lnTo>
                      <a:pt x="269" y="15"/>
                    </a:lnTo>
                    <a:lnTo>
                      <a:pt x="294" y="0"/>
                    </a:lnTo>
                    <a:lnTo>
                      <a:pt x="311" y="3"/>
                    </a:lnTo>
                    <a:lnTo>
                      <a:pt x="321" y="18"/>
                    </a:lnTo>
                    <a:lnTo>
                      <a:pt x="318" y="50"/>
                    </a:lnTo>
                    <a:lnTo>
                      <a:pt x="306" y="80"/>
                    </a:lnTo>
                    <a:lnTo>
                      <a:pt x="282" y="98"/>
                    </a:lnTo>
                    <a:lnTo>
                      <a:pt x="243" y="119"/>
                    </a:lnTo>
                    <a:lnTo>
                      <a:pt x="207" y="147"/>
                    </a:lnTo>
                    <a:lnTo>
                      <a:pt x="179" y="165"/>
                    </a:lnTo>
                    <a:lnTo>
                      <a:pt x="162" y="164"/>
                    </a:lnTo>
                    <a:lnTo>
                      <a:pt x="137" y="149"/>
                    </a:lnTo>
                    <a:lnTo>
                      <a:pt x="104" y="116"/>
                    </a:lnTo>
                    <a:lnTo>
                      <a:pt x="75" y="93"/>
                    </a:lnTo>
                    <a:lnTo>
                      <a:pt x="62" y="98"/>
                    </a:lnTo>
                    <a:lnTo>
                      <a:pt x="54" y="116"/>
                    </a:lnTo>
                    <a:lnTo>
                      <a:pt x="50" y="117"/>
                    </a:lnTo>
                    <a:lnTo>
                      <a:pt x="24" y="120"/>
                    </a:lnTo>
                    <a:lnTo>
                      <a:pt x="9" y="107"/>
                    </a:lnTo>
                    <a:lnTo>
                      <a:pt x="2" y="75"/>
                    </a:lnTo>
                    <a:lnTo>
                      <a:pt x="0" y="30"/>
                    </a:lnTo>
                    <a:lnTo>
                      <a:pt x="18" y="9"/>
                    </a:lnTo>
                    <a:lnTo>
                      <a:pt x="45" y="9"/>
                    </a:lnTo>
                    <a:lnTo>
                      <a:pt x="69" y="20"/>
                    </a:lnTo>
                    <a:lnTo>
                      <a:pt x="89" y="51"/>
                    </a:lnTo>
                    <a:lnTo>
                      <a:pt x="104" y="77"/>
                    </a:lnTo>
                    <a:lnTo>
                      <a:pt x="126" y="101"/>
                    </a:lnTo>
                    <a:lnTo>
                      <a:pt x="152" y="120"/>
                    </a:lnTo>
                    <a:lnTo>
                      <a:pt x="171" y="123"/>
                    </a:lnTo>
                    <a:lnTo>
                      <a:pt x="189" y="116"/>
                    </a:lnTo>
                    <a:lnTo>
                      <a:pt x="212" y="96"/>
                    </a:lnTo>
                    <a:lnTo>
                      <a:pt x="231" y="72"/>
                    </a:lnTo>
                    <a:lnTo>
                      <a:pt x="254" y="3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7" name="Freeform 26">
                <a:extLst>
                  <a:ext uri="{FF2B5EF4-FFF2-40B4-BE49-F238E27FC236}">
                    <a16:creationId xmlns:a16="http://schemas.microsoft.com/office/drawing/2014/main" id="{C0495C7C-668D-6124-BCB8-7E58EA3D50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2" y="1530"/>
                <a:ext cx="240" cy="348"/>
              </a:xfrm>
              <a:custGeom>
                <a:avLst/>
                <a:gdLst>
                  <a:gd name="T0" fmla="*/ 16 w 240"/>
                  <a:gd name="T1" fmla="*/ 2 h 348"/>
                  <a:gd name="T2" fmla="*/ 45 w 240"/>
                  <a:gd name="T3" fmla="*/ 6 h 348"/>
                  <a:gd name="T4" fmla="*/ 67 w 240"/>
                  <a:gd name="T5" fmla="*/ 32 h 348"/>
                  <a:gd name="T6" fmla="*/ 91 w 240"/>
                  <a:gd name="T7" fmla="*/ 57 h 348"/>
                  <a:gd name="T8" fmla="*/ 121 w 240"/>
                  <a:gd name="T9" fmla="*/ 81 h 348"/>
                  <a:gd name="T10" fmla="*/ 144 w 240"/>
                  <a:gd name="T11" fmla="*/ 99 h 348"/>
                  <a:gd name="T12" fmla="*/ 169 w 240"/>
                  <a:gd name="T13" fmla="*/ 113 h 348"/>
                  <a:gd name="T14" fmla="*/ 196 w 240"/>
                  <a:gd name="T15" fmla="*/ 126 h 348"/>
                  <a:gd name="T16" fmla="*/ 219 w 240"/>
                  <a:gd name="T17" fmla="*/ 135 h 348"/>
                  <a:gd name="T18" fmla="*/ 235 w 240"/>
                  <a:gd name="T19" fmla="*/ 147 h 348"/>
                  <a:gd name="T20" fmla="*/ 240 w 240"/>
                  <a:gd name="T21" fmla="*/ 159 h 348"/>
                  <a:gd name="T22" fmla="*/ 231 w 240"/>
                  <a:gd name="T23" fmla="*/ 176 h 348"/>
                  <a:gd name="T24" fmla="*/ 210 w 240"/>
                  <a:gd name="T25" fmla="*/ 191 h 348"/>
                  <a:gd name="T26" fmla="*/ 166 w 240"/>
                  <a:gd name="T27" fmla="*/ 203 h 348"/>
                  <a:gd name="T28" fmla="*/ 127 w 240"/>
                  <a:gd name="T29" fmla="*/ 215 h 348"/>
                  <a:gd name="T30" fmla="*/ 103 w 240"/>
                  <a:gd name="T31" fmla="*/ 230 h 348"/>
                  <a:gd name="T32" fmla="*/ 108 w 240"/>
                  <a:gd name="T33" fmla="*/ 245 h 348"/>
                  <a:gd name="T34" fmla="*/ 109 w 240"/>
                  <a:gd name="T35" fmla="*/ 249 h 348"/>
                  <a:gd name="T36" fmla="*/ 135 w 240"/>
                  <a:gd name="T37" fmla="*/ 273 h 348"/>
                  <a:gd name="T38" fmla="*/ 163 w 240"/>
                  <a:gd name="T39" fmla="*/ 293 h 348"/>
                  <a:gd name="T40" fmla="*/ 189 w 240"/>
                  <a:gd name="T41" fmla="*/ 309 h 348"/>
                  <a:gd name="T42" fmla="*/ 193 w 240"/>
                  <a:gd name="T43" fmla="*/ 317 h 348"/>
                  <a:gd name="T44" fmla="*/ 195 w 240"/>
                  <a:gd name="T45" fmla="*/ 321 h 348"/>
                  <a:gd name="T46" fmla="*/ 192 w 240"/>
                  <a:gd name="T47" fmla="*/ 330 h 348"/>
                  <a:gd name="T48" fmla="*/ 187 w 240"/>
                  <a:gd name="T49" fmla="*/ 333 h 348"/>
                  <a:gd name="T50" fmla="*/ 177 w 240"/>
                  <a:gd name="T51" fmla="*/ 341 h 348"/>
                  <a:gd name="T52" fmla="*/ 172 w 240"/>
                  <a:gd name="T53" fmla="*/ 344 h 348"/>
                  <a:gd name="T54" fmla="*/ 153 w 240"/>
                  <a:gd name="T55" fmla="*/ 348 h 348"/>
                  <a:gd name="T56" fmla="*/ 130 w 240"/>
                  <a:gd name="T57" fmla="*/ 330 h 348"/>
                  <a:gd name="T58" fmla="*/ 112 w 240"/>
                  <a:gd name="T59" fmla="*/ 305 h 348"/>
                  <a:gd name="T60" fmla="*/ 87 w 240"/>
                  <a:gd name="T61" fmla="*/ 270 h 348"/>
                  <a:gd name="T62" fmla="*/ 70 w 240"/>
                  <a:gd name="T63" fmla="*/ 237 h 348"/>
                  <a:gd name="T64" fmla="*/ 69 w 240"/>
                  <a:gd name="T65" fmla="*/ 219 h 348"/>
                  <a:gd name="T66" fmla="*/ 81 w 240"/>
                  <a:gd name="T67" fmla="*/ 203 h 348"/>
                  <a:gd name="T68" fmla="*/ 112 w 240"/>
                  <a:gd name="T69" fmla="*/ 194 h 348"/>
                  <a:gd name="T70" fmla="*/ 148 w 240"/>
                  <a:gd name="T71" fmla="*/ 180 h 348"/>
                  <a:gd name="T72" fmla="*/ 172 w 240"/>
                  <a:gd name="T73" fmla="*/ 173 h 348"/>
                  <a:gd name="T74" fmla="*/ 180 w 240"/>
                  <a:gd name="T75" fmla="*/ 164 h 348"/>
                  <a:gd name="T76" fmla="*/ 175 w 240"/>
                  <a:gd name="T77" fmla="*/ 155 h 348"/>
                  <a:gd name="T78" fmla="*/ 154 w 240"/>
                  <a:gd name="T79" fmla="*/ 141 h 348"/>
                  <a:gd name="T80" fmla="*/ 121 w 240"/>
                  <a:gd name="T81" fmla="*/ 125 h 348"/>
                  <a:gd name="T82" fmla="*/ 85 w 240"/>
                  <a:gd name="T83" fmla="*/ 113 h 348"/>
                  <a:gd name="T84" fmla="*/ 57 w 240"/>
                  <a:gd name="T85" fmla="*/ 101 h 348"/>
                  <a:gd name="T86" fmla="*/ 24 w 240"/>
                  <a:gd name="T87" fmla="*/ 75 h 348"/>
                  <a:gd name="T88" fmla="*/ 9 w 240"/>
                  <a:gd name="T89" fmla="*/ 53 h 348"/>
                  <a:gd name="T90" fmla="*/ 0 w 240"/>
                  <a:gd name="T91" fmla="*/ 24 h 348"/>
                  <a:gd name="T92" fmla="*/ 9 w 240"/>
                  <a:gd name="T93" fmla="*/ 8 h 348"/>
                  <a:gd name="T94" fmla="*/ 22 w 240"/>
                  <a:gd name="T95" fmla="*/ 0 h 348"/>
                  <a:gd name="T96" fmla="*/ 16 w 240"/>
                  <a:gd name="T97" fmla="*/ 2 h 348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40"/>
                  <a:gd name="T148" fmla="*/ 0 h 348"/>
                  <a:gd name="T149" fmla="*/ 240 w 240"/>
                  <a:gd name="T150" fmla="*/ 348 h 348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40" h="348">
                    <a:moveTo>
                      <a:pt x="16" y="2"/>
                    </a:moveTo>
                    <a:lnTo>
                      <a:pt x="45" y="6"/>
                    </a:lnTo>
                    <a:lnTo>
                      <a:pt x="67" y="32"/>
                    </a:lnTo>
                    <a:lnTo>
                      <a:pt x="91" y="57"/>
                    </a:lnTo>
                    <a:lnTo>
                      <a:pt x="121" y="81"/>
                    </a:lnTo>
                    <a:lnTo>
                      <a:pt x="144" y="99"/>
                    </a:lnTo>
                    <a:lnTo>
                      <a:pt x="169" y="113"/>
                    </a:lnTo>
                    <a:lnTo>
                      <a:pt x="196" y="126"/>
                    </a:lnTo>
                    <a:lnTo>
                      <a:pt x="219" y="135"/>
                    </a:lnTo>
                    <a:lnTo>
                      <a:pt x="235" y="147"/>
                    </a:lnTo>
                    <a:lnTo>
                      <a:pt x="240" y="159"/>
                    </a:lnTo>
                    <a:lnTo>
                      <a:pt x="231" y="176"/>
                    </a:lnTo>
                    <a:lnTo>
                      <a:pt x="210" y="191"/>
                    </a:lnTo>
                    <a:lnTo>
                      <a:pt x="166" y="203"/>
                    </a:lnTo>
                    <a:lnTo>
                      <a:pt x="127" y="215"/>
                    </a:lnTo>
                    <a:lnTo>
                      <a:pt x="103" y="230"/>
                    </a:lnTo>
                    <a:lnTo>
                      <a:pt x="108" y="245"/>
                    </a:lnTo>
                    <a:lnTo>
                      <a:pt x="109" y="249"/>
                    </a:lnTo>
                    <a:lnTo>
                      <a:pt x="135" y="273"/>
                    </a:lnTo>
                    <a:lnTo>
                      <a:pt x="163" y="293"/>
                    </a:lnTo>
                    <a:lnTo>
                      <a:pt x="189" y="309"/>
                    </a:lnTo>
                    <a:lnTo>
                      <a:pt x="193" y="317"/>
                    </a:lnTo>
                    <a:lnTo>
                      <a:pt x="195" y="321"/>
                    </a:lnTo>
                    <a:lnTo>
                      <a:pt x="192" y="330"/>
                    </a:lnTo>
                    <a:lnTo>
                      <a:pt x="187" y="333"/>
                    </a:lnTo>
                    <a:lnTo>
                      <a:pt x="177" y="341"/>
                    </a:lnTo>
                    <a:lnTo>
                      <a:pt x="172" y="344"/>
                    </a:lnTo>
                    <a:lnTo>
                      <a:pt x="153" y="348"/>
                    </a:lnTo>
                    <a:lnTo>
                      <a:pt x="130" y="330"/>
                    </a:lnTo>
                    <a:lnTo>
                      <a:pt x="112" y="305"/>
                    </a:lnTo>
                    <a:lnTo>
                      <a:pt x="87" y="270"/>
                    </a:lnTo>
                    <a:lnTo>
                      <a:pt x="70" y="237"/>
                    </a:lnTo>
                    <a:lnTo>
                      <a:pt x="69" y="219"/>
                    </a:lnTo>
                    <a:lnTo>
                      <a:pt x="81" y="203"/>
                    </a:lnTo>
                    <a:lnTo>
                      <a:pt x="112" y="194"/>
                    </a:lnTo>
                    <a:lnTo>
                      <a:pt x="148" y="180"/>
                    </a:lnTo>
                    <a:lnTo>
                      <a:pt x="172" y="173"/>
                    </a:lnTo>
                    <a:lnTo>
                      <a:pt x="180" y="164"/>
                    </a:lnTo>
                    <a:lnTo>
                      <a:pt x="175" y="155"/>
                    </a:lnTo>
                    <a:lnTo>
                      <a:pt x="154" y="141"/>
                    </a:lnTo>
                    <a:lnTo>
                      <a:pt x="121" y="125"/>
                    </a:lnTo>
                    <a:lnTo>
                      <a:pt x="85" y="113"/>
                    </a:lnTo>
                    <a:lnTo>
                      <a:pt x="57" y="101"/>
                    </a:lnTo>
                    <a:lnTo>
                      <a:pt x="24" y="75"/>
                    </a:lnTo>
                    <a:lnTo>
                      <a:pt x="9" y="53"/>
                    </a:lnTo>
                    <a:lnTo>
                      <a:pt x="0" y="24"/>
                    </a:lnTo>
                    <a:lnTo>
                      <a:pt x="9" y="8"/>
                    </a:lnTo>
                    <a:lnTo>
                      <a:pt x="22" y="0"/>
                    </a:lnTo>
                    <a:lnTo>
                      <a:pt x="16" y="2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8" name="Freeform 27">
                <a:extLst>
                  <a:ext uri="{FF2B5EF4-FFF2-40B4-BE49-F238E27FC236}">
                    <a16:creationId xmlns:a16="http://schemas.microsoft.com/office/drawing/2014/main" id="{7A4BD94D-1756-E75D-7A32-D472E8A2F6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8" y="1775"/>
                <a:ext cx="187" cy="420"/>
              </a:xfrm>
              <a:custGeom>
                <a:avLst/>
                <a:gdLst>
                  <a:gd name="T0" fmla="*/ 52 w 187"/>
                  <a:gd name="T1" fmla="*/ 0 h 420"/>
                  <a:gd name="T2" fmla="*/ 67 w 187"/>
                  <a:gd name="T3" fmla="*/ 7 h 420"/>
                  <a:gd name="T4" fmla="*/ 84 w 187"/>
                  <a:gd name="T5" fmla="*/ 21 h 420"/>
                  <a:gd name="T6" fmla="*/ 91 w 187"/>
                  <a:gd name="T7" fmla="*/ 39 h 420"/>
                  <a:gd name="T8" fmla="*/ 103 w 187"/>
                  <a:gd name="T9" fmla="*/ 69 h 420"/>
                  <a:gd name="T10" fmla="*/ 111 w 187"/>
                  <a:gd name="T11" fmla="*/ 102 h 420"/>
                  <a:gd name="T12" fmla="*/ 117 w 187"/>
                  <a:gd name="T13" fmla="*/ 133 h 420"/>
                  <a:gd name="T14" fmla="*/ 114 w 187"/>
                  <a:gd name="T15" fmla="*/ 160 h 420"/>
                  <a:gd name="T16" fmla="*/ 108 w 187"/>
                  <a:gd name="T17" fmla="*/ 181 h 420"/>
                  <a:gd name="T18" fmla="*/ 99 w 187"/>
                  <a:gd name="T19" fmla="*/ 205 h 420"/>
                  <a:gd name="T20" fmla="*/ 82 w 187"/>
                  <a:gd name="T21" fmla="*/ 235 h 420"/>
                  <a:gd name="T22" fmla="*/ 64 w 187"/>
                  <a:gd name="T23" fmla="*/ 265 h 420"/>
                  <a:gd name="T24" fmla="*/ 51 w 187"/>
                  <a:gd name="T25" fmla="*/ 286 h 420"/>
                  <a:gd name="T26" fmla="*/ 43 w 187"/>
                  <a:gd name="T27" fmla="*/ 303 h 420"/>
                  <a:gd name="T28" fmla="*/ 43 w 187"/>
                  <a:gd name="T29" fmla="*/ 319 h 420"/>
                  <a:gd name="T30" fmla="*/ 48 w 187"/>
                  <a:gd name="T31" fmla="*/ 333 h 420"/>
                  <a:gd name="T32" fmla="*/ 72 w 187"/>
                  <a:gd name="T33" fmla="*/ 340 h 420"/>
                  <a:gd name="T34" fmla="*/ 106 w 187"/>
                  <a:gd name="T35" fmla="*/ 349 h 420"/>
                  <a:gd name="T36" fmla="*/ 157 w 187"/>
                  <a:gd name="T37" fmla="*/ 366 h 420"/>
                  <a:gd name="T38" fmla="*/ 181 w 187"/>
                  <a:gd name="T39" fmla="*/ 378 h 420"/>
                  <a:gd name="T40" fmla="*/ 187 w 187"/>
                  <a:gd name="T41" fmla="*/ 391 h 420"/>
                  <a:gd name="T42" fmla="*/ 181 w 187"/>
                  <a:gd name="T43" fmla="*/ 402 h 420"/>
                  <a:gd name="T44" fmla="*/ 163 w 187"/>
                  <a:gd name="T45" fmla="*/ 414 h 420"/>
                  <a:gd name="T46" fmla="*/ 157 w 187"/>
                  <a:gd name="T47" fmla="*/ 415 h 420"/>
                  <a:gd name="T48" fmla="*/ 133 w 187"/>
                  <a:gd name="T49" fmla="*/ 420 h 420"/>
                  <a:gd name="T50" fmla="*/ 121 w 187"/>
                  <a:gd name="T51" fmla="*/ 415 h 420"/>
                  <a:gd name="T52" fmla="*/ 112 w 187"/>
                  <a:gd name="T53" fmla="*/ 405 h 420"/>
                  <a:gd name="T54" fmla="*/ 97 w 187"/>
                  <a:gd name="T55" fmla="*/ 387 h 420"/>
                  <a:gd name="T56" fmla="*/ 73 w 187"/>
                  <a:gd name="T57" fmla="*/ 370 h 420"/>
                  <a:gd name="T58" fmla="*/ 54 w 187"/>
                  <a:gd name="T59" fmla="*/ 367 h 420"/>
                  <a:gd name="T60" fmla="*/ 36 w 187"/>
                  <a:gd name="T61" fmla="*/ 367 h 420"/>
                  <a:gd name="T62" fmla="*/ 22 w 187"/>
                  <a:gd name="T63" fmla="*/ 367 h 420"/>
                  <a:gd name="T64" fmla="*/ 10 w 187"/>
                  <a:gd name="T65" fmla="*/ 360 h 420"/>
                  <a:gd name="T66" fmla="*/ 4 w 187"/>
                  <a:gd name="T67" fmla="*/ 352 h 420"/>
                  <a:gd name="T68" fmla="*/ 0 w 187"/>
                  <a:gd name="T69" fmla="*/ 339 h 420"/>
                  <a:gd name="T70" fmla="*/ 3 w 187"/>
                  <a:gd name="T71" fmla="*/ 327 h 420"/>
                  <a:gd name="T72" fmla="*/ 7 w 187"/>
                  <a:gd name="T73" fmla="*/ 307 h 420"/>
                  <a:gd name="T74" fmla="*/ 15 w 187"/>
                  <a:gd name="T75" fmla="*/ 291 h 420"/>
                  <a:gd name="T76" fmla="*/ 27 w 187"/>
                  <a:gd name="T77" fmla="*/ 264 h 420"/>
                  <a:gd name="T78" fmla="*/ 49 w 187"/>
                  <a:gd name="T79" fmla="*/ 229 h 420"/>
                  <a:gd name="T80" fmla="*/ 64 w 187"/>
                  <a:gd name="T81" fmla="*/ 201 h 420"/>
                  <a:gd name="T82" fmla="*/ 70 w 187"/>
                  <a:gd name="T83" fmla="*/ 175 h 420"/>
                  <a:gd name="T84" fmla="*/ 73 w 187"/>
                  <a:gd name="T85" fmla="*/ 150 h 420"/>
                  <a:gd name="T86" fmla="*/ 64 w 187"/>
                  <a:gd name="T87" fmla="*/ 121 h 420"/>
                  <a:gd name="T88" fmla="*/ 52 w 187"/>
                  <a:gd name="T89" fmla="*/ 97 h 420"/>
                  <a:gd name="T90" fmla="*/ 37 w 187"/>
                  <a:gd name="T91" fmla="*/ 72 h 420"/>
                  <a:gd name="T92" fmla="*/ 25 w 187"/>
                  <a:gd name="T93" fmla="*/ 51 h 420"/>
                  <a:gd name="T94" fmla="*/ 21 w 187"/>
                  <a:gd name="T95" fmla="*/ 30 h 420"/>
                  <a:gd name="T96" fmla="*/ 25 w 187"/>
                  <a:gd name="T97" fmla="*/ 16 h 420"/>
                  <a:gd name="T98" fmla="*/ 33 w 187"/>
                  <a:gd name="T99" fmla="*/ 7 h 420"/>
                  <a:gd name="T100" fmla="*/ 46 w 187"/>
                  <a:gd name="T101" fmla="*/ 3 h 420"/>
                  <a:gd name="T102" fmla="*/ 52 w 187"/>
                  <a:gd name="T103" fmla="*/ 0 h 42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87"/>
                  <a:gd name="T157" fmla="*/ 0 h 420"/>
                  <a:gd name="T158" fmla="*/ 187 w 187"/>
                  <a:gd name="T159" fmla="*/ 420 h 42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87" h="420">
                    <a:moveTo>
                      <a:pt x="52" y="0"/>
                    </a:moveTo>
                    <a:lnTo>
                      <a:pt x="67" y="7"/>
                    </a:lnTo>
                    <a:lnTo>
                      <a:pt x="84" y="21"/>
                    </a:lnTo>
                    <a:lnTo>
                      <a:pt x="91" y="39"/>
                    </a:lnTo>
                    <a:lnTo>
                      <a:pt x="103" y="69"/>
                    </a:lnTo>
                    <a:lnTo>
                      <a:pt x="111" y="102"/>
                    </a:lnTo>
                    <a:lnTo>
                      <a:pt x="117" y="133"/>
                    </a:lnTo>
                    <a:lnTo>
                      <a:pt x="114" y="160"/>
                    </a:lnTo>
                    <a:lnTo>
                      <a:pt x="108" y="181"/>
                    </a:lnTo>
                    <a:lnTo>
                      <a:pt x="99" y="205"/>
                    </a:lnTo>
                    <a:lnTo>
                      <a:pt x="82" y="235"/>
                    </a:lnTo>
                    <a:lnTo>
                      <a:pt x="64" y="265"/>
                    </a:lnTo>
                    <a:lnTo>
                      <a:pt x="51" y="286"/>
                    </a:lnTo>
                    <a:lnTo>
                      <a:pt x="43" y="303"/>
                    </a:lnTo>
                    <a:lnTo>
                      <a:pt x="43" y="319"/>
                    </a:lnTo>
                    <a:lnTo>
                      <a:pt x="48" y="333"/>
                    </a:lnTo>
                    <a:lnTo>
                      <a:pt x="72" y="340"/>
                    </a:lnTo>
                    <a:lnTo>
                      <a:pt x="106" y="349"/>
                    </a:lnTo>
                    <a:lnTo>
                      <a:pt x="157" y="366"/>
                    </a:lnTo>
                    <a:lnTo>
                      <a:pt x="181" y="378"/>
                    </a:lnTo>
                    <a:lnTo>
                      <a:pt x="187" y="391"/>
                    </a:lnTo>
                    <a:lnTo>
                      <a:pt x="181" y="402"/>
                    </a:lnTo>
                    <a:lnTo>
                      <a:pt x="163" y="414"/>
                    </a:lnTo>
                    <a:lnTo>
                      <a:pt x="157" y="415"/>
                    </a:lnTo>
                    <a:lnTo>
                      <a:pt x="133" y="420"/>
                    </a:lnTo>
                    <a:lnTo>
                      <a:pt x="121" y="415"/>
                    </a:lnTo>
                    <a:lnTo>
                      <a:pt x="112" y="405"/>
                    </a:lnTo>
                    <a:lnTo>
                      <a:pt x="97" y="387"/>
                    </a:lnTo>
                    <a:lnTo>
                      <a:pt x="73" y="370"/>
                    </a:lnTo>
                    <a:lnTo>
                      <a:pt x="54" y="367"/>
                    </a:lnTo>
                    <a:lnTo>
                      <a:pt x="36" y="367"/>
                    </a:lnTo>
                    <a:lnTo>
                      <a:pt x="22" y="367"/>
                    </a:lnTo>
                    <a:lnTo>
                      <a:pt x="10" y="360"/>
                    </a:lnTo>
                    <a:lnTo>
                      <a:pt x="4" y="352"/>
                    </a:lnTo>
                    <a:lnTo>
                      <a:pt x="0" y="339"/>
                    </a:lnTo>
                    <a:lnTo>
                      <a:pt x="3" y="327"/>
                    </a:lnTo>
                    <a:lnTo>
                      <a:pt x="7" y="307"/>
                    </a:lnTo>
                    <a:lnTo>
                      <a:pt x="15" y="291"/>
                    </a:lnTo>
                    <a:lnTo>
                      <a:pt x="27" y="264"/>
                    </a:lnTo>
                    <a:lnTo>
                      <a:pt x="49" y="229"/>
                    </a:lnTo>
                    <a:lnTo>
                      <a:pt x="64" y="201"/>
                    </a:lnTo>
                    <a:lnTo>
                      <a:pt x="70" y="175"/>
                    </a:lnTo>
                    <a:lnTo>
                      <a:pt x="73" y="150"/>
                    </a:lnTo>
                    <a:lnTo>
                      <a:pt x="64" y="121"/>
                    </a:lnTo>
                    <a:lnTo>
                      <a:pt x="52" y="97"/>
                    </a:lnTo>
                    <a:lnTo>
                      <a:pt x="37" y="72"/>
                    </a:lnTo>
                    <a:lnTo>
                      <a:pt x="25" y="51"/>
                    </a:lnTo>
                    <a:lnTo>
                      <a:pt x="21" y="30"/>
                    </a:lnTo>
                    <a:lnTo>
                      <a:pt x="25" y="16"/>
                    </a:lnTo>
                    <a:lnTo>
                      <a:pt x="33" y="7"/>
                    </a:lnTo>
                    <a:lnTo>
                      <a:pt x="46" y="3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9" name="Freeform 28">
                <a:extLst>
                  <a:ext uri="{FF2B5EF4-FFF2-40B4-BE49-F238E27FC236}">
                    <a16:creationId xmlns:a16="http://schemas.microsoft.com/office/drawing/2014/main" id="{B04458F6-53C3-F4A4-EA66-222ECE56A5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9" y="1773"/>
                <a:ext cx="165" cy="450"/>
              </a:xfrm>
              <a:custGeom>
                <a:avLst/>
                <a:gdLst>
                  <a:gd name="T0" fmla="*/ 81 w 165"/>
                  <a:gd name="T1" fmla="*/ 49 h 450"/>
                  <a:gd name="T2" fmla="*/ 97 w 165"/>
                  <a:gd name="T3" fmla="*/ 25 h 450"/>
                  <a:gd name="T4" fmla="*/ 123 w 165"/>
                  <a:gd name="T5" fmla="*/ 3 h 450"/>
                  <a:gd name="T6" fmla="*/ 147 w 165"/>
                  <a:gd name="T7" fmla="*/ 0 h 450"/>
                  <a:gd name="T8" fmla="*/ 160 w 165"/>
                  <a:gd name="T9" fmla="*/ 15 h 450"/>
                  <a:gd name="T10" fmla="*/ 165 w 165"/>
                  <a:gd name="T11" fmla="*/ 37 h 450"/>
                  <a:gd name="T12" fmla="*/ 157 w 165"/>
                  <a:gd name="T13" fmla="*/ 60 h 450"/>
                  <a:gd name="T14" fmla="*/ 141 w 165"/>
                  <a:gd name="T15" fmla="*/ 75 h 450"/>
                  <a:gd name="T16" fmla="*/ 112 w 165"/>
                  <a:gd name="T17" fmla="*/ 97 h 450"/>
                  <a:gd name="T18" fmla="*/ 93 w 165"/>
                  <a:gd name="T19" fmla="*/ 120 h 450"/>
                  <a:gd name="T20" fmla="*/ 82 w 165"/>
                  <a:gd name="T21" fmla="*/ 144 h 450"/>
                  <a:gd name="T22" fmla="*/ 78 w 165"/>
                  <a:gd name="T23" fmla="*/ 168 h 450"/>
                  <a:gd name="T24" fmla="*/ 76 w 165"/>
                  <a:gd name="T25" fmla="*/ 195 h 450"/>
                  <a:gd name="T26" fmla="*/ 82 w 165"/>
                  <a:gd name="T27" fmla="*/ 223 h 450"/>
                  <a:gd name="T28" fmla="*/ 82 w 165"/>
                  <a:gd name="T29" fmla="*/ 228 h 450"/>
                  <a:gd name="T30" fmla="*/ 90 w 165"/>
                  <a:gd name="T31" fmla="*/ 261 h 450"/>
                  <a:gd name="T32" fmla="*/ 97 w 165"/>
                  <a:gd name="T33" fmla="*/ 294 h 450"/>
                  <a:gd name="T34" fmla="*/ 108 w 165"/>
                  <a:gd name="T35" fmla="*/ 327 h 450"/>
                  <a:gd name="T36" fmla="*/ 118 w 165"/>
                  <a:gd name="T37" fmla="*/ 351 h 450"/>
                  <a:gd name="T38" fmla="*/ 121 w 165"/>
                  <a:gd name="T39" fmla="*/ 369 h 450"/>
                  <a:gd name="T40" fmla="*/ 114 w 165"/>
                  <a:gd name="T41" fmla="*/ 376 h 450"/>
                  <a:gd name="T42" fmla="*/ 96 w 165"/>
                  <a:gd name="T43" fmla="*/ 385 h 450"/>
                  <a:gd name="T44" fmla="*/ 78 w 165"/>
                  <a:gd name="T45" fmla="*/ 405 h 450"/>
                  <a:gd name="T46" fmla="*/ 67 w 165"/>
                  <a:gd name="T47" fmla="*/ 433 h 450"/>
                  <a:gd name="T48" fmla="*/ 63 w 165"/>
                  <a:gd name="T49" fmla="*/ 447 h 450"/>
                  <a:gd name="T50" fmla="*/ 58 w 165"/>
                  <a:gd name="T51" fmla="*/ 450 h 450"/>
                  <a:gd name="T52" fmla="*/ 48 w 165"/>
                  <a:gd name="T53" fmla="*/ 450 h 450"/>
                  <a:gd name="T54" fmla="*/ 13 w 165"/>
                  <a:gd name="T55" fmla="*/ 438 h 450"/>
                  <a:gd name="T56" fmla="*/ 0 w 165"/>
                  <a:gd name="T57" fmla="*/ 424 h 450"/>
                  <a:gd name="T58" fmla="*/ 3 w 165"/>
                  <a:gd name="T59" fmla="*/ 411 h 450"/>
                  <a:gd name="T60" fmla="*/ 13 w 165"/>
                  <a:gd name="T61" fmla="*/ 396 h 450"/>
                  <a:gd name="T62" fmla="*/ 31 w 165"/>
                  <a:gd name="T63" fmla="*/ 381 h 450"/>
                  <a:gd name="T64" fmla="*/ 61 w 165"/>
                  <a:gd name="T65" fmla="*/ 364 h 450"/>
                  <a:gd name="T66" fmla="*/ 72 w 165"/>
                  <a:gd name="T67" fmla="*/ 349 h 450"/>
                  <a:gd name="T68" fmla="*/ 73 w 165"/>
                  <a:gd name="T69" fmla="*/ 325 h 450"/>
                  <a:gd name="T70" fmla="*/ 69 w 165"/>
                  <a:gd name="T71" fmla="*/ 286 h 450"/>
                  <a:gd name="T72" fmla="*/ 55 w 165"/>
                  <a:gd name="T73" fmla="*/ 241 h 450"/>
                  <a:gd name="T74" fmla="*/ 48 w 165"/>
                  <a:gd name="T75" fmla="*/ 195 h 450"/>
                  <a:gd name="T76" fmla="*/ 42 w 165"/>
                  <a:gd name="T77" fmla="*/ 154 h 450"/>
                  <a:gd name="T78" fmla="*/ 43 w 165"/>
                  <a:gd name="T79" fmla="*/ 127 h 450"/>
                  <a:gd name="T80" fmla="*/ 49 w 165"/>
                  <a:gd name="T81" fmla="*/ 100 h 450"/>
                  <a:gd name="T82" fmla="*/ 58 w 165"/>
                  <a:gd name="T83" fmla="*/ 78 h 450"/>
                  <a:gd name="T84" fmla="*/ 72 w 165"/>
                  <a:gd name="T85" fmla="*/ 57 h 450"/>
                  <a:gd name="T86" fmla="*/ 81 w 165"/>
                  <a:gd name="T87" fmla="*/ 49 h 45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65"/>
                  <a:gd name="T133" fmla="*/ 0 h 450"/>
                  <a:gd name="T134" fmla="*/ 165 w 165"/>
                  <a:gd name="T135" fmla="*/ 450 h 45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65" h="450">
                    <a:moveTo>
                      <a:pt x="81" y="49"/>
                    </a:moveTo>
                    <a:lnTo>
                      <a:pt x="97" y="25"/>
                    </a:lnTo>
                    <a:lnTo>
                      <a:pt x="123" y="3"/>
                    </a:lnTo>
                    <a:lnTo>
                      <a:pt x="147" y="0"/>
                    </a:lnTo>
                    <a:lnTo>
                      <a:pt x="160" y="15"/>
                    </a:lnTo>
                    <a:lnTo>
                      <a:pt x="165" y="37"/>
                    </a:lnTo>
                    <a:lnTo>
                      <a:pt x="157" y="60"/>
                    </a:lnTo>
                    <a:lnTo>
                      <a:pt x="141" y="75"/>
                    </a:lnTo>
                    <a:lnTo>
                      <a:pt x="112" y="97"/>
                    </a:lnTo>
                    <a:lnTo>
                      <a:pt x="93" y="120"/>
                    </a:lnTo>
                    <a:lnTo>
                      <a:pt x="82" y="144"/>
                    </a:lnTo>
                    <a:lnTo>
                      <a:pt x="78" y="168"/>
                    </a:lnTo>
                    <a:lnTo>
                      <a:pt x="76" y="195"/>
                    </a:lnTo>
                    <a:lnTo>
                      <a:pt x="82" y="223"/>
                    </a:lnTo>
                    <a:lnTo>
                      <a:pt x="82" y="228"/>
                    </a:lnTo>
                    <a:lnTo>
                      <a:pt x="90" y="261"/>
                    </a:lnTo>
                    <a:lnTo>
                      <a:pt x="97" y="294"/>
                    </a:lnTo>
                    <a:lnTo>
                      <a:pt x="108" y="327"/>
                    </a:lnTo>
                    <a:lnTo>
                      <a:pt x="118" y="351"/>
                    </a:lnTo>
                    <a:lnTo>
                      <a:pt x="121" y="369"/>
                    </a:lnTo>
                    <a:lnTo>
                      <a:pt x="114" y="376"/>
                    </a:lnTo>
                    <a:lnTo>
                      <a:pt x="96" y="385"/>
                    </a:lnTo>
                    <a:lnTo>
                      <a:pt x="78" y="405"/>
                    </a:lnTo>
                    <a:lnTo>
                      <a:pt x="67" y="433"/>
                    </a:lnTo>
                    <a:lnTo>
                      <a:pt x="63" y="447"/>
                    </a:lnTo>
                    <a:lnTo>
                      <a:pt x="58" y="450"/>
                    </a:lnTo>
                    <a:lnTo>
                      <a:pt x="48" y="450"/>
                    </a:lnTo>
                    <a:lnTo>
                      <a:pt x="13" y="438"/>
                    </a:lnTo>
                    <a:lnTo>
                      <a:pt x="0" y="424"/>
                    </a:lnTo>
                    <a:lnTo>
                      <a:pt x="3" y="411"/>
                    </a:lnTo>
                    <a:lnTo>
                      <a:pt x="13" y="396"/>
                    </a:lnTo>
                    <a:lnTo>
                      <a:pt x="31" y="381"/>
                    </a:lnTo>
                    <a:lnTo>
                      <a:pt x="61" y="364"/>
                    </a:lnTo>
                    <a:lnTo>
                      <a:pt x="72" y="349"/>
                    </a:lnTo>
                    <a:lnTo>
                      <a:pt x="73" y="325"/>
                    </a:lnTo>
                    <a:lnTo>
                      <a:pt x="69" y="286"/>
                    </a:lnTo>
                    <a:lnTo>
                      <a:pt x="55" y="241"/>
                    </a:lnTo>
                    <a:lnTo>
                      <a:pt x="48" y="195"/>
                    </a:lnTo>
                    <a:lnTo>
                      <a:pt x="42" y="154"/>
                    </a:lnTo>
                    <a:lnTo>
                      <a:pt x="43" y="127"/>
                    </a:lnTo>
                    <a:lnTo>
                      <a:pt x="49" y="100"/>
                    </a:lnTo>
                    <a:lnTo>
                      <a:pt x="58" y="78"/>
                    </a:lnTo>
                    <a:lnTo>
                      <a:pt x="72" y="57"/>
                    </a:lnTo>
                    <a:lnTo>
                      <a:pt x="81" y="49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90" name="Freeform 29">
                <a:extLst>
                  <a:ext uri="{FF2B5EF4-FFF2-40B4-BE49-F238E27FC236}">
                    <a16:creationId xmlns:a16="http://schemas.microsoft.com/office/drawing/2014/main" id="{196785A4-B46D-10C6-2809-1B67AF27D9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3" y="1767"/>
                <a:ext cx="488" cy="476"/>
              </a:xfrm>
              <a:custGeom>
                <a:avLst/>
                <a:gdLst>
                  <a:gd name="T0" fmla="*/ 480 w 488"/>
                  <a:gd name="T1" fmla="*/ 0 h 476"/>
                  <a:gd name="T2" fmla="*/ 432 w 488"/>
                  <a:gd name="T3" fmla="*/ 19 h 476"/>
                  <a:gd name="T4" fmla="*/ 402 w 488"/>
                  <a:gd name="T5" fmla="*/ 45 h 476"/>
                  <a:gd name="T6" fmla="*/ 381 w 488"/>
                  <a:gd name="T7" fmla="*/ 81 h 476"/>
                  <a:gd name="T8" fmla="*/ 363 w 488"/>
                  <a:gd name="T9" fmla="*/ 118 h 476"/>
                  <a:gd name="T10" fmla="*/ 352 w 488"/>
                  <a:gd name="T11" fmla="*/ 160 h 476"/>
                  <a:gd name="T12" fmla="*/ 346 w 488"/>
                  <a:gd name="T13" fmla="*/ 202 h 476"/>
                  <a:gd name="T14" fmla="*/ 337 w 488"/>
                  <a:gd name="T15" fmla="*/ 241 h 476"/>
                  <a:gd name="T16" fmla="*/ 327 w 488"/>
                  <a:gd name="T17" fmla="*/ 265 h 476"/>
                  <a:gd name="T18" fmla="*/ 313 w 488"/>
                  <a:gd name="T19" fmla="*/ 283 h 476"/>
                  <a:gd name="T20" fmla="*/ 294 w 488"/>
                  <a:gd name="T21" fmla="*/ 300 h 476"/>
                  <a:gd name="T22" fmla="*/ 289 w 488"/>
                  <a:gd name="T23" fmla="*/ 301 h 476"/>
                  <a:gd name="T24" fmla="*/ 264 w 488"/>
                  <a:gd name="T25" fmla="*/ 316 h 476"/>
                  <a:gd name="T26" fmla="*/ 223 w 488"/>
                  <a:gd name="T27" fmla="*/ 334 h 476"/>
                  <a:gd name="T28" fmla="*/ 184 w 488"/>
                  <a:gd name="T29" fmla="*/ 354 h 476"/>
                  <a:gd name="T30" fmla="*/ 148 w 488"/>
                  <a:gd name="T31" fmla="*/ 367 h 476"/>
                  <a:gd name="T32" fmla="*/ 127 w 488"/>
                  <a:gd name="T33" fmla="*/ 333 h 476"/>
                  <a:gd name="T34" fmla="*/ 127 w 488"/>
                  <a:gd name="T35" fmla="*/ 337 h 476"/>
                  <a:gd name="T36" fmla="*/ 111 w 488"/>
                  <a:gd name="T37" fmla="*/ 373 h 476"/>
                  <a:gd name="T38" fmla="*/ 88 w 488"/>
                  <a:gd name="T39" fmla="*/ 405 h 476"/>
                  <a:gd name="T40" fmla="*/ 51 w 488"/>
                  <a:gd name="T41" fmla="*/ 435 h 476"/>
                  <a:gd name="T42" fmla="*/ 12 w 488"/>
                  <a:gd name="T43" fmla="*/ 460 h 476"/>
                  <a:gd name="T44" fmla="*/ 0 w 488"/>
                  <a:gd name="T45" fmla="*/ 469 h 476"/>
                  <a:gd name="T46" fmla="*/ 10 w 488"/>
                  <a:gd name="T47" fmla="*/ 474 h 476"/>
                  <a:gd name="T48" fmla="*/ 6 w 488"/>
                  <a:gd name="T49" fmla="*/ 476 h 476"/>
                  <a:gd name="T50" fmla="*/ 64 w 488"/>
                  <a:gd name="T51" fmla="*/ 459 h 476"/>
                  <a:gd name="T52" fmla="*/ 118 w 488"/>
                  <a:gd name="T53" fmla="*/ 448 h 476"/>
                  <a:gd name="T54" fmla="*/ 175 w 488"/>
                  <a:gd name="T55" fmla="*/ 438 h 476"/>
                  <a:gd name="T56" fmla="*/ 204 w 488"/>
                  <a:gd name="T57" fmla="*/ 436 h 476"/>
                  <a:gd name="T58" fmla="*/ 168 w 488"/>
                  <a:gd name="T59" fmla="*/ 393 h 476"/>
                  <a:gd name="T60" fmla="*/ 163 w 488"/>
                  <a:gd name="T61" fmla="*/ 396 h 476"/>
                  <a:gd name="T62" fmla="*/ 217 w 488"/>
                  <a:gd name="T63" fmla="*/ 366 h 476"/>
                  <a:gd name="T64" fmla="*/ 262 w 488"/>
                  <a:gd name="T65" fmla="*/ 342 h 476"/>
                  <a:gd name="T66" fmla="*/ 298 w 488"/>
                  <a:gd name="T67" fmla="*/ 324 h 476"/>
                  <a:gd name="T68" fmla="*/ 328 w 488"/>
                  <a:gd name="T69" fmla="*/ 301 h 476"/>
                  <a:gd name="T70" fmla="*/ 346 w 488"/>
                  <a:gd name="T71" fmla="*/ 279 h 476"/>
                  <a:gd name="T72" fmla="*/ 358 w 488"/>
                  <a:gd name="T73" fmla="*/ 249 h 476"/>
                  <a:gd name="T74" fmla="*/ 367 w 488"/>
                  <a:gd name="T75" fmla="*/ 208 h 476"/>
                  <a:gd name="T76" fmla="*/ 375 w 488"/>
                  <a:gd name="T77" fmla="*/ 171 h 476"/>
                  <a:gd name="T78" fmla="*/ 384 w 488"/>
                  <a:gd name="T79" fmla="*/ 135 h 476"/>
                  <a:gd name="T80" fmla="*/ 394 w 488"/>
                  <a:gd name="T81" fmla="*/ 99 h 476"/>
                  <a:gd name="T82" fmla="*/ 412 w 488"/>
                  <a:gd name="T83" fmla="*/ 69 h 476"/>
                  <a:gd name="T84" fmla="*/ 433 w 488"/>
                  <a:gd name="T85" fmla="*/ 48 h 476"/>
                  <a:gd name="T86" fmla="*/ 465 w 488"/>
                  <a:gd name="T87" fmla="*/ 33 h 476"/>
                  <a:gd name="T88" fmla="*/ 488 w 488"/>
                  <a:gd name="T89" fmla="*/ 22 h 476"/>
                  <a:gd name="T90" fmla="*/ 480 w 488"/>
                  <a:gd name="T91" fmla="*/ 0 h 47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88"/>
                  <a:gd name="T139" fmla="*/ 0 h 476"/>
                  <a:gd name="T140" fmla="*/ 488 w 488"/>
                  <a:gd name="T141" fmla="*/ 476 h 47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88" h="476">
                    <a:moveTo>
                      <a:pt x="480" y="0"/>
                    </a:moveTo>
                    <a:lnTo>
                      <a:pt x="432" y="19"/>
                    </a:lnTo>
                    <a:lnTo>
                      <a:pt x="402" y="45"/>
                    </a:lnTo>
                    <a:lnTo>
                      <a:pt x="381" y="81"/>
                    </a:lnTo>
                    <a:lnTo>
                      <a:pt x="363" y="118"/>
                    </a:lnTo>
                    <a:lnTo>
                      <a:pt x="352" y="160"/>
                    </a:lnTo>
                    <a:lnTo>
                      <a:pt x="346" y="202"/>
                    </a:lnTo>
                    <a:lnTo>
                      <a:pt x="337" y="241"/>
                    </a:lnTo>
                    <a:lnTo>
                      <a:pt x="327" y="265"/>
                    </a:lnTo>
                    <a:lnTo>
                      <a:pt x="313" y="283"/>
                    </a:lnTo>
                    <a:lnTo>
                      <a:pt x="294" y="300"/>
                    </a:lnTo>
                    <a:lnTo>
                      <a:pt x="289" y="301"/>
                    </a:lnTo>
                    <a:lnTo>
                      <a:pt x="264" y="316"/>
                    </a:lnTo>
                    <a:lnTo>
                      <a:pt x="223" y="334"/>
                    </a:lnTo>
                    <a:lnTo>
                      <a:pt x="184" y="354"/>
                    </a:lnTo>
                    <a:lnTo>
                      <a:pt x="148" y="367"/>
                    </a:lnTo>
                    <a:lnTo>
                      <a:pt x="127" y="333"/>
                    </a:lnTo>
                    <a:lnTo>
                      <a:pt x="127" y="337"/>
                    </a:lnTo>
                    <a:lnTo>
                      <a:pt x="111" y="373"/>
                    </a:lnTo>
                    <a:lnTo>
                      <a:pt x="88" y="405"/>
                    </a:lnTo>
                    <a:lnTo>
                      <a:pt x="51" y="435"/>
                    </a:lnTo>
                    <a:lnTo>
                      <a:pt x="12" y="460"/>
                    </a:lnTo>
                    <a:lnTo>
                      <a:pt x="0" y="469"/>
                    </a:lnTo>
                    <a:lnTo>
                      <a:pt x="10" y="474"/>
                    </a:lnTo>
                    <a:lnTo>
                      <a:pt x="6" y="476"/>
                    </a:lnTo>
                    <a:lnTo>
                      <a:pt x="64" y="459"/>
                    </a:lnTo>
                    <a:lnTo>
                      <a:pt x="118" y="448"/>
                    </a:lnTo>
                    <a:lnTo>
                      <a:pt x="175" y="438"/>
                    </a:lnTo>
                    <a:lnTo>
                      <a:pt x="204" y="436"/>
                    </a:lnTo>
                    <a:lnTo>
                      <a:pt x="168" y="393"/>
                    </a:lnTo>
                    <a:lnTo>
                      <a:pt x="163" y="396"/>
                    </a:lnTo>
                    <a:lnTo>
                      <a:pt x="217" y="366"/>
                    </a:lnTo>
                    <a:lnTo>
                      <a:pt x="262" y="342"/>
                    </a:lnTo>
                    <a:lnTo>
                      <a:pt x="298" y="324"/>
                    </a:lnTo>
                    <a:lnTo>
                      <a:pt x="328" y="301"/>
                    </a:lnTo>
                    <a:lnTo>
                      <a:pt x="346" y="279"/>
                    </a:lnTo>
                    <a:lnTo>
                      <a:pt x="358" y="249"/>
                    </a:lnTo>
                    <a:lnTo>
                      <a:pt x="367" y="208"/>
                    </a:lnTo>
                    <a:lnTo>
                      <a:pt x="375" y="171"/>
                    </a:lnTo>
                    <a:lnTo>
                      <a:pt x="384" y="135"/>
                    </a:lnTo>
                    <a:lnTo>
                      <a:pt x="394" y="99"/>
                    </a:lnTo>
                    <a:lnTo>
                      <a:pt x="412" y="69"/>
                    </a:lnTo>
                    <a:lnTo>
                      <a:pt x="433" y="48"/>
                    </a:lnTo>
                    <a:lnTo>
                      <a:pt x="465" y="33"/>
                    </a:lnTo>
                    <a:lnTo>
                      <a:pt x="488" y="22"/>
                    </a:lnTo>
                    <a:lnTo>
                      <a:pt x="48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0976" name="Group 30">
              <a:extLst>
                <a:ext uri="{FF2B5EF4-FFF2-40B4-BE49-F238E27FC236}">
                  <a16:creationId xmlns:a16="http://schemas.microsoft.com/office/drawing/2014/main" id="{1B0E2FA7-0B95-EE85-A2F8-90ADDD20C5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03" y="1645"/>
              <a:ext cx="230" cy="1456"/>
              <a:chOff x="2720" y="768"/>
              <a:chExt cx="230" cy="1456"/>
            </a:xfrm>
          </p:grpSpPr>
          <p:sp>
            <p:nvSpPr>
              <p:cNvPr id="40982" name="Freeform 31">
                <a:extLst>
                  <a:ext uri="{FF2B5EF4-FFF2-40B4-BE49-F238E27FC236}">
                    <a16:creationId xmlns:a16="http://schemas.microsoft.com/office/drawing/2014/main" id="{2A9F7538-98AF-6933-93DA-1306EAF2BD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795"/>
                <a:ext cx="230" cy="293"/>
              </a:xfrm>
              <a:custGeom>
                <a:avLst/>
                <a:gdLst>
                  <a:gd name="T0" fmla="*/ 147 w 230"/>
                  <a:gd name="T1" fmla="*/ 264 h 293"/>
                  <a:gd name="T2" fmla="*/ 170 w 230"/>
                  <a:gd name="T3" fmla="*/ 252 h 293"/>
                  <a:gd name="T4" fmla="*/ 182 w 230"/>
                  <a:gd name="T5" fmla="*/ 234 h 293"/>
                  <a:gd name="T6" fmla="*/ 192 w 230"/>
                  <a:gd name="T7" fmla="*/ 204 h 293"/>
                  <a:gd name="T8" fmla="*/ 198 w 230"/>
                  <a:gd name="T9" fmla="*/ 165 h 293"/>
                  <a:gd name="T10" fmla="*/ 195 w 230"/>
                  <a:gd name="T11" fmla="*/ 111 h 293"/>
                  <a:gd name="T12" fmla="*/ 192 w 230"/>
                  <a:gd name="T13" fmla="*/ 81 h 293"/>
                  <a:gd name="T14" fmla="*/ 167 w 230"/>
                  <a:gd name="T15" fmla="*/ 84 h 293"/>
                  <a:gd name="T16" fmla="*/ 177 w 230"/>
                  <a:gd name="T17" fmla="*/ 2 h 293"/>
                  <a:gd name="T18" fmla="*/ 230 w 230"/>
                  <a:gd name="T19" fmla="*/ 69 h 293"/>
                  <a:gd name="T20" fmla="*/ 212 w 230"/>
                  <a:gd name="T21" fmla="*/ 77 h 293"/>
                  <a:gd name="T22" fmla="*/ 219 w 230"/>
                  <a:gd name="T23" fmla="*/ 125 h 293"/>
                  <a:gd name="T24" fmla="*/ 219 w 230"/>
                  <a:gd name="T25" fmla="*/ 129 h 293"/>
                  <a:gd name="T26" fmla="*/ 219 w 230"/>
                  <a:gd name="T27" fmla="*/ 179 h 293"/>
                  <a:gd name="T28" fmla="*/ 218 w 230"/>
                  <a:gd name="T29" fmla="*/ 183 h 293"/>
                  <a:gd name="T30" fmla="*/ 210 w 230"/>
                  <a:gd name="T31" fmla="*/ 222 h 293"/>
                  <a:gd name="T32" fmla="*/ 197 w 230"/>
                  <a:gd name="T33" fmla="*/ 258 h 293"/>
                  <a:gd name="T34" fmla="*/ 174 w 230"/>
                  <a:gd name="T35" fmla="*/ 279 h 293"/>
                  <a:gd name="T36" fmla="*/ 143 w 230"/>
                  <a:gd name="T37" fmla="*/ 288 h 293"/>
                  <a:gd name="T38" fmla="*/ 113 w 230"/>
                  <a:gd name="T39" fmla="*/ 293 h 293"/>
                  <a:gd name="T40" fmla="*/ 84 w 230"/>
                  <a:gd name="T41" fmla="*/ 290 h 293"/>
                  <a:gd name="T42" fmla="*/ 57 w 230"/>
                  <a:gd name="T43" fmla="*/ 279 h 293"/>
                  <a:gd name="T44" fmla="*/ 33 w 230"/>
                  <a:gd name="T45" fmla="*/ 257 h 293"/>
                  <a:gd name="T46" fmla="*/ 17 w 230"/>
                  <a:gd name="T47" fmla="*/ 227 h 293"/>
                  <a:gd name="T48" fmla="*/ 8 w 230"/>
                  <a:gd name="T49" fmla="*/ 192 h 293"/>
                  <a:gd name="T50" fmla="*/ 5 w 230"/>
                  <a:gd name="T51" fmla="*/ 153 h 293"/>
                  <a:gd name="T52" fmla="*/ 8 w 230"/>
                  <a:gd name="T53" fmla="*/ 116 h 293"/>
                  <a:gd name="T54" fmla="*/ 21 w 230"/>
                  <a:gd name="T55" fmla="*/ 89 h 293"/>
                  <a:gd name="T56" fmla="*/ 0 w 230"/>
                  <a:gd name="T57" fmla="*/ 72 h 293"/>
                  <a:gd name="T58" fmla="*/ 50 w 230"/>
                  <a:gd name="T59" fmla="*/ 0 h 293"/>
                  <a:gd name="T60" fmla="*/ 60 w 230"/>
                  <a:gd name="T61" fmla="*/ 92 h 293"/>
                  <a:gd name="T62" fmla="*/ 36 w 230"/>
                  <a:gd name="T63" fmla="*/ 90 h 293"/>
                  <a:gd name="T64" fmla="*/ 26 w 230"/>
                  <a:gd name="T65" fmla="*/ 128 h 293"/>
                  <a:gd name="T66" fmla="*/ 26 w 230"/>
                  <a:gd name="T67" fmla="*/ 162 h 293"/>
                  <a:gd name="T68" fmla="*/ 29 w 230"/>
                  <a:gd name="T69" fmla="*/ 192 h 293"/>
                  <a:gd name="T70" fmla="*/ 38 w 230"/>
                  <a:gd name="T71" fmla="*/ 221 h 293"/>
                  <a:gd name="T72" fmla="*/ 54 w 230"/>
                  <a:gd name="T73" fmla="*/ 242 h 293"/>
                  <a:gd name="T74" fmla="*/ 74 w 230"/>
                  <a:gd name="T75" fmla="*/ 258 h 293"/>
                  <a:gd name="T76" fmla="*/ 99 w 230"/>
                  <a:gd name="T77" fmla="*/ 267 h 293"/>
                  <a:gd name="T78" fmla="*/ 125 w 230"/>
                  <a:gd name="T79" fmla="*/ 267 h 293"/>
                  <a:gd name="T80" fmla="*/ 147 w 230"/>
                  <a:gd name="T81" fmla="*/ 264 h 2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0"/>
                  <a:gd name="T124" fmla="*/ 0 h 293"/>
                  <a:gd name="T125" fmla="*/ 230 w 230"/>
                  <a:gd name="T126" fmla="*/ 293 h 2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0" h="293">
                    <a:moveTo>
                      <a:pt x="147" y="264"/>
                    </a:moveTo>
                    <a:lnTo>
                      <a:pt x="170" y="252"/>
                    </a:lnTo>
                    <a:lnTo>
                      <a:pt x="182" y="234"/>
                    </a:lnTo>
                    <a:lnTo>
                      <a:pt x="192" y="204"/>
                    </a:lnTo>
                    <a:lnTo>
                      <a:pt x="198" y="165"/>
                    </a:lnTo>
                    <a:lnTo>
                      <a:pt x="195" y="111"/>
                    </a:lnTo>
                    <a:lnTo>
                      <a:pt x="192" y="81"/>
                    </a:lnTo>
                    <a:lnTo>
                      <a:pt x="167" y="84"/>
                    </a:lnTo>
                    <a:lnTo>
                      <a:pt x="177" y="2"/>
                    </a:lnTo>
                    <a:lnTo>
                      <a:pt x="230" y="69"/>
                    </a:lnTo>
                    <a:lnTo>
                      <a:pt x="212" y="77"/>
                    </a:lnTo>
                    <a:lnTo>
                      <a:pt x="219" y="125"/>
                    </a:lnTo>
                    <a:lnTo>
                      <a:pt x="219" y="129"/>
                    </a:lnTo>
                    <a:lnTo>
                      <a:pt x="219" y="179"/>
                    </a:lnTo>
                    <a:lnTo>
                      <a:pt x="218" y="183"/>
                    </a:lnTo>
                    <a:lnTo>
                      <a:pt x="210" y="222"/>
                    </a:lnTo>
                    <a:lnTo>
                      <a:pt x="197" y="258"/>
                    </a:lnTo>
                    <a:lnTo>
                      <a:pt x="174" y="279"/>
                    </a:lnTo>
                    <a:lnTo>
                      <a:pt x="143" y="288"/>
                    </a:lnTo>
                    <a:lnTo>
                      <a:pt x="113" y="293"/>
                    </a:lnTo>
                    <a:lnTo>
                      <a:pt x="84" y="290"/>
                    </a:lnTo>
                    <a:lnTo>
                      <a:pt x="57" y="279"/>
                    </a:lnTo>
                    <a:lnTo>
                      <a:pt x="33" y="257"/>
                    </a:lnTo>
                    <a:lnTo>
                      <a:pt x="17" y="227"/>
                    </a:lnTo>
                    <a:lnTo>
                      <a:pt x="8" y="192"/>
                    </a:lnTo>
                    <a:lnTo>
                      <a:pt x="5" y="153"/>
                    </a:lnTo>
                    <a:lnTo>
                      <a:pt x="8" y="116"/>
                    </a:lnTo>
                    <a:lnTo>
                      <a:pt x="21" y="89"/>
                    </a:lnTo>
                    <a:lnTo>
                      <a:pt x="0" y="72"/>
                    </a:lnTo>
                    <a:lnTo>
                      <a:pt x="50" y="0"/>
                    </a:lnTo>
                    <a:lnTo>
                      <a:pt x="60" y="92"/>
                    </a:lnTo>
                    <a:lnTo>
                      <a:pt x="36" y="90"/>
                    </a:lnTo>
                    <a:lnTo>
                      <a:pt x="26" y="128"/>
                    </a:lnTo>
                    <a:lnTo>
                      <a:pt x="26" y="162"/>
                    </a:lnTo>
                    <a:lnTo>
                      <a:pt x="29" y="192"/>
                    </a:lnTo>
                    <a:lnTo>
                      <a:pt x="38" y="221"/>
                    </a:lnTo>
                    <a:lnTo>
                      <a:pt x="54" y="242"/>
                    </a:lnTo>
                    <a:lnTo>
                      <a:pt x="74" y="258"/>
                    </a:lnTo>
                    <a:lnTo>
                      <a:pt x="99" y="267"/>
                    </a:lnTo>
                    <a:lnTo>
                      <a:pt x="125" y="267"/>
                    </a:lnTo>
                    <a:lnTo>
                      <a:pt x="147" y="264"/>
                    </a:lnTo>
                    <a:close/>
                  </a:path>
                </a:pathLst>
              </a:custGeom>
              <a:solidFill>
                <a:srgbClr val="A50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3" name="Freeform 32">
                <a:extLst>
                  <a:ext uri="{FF2B5EF4-FFF2-40B4-BE49-F238E27FC236}">
                    <a16:creationId xmlns:a16="http://schemas.microsoft.com/office/drawing/2014/main" id="{1712D1B3-5E34-55DD-8442-E3C29CBF5C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768"/>
                <a:ext cx="96" cy="1456"/>
              </a:xfrm>
              <a:custGeom>
                <a:avLst/>
                <a:gdLst>
                  <a:gd name="T0" fmla="*/ 27 w 96"/>
                  <a:gd name="T1" fmla="*/ 306 h 1456"/>
                  <a:gd name="T2" fmla="*/ 28 w 96"/>
                  <a:gd name="T3" fmla="*/ 78 h 1456"/>
                  <a:gd name="T4" fmla="*/ 0 w 96"/>
                  <a:gd name="T5" fmla="*/ 80 h 1456"/>
                  <a:gd name="T6" fmla="*/ 40 w 96"/>
                  <a:gd name="T7" fmla="*/ 0 h 1456"/>
                  <a:gd name="T8" fmla="*/ 73 w 96"/>
                  <a:gd name="T9" fmla="*/ 80 h 1456"/>
                  <a:gd name="T10" fmla="*/ 45 w 96"/>
                  <a:gd name="T11" fmla="*/ 75 h 1456"/>
                  <a:gd name="T12" fmla="*/ 46 w 96"/>
                  <a:gd name="T13" fmla="*/ 306 h 1456"/>
                  <a:gd name="T14" fmla="*/ 55 w 96"/>
                  <a:gd name="T15" fmla="*/ 582 h 1456"/>
                  <a:gd name="T16" fmla="*/ 70 w 96"/>
                  <a:gd name="T17" fmla="*/ 815 h 1456"/>
                  <a:gd name="T18" fmla="*/ 81 w 96"/>
                  <a:gd name="T19" fmla="*/ 1129 h 1456"/>
                  <a:gd name="T20" fmla="*/ 79 w 96"/>
                  <a:gd name="T21" fmla="*/ 1134 h 1456"/>
                  <a:gd name="T22" fmla="*/ 94 w 96"/>
                  <a:gd name="T23" fmla="*/ 1398 h 1456"/>
                  <a:gd name="T24" fmla="*/ 96 w 96"/>
                  <a:gd name="T25" fmla="*/ 1446 h 1456"/>
                  <a:gd name="T26" fmla="*/ 88 w 96"/>
                  <a:gd name="T27" fmla="*/ 1455 h 1456"/>
                  <a:gd name="T28" fmla="*/ 76 w 96"/>
                  <a:gd name="T29" fmla="*/ 1456 h 1456"/>
                  <a:gd name="T30" fmla="*/ 67 w 96"/>
                  <a:gd name="T31" fmla="*/ 1447 h 1456"/>
                  <a:gd name="T32" fmla="*/ 64 w 96"/>
                  <a:gd name="T33" fmla="*/ 1438 h 1456"/>
                  <a:gd name="T34" fmla="*/ 51 w 96"/>
                  <a:gd name="T35" fmla="*/ 911 h 1456"/>
                  <a:gd name="T36" fmla="*/ 34 w 96"/>
                  <a:gd name="T37" fmla="*/ 540 h 1456"/>
                  <a:gd name="T38" fmla="*/ 27 w 96"/>
                  <a:gd name="T39" fmla="*/ 306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6"/>
                  <a:gd name="T61" fmla="*/ 0 h 1456"/>
                  <a:gd name="T62" fmla="*/ 96 w 96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6" h="1456">
                    <a:moveTo>
                      <a:pt x="27" y="306"/>
                    </a:moveTo>
                    <a:lnTo>
                      <a:pt x="28" y="78"/>
                    </a:lnTo>
                    <a:lnTo>
                      <a:pt x="0" y="80"/>
                    </a:lnTo>
                    <a:lnTo>
                      <a:pt x="40" y="0"/>
                    </a:lnTo>
                    <a:lnTo>
                      <a:pt x="73" y="80"/>
                    </a:lnTo>
                    <a:lnTo>
                      <a:pt x="45" y="75"/>
                    </a:lnTo>
                    <a:lnTo>
                      <a:pt x="46" y="306"/>
                    </a:lnTo>
                    <a:lnTo>
                      <a:pt x="55" y="582"/>
                    </a:lnTo>
                    <a:lnTo>
                      <a:pt x="70" y="815"/>
                    </a:lnTo>
                    <a:lnTo>
                      <a:pt x="81" y="1129"/>
                    </a:lnTo>
                    <a:lnTo>
                      <a:pt x="79" y="1134"/>
                    </a:lnTo>
                    <a:lnTo>
                      <a:pt x="94" y="1398"/>
                    </a:lnTo>
                    <a:lnTo>
                      <a:pt x="96" y="1446"/>
                    </a:lnTo>
                    <a:lnTo>
                      <a:pt x="88" y="1455"/>
                    </a:lnTo>
                    <a:lnTo>
                      <a:pt x="76" y="1456"/>
                    </a:lnTo>
                    <a:lnTo>
                      <a:pt x="67" y="1447"/>
                    </a:lnTo>
                    <a:lnTo>
                      <a:pt x="64" y="1438"/>
                    </a:lnTo>
                    <a:lnTo>
                      <a:pt x="51" y="911"/>
                    </a:lnTo>
                    <a:lnTo>
                      <a:pt x="34" y="540"/>
                    </a:lnTo>
                    <a:lnTo>
                      <a:pt x="27" y="306"/>
                    </a:lnTo>
                    <a:close/>
                  </a:path>
                </a:pathLst>
              </a:custGeom>
              <a:solidFill>
                <a:srgbClr val="A50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0977" name="Group 33">
              <a:extLst>
                <a:ext uri="{FF2B5EF4-FFF2-40B4-BE49-F238E27FC236}">
                  <a16:creationId xmlns:a16="http://schemas.microsoft.com/office/drawing/2014/main" id="{86616EE7-DCEB-8F6C-900C-0496917CD8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25" y="2204"/>
              <a:ext cx="77" cy="68"/>
              <a:chOff x="1747" y="2620"/>
              <a:chExt cx="44" cy="73"/>
            </a:xfrm>
          </p:grpSpPr>
          <p:sp>
            <p:nvSpPr>
              <p:cNvPr id="40978" name="Oval 34">
                <a:extLst>
                  <a:ext uri="{FF2B5EF4-FFF2-40B4-BE49-F238E27FC236}">
                    <a16:creationId xmlns:a16="http://schemas.microsoft.com/office/drawing/2014/main" id="{AD5F1343-7392-046C-CE1B-C1F285124B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86940" flipH="1">
                <a:off x="1721" y="2646"/>
                <a:ext cx="73" cy="22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79" name="Oval 35">
                <a:extLst>
                  <a:ext uri="{FF2B5EF4-FFF2-40B4-BE49-F238E27FC236}">
                    <a16:creationId xmlns:a16="http://schemas.microsoft.com/office/drawing/2014/main" id="{48E72B43-4EE4-3156-4B4B-7970AD67B9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86940" flipH="1">
                <a:off x="1741" y="2659"/>
                <a:ext cx="43" cy="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0" name="Oval 36">
                <a:extLst>
                  <a:ext uri="{FF2B5EF4-FFF2-40B4-BE49-F238E27FC236}">
                    <a16:creationId xmlns:a16="http://schemas.microsoft.com/office/drawing/2014/main" id="{32D3F2EE-3C2B-F373-76F3-6782CAF730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86940" flipH="1">
                <a:off x="1743" y="2646"/>
                <a:ext cx="73" cy="22"/>
              </a:xfrm>
              <a:prstGeom prst="ellipse">
                <a:avLst/>
              </a:prstGeom>
              <a:solidFill>
                <a:schemeClr val="tx2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981" name="Oval 37">
                <a:extLst>
                  <a:ext uri="{FF2B5EF4-FFF2-40B4-BE49-F238E27FC236}">
                    <a16:creationId xmlns:a16="http://schemas.microsoft.com/office/drawing/2014/main" id="{88A8170E-28F5-B0C8-7C3D-C7BB1CA1CD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86940" flipH="1">
                <a:off x="1763" y="2659"/>
                <a:ext cx="43" cy="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274320" rIns="27432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989222" name="AutoShape 38">
            <a:extLst>
              <a:ext uri="{FF2B5EF4-FFF2-40B4-BE49-F238E27FC236}">
                <a16:creationId xmlns:a16="http://schemas.microsoft.com/office/drawing/2014/main" id="{E07C39A9-A28D-57ED-9075-FB8CA7B38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5715" y="1143000"/>
            <a:ext cx="5867400" cy="563563"/>
          </a:xfrm>
          <a:prstGeom prst="wedgeRoundRectCallout">
            <a:avLst>
              <a:gd name="adj1" fmla="val -47579"/>
              <a:gd name="adj2" fmla="val 93671"/>
              <a:gd name="adj3" fmla="val 16667"/>
            </a:avLst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have an algorithm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that I claim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works.</a:t>
            </a:r>
          </a:p>
        </p:txBody>
      </p:sp>
      <p:sp>
        <p:nvSpPr>
          <p:cNvPr id="989223" name="AutoShape 39">
            <a:extLst>
              <a:ext uri="{FF2B5EF4-FFF2-40B4-BE49-F238E27FC236}">
                <a16:creationId xmlns:a16="http://schemas.microsoft.com/office/drawing/2014/main" id="{EAD6404E-907E-0908-E066-F860071C8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088126"/>
            <a:ext cx="5826545" cy="531374"/>
          </a:xfrm>
          <a:prstGeom prst="wedgeRoundRectCallout">
            <a:avLst>
              <a:gd name="adj1" fmla="val -52529"/>
              <a:gd name="adj2" fmla="val -40460"/>
              <a:gd name="adj3" fmla="val 16667"/>
            </a:avLst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win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on input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the correct output. </a:t>
            </a:r>
          </a:p>
        </p:txBody>
      </p:sp>
      <p:sp>
        <p:nvSpPr>
          <p:cNvPr id="989224" name="AutoShape 40">
            <a:extLst>
              <a:ext uri="{FF2B5EF4-FFF2-40B4-BE49-F238E27FC236}">
                <a16:creationId xmlns:a16="http://schemas.microsoft.com/office/drawing/2014/main" id="{BEFC77A7-3140-0237-EF4D-57EA88D46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9819" y="1778000"/>
            <a:ext cx="5983875" cy="1260360"/>
          </a:xfrm>
          <a:prstGeom prst="wedgeRoundRectCallout">
            <a:avLst>
              <a:gd name="adj1" fmla="val 51804"/>
              <a:gd name="adj2" fmla="val 19241"/>
              <a:gd name="adj3" fmla="val 16667"/>
            </a:avLst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Oh yeah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study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find a worst case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on which it does not.</a:t>
            </a:r>
          </a:p>
        </p:txBody>
      </p:sp>
      <p:pic>
        <p:nvPicPr>
          <p:cNvPr id="46" name="Picture 5" descr="j0116172">
            <a:extLst>
              <a:ext uri="{FF2B5EF4-FFF2-40B4-BE49-F238E27FC236}">
                <a16:creationId xmlns:a16="http://schemas.microsoft.com/office/drawing/2014/main" id="{92700F1E-C8DE-AF75-ED4F-88DE9D29A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" y="4499317"/>
            <a:ext cx="952341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AutoShape 8">
            <a:extLst>
              <a:ext uri="{FF2B5EF4-FFF2-40B4-BE49-F238E27FC236}">
                <a16:creationId xmlns:a16="http://schemas.microsoft.com/office/drawing/2014/main" id="{40F9405F-E3AA-A5D4-97EF-47DB99EC2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37" y="3670300"/>
            <a:ext cx="5245677" cy="531813"/>
          </a:xfrm>
          <a:prstGeom prst="wedgeRectCallout">
            <a:avLst>
              <a:gd name="adj1" fmla="val -40194"/>
              <a:gd name="adj2" fmla="val 74252"/>
            </a:avLst>
          </a:prstGeom>
          <a:noFill/>
          <a:ln w="12700">
            <a:solidFill>
              <a:srgbClr val="CC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This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is what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we do in Computer Science! </a:t>
            </a:r>
          </a:p>
        </p:txBody>
      </p:sp>
      <p:sp>
        <p:nvSpPr>
          <p:cNvPr id="50" name="Text Box 74">
            <a:extLst>
              <a:ext uri="{FF2B5EF4-FFF2-40B4-BE49-F238E27FC236}">
                <a16:creationId xmlns:a16="http://schemas.microsoft.com/office/drawing/2014/main" id="{AC28C7C9-EA01-D407-D9D0-670974963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24114"/>
            <a:ext cx="4488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algorithm A,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A(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I)=P(I)</a:t>
            </a:r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id="{B701B74C-5DFF-BEFE-6683-BA79C3CC414C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Computable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46A2AB2-1F6C-96F7-068D-3878EDFF5BB1}"/>
              </a:ext>
            </a:extLst>
          </p:cNvPr>
          <p:cNvSpPr/>
          <p:nvPr/>
        </p:nvSpPr>
        <p:spPr>
          <a:xfrm>
            <a:off x="76200" y="673100"/>
            <a:ext cx="2057400" cy="428386"/>
          </a:xfrm>
          <a:prstGeom prst="ellipse">
            <a:avLst/>
          </a:prstGeom>
          <a:ln w="25400"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9B5ACEA-6B3A-B3BC-47F3-0EF5042E7DA8}"/>
              </a:ext>
            </a:extLst>
          </p:cNvPr>
          <p:cNvSpPr/>
          <p:nvPr/>
        </p:nvSpPr>
        <p:spPr>
          <a:xfrm>
            <a:off x="2057400" y="660400"/>
            <a:ext cx="1320800" cy="428386"/>
          </a:xfrm>
          <a:prstGeom prst="ellipse">
            <a:avLst/>
          </a:prstGeom>
          <a:ln w="25400"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45B729C-B60D-414B-F25D-EA35AAF7EA25}"/>
              </a:ext>
            </a:extLst>
          </p:cNvPr>
          <p:cNvSpPr/>
          <p:nvPr/>
        </p:nvSpPr>
        <p:spPr>
          <a:xfrm>
            <a:off x="3276600" y="647700"/>
            <a:ext cx="1320800" cy="428386"/>
          </a:xfrm>
          <a:prstGeom prst="ellipse">
            <a:avLst/>
          </a:prstGeom>
          <a:ln w="25400"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3" name="AutoShape 8">
            <a:extLst>
              <a:ext uri="{FF2B5EF4-FFF2-40B4-BE49-F238E27FC236}">
                <a16:creationId xmlns:a16="http://schemas.microsoft.com/office/drawing/2014/main" id="{B67FEB13-1A0F-8FBE-FFB9-43B69433F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2349" y="4254499"/>
            <a:ext cx="5738813" cy="1260361"/>
          </a:xfrm>
          <a:prstGeom prst="wedgeRectCallout">
            <a:avLst>
              <a:gd name="adj1" fmla="val -55761"/>
              <a:gd name="adj2" fmla="val 30288"/>
            </a:avLst>
          </a:prstGeom>
          <a:noFill/>
          <a:ln w="12700">
            <a:solidFill>
              <a:srgbClr val="CC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Here the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considered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free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because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it is not bounded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by a quantifier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Hence, the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sentence says something about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6A3DD5B-0E87-9DB7-B51A-B0F189A8895F}"/>
              </a:ext>
            </a:extLst>
          </p:cNvPr>
          <p:cNvSpPr/>
          <p:nvPr/>
        </p:nvSpPr>
        <p:spPr>
          <a:xfrm>
            <a:off x="3924300" y="660400"/>
            <a:ext cx="406400" cy="428386"/>
          </a:xfrm>
          <a:prstGeom prst="ellipse">
            <a:avLst/>
          </a:prstGeom>
          <a:ln w="25400"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6" name="AutoShape 8">
            <a:extLst>
              <a:ext uri="{FF2B5EF4-FFF2-40B4-BE49-F238E27FC236}">
                <a16:creationId xmlns:a16="http://schemas.microsoft.com/office/drawing/2014/main" id="{DF2C94EC-2B80-224B-8A43-C3AB584E4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7288" y="5575300"/>
            <a:ext cx="6477848" cy="1143000"/>
          </a:xfrm>
          <a:prstGeom prst="wedgeRectCallout">
            <a:avLst>
              <a:gd name="adj1" fmla="val -52741"/>
              <a:gd name="adj2" fmla="val -35748"/>
            </a:avLst>
          </a:prstGeom>
          <a:noFill/>
          <a:ln w="12700">
            <a:solidFill>
              <a:srgbClr val="CC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Note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that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 fact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computable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then the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prover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can supply a working algorithm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and the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adversary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cannot give a counter example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033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8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8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8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8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9222" grpId="0" animBg="1" autoUpdateAnimBg="0"/>
      <p:bldP spid="989223" grpId="0" animBg="1" autoUpdateAnimBg="0"/>
      <p:bldP spid="989224" grpId="0" animBg="1" autoUpdateAnimBg="0"/>
      <p:bldP spid="47" grpId="0" animBg="1"/>
      <p:bldP spid="44" grpId="0" animBg="1"/>
      <p:bldP spid="44" grpId="1" animBg="1"/>
      <p:bldP spid="45" grpId="0" animBg="1"/>
      <p:bldP spid="45" grpId="1" animBg="1"/>
      <p:bldP spid="52" grpId="0" animBg="1"/>
      <p:bldP spid="52" grpId="1" animBg="1"/>
      <p:bldP spid="53" grpId="0" animBg="1"/>
      <p:bldP spid="54" grpId="0" animBg="1"/>
      <p:bldP spid="5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189FA-E894-9870-59CC-BCAAAEB83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>
            <a:extLst>
              <a:ext uri="{FF2B5EF4-FFF2-40B4-BE49-F238E27FC236}">
                <a16:creationId xmlns:a16="http://schemas.microsoft.com/office/drawing/2014/main" id="{E6F5259D-A31D-1CB2-54B4-D513DC65EA73}"/>
              </a:ext>
            </a:extLst>
          </p:cNvPr>
          <p:cNvSpPr txBox="1">
            <a:spLocks noChangeArrowheads="1"/>
          </p:cNvSpPr>
          <p:nvPr/>
        </p:nvSpPr>
        <p:spPr>
          <a:xfrm>
            <a:off x="2413000" y="0"/>
            <a:ext cx="4114800" cy="5505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lvl="0" eaLnBrk="1" hangingPunct="1">
              <a:defRPr/>
            </a:pPr>
            <a:r>
              <a:rPr lang="en-US" altLang="en-US" sz="3200" kern="0" dirty="0">
                <a:solidFill>
                  <a:srgbClr val="FFFF00"/>
                </a:solidFill>
              </a:rPr>
              <a:t>Learn The Game</a:t>
            </a:r>
            <a:endParaRPr lang="en-CA" altLang="en-US" sz="3200" kern="0" dirty="0">
              <a:solidFill>
                <a:srgbClr val="FFFF00"/>
              </a:solidFill>
            </a:endParaRPr>
          </a:p>
        </p:txBody>
      </p:sp>
      <p:pic>
        <p:nvPicPr>
          <p:cNvPr id="29" name="Picture 28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C31DA04D-1774-4369-C73F-904048EBCC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7" y="-37804"/>
            <a:ext cx="965133" cy="988405"/>
          </a:xfrm>
          <a:prstGeom prst="rect">
            <a:avLst/>
          </a:prstGeom>
        </p:spPr>
      </p:pic>
      <p:sp>
        <p:nvSpPr>
          <p:cNvPr id="23" name="AutoShape 35">
            <a:extLst>
              <a:ext uri="{FF2B5EF4-FFF2-40B4-BE49-F238E27FC236}">
                <a16:creationId xmlns:a16="http://schemas.microsoft.com/office/drawing/2014/main" id="{DF27F0B4-AA71-26FE-CA94-99D278FBD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33400"/>
            <a:ext cx="8077200" cy="913599"/>
          </a:xfrm>
          <a:prstGeom prst="wedgeRoundRectCallout">
            <a:avLst>
              <a:gd name="adj1" fmla="val -51582"/>
              <a:gd name="adj2" fmla="val -35498"/>
              <a:gd name="adj3" fmla="val 16667"/>
            </a:avLst>
          </a:prstGeom>
          <a:solidFill>
            <a:srgbClr val="000066"/>
          </a:solidFill>
          <a:ln w="12700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2400" dirty="0"/>
              <a:t>Most anything in math can be represented by a logic statement.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sz="2400" dirty="0"/>
              <a:t>It is then understood/proved by following the following game!</a:t>
            </a:r>
            <a:br>
              <a:rPr lang="en-US" sz="2400" dirty="0"/>
            </a:br>
            <a:endParaRPr lang="en-US" altLang="en-US" sz="2400" dirty="0"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pSp>
        <p:nvGrpSpPr>
          <p:cNvPr id="30" name="Group 26">
            <a:extLst>
              <a:ext uri="{FF2B5EF4-FFF2-40B4-BE49-F238E27FC236}">
                <a16:creationId xmlns:a16="http://schemas.microsoft.com/office/drawing/2014/main" id="{5047897B-8655-B707-FC18-BC20C3CB259C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101957" y="1614160"/>
            <a:ext cx="583843" cy="1075945"/>
            <a:chOff x="2308" y="1513"/>
            <a:chExt cx="1162" cy="2570"/>
          </a:xfrm>
        </p:grpSpPr>
        <p:grpSp>
          <p:nvGrpSpPr>
            <p:cNvPr id="31" name="Group 27">
              <a:extLst>
                <a:ext uri="{FF2B5EF4-FFF2-40B4-BE49-F238E27FC236}">
                  <a16:creationId xmlns:a16="http://schemas.microsoft.com/office/drawing/2014/main" id="{6B053299-05C6-0D29-5319-5045883FEE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8" y="1740"/>
              <a:ext cx="957" cy="2343"/>
              <a:chOff x="2308" y="1740"/>
              <a:chExt cx="957" cy="2343"/>
            </a:xfrm>
          </p:grpSpPr>
          <p:sp>
            <p:nvSpPr>
              <p:cNvPr id="39" name="Freeform 28">
                <a:extLst>
                  <a:ext uri="{FF2B5EF4-FFF2-40B4-BE49-F238E27FC236}">
                    <a16:creationId xmlns:a16="http://schemas.microsoft.com/office/drawing/2014/main" id="{8A17EBDF-33E5-7188-CF46-6843BB81D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3" y="1740"/>
                <a:ext cx="432" cy="485"/>
              </a:xfrm>
              <a:custGeom>
                <a:avLst/>
                <a:gdLst>
                  <a:gd name="T0" fmla="*/ 123 w 432"/>
                  <a:gd name="T1" fmla="*/ 206 h 485"/>
                  <a:gd name="T2" fmla="*/ 159 w 432"/>
                  <a:gd name="T3" fmla="*/ 53 h 485"/>
                  <a:gd name="T4" fmla="*/ 248 w 432"/>
                  <a:gd name="T5" fmla="*/ 0 h 485"/>
                  <a:gd name="T6" fmla="*/ 335 w 432"/>
                  <a:gd name="T7" fmla="*/ 0 h 485"/>
                  <a:gd name="T8" fmla="*/ 388 w 432"/>
                  <a:gd name="T9" fmla="*/ 53 h 485"/>
                  <a:gd name="T10" fmla="*/ 432 w 432"/>
                  <a:gd name="T11" fmla="*/ 215 h 485"/>
                  <a:gd name="T12" fmla="*/ 415 w 432"/>
                  <a:gd name="T13" fmla="*/ 349 h 485"/>
                  <a:gd name="T14" fmla="*/ 379 w 432"/>
                  <a:gd name="T15" fmla="*/ 458 h 485"/>
                  <a:gd name="T16" fmla="*/ 309 w 432"/>
                  <a:gd name="T17" fmla="*/ 485 h 485"/>
                  <a:gd name="T18" fmla="*/ 221 w 432"/>
                  <a:gd name="T19" fmla="*/ 475 h 485"/>
                  <a:gd name="T20" fmla="*/ 132 w 432"/>
                  <a:gd name="T21" fmla="*/ 368 h 485"/>
                  <a:gd name="T22" fmla="*/ 123 w 432"/>
                  <a:gd name="T23" fmla="*/ 288 h 485"/>
                  <a:gd name="T24" fmla="*/ 0 w 432"/>
                  <a:gd name="T25" fmla="*/ 242 h 485"/>
                  <a:gd name="T26" fmla="*/ 0 w 432"/>
                  <a:gd name="T27" fmla="*/ 189 h 485"/>
                  <a:gd name="T28" fmla="*/ 123 w 432"/>
                  <a:gd name="T29" fmla="*/ 206 h 4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32"/>
                  <a:gd name="T46" fmla="*/ 0 h 485"/>
                  <a:gd name="T47" fmla="*/ 432 w 432"/>
                  <a:gd name="T48" fmla="*/ 485 h 48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32" h="485">
                    <a:moveTo>
                      <a:pt x="123" y="206"/>
                    </a:moveTo>
                    <a:lnTo>
                      <a:pt x="159" y="53"/>
                    </a:lnTo>
                    <a:lnTo>
                      <a:pt x="248" y="0"/>
                    </a:lnTo>
                    <a:lnTo>
                      <a:pt x="335" y="0"/>
                    </a:lnTo>
                    <a:lnTo>
                      <a:pt x="388" y="53"/>
                    </a:lnTo>
                    <a:lnTo>
                      <a:pt x="432" y="215"/>
                    </a:lnTo>
                    <a:lnTo>
                      <a:pt x="415" y="349"/>
                    </a:lnTo>
                    <a:lnTo>
                      <a:pt x="379" y="458"/>
                    </a:lnTo>
                    <a:lnTo>
                      <a:pt x="309" y="485"/>
                    </a:lnTo>
                    <a:lnTo>
                      <a:pt x="221" y="475"/>
                    </a:lnTo>
                    <a:lnTo>
                      <a:pt x="132" y="368"/>
                    </a:lnTo>
                    <a:lnTo>
                      <a:pt x="123" y="288"/>
                    </a:lnTo>
                    <a:lnTo>
                      <a:pt x="0" y="242"/>
                    </a:lnTo>
                    <a:lnTo>
                      <a:pt x="0" y="189"/>
                    </a:lnTo>
                    <a:lnTo>
                      <a:pt x="123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29">
                <a:extLst>
                  <a:ext uri="{FF2B5EF4-FFF2-40B4-BE49-F238E27FC236}">
                    <a16:creationId xmlns:a16="http://schemas.microsoft.com/office/drawing/2014/main" id="{EB132AD3-B3B1-B64C-A4EE-B53443C5A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3" y="2253"/>
                <a:ext cx="500" cy="828"/>
              </a:xfrm>
              <a:custGeom>
                <a:avLst/>
                <a:gdLst>
                  <a:gd name="T0" fmla="*/ 41 w 500"/>
                  <a:gd name="T1" fmla="*/ 173 h 828"/>
                  <a:gd name="T2" fmla="*/ 163 w 500"/>
                  <a:gd name="T3" fmla="*/ 35 h 828"/>
                  <a:gd name="T4" fmla="*/ 232 w 500"/>
                  <a:gd name="T5" fmla="*/ 0 h 828"/>
                  <a:gd name="T6" fmla="*/ 366 w 500"/>
                  <a:gd name="T7" fmla="*/ 5 h 828"/>
                  <a:gd name="T8" fmla="*/ 488 w 500"/>
                  <a:gd name="T9" fmla="*/ 57 h 828"/>
                  <a:gd name="T10" fmla="*/ 500 w 500"/>
                  <a:gd name="T11" fmla="*/ 126 h 828"/>
                  <a:gd name="T12" fmla="*/ 483 w 500"/>
                  <a:gd name="T13" fmla="*/ 207 h 828"/>
                  <a:gd name="T14" fmla="*/ 396 w 500"/>
                  <a:gd name="T15" fmla="*/ 281 h 828"/>
                  <a:gd name="T16" fmla="*/ 349 w 500"/>
                  <a:gd name="T17" fmla="*/ 414 h 828"/>
                  <a:gd name="T18" fmla="*/ 349 w 500"/>
                  <a:gd name="T19" fmla="*/ 552 h 828"/>
                  <a:gd name="T20" fmla="*/ 384 w 500"/>
                  <a:gd name="T21" fmla="*/ 637 h 828"/>
                  <a:gd name="T22" fmla="*/ 448 w 500"/>
                  <a:gd name="T23" fmla="*/ 695 h 828"/>
                  <a:gd name="T24" fmla="*/ 448 w 500"/>
                  <a:gd name="T25" fmla="*/ 765 h 828"/>
                  <a:gd name="T26" fmla="*/ 419 w 500"/>
                  <a:gd name="T27" fmla="*/ 800 h 828"/>
                  <a:gd name="T28" fmla="*/ 384 w 500"/>
                  <a:gd name="T29" fmla="*/ 816 h 828"/>
                  <a:gd name="T30" fmla="*/ 268 w 500"/>
                  <a:gd name="T31" fmla="*/ 828 h 828"/>
                  <a:gd name="T32" fmla="*/ 163 w 500"/>
                  <a:gd name="T33" fmla="*/ 747 h 828"/>
                  <a:gd name="T34" fmla="*/ 53 w 500"/>
                  <a:gd name="T35" fmla="*/ 574 h 828"/>
                  <a:gd name="T36" fmla="*/ 0 w 500"/>
                  <a:gd name="T37" fmla="*/ 368 h 828"/>
                  <a:gd name="T38" fmla="*/ 140 w 500"/>
                  <a:gd name="T39" fmla="*/ 436 h 828"/>
                  <a:gd name="T40" fmla="*/ 192 w 500"/>
                  <a:gd name="T41" fmla="*/ 436 h 828"/>
                  <a:gd name="T42" fmla="*/ 227 w 500"/>
                  <a:gd name="T43" fmla="*/ 396 h 828"/>
                  <a:gd name="T44" fmla="*/ 251 w 500"/>
                  <a:gd name="T45" fmla="*/ 316 h 828"/>
                  <a:gd name="T46" fmla="*/ 209 w 500"/>
                  <a:gd name="T47" fmla="*/ 293 h 828"/>
                  <a:gd name="T48" fmla="*/ 53 w 500"/>
                  <a:gd name="T49" fmla="*/ 293 h 828"/>
                  <a:gd name="T50" fmla="*/ 18 w 500"/>
                  <a:gd name="T51" fmla="*/ 293 h 828"/>
                  <a:gd name="T52" fmla="*/ 41 w 500"/>
                  <a:gd name="T53" fmla="*/ 173 h 82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00"/>
                  <a:gd name="T82" fmla="*/ 0 h 828"/>
                  <a:gd name="T83" fmla="*/ 500 w 500"/>
                  <a:gd name="T84" fmla="*/ 828 h 82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00" h="828">
                    <a:moveTo>
                      <a:pt x="41" y="173"/>
                    </a:moveTo>
                    <a:lnTo>
                      <a:pt x="163" y="35"/>
                    </a:lnTo>
                    <a:lnTo>
                      <a:pt x="232" y="0"/>
                    </a:lnTo>
                    <a:lnTo>
                      <a:pt x="366" y="5"/>
                    </a:lnTo>
                    <a:lnTo>
                      <a:pt x="488" y="57"/>
                    </a:lnTo>
                    <a:lnTo>
                      <a:pt x="500" y="126"/>
                    </a:lnTo>
                    <a:lnTo>
                      <a:pt x="483" y="207"/>
                    </a:lnTo>
                    <a:lnTo>
                      <a:pt x="396" y="281"/>
                    </a:lnTo>
                    <a:lnTo>
                      <a:pt x="349" y="414"/>
                    </a:lnTo>
                    <a:lnTo>
                      <a:pt x="349" y="552"/>
                    </a:lnTo>
                    <a:lnTo>
                      <a:pt x="384" y="637"/>
                    </a:lnTo>
                    <a:lnTo>
                      <a:pt x="448" y="695"/>
                    </a:lnTo>
                    <a:lnTo>
                      <a:pt x="448" y="765"/>
                    </a:lnTo>
                    <a:lnTo>
                      <a:pt x="419" y="800"/>
                    </a:lnTo>
                    <a:lnTo>
                      <a:pt x="384" y="816"/>
                    </a:lnTo>
                    <a:lnTo>
                      <a:pt x="268" y="828"/>
                    </a:lnTo>
                    <a:lnTo>
                      <a:pt x="163" y="747"/>
                    </a:lnTo>
                    <a:lnTo>
                      <a:pt x="53" y="574"/>
                    </a:lnTo>
                    <a:lnTo>
                      <a:pt x="0" y="368"/>
                    </a:lnTo>
                    <a:lnTo>
                      <a:pt x="140" y="436"/>
                    </a:lnTo>
                    <a:lnTo>
                      <a:pt x="192" y="436"/>
                    </a:lnTo>
                    <a:lnTo>
                      <a:pt x="227" y="396"/>
                    </a:lnTo>
                    <a:lnTo>
                      <a:pt x="251" y="316"/>
                    </a:lnTo>
                    <a:lnTo>
                      <a:pt x="209" y="293"/>
                    </a:lnTo>
                    <a:lnTo>
                      <a:pt x="53" y="293"/>
                    </a:lnTo>
                    <a:lnTo>
                      <a:pt x="18" y="293"/>
                    </a:lnTo>
                    <a:lnTo>
                      <a:pt x="41" y="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30">
                <a:extLst>
                  <a:ext uri="{FF2B5EF4-FFF2-40B4-BE49-F238E27FC236}">
                    <a16:creationId xmlns:a16="http://schemas.microsoft.com/office/drawing/2014/main" id="{346B74FF-C1EB-7410-CE5B-F8A8C314F1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0" y="2289"/>
                <a:ext cx="265" cy="895"/>
              </a:xfrm>
              <a:custGeom>
                <a:avLst/>
                <a:gdLst>
                  <a:gd name="T0" fmla="*/ 0 w 265"/>
                  <a:gd name="T1" fmla="*/ 75 h 895"/>
                  <a:gd name="T2" fmla="*/ 29 w 265"/>
                  <a:gd name="T3" fmla="*/ 23 h 895"/>
                  <a:gd name="T4" fmla="*/ 83 w 265"/>
                  <a:gd name="T5" fmla="*/ 0 h 895"/>
                  <a:gd name="T6" fmla="*/ 135 w 265"/>
                  <a:gd name="T7" fmla="*/ 5 h 895"/>
                  <a:gd name="T8" fmla="*/ 206 w 265"/>
                  <a:gd name="T9" fmla="*/ 108 h 895"/>
                  <a:gd name="T10" fmla="*/ 265 w 265"/>
                  <a:gd name="T11" fmla="*/ 264 h 895"/>
                  <a:gd name="T12" fmla="*/ 265 w 265"/>
                  <a:gd name="T13" fmla="*/ 384 h 895"/>
                  <a:gd name="T14" fmla="*/ 241 w 265"/>
                  <a:gd name="T15" fmla="*/ 447 h 895"/>
                  <a:gd name="T16" fmla="*/ 118 w 265"/>
                  <a:gd name="T17" fmla="*/ 522 h 895"/>
                  <a:gd name="T18" fmla="*/ 83 w 265"/>
                  <a:gd name="T19" fmla="*/ 573 h 895"/>
                  <a:gd name="T20" fmla="*/ 83 w 265"/>
                  <a:gd name="T21" fmla="*/ 608 h 895"/>
                  <a:gd name="T22" fmla="*/ 123 w 265"/>
                  <a:gd name="T23" fmla="*/ 654 h 895"/>
                  <a:gd name="T24" fmla="*/ 189 w 265"/>
                  <a:gd name="T25" fmla="*/ 723 h 895"/>
                  <a:gd name="T26" fmla="*/ 224 w 265"/>
                  <a:gd name="T27" fmla="*/ 814 h 895"/>
                  <a:gd name="T28" fmla="*/ 212 w 265"/>
                  <a:gd name="T29" fmla="*/ 895 h 895"/>
                  <a:gd name="T30" fmla="*/ 177 w 265"/>
                  <a:gd name="T31" fmla="*/ 877 h 895"/>
                  <a:gd name="T32" fmla="*/ 159 w 265"/>
                  <a:gd name="T33" fmla="*/ 764 h 895"/>
                  <a:gd name="T34" fmla="*/ 101 w 265"/>
                  <a:gd name="T35" fmla="*/ 694 h 895"/>
                  <a:gd name="T36" fmla="*/ 54 w 265"/>
                  <a:gd name="T37" fmla="*/ 676 h 895"/>
                  <a:gd name="T38" fmla="*/ 29 w 265"/>
                  <a:gd name="T39" fmla="*/ 643 h 895"/>
                  <a:gd name="T40" fmla="*/ 29 w 265"/>
                  <a:gd name="T41" fmla="*/ 568 h 895"/>
                  <a:gd name="T42" fmla="*/ 64 w 265"/>
                  <a:gd name="T43" fmla="*/ 505 h 895"/>
                  <a:gd name="T44" fmla="*/ 123 w 265"/>
                  <a:gd name="T45" fmla="*/ 465 h 895"/>
                  <a:gd name="T46" fmla="*/ 212 w 265"/>
                  <a:gd name="T47" fmla="*/ 402 h 895"/>
                  <a:gd name="T48" fmla="*/ 224 w 265"/>
                  <a:gd name="T49" fmla="*/ 327 h 895"/>
                  <a:gd name="T50" fmla="*/ 177 w 265"/>
                  <a:gd name="T51" fmla="*/ 224 h 895"/>
                  <a:gd name="T52" fmla="*/ 101 w 265"/>
                  <a:gd name="T53" fmla="*/ 143 h 895"/>
                  <a:gd name="T54" fmla="*/ 0 w 265"/>
                  <a:gd name="T55" fmla="*/ 75 h 89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65"/>
                  <a:gd name="T85" fmla="*/ 0 h 895"/>
                  <a:gd name="T86" fmla="*/ 265 w 265"/>
                  <a:gd name="T87" fmla="*/ 895 h 89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65" h="895">
                    <a:moveTo>
                      <a:pt x="0" y="75"/>
                    </a:moveTo>
                    <a:lnTo>
                      <a:pt x="29" y="23"/>
                    </a:lnTo>
                    <a:lnTo>
                      <a:pt x="83" y="0"/>
                    </a:lnTo>
                    <a:lnTo>
                      <a:pt x="135" y="5"/>
                    </a:lnTo>
                    <a:lnTo>
                      <a:pt x="206" y="108"/>
                    </a:lnTo>
                    <a:lnTo>
                      <a:pt x="265" y="264"/>
                    </a:lnTo>
                    <a:lnTo>
                      <a:pt x="265" y="384"/>
                    </a:lnTo>
                    <a:lnTo>
                      <a:pt x="241" y="447"/>
                    </a:lnTo>
                    <a:lnTo>
                      <a:pt x="118" y="522"/>
                    </a:lnTo>
                    <a:lnTo>
                      <a:pt x="83" y="573"/>
                    </a:lnTo>
                    <a:lnTo>
                      <a:pt x="83" y="608"/>
                    </a:lnTo>
                    <a:lnTo>
                      <a:pt x="123" y="654"/>
                    </a:lnTo>
                    <a:lnTo>
                      <a:pt x="189" y="723"/>
                    </a:lnTo>
                    <a:lnTo>
                      <a:pt x="224" y="814"/>
                    </a:lnTo>
                    <a:lnTo>
                      <a:pt x="212" y="895"/>
                    </a:lnTo>
                    <a:lnTo>
                      <a:pt x="177" y="877"/>
                    </a:lnTo>
                    <a:lnTo>
                      <a:pt x="159" y="764"/>
                    </a:lnTo>
                    <a:lnTo>
                      <a:pt x="101" y="694"/>
                    </a:lnTo>
                    <a:lnTo>
                      <a:pt x="54" y="676"/>
                    </a:lnTo>
                    <a:lnTo>
                      <a:pt x="29" y="643"/>
                    </a:lnTo>
                    <a:lnTo>
                      <a:pt x="29" y="568"/>
                    </a:lnTo>
                    <a:lnTo>
                      <a:pt x="64" y="505"/>
                    </a:lnTo>
                    <a:lnTo>
                      <a:pt x="123" y="465"/>
                    </a:lnTo>
                    <a:lnTo>
                      <a:pt x="212" y="402"/>
                    </a:lnTo>
                    <a:lnTo>
                      <a:pt x="224" y="327"/>
                    </a:lnTo>
                    <a:lnTo>
                      <a:pt x="177" y="224"/>
                    </a:lnTo>
                    <a:lnTo>
                      <a:pt x="101" y="143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Freeform 31">
                <a:extLst>
                  <a:ext uri="{FF2B5EF4-FFF2-40B4-BE49-F238E27FC236}">
                    <a16:creationId xmlns:a16="http://schemas.microsoft.com/office/drawing/2014/main" id="{300D5A66-88E0-2E22-994E-A9D6C00F8F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8" y="2238"/>
                <a:ext cx="520" cy="435"/>
              </a:xfrm>
              <a:custGeom>
                <a:avLst/>
                <a:gdLst>
                  <a:gd name="T0" fmla="*/ 398 w 520"/>
                  <a:gd name="T1" fmla="*/ 5 h 435"/>
                  <a:gd name="T2" fmla="*/ 485 w 520"/>
                  <a:gd name="T3" fmla="*/ 0 h 435"/>
                  <a:gd name="T4" fmla="*/ 520 w 520"/>
                  <a:gd name="T5" fmla="*/ 35 h 435"/>
                  <a:gd name="T6" fmla="*/ 497 w 520"/>
                  <a:gd name="T7" fmla="*/ 87 h 435"/>
                  <a:gd name="T8" fmla="*/ 428 w 520"/>
                  <a:gd name="T9" fmla="*/ 110 h 435"/>
                  <a:gd name="T10" fmla="*/ 365 w 520"/>
                  <a:gd name="T11" fmla="*/ 110 h 435"/>
                  <a:gd name="T12" fmla="*/ 272 w 520"/>
                  <a:gd name="T13" fmla="*/ 127 h 435"/>
                  <a:gd name="T14" fmla="*/ 168 w 520"/>
                  <a:gd name="T15" fmla="*/ 145 h 435"/>
                  <a:gd name="T16" fmla="*/ 87 w 520"/>
                  <a:gd name="T17" fmla="*/ 180 h 435"/>
                  <a:gd name="T18" fmla="*/ 63 w 520"/>
                  <a:gd name="T19" fmla="*/ 214 h 435"/>
                  <a:gd name="T20" fmla="*/ 70 w 520"/>
                  <a:gd name="T21" fmla="*/ 249 h 435"/>
                  <a:gd name="T22" fmla="*/ 115 w 520"/>
                  <a:gd name="T23" fmla="*/ 296 h 435"/>
                  <a:gd name="T24" fmla="*/ 202 w 520"/>
                  <a:gd name="T25" fmla="*/ 331 h 435"/>
                  <a:gd name="T26" fmla="*/ 306 w 520"/>
                  <a:gd name="T27" fmla="*/ 331 h 435"/>
                  <a:gd name="T28" fmla="*/ 382 w 520"/>
                  <a:gd name="T29" fmla="*/ 331 h 435"/>
                  <a:gd name="T30" fmla="*/ 468 w 520"/>
                  <a:gd name="T31" fmla="*/ 348 h 435"/>
                  <a:gd name="T32" fmla="*/ 450 w 520"/>
                  <a:gd name="T33" fmla="*/ 435 h 435"/>
                  <a:gd name="T34" fmla="*/ 330 w 520"/>
                  <a:gd name="T35" fmla="*/ 401 h 435"/>
                  <a:gd name="T36" fmla="*/ 290 w 520"/>
                  <a:gd name="T37" fmla="*/ 371 h 435"/>
                  <a:gd name="T38" fmla="*/ 208 w 520"/>
                  <a:gd name="T39" fmla="*/ 371 h 435"/>
                  <a:gd name="T40" fmla="*/ 70 w 520"/>
                  <a:gd name="T41" fmla="*/ 336 h 435"/>
                  <a:gd name="T42" fmla="*/ 12 w 520"/>
                  <a:gd name="T43" fmla="*/ 284 h 435"/>
                  <a:gd name="T44" fmla="*/ 0 w 520"/>
                  <a:gd name="T45" fmla="*/ 214 h 435"/>
                  <a:gd name="T46" fmla="*/ 46 w 520"/>
                  <a:gd name="T47" fmla="*/ 145 h 435"/>
                  <a:gd name="T48" fmla="*/ 202 w 520"/>
                  <a:gd name="T49" fmla="*/ 75 h 435"/>
                  <a:gd name="T50" fmla="*/ 340 w 520"/>
                  <a:gd name="T51" fmla="*/ 40 h 435"/>
                  <a:gd name="T52" fmla="*/ 398 w 520"/>
                  <a:gd name="T53" fmla="*/ 5 h 435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20"/>
                  <a:gd name="T82" fmla="*/ 0 h 435"/>
                  <a:gd name="T83" fmla="*/ 520 w 520"/>
                  <a:gd name="T84" fmla="*/ 435 h 435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20" h="435">
                    <a:moveTo>
                      <a:pt x="398" y="5"/>
                    </a:moveTo>
                    <a:lnTo>
                      <a:pt x="485" y="0"/>
                    </a:lnTo>
                    <a:lnTo>
                      <a:pt x="520" y="35"/>
                    </a:lnTo>
                    <a:lnTo>
                      <a:pt x="497" y="87"/>
                    </a:lnTo>
                    <a:lnTo>
                      <a:pt x="428" y="110"/>
                    </a:lnTo>
                    <a:lnTo>
                      <a:pt x="365" y="110"/>
                    </a:lnTo>
                    <a:lnTo>
                      <a:pt x="272" y="127"/>
                    </a:lnTo>
                    <a:lnTo>
                      <a:pt x="168" y="145"/>
                    </a:lnTo>
                    <a:lnTo>
                      <a:pt x="87" y="180"/>
                    </a:lnTo>
                    <a:lnTo>
                      <a:pt x="63" y="214"/>
                    </a:lnTo>
                    <a:lnTo>
                      <a:pt x="70" y="249"/>
                    </a:lnTo>
                    <a:lnTo>
                      <a:pt x="115" y="296"/>
                    </a:lnTo>
                    <a:lnTo>
                      <a:pt x="202" y="331"/>
                    </a:lnTo>
                    <a:lnTo>
                      <a:pt x="306" y="331"/>
                    </a:lnTo>
                    <a:lnTo>
                      <a:pt x="382" y="331"/>
                    </a:lnTo>
                    <a:lnTo>
                      <a:pt x="468" y="348"/>
                    </a:lnTo>
                    <a:lnTo>
                      <a:pt x="450" y="435"/>
                    </a:lnTo>
                    <a:lnTo>
                      <a:pt x="330" y="401"/>
                    </a:lnTo>
                    <a:lnTo>
                      <a:pt x="290" y="371"/>
                    </a:lnTo>
                    <a:lnTo>
                      <a:pt x="208" y="371"/>
                    </a:lnTo>
                    <a:lnTo>
                      <a:pt x="70" y="336"/>
                    </a:lnTo>
                    <a:lnTo>
                      <a:pt x="12" y="284"/>
                    </a:lnTo>
                    <a:lnTo>
                      <a:pt x="0" y="214"/>
                    </a:lnTo>
                    <a:lnTo>
                      <a:pt x="46" y="145"/>
                    </a:lnTo>
                    <a:lnTo>
                      <a:pt x="202" y="75"/>
                    </a:lnTo>
                    <a:lnTo>
                      <a:pt x="340" y="40"/>
                    </a:lnTo>
                    <a:lnTo>
                      <a:pt x="398" y="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Freeform 32">
                <a:extLst>
                  <a:ext uri="{FF2B5EF4-FFF2-40B4-BE49-F238E27FC236}">
                    <a16:creationId xmlns:a16="http://schemas.microsoft.com/office/drawing/2014/main" id="{4FC359AF-B823-3144-BAFB-CBDF86808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2" y="2923"/>
                <a:ext cx="383" cy="1160"/>
              </a:xfrm>
              <a:custGeom>
                <a:avLst/>
                <a:gdLst>
                  <a:gd name="T0" fmla="*/ 0 w 383"/>
                  <a:gd name="T1" fmla="*/ 0 h 1160"/>
                  <a:gd name="T2" fmla="*/ 99 w 383"/>
                  <a:gd name="T3" fmla="*/ 17 h 1160"/>
                  <a:gd name="T4" fmla="*/ 151 w 383"/>
                  <a:gd name="T5" fmla="*/ 103 h 1160"/>
                  <a:gd name="T6" fmla="*/ 203 w 383"/>
                  <a:gd name="T7" fmla="*/ 257 h 1160"/>
                  <a:gd name="T8" fmla="*/ 226 w 383"/>
                  <a:gd name="T9" fmla="*/ 451 h 1160"/>
                  <a:gd name="T10" fmla="*/ 226 w 383"/>
                  <a:gd name="T11" fmla="*/ 560 h 1160"/>
                  <a:gd name="T12" fmla="*/ 191 w 383"/>
                  <a:gd name="T13" fmla="*/ 696 h 1160"/>
                  <a:gd name="T14" fmla="*/ 134 w 383"/>
                  <a:gd name="T15" fmla="*/ 885 h 1160"/>
                  <a:gd name="T16" fmla="*/ 122 w 383"/>
                  <a:gd name="T17" fmla="*/ 937 h 1160"/>
                  <a:gd name="T18" fmla="*/ 139 w 383"/>
                  <a:gd name="T19" fmla="*/ 965 h 1160"/>
                  <a:gd name="T20" fmla="*/ 261 w 383"/>
                  <a:gd name="T21" fmla="*/ 1006 h 1160"/>
                  <a:gd name="T22" fmla="*/ 383 w 383"/>
                  <a:gd name="T23" fmla="*/ 1086 h 1160"/>
                  <a:gd name="T24" fmla="*/ 378 w 383"/>
                  <a:gd name="T25" fmla="*/ 1119 h 1160"/>
                  <a:gd name="T26" fmla="*/ 290 w 383"/>
                  <a:gd name="T27" fmla="*/ 1160 h 1160"/>
                  <a:gd name="T28" fmla="*/ 256 w 383"/>
                  <a:gd name="T29" fmla="*/ 1142 h 1160"/>
                  <a:gd name="T30" fmla="*/ 191 w 383"/>
                  <a:gd name="T31" fmla="*/ 1057 h 1160"/>
                  <a:gd name="T32" fmla="*/ 116 w 383"/>
                  <a:gd name="T33" fmla="*/ 1016 h 1160"/>
                  <a:gd name="T34" fmla="*/ 34 w 383"/>
                  <a:gd name="T35" fmla="*/ 988 h 1160"/>
                  <a:gd name="T36" fmla="*/ 29 w 383"/>
                  <a:gd name="T37" fmla="*/ 948 h 1160"/>
                  <a:gd name="T38" fmla="*/ 52 w 383"/>
                  <a:gd name="T39" fmla="*/ 868 h 1160"/>
                  <a:gd name="T40" fmla="*/ 116 w 383"/>
                  <a:gd name="T41" fmla="*/ 743 h 1160"/>
                  <a:gd name="T42" fmla="*/ 156 w 383"/>
                  <a:gd name="T43" fmla="*/ 594 h 1160"/>
                  <a:gd name="T44" fmla="*/ 156 w 383"/>
                  <a:gd name="T45" fmla="*/ 423 h 1160"/>
                  <a:gd name="T46" fmla="*/ 122 w 383"/>
                  <a:gd name="T47" fmla="*/ 274 h 1160"/>
                  <a:gd name="T48" fmla="*/ 47 w 383"/>
                  <a:gd name="T49" fmla="*/ 136 h 1160"/>
                  <a:gd name="T50" fmla="*/ 12 w 383"/>
                  <a:gd name="T51" fmla="*/ 63 h 1160"/>
                  <a:gd name="T52" fmla="*/ 0 w 383"/>
                  <a:gd name="T53" fmla="*/ 0 h 116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83"/>
                  <a:gd name="T82" fmla="*/ 0 h 1160"/>
                  <a:gd name="T83" fmla="*/ 383 w 383"/>
                  <a:gd name="T84" fmla="*/ 1160 h 1160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83" h="1160">
                    <a:moveTo>
                      <a:pt x="0" y="0"/>
                    </a:moveTo>
                    <a:lnTo>
                      <a:pt x="99" y="17"/>
                    </a:lnTo>
                    <a:lnTo>
                      <a:pt x="151" y="103"/>
                    </a:lnTo>
                    <a:lnTo>
                      <a:pt x="203" y="257"/>
                    </a:lnTo>
                    <a:lnTo>
                      <a:pt x="226" y="451"/>
                    </a:lnTo>
                    <a:lnTo>
                      <a:pt x="226" y="560"/>
                    </a:lnTo>
                    <a:lnTo>
                      <a:pt x="191" y="696"/>
                    </a:lnTo>
                    <a:lnTo>
                      <a:pt x="134" y="885"/>
                    </a:lnTo>
                    <a:lnTo>
                      <a:pt x="122" y="937"/>
                    </a:lnTo>
                    <a:lnTo>
                      <a:pt x="139" y="965"/>
                    </a:lnTo>
                    <a:lnTo>
                      <a:pt x="261" y="1006"/>
                    </a:lnTo>
                    <a:lnTo>
                      <a:pt x="383" y="1086"/>
                    </a:lnTo>
                    <a:lnTo>
                      <a:pt x="378" y="1119"/>
                    </a:lnTo>
                    <a:lnTo>
                      <a:pt x="290" y="1160"/>
                    </a:lnTo>
                    <a:lnTo>
                      <a:pt x="256" y="1142"/>
                    </a:lnTo>
                    <a:lnTo>
                      <a:pt x="191" y="1057"/>
                    </a:lnTo>
                    <a:lnTo>
                      <a:pt x="116" y="1016"/>
                    </a:lnTo>
                    <a:lnTo>
                      <a:pt x="34" y="988"/>
                    </a:lnTo>
                    <a:lnTo>
                      <a:pt x="29" y="948"/>
                    </a:lnTo>
                    <a:lnTo>
                      <a:pt x="52" y="868"/>
                    </a:lnTo>
                    <a:lnTo>
                      <a:pt x="116" y="743"/>
                    </a:lnTo>
                    <a:lnTo>
                      <a:pt x="156" y="594"/>
                    </a:lnTo>
                    <a:lnTo>
                      <a:pt x="156" y="423"/>
                    </a:lnTo>
                    <a:lnTo>
                      <a:pt x="122" y="274"/>
                    </a:lnTo>
                    <a:lnTo>
                      <a:pt x="47" y="136"/>
                    </a:lnTo>
                    <a:lnTo>
                      <a:pt x="12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" name="Freeform 33">
                <a:extLst>
                  <a:ext uri="{FF2B5EF4-FFF2-40B4-BE49-F238E27FC236}">
                    <a16:creationId xmlns:a16="http://schemas.microsoft.com/office/drawing/2014/main" id="{A1C22B0F-7D78-022C-D1AE-1489E4097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3" y="2919"/>
                <a:ext cx="461" cy="1027"/>
              </a:xfrm>
              <a:custGeom>
                <a:avLst/>
                <a:gdLst>
                  <a:gd name="T0" fmla="*/ 421 w 461"/>
                  <a:gd name="T1" fmla="*/ 0 h 1027"/>
                  <a:gd name="T2" fmla="*/ 449 w 461"/>
                  <a:gd name="T3" fmla="*/ 22 h 1027"/>
                  <a:gd name="T4" fmla="*/ 461 w 461"/>
                  <a:gd name="T5" fmla="*/ 91 h 1027"/>
                  <a:gd name="T6" fmla="*/ 439 w 461"/>
                  <a:gd name="T7" fmla="*/ 159 h 1027"/>
                  <a:gd name="T8" fmla="*/ 380 w 461"/>
                  <a:gd name="T9" fmla="*/ 245 h 1027"/>
                  <a:gd name="T10" fmla="*/ 315 w 461"/>
                  <a:gd name="T11" fmla="*/ 348 h 1027"/>
                  <a:gd name="T12" fmla="*/ 293 w 461"/>
                  <a:gd name="T13" fmla="*/ 462 h 1027"/>
                  <a:gd name="T14" fmla="*/ 310 w 461"/>
                  <a:gd name="T15" fmla="*/ 645 h 1027"/>
                  <a:gd name="T16" fmla="*/ 350 w 461"/>
                  <a:gd name="T17" fmla="*/ 868 h 1027"/>
                  <a:gd name="T18" fmla="*/ 380 w 461"/>
                  <a:gd name="T19" fmla="*/ 959 h 1027"/>
                  <a:gd name="T20" fmla="*/ 368 w 461"/>
                  <a:gd name="T21" fmla="*/ 987 h 1027"/>
                  <a:gd name="T22" fmla="*/ 298 w 461"/>
                  <a:gd name="T23" fmla="*/ 992 h 1027"/>
                  <a:gd name="T24" fmla="*/ 211 w 461"/>
                  <a:gd name="T25" fmla="*/ 969 h 1027"/>
                  <a:gd name="T26" fmla="*/ 134 w 461"/>
                  <a:gd name="T27" fmla="*/ 1004 h 1027"/>
                  <a:gd name="T28" fmla="*/ 87 w 461"/>
                  <a:gd name="T29" fmla="*/ 1027 h 1027"/>
                  <a:gd name="T30" fmla="*/ 53 w 461"/>
                  <a:gd name="T31" fmla="*/ 1022 h 1027"/>
                  <a:gd name="T32" fmla="*/ 0 w 461"/>
                  <a:gd name="T33" fmla="*/ 959 h 1027"/>
                  <a:gd name="T34" fmla="*/ 53 w 461"/>
                  <a:gd name="T35" fmla="*/ 936 h 1027"/>
                  <a:gd name="T36" fmla="*/ 187 w 461"/>
                  <a:gd name="T37" fmla="*/ 908 h 1027"/>
                  <a:gd name="T38" fmla="*/ 263 w 461"/>
                  <a:gd name="T39" fmla="*/ 936 h 1027"/>
                  <a:gd name="T40" fmla="*/ 315 w 461"/>
                  <a:gd name="T41" fmla="*/ 936 h 1027"/>
                  <a:gd name="T42" fmla="*/ 310 w 461"/>
                  <a:gd name="T43" fmla="*/ 890 h 1027"/>
                  <a:gd name="T44" fmla="*/ 258 w 461"/>
                  <a:gd name="T45" fmla="*/ 616 h 1027"/>
                  <a:gd name="T46" fmla="*/ 222 w 461"/>
                  <a:gd name="T47" fmla="*/ 456 h 1027"/>
                  <a:gd name="T48" fmla="*/ 228 w 461"/>
                  <a:gd name="T49" fmla="*/ 376 h 1027"/>
                  <a:gd name="T50" fmla="*/ 280 w 461"/>
                  <a:gd name="T51" fmla="*/ 227 h 1027"/>
                  <a:gd name="T52" fmla="*/ 333 w 461"/>
                  <a:gd name="T53" fmla="*/ 91 h 1027"/>
                  <a:gd name="T54" fmla="*/ 421 w 461"/>
                  <a:gd name="T55" fmla="*/ 0 h 102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1"/>
                  <a:gd name="T85" fmla="*/ 0 h 1027"/>
                  <a:gd name="T86" fmla="*/ 461 w 461"/>
                  <a:gd name="T87" fmla="*/ 1027 h 102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1" h="1027">
                    <a:moveTo>
                      <a:pt x="421" y="0"/>
                    </a:moveTo>
                    <a:lnTo>
                      <a:pt x="449" y="22"/>
                    </a:lnTo>
                    <a:lnTo>
                      <a:pt x="461" y="91"/>
                    </a:lnTo>
                    <a:lnTo>
                      <a:pt x="439" y="159"/>
                    </a:lnTo>
                    <a:lnTo>
                      <a:pt x="380" y="245"/>
                    </a:lnTo>
                    <a:lnTo>
                      <a:pt x="315" y="348"/>
                    </a:lnTo>
                    <a:lnTo>
                      <a:pt x="293" y="462"/>
                    </a:lnTo>
                    <a:lnTo>
                      <a:pt x="310" y="645"/>
                    </a:lnTo>
                    <a:lnTo>
                      <a:pt x="350" y="868"/>
                    </a:lnTo>
                    <a:lnTo>
                      <a:pt x="380" y="959"/>
                    </a:lnTo>
                    <a:lnTo>
                      <a:pt x="368" y="987"/>
                    </a:lnTo>
                    <a:lnTo>
                      <a:pt x="298" y="992"/>
                    </a:lnTo>
                    <a:lnTo>
                      <a:pt x="211" y="969"/>
                    </a:lnTo>
                    <a:lnTo>
                      <a:pt x="134" y="1004"/>
                    </a:lnTo>
                    <a:lnTo>
                      <a:pt x="87" y="1027"/>
                    </a:lnTo>
                    <a:lnTo>
                      <a:pt x="53" y="1022"/>
                    </a:lnTo>
                    <a:lnTo>
                      <a:pt x="0" y="959"/>
                    </a:lnTo>
                    <a:lnTo>
                      <a:pt x="53" y="936"/>
                    </a:lnTo>
                    <a:lnTo>
                      <a:pt x="187" y="908"/>
                    </a:lnTo>
                    <a:lnTo>
                      <a:pt x="263" y="936"/>
                    </a:lnTo>
                    <a:lnTo>
                      <a:pt x="315" y="936"/>
                    </a:lnTo>
                    <a:lnTo>
                      <a:pt x="310" y="890"/>
                    </a:lnTo>
                    <a:lnTo>
                      <a:pt x="258" y="616"/>
                    </a:lnTo>
                    <a:lnTo>
                      <a:pt x="222" y="456"/>
                    </a:lnTo>
                    <a:lnTo>
                      <a:pt x="228" y="376"/>
                    </a:lnTo>
                    <a:lnTo>
                      <a:pt x="280" y="227"/>
                    </a:lnTo>
                    <a:lnTo>
                      <a:pt x="333" y="91"/>
                    </a:lnTo>
                    <a:lnTo>
                      <a:pt x="42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5C57683A-EB56-80D2-E608-7F8329106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" y="1540"/>
              <a:ext cx="827" cy="563"/>
            </a:xfrm>
            <a:custGeom>
              <a:avLst/>
              <a:gdLst>
                <a:gd name="T0" fmla="*/ 0 w 827"/>
                <a:gd name="T1" fmla="*/ 139 h 563"/>
                <a:gd name="T2" fmla="*/ 108 w 827"/>
                <a:gd name="T3" fmla="*/ 18 h 563"/>
                <a:gd name="T4" fmla="*/ 160 w 827"/>
                <a:gd name="T5" fmla="*/ 75 h 563"/>
                <a:gd name="T6" fmla="*/ 213 w 827"/>
                <a:gd name="T7" fmla="*/ 110 h 563"/>
                <a:gd name="T8" fmla="*/ 269 w 827"/>
                <a:gd name="T9" fmla="*/ 110 h 563"/>
                <a:gd name="T10" fmla="*/ 327 w 827"/>
                <a:gd name="T11" fmla="*/ 52 h 563"/>
                <a:gd name="T12" fmla="*/ 396 w 827"/>
                <a:gd name="T13" fmla="*/ 5 h 563"/>
                <a:gd name="T14" fmla="*/ 477 w 827"/>
                <a:gd name="T15" fmla="*/ 0 h 563"/>
                <a:gd name="T16" fmla="*/ 563 w 827"/>
                <a:gd name="T17" fmla="*/ 35 h 563"/>
                <a:gd name="T18" fmla="*/ 620 w 827"/>
                <a:gd name="T19" fmla="*/ 87 h 563"/>
                <a:gd name="T20" fmla="*/ 648 w 827"/>
                <a:gd name="T21" fmla="*/ 157 h 563"/>
                <a:gd name="T22" fmla="*/ 654 w 827"/>
                <a:gd name="T23" fmla="*/ 249 h 563"/>
                <a:gd name="T24" fmla="*/ 671 w 827"/>
                <a:gd name="T25" fmla="*/ 331 h 563"/>
                <a:gd name="T26" fmla="*/ 718 w 827"/>
                <a:gd name="T27" fmla="*/ 371 h 563"/>
                <a:gd name="T28" fmla="*/ 774 w 827"/>
                <a:gd name="T29" fmla="*/ 389 h 563"/>
                <a:gd name="T30" fmla="*/ 827 w 827"/>
                <a:gd name="T31" fmla="*/ 401 h 563"/>
                <a:gd name="T32" fmla="*/ 786 w 827"/>
                <a:gd name="T33" fmla="*/ 563 h 563"/>
                <a:gd name="T34" fmla="*/ 654 w 827"/>
                <a:gd name="T35" fmla="*/ 540 h 563"/>
                <a:gd name="T36" fmla="*/ 517 w 827"/>
                <a:gd name="T37" fmla="*/ 493 h 563"/>
                <a:gd name="T38" fmla="*/ 407 w 827"/>
                <a:gd name="T39" fmla="*/ 441 h 563"/>
                <a:gd name="T40" fmla="*/ 286 w 827"/>
                <a:gd name="T41" fmla="*/ 389 h 563"/>
                <a:gd name="T42" fmla="*/ 160 w 827"/>
                <a:gd name="T43" fmla="*/ 331 h 563"/>
                <a:gd name="T44" fmla="*/ 57 w 827"/>
                <a:gd name="T45" fmla="*/ 209 h 563"/>
                <a:gd name="T46" fmla="*/ 0 w 827"/>
                <a:gd name="T47" fmla="*/ 139 h 5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27"/>
                <a:gd name="T73" fmla="*/ 0 h 563"/>
                <a:gd name="T74" fmla="*/ 827 w 827"/>
                <a:gd name="T75" fmla="*/ 563 h 56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27" h="563">
                  <a:moveTo>
                    <a:pt x="0" y="139"/>
                  </a:moveTo>
                  <a:lnTo>
                    <a:pt x="108" y="18"/>
                  </a:lnTo>
                  <a:lnTo>
                    <a:pt x="160" y="75"/>
                  </a:lnTo>
                  <a:lnTo>
                    <a:pt x="213" y="110"/>
                  </a:lnTo>
                  <a:lnTo>
                    <a:pt x="269" y="110"/>
                  </a:lnTo>
                  <a:lnTo>
                    <a:pt x="327" y="52"/>
                  </a:lnTo>
                  <a:lnTo>
                    <a:pt x="396" y="5"/>
                  </a:lnTo>
                  <a:lnTo>
                    <a:pt x="477" y="0"/>
                  </a:lnTo>
                  <a:lnTo>
                    <a:pt x="563" y="35"/>
                  </a:lnTo>
                  <a:lnTo>
                    <a:pt x="620" y="87"/>
                  </a:lnTo>
                  <a:lnTo>
                    <a:pt x="648" y="157"/>
                  </a:lnTo>
                  <a:lnTo>
                    <a:pt x="654" y="249"/>
                  </a:lnTo>
                  <a:lnTo>
                    <a:pt x="671" y="331"/>
                  </a:lnTo>
                  <a:lnTo>
                    <a:pt x="718" y="371"/>
                  </a:lnTo>
                  <a:lnTo>
                    <a:pt x="774" y="389"/>
                  </a:lnTo>
                  <a:lnTo>
                    <a:pt x="827" y="401"/>
                  </a:lnTo>
                  <a:lnTo>
                    <a:pt x="786" y="563"/>
                  </a:lnTo>
                  <a:lnTo>
                    <a:pt x="654" y="540"/>
                  </a:lnTo>
                  <a:lnTo>
                    <a:pt x="517" y="493"/>
                  </a:lnTo>
                  <a:lnTo>
                    <a:pt x="407" y="441"/>
                  </a:lnTo>
                  <a:lnTo>
                    <a:pt x="286" y="389"/>
                  </a:lnTo>
                  <a:lnTo>
                    <a:pt x="160" y="331"/>
                  </a:lnTo>
                  <a:lnTo>
                    <a:pt x="57" y="209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063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2B347CA9-598D-BB5F-2B07-4559C1238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" y="1513"/>
              <a:ext cx="856" cy="606"/>
            </a:xfrm>
            <a:custGeom>
              <a:avLst/>
              <a:gdLst>
                <a:gd name="T0" fmla="*/ 75 w 856"/>
                <a:gd name="T1" fmla="*/ 266 h 606"/>
                <a:gd name="T2" fmla="*/ 172 w 856"/>
                <a:gd name="T3" fmla="*/ 363 h 606"/>
                <a:gd name="T4" fmla="*/ 304 w 856"/>
                <a:gd name="T5" fmla="*/ 428 h 606"/>
                <a:gd name="T6" fmla="*/ 489 w 856"/>
                <a:gd name="T7" fmla="*/ 513 h 606"/>
                <a:gd name="T8" fmla="*/ 615 w 856"/>
                <a:gd name="T9" fmla="*/ 566 h 606"/>
                <a:gd name="T10" fmla="*/ 816 w 856"/>
                <a:gd name="T11" fmla="*/ 606 h 606"/>
                <a:gd name="T12" fmla="*/ 856 w 856"/>
                <a:gd name="T13" fmla="*/ 393 h 606"/>
                <a:gd name="T14" fmla="*/ 804 w 856"/>
                <a:gd name="T15" fmla="*/ 393 h 606"/>
                <a:gd name="T16" fmla="*/ 753 w 856"/>
                <a:gd name="T17" fmla="*/ 363 h 606"/>
                <a:gd name="T18" fmla="*/ 695 w 856"/>
                <a:gd name="T19" fmla="*/ 323 h 606"/>
                <a:gd name="T20" fmla="*/ 695 w 856"/>
                <a:gd name="T21" fmla="*/ 243 h 606"/>
                <a:gd name="T22" fmla="*/ 660 w 856"/>
                <a:gd name="T23" fmla="*/ 116 h 606"/>
                <a:gd name="T24" fmla="*/ 597 w 856"/>
                <a:gd name="T25" fmla="*/ 46 h 606"/>
                <a:gd name="T26" fmla="*/ 505 w 856"/>
                <a:gd name="T27" fmla="*/ 0 h 606"/>
                <a:gd name="T28" fmla="*/ 391 w 856"/>
                <a:gd name="T29" fmla="*/ 12 h 606"/>
                <a:gd name="T30" fmla="*/ 321 w 856"/>
                <a:gd name="T31" fmla="*/ 53 h 606"/>
                <a:gd name="T32" fmla="*/ 286 w 856"/>
                <a:gd name="T33" fmla="*/ 98 h 606"/>
                <a:gd name="T34" fmla="*/ 253 w 856"/>
                <a:gd name="T35" fmla="*/ 121 h 606"/>
                <a:gd name="T36" fmla="*/ 218 w 856"/>
                <a:gd name="T37" fmla="*/ 116 h 606"/>
                <a:gd name="T38" fmla="*/ 166 w 856"/>
                <a:gd name="T39" fmla="*/ 63 h 606"/>
                <a:gd name="T40" fmla="*/ 132 w 856"/>
                <a:gd name="T41" fmla="*/ 0 h 606"/>
                <a:gd name="T42" fmla="*/ 103 w 856"/>
                <a:gd name="T43" fmla="*/ 30 h 606"/>
                <a:gd name="T44" fmla="*/ 0 w 856"/>
                <a:gd name="T45" fmla="*/ 150 h 606"/>
                <a:gd name="T46" fmla="*/ 5 w 856"/>
                <a:gd name="T47" fmla="*/ 178 h 606"/>
                <a:gd name="T48" fmla="*/ 17 w 856"/>
                <a:gd name="T49" fmla="*/ 191 h 606"/>
                <a:gd name="T50" fmla="*/ 120 w 856"/>
                <a:gd name="T51" fmla="*/ 81 h 606"/>
                <a:gd name="T52" fmla="*/ 172 w 856"/>
                <a:gd name="T53" fmla="*/ 133 h 606"/>
                <a:gd name="T54" fmla="*/ 206 w 856"/>
                <a:gd name="T55" fmla="*/ 168 h 606"/>
                <a:gd name="T56" fmla="*/ 253 w 856"/>
                <a:gd name="T57" fmla="*/ 168 h 606"/>
                <a:gd name="T58" fmla="*/ 286 w 856"/>
                <a:gd name="T59" fmla="*/ 156 h 606"/>
                <a:gd name="T60" fmla="*/ 339 w 856"/>
                <a:gd name="T61" fmla="*/ 116 h 606"/>
                <a:gd name="T62" fmla="*/ 367 w 856"/>
                <a:gd name="T63" fmla="*/ 70 h 606"/>
                <a:gd name="T64" fmla="*/ 442 w 856"/>
                <a:gd name="T65" fmla="*/ 46 h 606"/>
                <a:gd name="T66" fmla="*/ 505 w 856"/>
                <a:gd name="T67" fmla="*/ 53 h 606"/>
                <a:gd name="T68" fmla="*/ 562 w 856"/>
                <a:gd name="T69" fmla="*/ 87 h 606"/>
                <a:gd name="T70" fmla="*/ 615 w 856"/>
                <a:gd name="T71" fmla="*/ 138 h 606"/>
                <a:gd name="T72" fmla="*/ 643 w 856"/>
                <a:gd name="T73" fmla="*/ 203 h 606"/>
                <a:gd name="T74" fmla="*/ 643 w 856"/>
                <a:gd name="T75" fmla="*/ 260 h 606"/>
                <a:gd name="T76" fmla="*/ 643 w 856"/>
                <a:gd name="T77" fmla="*/ 323 h 606"/>
                <a:gd name="T78" fmla="*/ 666 w 856"/>
                <a:gd name="T79" fmla="*/ 375 h 606"/>
                <a:gd name="T80" fmla="*/ 730 w 856"/>
                <a:gd name="T81" fmla="*/ 410 h 606"/>
                <a:gd name="T82" fmla="*/ 804 w 856"/>
                <a:gd name="T83" fmla="*/ 444 h 606"/>
                <a:gd name="T84" fmla="*/ 770 w 856"/>
                <a:gd name="T85" fmla="*/ 554 h 606"/>
                <a:gd name="T86" fmla="*/ 580 w 856"/>
                <a:gd name="T87" fmla="*/ 503 h 606"/>
                <a:gd name="T88" fmla="*/ 454 w 856"/>
                <a:gd name="T89" fmla="*/ 450 h 606"/>
                <a:gd name="T90" fmla="*/ 339 w 856"/>
                <a:gd name="T91" fmla="*/ 416 h 606"/>
                <a:gd name="T92" fmla="*/ 241 w 856"/>
                <a:gd name="T93" fmla="*/ 363 h 606"/>
                <a:gd name="T94" fmla="*/ 120 w 856"/>
                <a:gd name="T95" fmla="*/ 266 h 606"/>
                <a:gd name="T96" fmla="*/ 34 w 856"/>
                <a:gd name="T97" fmla="*/ 173 h 606"/>
                <a:gd name="T98" fmla="*/ 22 w 856"/>
                <a:gd name="T99" fmla="*/ 185 h 606"/>
                <a:gd name="T100" fmla="*/ 75 w 856"/>
                <a:gd name="T101" fmla="*/ 266 h 60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56"/>
                <a:gd name="T154" fmla="*/ 0 h 606"/>
                <a:gd name="T155" fmla="*/ 856 w 856"/>
                <a:gd name="T156" fmla="*/ 606 h 60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56" h="606">
                  <a:moveTo>
                    <a:pt x="75" y="266"/>
                  </a:moveTo>
                  <a:lnTo>
                    <a:pt x="172" y="363"/>
                  </a:lnTo>
                  <a:lnTo>
                    <a:pt x="304" y="428"/>
                  </a:lnTo>
                  <a:lnTo>
                    <a:pt x="489" y="513"/>
                  </a:lnTo>
                  <a:lnTo>
                    <a:pt x="615" y="566"/>
                  </a:lnTo>
                  <a:lnTo>
                    <a:pt x="816" y="606"/>
                  </a:lnTo>
                  <a:lnTo>
                    <a:pt x="856" y="393"/>
                  </a:lnTo>
                  <a:lnTo>
                    <a:pt x="804" y="393"/>
                  </a:lnTo>
                  <a:lnTo>
                    <a:pt x="753" y="363"/>
                  </a:lnTo>
                  <a:lnTo>
                    <a:pt x="695" y="323"/>
                  </a:lnTo>
                  <a:lnTo>
                    <a:pt x="695" y="243"/>
                  </a:lnTo>
                  <a:lnTo>
                    <a:pt x="660" y="116"/>
                  </a:lnTo>
                  <a:lnTo>
                    <a:pt x="597" y="46"/>
                  </a:lnTo>
                  <a:lnTo>
                    <a:pt x="505" y="0"/>
                  </a:lnTo>
                  <a:lnTo>
                    <a:pt x="391" y="12"/>
                  </a:lnTo>
                  <a:lnTo>
                    <a:pt x="321" y="53"/>
                  </a:lnTo>
                  <a:lnTo>
                    <a:pt x="286" y="98"/>
                  </a:lnTo>
                  <a:lnTo>
                    <a:pt x="253" y="121"/>
                  </a:lnTo>
                  <a:lnTo>
                    <a:pt x="218" y="116"/>
                  </a:lnTo>
                  <a:lnTo>
                    <a:pt x="166" y="63"/>
                  </a:lnTo>
                  <a:lnTo>
                    <a:pt x="132" y="0"/>
                  </a:lnTo>
                  <a:lnTo>
                    <a:pt x="103" y="30"/>
                  </a:lnTo>
                  <a:lnTo>
                    <a:pt x="0" y="150"/>
                  </a:lnTo>
                  <a:lnTo>
                    <a:pt x="5" y="178"/>
                  </a:lnTo>
                  <a:lnTo>
                    <a:pt x="17" y="191"/>
                  </a:lnTo>
                  <a:lnTo>
                    <a:pt x="120" y="81"/>
                  </a:lnTo>
                  <a:lnTo>
                    <a:pt x="172" y="133"/>
                  </a:lnTo>
                  <a:lnTo>
                    <a:pt x="206" y="168"/>
                  </a:lnTo>
                  <a:lnTo>
                    <a:pt x="253" y="168"/>
                  </a:lnTo>
                  <a:lnTo>
                    <a:pt x="286" y="156"/>
                  </a:lnTo>
                  <a:lnTo>
                    <a:pt x="339" y="116"/>
                  </a:lnTo>
                  <a:lnTo>
                    <a:pt x="367" y="70"/>
                  </a:lnTo>
                  <a:lnTo>
                    <a:pt x="442" y="46"/>
                  </a:lnTo>
                  <a:lnTo>
                    <a:pt x="505" y="53"/>
                  </a:lnTo>
                  <a:lnTo>
                    <a:pt x="562" y="87"/>
                  </a:lnTo>
                  <a:lnTo>
                    <a:pt x="615" y="138"/>
                  </a:lnTo>
                  <a:lnTo>
                    <a:pt x="643" y="203"/>
                  </a:lnTo>
                  <a:lnTo>
                    <a:pt x="643" y="260"/>
                  </a:lnTo>
                  <a:lnTo>
                    <a:pt x="643" y="323"/>
                  </a:lnTo>
                  <a:lnTo>
                    <a:pt x="666" y="375"/>
                  </a:lnTo>
                  <a:lnTo>
                    <a:pt x="730" y="410"/>
                  </a:lnTo>
                  <a:lnTo>
                    <a:pt x="804" y="444"/>
                  </a:lnTo>
                  <a:lnTo>
                    <a:pt x="770" y="554"/>
                  </a:lnTo>
                  <a:lnTo>
                    <a:pt x="580" y="503"/>
                  </a:lnTo>
                  <a:lnTo>
                    <a:pt x="454" y="450"/>
                  </a:lnTo>
                  <a:lnTo>
                    <a:pt x="339" y="416"/>
                  </a:lnTo>
                  <a:lnTo>
                    <a:pt x="241" y="363"/>
                  </a:lnTo>
                  <a:lnTo>
                    <a:pt x="120" y="266"/>
                  </a:lnTo>
                  <a:lnTo>
                    <a:pt x="34" y="173"/>
                  </a:lnTo>
                  <a:lnTo>
                    <a:pt x="22" y="185"/>
                  </a:lnTo>
                  <a:lnTo>
                    <a:pt x="75" y="2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Oval 36">
              <a:extLst>
                <a:ext uri="{FF2B5EF4-FFF2-40B4-BE49-F238E27FC236}">
                  <a16:creationId xmlns:a16="http://schemas.microsoft.com/office/drawing/2014/main" id="{85B1E67A-569E-5871-F2BB-A78FE01708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86940">
              <a:off x="2791" y="1887"/>
              <a:ext cx="141" cy="50"/>
            </a:xfrm>
            <a:prstGeom prst="ellipse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274320" rIns="274320" anchor="ctr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en-US" dirty="0"/>
            </a:p>
          </p:txBody>
        </p:sp>
        <p:sp>
          <p:nvSpPr>
            <p:cNvPr id="35" name="Oval 37">
              <a:extLst>
                <a:ext uri="{FF2B5EF4-FFF2-40B4-BE49-F238E27FC236}">
                  <a16:creationId xmlns:a16="http://schemas.microsoft.com/office/drawing/2014/main" id="{146804E5-ADA0-2309-CB4E-4E476DB088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86940">
              <a:off x="2810" y="1913"/>
              <a:ext cx="81" cy="1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274320" rIns="274320" anchor="ctr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en-US" dirty="0"/>
            </a:p>
          </p:txBody>
        </p:sp>
        <p:sp>
          <p:nvSpPr>
            <p:cNvPr id="36" name="Oval 38">
              <a:extLst>
                <a:ext uri="{FF2B5EF4-FFF2-40B4-BE49-F238E27FC236}">
                  <a16:creationId xmlns:a16="http://schemas.microsoft.com/office/drawing/2014/main" id="{D6B30867-925F-A036-5239-F6CF450DC09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86940">
              <a:off x="2741" y="1887"/>
              <a:ext cx="141" cy="50"/>
            </a:xfrm>
            <a:prstGeom prst="ellipse">
              <a:avLst/>
            </a:prstGeom>
            <a:solidFill>
              <a:schemeClr val="tx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lIns="274320" rIns="274320" anchor="ctr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en-US" dirty="0"/>
            </a:p>
          </p:txBody>
        </p:sp>
        <p:sp>
          <p:nvSpPr>
            <p:cNvPr id="37" name="Oval 39">
              <a:extLst>
                <a:ext uri="{FF2B5EF4-FFF2-40B4-BE49-F238E27FC236}">
                  <a16:creationId xmlns:a16="http://schemas.microsoft.com/office/drawing/2014/main" id="{826D4320-4F4D-AD05-509C-D7D6E939D07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86940">
              <a:off x="2760" y="1913"/>
              <a:ext cx="81" cy="1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274320" rIns="274320" anchor="ctr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en-US" dirty="0"/>
            </a:p>
          </p:txBody>
        </p:sp>
        <p:sp>
          <p:nvSpPr>
            <p:cNvPr id="38" name="Oval 40">
              <a:extLst>
                <a:ext uri="{FF2B5EF4-FFF2-40B4-BE49-F238E27FC236}">
                  <a16:creationId xmlns:a16="http://schemas.microsoft.com/office/drawing/2014/main" id="{A5C07229-27C0-48BA-1E22-92CA425094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7" y="2089"/>
              <a:ext cx="198" cy="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lIns="274320" rIns="274320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</p:grpSp>
      <p:pic>
        <p:nvPicPr>
          <p:cNvPr id="45" name="Picture 2" descr="http://www.swordofthespirit.net/bulwark/mosesbush.gif">
            <a:extLst>
              <a:ext uri="{FF2B5EF4-FFF2-40B4-BE49-F238E27FC236}">
                <a16:creationId xmlns:a16="http://schemas.microsoft.com/office/drawing/2014/main" id="{FFA5717E-9776-BDBE-9E21-94BD77BA6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57" y="2779963"/>
            <a:ext cx="1193443" cy="694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2" name="Group 47">
            <a:extLst>
              <a:ext uri="{FF2B5EF4-FFF2-40B4-BE49-F238E27FC236}">
                <a16:creationId xmlns:a16="http://schemas.microsoft.com/office/drawing/2014/main" id="{F07B8A86-95B1-12D2-7CBD-E6E9E0CAAA5B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8407664" y="1581835"/>
            <a:ext cx="583935" cy="1218646"/>
            <a:chOff x="2593" y="768"/>
            <a:chExt cx="849" cy="1475"/>
          </a:xfrm>
        </p:grpSpPr>
        <p:sp>
          <p:nvSpPr>
            <p:cNvPr id="63" name="Freeform 48">
              <a:extLst>
                <a:ext uri="{FF2B5EF4-FFF2-40B4-BE49-F238E27FC236}">
                  <a16:creationId xmlns:a16="http://schemas.microsoft.com/office/drawing/2014/main" id="{E387CBFC-254F-93D2-001B-81B4DB8E7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" y="1179"/>
              <a:ext cx="302" cy="308"/>
            </a:xfrm>
            <a:custGeom>
              <a:avLst/>
              <a:gdLst>
                <a:gd name="T0" fmla="*/ 220 w 302"/>
                <a:gd name="T1" fmla="*/ 225 h 308"/>
                <a:gd name="T2" fmla="*/ 220 w 302"/>
                <a:gd name="T3" fmla="*/ 197 h 308"/>
                <a:gd name="T4" fmla="*/ 216 w 302"/>
                <a:gd name="T5" fmla="*/ 159 h 308"/>
                <a:gd name="T6" fmla="*/ 208 w 302"/>
                <a:gd name="T7" fmla="*/ 135 h 308"/>
                <a:gd name="T8" fmla="*/ 198 w 302"/>
                <a:gd name="T9" fmla="*/ 116 h 308"/>
                <a:gd name="T10" fmla="*/ 181 w 302"/>
                <a:gd name="T11" fmla="*/ 93 h 308"/>
                <a:gd name="T12" fmla="*/ 193 w 302"/>
                <a:gd name="T13" fmla="*/ 80 h 308"/>
                <a:gd name="T14" fmla="*/ 199 w 302"/>
                <a:gd name="T15" fmla="*/ 60 h 308"/>
                <a:gd name="T16" fmla="*/ 196 w 302"/>
                <a:gd name="T17" fmla="*/ 38 h 308"/>
                <a:gd name="T18" fmla="*/ 184 w 302"/>
                <a:gd name="T19" fmla="*/ 18 h 308"/>
                <a:gd name="T20" fmla="*/ 163 w 302"/>
                <a:gd name="T21" fmla="*/ 5 h 308"/>
                <a:gd name="T22" fmla="*/ 142 w 302"/>
                <a:gd name="T23" fmla="*/ 0 h 308"/>
                <a:gd name="T24" fmla="*/ 136 w 302"/>
                <a:gd name="T25" fmla="*/ 9 h 308"/>
                <a:gd name="T26" fmla="*/ 148 w 302"/>
                <a:gd name="T27" fmla="*/ 15 h 308"/>
                <a:gd name="T28" fmla="*/ 160 w 302"/>
                <a:gd name="T29" fmla="*/ 23 h 308"/>
                <a:gd name="T30" fmla="*/ 172 w 302"/>
                <a:gd name="T31" fmla="*/ 39 h 308"/>
                <a:gd name="T32" fmla="*/ 171 w 302"/>
                <a:gd name="T33" fmla="*/ 57 h 308"/>
                <a:gd name="T34" fmla="*/ 157 w 302"/>
                <a:gd name="T35" fmla="*/ 71 h 308"/>
                <a:gd name="T36" fmla="*/ 151 w 302"/>
                <a:gd name="T37" fmla="*/ 74 h 308"/>
                <a:gd name="T38" fmla="*/ 117 w 302"/>
                <a:gd name="T39" fmla="*/ 71 h 308"/>
                <a:gd name="T40" fmla="*/ 93 w 302"/>
                <a:gd name="T41" fmla="*/ 74 h 308"/>
                <a:gd name="T42" fmla="*/ 69 w 302"/>
                <a:gd name="T43" fmla="*/ 84 h 308"/>
                <a:gd name="T44" fmla="*/ 64 w 302"/>
                <a:gd name="T45" fmla="*/ 87 h 308"/>
                <a:gd name="T46" fmla="*/ 45 w 302"/>
                <a:gd name="T47" fmla="*/ 75 h 308"/>
                <a:gd name="T48" fmla="*/ 28 w 302"/>
                <a:gd name="T49" fmla="*/ 59 h 308"/>
                <a:gd name="T50" fmla="*/ 25 w 302"/>
                <a:gd name="T51" fmla="*/ 48 h 308"/>
                <a:gd name="T52" fmla="*/ 30 w 302"/>
                <a:gd name="T53" fmla="*/ 36 h 308"/>
                <a:gd name="T54" fmla="*/ 43 w 302"/>
                <a:gd name="T55" fmla="*/ 29 h 308"/>
                <a:gd name="T56" fmla="*/ 48 w 302"/>
                <a:gd name="T57" fmla="*/ 20 h 308"/>
                <a:gd name="T58" fmla="*/ 40 w 302"/>
                <a:gd name="T59" fmla="*/ 15 h 308"/>
                <a:gd name="T60" fmla="*/ 25 w 302"/>
                <a:gd name="T61" fmla="*/ 18 h 308"/>
                <a:gd name="T62" fmla="*/ 6 w 302"/>
                <a:gd name="T63" fmla="*/ 36 h 308"/>
                <a:gd name="T64" fmla="*/ 0 w 302"/>
                <a:gd name="T65" fmla="*/ 56 h 308"/>
                <a:gd name="T66" fmla="*/ 6 w 302"/>
                <a:gd name="T67" fmla="*/ 74 h 308"/>
                <a:gd name="T68" fmla="*/ 22 w 302"/>
                <a:gd name="T69" fmla="*/ 93 h 308"/>
                <a:gd name="T70" fmla="*/ 40 w 302"/>
                <a:gd name="T71" fmla="*/ 107 h 308"/>
                <a:gd name="T72" fmla="*/ 25 w 302"/>
                <a:gd name="T73" fmla="*/ 140 h 308"/>
                <a:gd name="T74" fmla="*/ 22 w 302"/>
                <a:gd name="T75" fmla="*/ 171 h 308"/>
                <a:gd name="T76" fmla="*/ 24 w 302"/>
                <a:gd name="T77" fmla="*/ 204 h 308"/>
                <a:gd name="T78" fmla="*/ 27 w 302"/>
                <a:gd name="T79" fmla="*/ 233 h 308"/>
                <a:gd name="T80" fmla="*/ 39 w 302"/>
                <a:gd name="T81" fmla="*/ 258 h 308"/>
                <a:gd name="T82" fmla="*/ 55 w 302"/>
                <a:gd name="T83" fmla="*/ 278 h 308"/>
                <a:gd name="T84" fmla="*/ 79 w 302"/>
                <a:gd name="T85" fmla="*/ 293 h 308"/>
                <a:gd name="T86" fmla="*/ 99 w 302"/>
                <a:gd name="T87" fmla="*/ 303 h 308"/>
                <a:gd name="T88" fmla="*/ 124 w 302"/>
                <a:gd name="T89" fmla="*/ 308 h 308"/>
                <a:gd name="T90" fmla="*/ 148 w 302"/>
                <a:gd name="T91" fmla="*/ 308 h 308"/>
                <a:gd name="T92" fmla="*/ 172 w 302"/>
                <a:gd name="T93" fmla="*/ 305 h 308"/>
                <a:gd name="T94" fmla="*/ 196 w 302"/>
                <a:gd name="T95" fmla="*/ 297 h 308"/>
                <a:gd name="T96" fmla="*/ 208 w 302"/>
                <a:gd name="T97" fmla="*/ 284 h 308"/>
                <a:gd name="T98" fmla="*/ 220 w 302"/>
                <a:gd name="T99" fmla="*/ 266 h 308"/>
                <a:gd name="T100" fmla="*/ 253 w 302"/>
                <a:gd name="T101" fmla="*/ 278 h 308"/>
                <a:gd name="T102" fmla="*/ 273 w 302"/>
                <a:gd name="T103" fmla="*/ 288 h 308"/>
                <a:gd name="T104" fmla="*/ 288 w 302"/>
                <a:gd name="T105" fmla="*/ 290 h 308"/>
                <a:gd name="T106" fmla="*/ 298 w 302"/>
                <a:gd name="T107" fmla="*/ 281 h 308"/>
                <a:gd name="T108" fmla="*/ 302 w 302"/>
                <a:gd name="T109" fmla="*/ 269 h 308"/>
                <a:gd name="T110" fmla="*/ 294 w 302"/>
                <a:gd name="T111" fmla="*/ 254 h 308"/>
                <a:gd name="T112" fmla="*/ 270 w 302"/>
                <a:gd name="T113" fmla="*/ 243 h 308"/>
                <a:gd name="T114" fmla="*/ 238 w 302"/>
                <a:gd name="T115" fmla="*/ 236 h 308"/>
                <a:gd name="T116" fmla="*/ 220 w 302"/>
                <a:gd name="T117" fmla="*/ 225 h 3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2"/>
                <a:gd name="T178" fmla="*/ 0 h 308"/>
                <a:gd name="T179" fmla="*/ 302 w 302"/>
                <a:gd name="T180" fmla="*/ 308 h 3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2" h="308">
                  <a:moveTo>
                    <a:pt x="220" y="225"/>
                  </a:moveTo>
                  <a:lnTo>
                    <a:pt x="220" y="197"/>
                  </a:lnTo>
                  <a:lnTo>
                    <a:pt x="216" y="159"/>
                  </a:lnTo>
                  <a:lnTo>
                    <a:pt x="208" y="135"/>
                  </a:lnTo>
                  <a:lnTo>
                    <a:pt x="198" y="116"/>
                  </a:lnTo>
                  <a:lnTo>
                    <a:pt x="181" y="93"/>
                  </a:lnTo>
                  <a:lnTo>
                    <a:pt x="193" y="80"/>
                  </a:lnTo>
                  <a:lnTo>
                    <a:pt x="199" y="60"/>
                  </a:lnTo>
                  <a:lnTo>
                    <a:pt x="196" y="38"/>
                  </a:lnTo>
                  <a:lnTo>
                    <a:pt x="184" y="18"/>
                  </a:lnTo>
                  <a:lnTo>
                    <a:pt x="163" y="5"/>
                  </a:lnTo>
                  <a:lnTo>
                    <a:pt x="142" y="0"/>
                  </a:lnTo>
                  <a:lnTo>
                    <a:pt x="136" y="9"/>
                  </a:lnTo>
                  <a:lnTo>
                    <a:pt x="148" y="15"/>
                  </a:lnTo>
                  <a:lnTo>
                    <a:pt x="160" y="23"/>
                  </a:lnTo>
                  <a:lnTo>
                    <a:pt x="172" y="39"/>
                  </a:lnTo>
                  <a:lnTo>
                    <a:pt x="171" y="57"/>
                  </a:lnTo>
                  <a:lnTo>
                    <a:pt x="157" y="71"/>
                  </a:lnTo>
                  <a:lnTo>
                    <a:pt x="151" y="74"/>
                  </a:lnTo>
                  <a:lnTo>
                    <a:pt x="117" y="71"/>
                  </a:lnTo>
                  <a:lnTo>
                    <a:pt x="93" y="74"/>
                  </a:lnTo>
                  <a:lnTo>
                    <a:pt x="69" y="84"/>
                  </a:lnTo>
                  <a:lnTo>
                    <a:pt x="64" y="87"/>
                  </a:lnTo>
                  <a:lnTo>
                    <a:pt x="45" y="75"/>
                  </a:lnTo>
                  <a:lnTo>
                    <a:pt x="28" y="59"/>
                  </a:lnTo>
                  <a:lnTo>
                    <a:pt x="25" y="48"/>
                  </a:lnTo>
                  <a:lnTo>
                    <a:pt x="30" y="36"/>
                  </a:lnTo>
                  <a:lnTo>
                    <a:pt x="43" y="29"/>
                  </a:lnTo>
                  <a:lnTo>
                    <a:pt x="48" y="20"/>
                  </a:lnTo>
                  <a:lnTo>
                    <a:pt x="40" y="15"/>
                  </a:lnTo>
                  <a:lnTo>
                    <a:pt x="25" y="18"/>
                  </a:lnTo>
                  <a:lnTo>
                    <a:pt x="6" y="36"/>
                  </a:lnTo>
                  <a:lnTo>
                    <a:pt x="0" y="56"/>
                  </a:lnTo>
                  <a:lnTo>
                    <a:pt x="6" y="74"/>
                  </a:lnTo>
                  <a:lnTo>
                    <a:pt x="22" y="93"/>
                  </a:lnTo>
                  <a:lnTo>
                    <a:pt x="40" y="107"/>
                  </a:lnTo>
                  <a:lnTo>
                    <a:pt x="25" y="140"/>
                  </a:lnTo>
                  <a:lnTo>
                    <a:pt x="22" y="171"/>
                  </a:lnTo>
                  <a:lnTo>
                    <a:pt x="24" y="204"/>
                  </a:lnTo>
                  <a:lnTo>
                    <a:pt x="27" y="233"/>
                  </a:lnTo>
                  <a:lnTo>
                    <a:pt x="39" y="258"/>
                  </a:lnTo>
                  <a:lnTo>
                    <a:pt x="55" y="278"/>
                  </a:lnTo>
                  <a:lnTo>
                    <a:pt x="79" y="293"/>
                  </a:lnTo>
                  <a:lnTo>
                    <a:pt x="99" y="303"/>
                  </a:lnTo>
                  <a:lnTo>
                    <a:pt x="124" y="308"/>
                  </a:lnTo>
                  <a:lnTo>
                    <a:pt x="148" y="308"/>
                  </a:lnTo>
                  <a:lnTo>
                    <a:pt x="172" y="305"/>
                  </a:lnTo>
                  <a:lnTo>
                    <a:pt x="196" y="297"/>
                  </a:lnTo>
                  <a:lnTo>
                    <a:pt x="208" y="284"/>
                  </a:lnTo>
                  <a:lnTo>
                    <a:pt x="220" y="266"/>
                  </a:lnTo>
                  <a:lnTo>
                    <a:pt x="253" y="278"/>
                  </a:lnTo>
                  <a:lnTo>
                    <a:pt x="273" y="288"/>
                  </a:lnTo>
                  <a:lnTo>
                    <a:pt x="288" y="290"/>
                  </a:lnTo>
                  <a:lnTo>
                    <a:pt x="298" y="281"/>
                  </a:lnTo>
                  <a:lnTo>
                    <a:pt x="302" y="269"/>
                  </a:lnTo>
                  <a:lnTo>
                    <a:pt x="294" y="254"/>
                  </a:lnTo>
                  <a:lnTo>
                    <a:pt x="270" y="243"/>
                  </a:lnTo>
                  <a:lnTo>
                    <a:pt x="238" y="236"/>
                  </a:lnTo>
                  <a:lnTo>
                    <a:pt x="220" y="22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Freeform 49">
              <a:extLst>
                <a:ext uri="{FF2B5EF4-FFF2-40B4-BE49-F238E27FC236}">
                  <a16:creationId xmlns:a16="http://schemas.microsoft.com/office/drawing/2014/main" id="{6E739A6B-F5DC-3484-5004-3587142F5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1498"/>
              <a:ext cx="216" cy="346"/>
            </a:xfrm>
            <a:custGeom>
              <a:avLst/>
              <a:gdLst>
                <a:gd name="T0" fmla="*/ 45 w 216"/>
                <a:gd name="T1" fmla="*/ 18 h 346"/>
                <a:gd name="T2" fmla="*/ 57 w 216"/>
                <a:gd name="T3" fmla="*/ 8 h 346"/>
                <a:gd name="T4" fmla="*/ 78 w 216"/>
                <a:gd name="T5" fmla="*/ 0 h 346"/>
                <a:gd name="T6" fmla="*/ 99 w 216"/>
                <a:gd name="T7" fmla="*/ 2 h 346"/>
                <a:gd name="T8" fmla="*/ 117 w 216"/>
                <a:gd name="T9" fmla="*/ 5 h 346"/>
                <a:gd name="T10" fmla="*/ 140 w 216"/>
                <a:gd name="T11" fmla="*/ 12 h 346"/>
                <a:gd name="T12" fmla="*/ 158 w 216"/>
                <a:gd name="T13" fmla="*/ 28 h 346"/>
                <a:gd name="T14" fmla="*/ 174 w 216"/>
                <a:gd name="T15" fmla="*/ 44 h 346"/>
                <a:gd name="T16" fmla="*/ 191 w 216"/>
                <a:gd name="T17" fmla="*/ 73 h 346"/>
                <a:gd name="T18" fmla="*/ 203 w 216"/>
                <a:gd name="T19" fmla="*/ 104 h 346"/>
                <a:gd name="T20" fmla="*/ 210 w 216"/>
                <a:gd name="T21" fmla="*/ 139 h 346"/>
                <a:gd name="T22" fmla="*/ 215 w 216"/>
                <a:gd name="T23" fmla="*/ 173 h 346"/>
                <a:gd name="T24" fmla="*/ 216 w 216"/>
                <a:gd name="T25" fmla="*/ 211 h 346"/>
                <a:gd name="T26" fmla="*/ 210 w 216"/>
                <a:gd name="T27" fmla="*/ 245 h 346"/>
                <a:gd name="T28" fmla="*/ 206 w 216"/>
                <a:gd name="T29" fmla="*/ 271 h 346"/>
                <a:gd name="T30" fmla="*/ 195 w 216"/>
                <a:gd name="T31" fmla="*/ 299 h 346"/>
                <a:gd name="T32" fmla="*/ 176 w 216"/>
                <a:gd name="T33" fmla="*/ 320 h 346"/>
                <a:gd name="T34" fmla="*/ 150 w 216"/>
                <a:gd name="T35" fmla="*/ 337 h 346"/>
                <a:gd name="T36" fmla="*/ 114 w 216"/>
                <a:gd name="T37" fmla="*/ 344 h 346"/>
                <a:gd name="T38" fmla="*/ 78 w 216"/>
                <a:gd name="T39" fmla="*/ 346 h 346"/>
                <a:gd name="T40" fmla="*/ 50 w 216"/>
                <a:gd name="T41" fmla="*/ 340 h 346"/>
                <a:gd name="T42" fmla="*/ 24 w 216"/>
                <a:gd name="T43" fmla="*/ 325 h 346"/>
                <a:gd name="T44" fmla="*/ 9 w 216"/>
                <a:gd name="T45" fmla="*/ 302 h 346"/>
                <a:gd name="T46" fmla="*/ 0 w 216"/>
                <a:gd name="T47" fmla="*/ 268 h 346"/>
                <a:gd name="T48" fmla="*/ 3 w 216"/>
                <a:gd name="T49" fmla="*/ 236 h 346"/>
                <a:gd name="T50" fmla="*/ 17 w 216"/>
                <a:gd name="T51" fmla="*/ 211 h 346"/>
                <a:gd name="T52" fmla="*/ 30 w 216"/>
                <a:gd name="T53" fmla="*/ 193 h 346"/>
                <a:gd name="T54" fmla="*/ 42 w 216"/>
                <a:gd name="T55" fmla="*/ 175 h 346"/>
                <a:gd name="T56" fmla="*/ 47 w 216"/>
                <a:gd name="T57" fmla="*/ 155 h 346"/>
                <a:gd name="T58" fmla="*/ 45 w 216"/>
                <a:gd name="T59" fmla="*/ 134 h 346"/>
                <a:gd name="T60" fmla="*/ 38 w 216"/>
                <a:gd name="T61" fmla="*/ 109 h 346"/>
                <a:gd name="T62" fmla="*/ 32 w 216"/>
                <a:gd name="T63" fmla="*/ 85 h 346"/>
                <a:gd name="T64" fmla="*/ 30 w 216"/>
                <a:gd name="T65" fmla="*/ 59 h 346"/>
                <a:gd name="T66" fmla="*/ 35 w 216"/>
                <a:gd name="T67" fmla="*/ 34 h 346"/>
                <a:gd name="T68" fmla="*/ 45 w 216"/>
                <a:gd name="T69" fmla="*/ 18 h 3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6"/>
                <a:gd name="T106" fmla="*/ 0 h 346"/>
                <a:gd name="T107" fmla="*/ 216 w 216"/>
                <a:gd name="T108" fmla="*/ 346 h 3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6" h="346">
                  <a:moveTo>
                    <a:pt x="45" y="18"/>
                  </a:moveTo>
                  <a:lnTo>
                    <a:pt x="57" y="8"/>
                  </a:lnTo>
                  <a:lnTo>
                    <a:pt x="78" y="0"/>
                  </a:lnTo>
                  <a:lnTo>
                    <a:pt x="99" y="2"/>
                  </a:lnTo>
                  <a:lnTo>
                    <a:pt x="117" y="5"/>
                  </a:lnTo>
                  <a:lnTo>
                    <a:pt x="140" y="12"/>
                  </a:lnTo>
                  <a:lnTo>
                    <a:pt x="158" y="28"/>
                  </a:lnTo>
                  <a:lnTo>
                    <a:pt x="174" y="44"/>
                  </a:lnTo>
                  <a:lnTo>
                    <a:pt x="191" y="73"/>
                  </a:lnTo>
                  <a:lnTo>
                    <a:pt x="203" y="104"/>
                  </a:lnTo>
                  <a:lnTo>
                    <a:pt x="210" y="139"/>
                  </a:lnTo>
                  <a:lnTo>
                    <a:pt x="215" y="173"/>
                  </a:lnTo>
                  <a:lnTo>
                    <a:pt x="216" y="211"/>
                  </a:lnTo>
                  <a:lnTo>
                    <a:pt x="210" y="245"/>
                  </a:lnTo>
                  <a:lnTo>
                    <a:pt x="206" y="271"/>
                  </a:lnTo>
                  <a:lnTo>
                    <a:pt x="195" y="299"/>
                  </a:lnTo>
                  <a:lnTo>
                    <a:pt x="176" y="320"/>
                  </a:lnTo>
                  <a:lnTo>
                    <a:pt x="150" y="337"/>
                  </a:lnTo>
                  <a:lnTo>
                    <a:pt x="114" y="344"/>
                  </a:lnTo>
                  <a:lnTo>
                    <a:pt x="78" y="346"/>
                  </a:lnTo>
                  <a:lnTo>
                    <a:pt x="50" y="340"/>
                  </a:lnTo>
                  <a:lnTo>
                    <a:pt x="24" y="325"/>
                  </a:lnTo>
                  <a:lnTo>
                    <a:pt x="9" y="302"/>
                  </a:lnTo>
                  <a:lnTo>
                    <a:pt x="0" y="268"/>
                  </a:lnTo>
                  <a:lnTo>
                    <a:pt x="3" y="236"/>
                  </a:lnTo>
                  <a:lnTo>
                    <a:pt x="17" y="211"/>
                  </a:lnTo>
                  <a:lnTo>
                    <a:pt x="30" y="193"/>
                  </a:lnTo>
                  <a:lnTo>
                    <a:pt x="42" y="175"/>
                  </a:lnTo>
                  <a:lnTo>
                    <a:pt x="47" y="155"/>
                  </a:lnTo>
                  <a:lnTo>
                    <a:pt x="45" y="134"/>
                  </a:lnTo>
                  <a:lnTo>
                    <a:pt x="38" y="109"/>
                  </a:lnTo>
                  <a:lnTo>
                    <a:pt x="32" y="85"/>
                  </a:lnTo>
                  <a:lnTo>
                    <a:pt x="30" y="59"/>
                  </a:lnTo>
                  <a:lnTo>
                    <a:pt x="35" y="34"/>
                  </a:lnTo>
                  <a:lnTo>
                    <a:pt x="45" y="1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Freeform 50">
              <a:extLst>
                <a:ext uri="{FF2B5EF4-FFF2-40B4-BE49-F238E27FC236}">
                  <a16:creationId xmlns:a16="http://schemas.microsoft.com/office/drawing/2014/main" id="{FDCF1B97-5E94-22AC-C5FC-046312E82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1515"/>
              <a:ext cx="321" cy="165"/>
            </a:xfrm>
            <a:custGeom>
              <a:avLst/>
              <a:gdLst>
                <a:gd name="T0" fmla="*/ 254 w 321"/>
                <a:gd name="T1" fmla="*/ 36 h 165"/>
                <a:gd name="T2" fmla="*/ 269 w 321"/>
                <a:gd name="T3" fmla="*/ 15 h 165"/>
                <a:gd name="T4" fmla="*/ 294 w 321"/>
                <a:gd name="T5" fmla="*/ 0 h 165"/>
                <a:gd name="T6" fmla="*/ 311 w 321"/>
                <a:gd name="T7" fmla="*/ 3 h 165"/>
                <a:gd name="T8" fmla="*/ 321 w 321"/>
                <a:gd name="T9" fmla="*/ 18 h 165"/>
                <a:gd name="T10" fmla="*/ 318 w 321"/>
                <a:gd name="T11" fmla="*/ 50 h 165"/>
                <a:gd name="T12" fmla="*/ 306 w 321"/>
                <a:gd name="T13" fmla="*/ 80 h 165"/>
                <a:gd name="T14" fmla="*/ 282 w 321"/>
                <a:gd name="T15" fmla="*/ 98 h 165"/>
                <a:gd name="T16" fmla="*/ 243 w 321"/>
                <a:gd name="T17" fmla="*/ 119 h 165"/>
                <a:gd name="T18" fmla="*/ 207 w 321"/>
                <a:gd name="T19" fmla="*/ 147 h 165"/>
                <a:gd name="T20" fmla="*/ 179 w 321"/>
                <a:gd name="T21" fmla="*/ 165 h 165"/>
                <a:gd name="T22" fmla="*/ 162 w 321"/>
                <a:gd name="T23" fmla="*/ 164 h 165"/>
                <a:gd name="T24" fmla="*/ 137 w 321"/>
                <a:gd name="T25" fmla="*/ 149 h 165"/>
                <a:gd name="T26" fmla="*/ 104 w 321"/>
                <a:gd name="T27" fmla="*/ 116 h 165"/>
                <a:gd name="T28" fmla="*/ 75 w 321"/>
                <a:gd name="T29" fmla="*/ 93 h 165"/>
                <a:gd name="T30" fmla="*/ 62 w 321"/>
                <a:gd name="T31" fmla="*/ 98 h 165"/>
                <a:gd name="T32" fmla="*/ 54 w 321"/>
                <a:gd name="T33" fmla="*/ 116 h 165"/>
                <a:gd name="T34" fmla="*/ 50 w 321"/>
                <a:gd name="T35" fmla="*/ 117 h 165"/>
                <a:gd name="T36" fmla="*/ 24 w 321"/>
                <a:gd name="T37" fmla="*/ 120 h 165"/>
                <a:gd name="T38" fmla="*/ 9 w 321"/>
                <a:gd name="T39" fmla="*/ 107 h 165"/>
                <a:gd name="T40" fmla="*/ 2 w 321"/>
                <a:gd name="T41" fmla="*/ 75 h 165"/>
                <a:gd name="T42" fmla="*/ 0 w 321"/>
                <a:gd name="T43" fmla="*/ 30 h 165"/>
                <a:gd name="T44" fmla="*/ 18 w 321"/>
                <a:gd name="T45" fmla="*/ 9 h 165"/>
                <a:gd name="T46" fmla="*/ 45 w 321"/>
                <a:gd name="T47" fmla="*/ 9 h 165"/>
                <a:gd name="T48" fmla="*/ 69 w 321"/>
                <a:gd name="T49" fmla="*/ 20 h 165"/>
                <a:gd name="T50" fmla="*/ 89 w 321"/>
                <a:gd name="T51" fmla="*/ 51 h 165"/>
                <a:gd name="T52" fmla="*/ 104 w 321"/>
                <a:gd name="T53" fmla="*/ 77 h 165"/>
                <a:gd name="T54" fmla="*/ 126 w 321"/>
                <a:gd name="T55" fmla="*/ 101 h 165"/>
                <a:gd name="T56" fmla="*/ 152 w 321"/>
                <a:gd name="T57" fmla="*/ 120 h 165"/>
                <a:gd name="T58" fmla="*/ 171 w 321"/>
                <a:gd name="T59" fmla="*/ 123 h 165"/>
                <a:gd name="T60" fmla="*/ 189 w 321"/>
                <a:gd name="T61" fmla="*/ 116 h 165"/>
                <a:gd name="T62" fmla="*/ 212 w 321"/>
                <a:gd name="T63" fmla="*/ 96 h 165"/>
                <a:gd name="T64" fmla="*/ 231 w 321"/>
                <a:gd name="T65" fmla="*/ 72 h 165"/>
                <a:gd name="T66" fmla="*/ 254 w 321"/>
                <a:gd name="T67" fmla="*/ 36 h 1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21"/>
                <a:gd name="T103" fmla="*/ 0 h 165"/>
                <a:gd name="T104" fmla="*/ 321 w 321"/>
                <a:gd name="T105" fmla="*/ 165 h 1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21" h="165">
                  <a:moveTo>
                    <a:pt x="254" y="36"/>
                  </a:moveTo>
                  <a:lnTo>
                    <a:pt x="269" y="15"/>
                  </a:lnTo>
                  <a:lnTo>
                    <a:pt x="294" y="0"/>
                  </a:lnTo>
                  <a:lnTo>
                    <a:pt x="311" y="3"/>
                  </a:lnTo>
                  <a:lnTo>
                    <a:pt x="321" y="18"/>
                  </a:lnTo>
                  <a:lnTo>
                    <a:pt x="318" y="50"/>
                  </a:lnTo>
                  <a:lnTo>
                    <a:pt x="306" y="80"/>
                  </a:lnTo>
                  <a:lnTo>
                    <a:pt x="282" y="98"/>
                  </a:lnTo>
                  <a:lnTo>
                    <a:pt x="243" y="119"/>
                  </a:lnTo>
                  <a:lnTo>
                    <a:pt x="207" y="147"/>
                  </a:lnTo>
                  <a:lnTo>
                    <a:pt x="179" y="165"/>
                  </a:lnTo>
                  <a:lnTo>
                    <a:pt x="162" y="164"/>
                  </a:lnTo>
                  <a:lnTo>
                    <a:pt x="137" y="149"/>
                  </a:lnTo>
                  <a:lnTo>
                    <a:pt x="104" y="116"/>
                  </a:lnTo>
                  <a:lnTo>
                    <a:pt x="75" y="93"/>
                  </a:lnTo>
                  <a:lnTo>
                    <a:pt x="62" y="98"/>
                  </a:lnTo>
                  <a:lnTo>
                    <a:pt x="54" y="116"/>
                  </a:lnTo>
                  <a:lnTo>
                    <a:pt x="50" y="117"/>
                  </a:lnTo>
                  <a:lnTo>
                    <a:pt x="24" y="120"/>
                  </a:lnTo>
                  <a:lnTo>
                    <a:pt x="9" y="107"/>
                  </a:lnTo>
                  <a:lnTo>
                    <a:pt x="2" y="75"/>
                  </a:lnTo>
                  <a:lnTo>
                    <a:pt x="0" y="30"/>
                  </a:lnTo>
                  <a:lnTo>
                    <a:pt x="18" y="9"/>
                  </a:lnTo>
                  <a:lnTo>
                    <a:pt x="45" y="9"/>
                  </a:lnTo>
                  <a:lnTo>
                    <a:pt x="69" y="20"/>
                  </a:lnTo>
                  <a:lnTo>
                    <a:pt x="89" y="51"/>
                  </a:lnTo>
                  <a:lnTo>
                    <a:pt x="104" y="77"/>
                  </a:lnTo>
                  <a:lnTo>
                    <a:pt x="126" y="101"/>
                  </a:lnTo>
                  <a:lnTo>
                    <a:pt x="152" y="120"/>
                  </a:lnTo>
                  <a:lnTo>
                    <a:pt x="171" y="123"/>
                  </a:lnTo>
                  <a:lnTo>
                    <a:pt x="189" y="116"/>
                  </a:lnTo>
                  <a:lnTo>
                    <a:pt x="212" y="96"/>
                  </a:lnTo>
                  <a:lnTo>
                    <a:pt x="231" y="72"/>
                  </a:lnTo>
                  <a:lnTo>
                    <a:pt x="254" y="36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Freeform 51">
              <a:extLst>
                <a:ext uri="{FF2B5EF4-FFF2-40B4-BE49-F238E27FC236}">
                  <a16:creationId xmlns:a16="http://schemas.microsoft.com/office/drawing/2014/main" id="{922C96D1-7337-55D8-6C78-27CF32B10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" y="1530"/>
              <a:ext cx="240" cy="348"/>
            </a:xfrm>
            <a:custGeom>
              <a:avLst/>
              <a:gdLst>
                <a:gd name="T0" fmla="*/ 16 w 240"/>
                <a:gd name="T1" fmla="*/ 2 h 348"/>
                <a:gd name="T2" fmla="*/ 45 w 240"/>
                <a:gd name="T3" fmla="*/ 6 h 348"/>
                <a:gd name="T4" fmla="*/ 67 w 240"/>
                <a:gd name="T5" fmla="*/ 32 h 348"/>
                <a:gd name="T6" fmla="*/ 91 w 240"/>
                <a:gd name="T7" fmla="*/ 57 h 348"/>
                <a:gd name="T8" fmla="*/ 121 w 240"/>
                <a:gd name="T9" fmla="*/ 81 h 348"/>
                <a:gd name="T10" fmla="*/ 144 w 240"/>
                <a:gd name="T11" fmla="*/ 99 h 348"/>
                <a:gd name="T12" fmla="*/ 169 w 240"/>
                <a:gd name="T13" fmla="*/ 113 h 348"/>
                <a:gd name="T14" fmla="*/ 196 w 240"/>
                <a:gd name="T15" fmla="*/ 126 h 348"/>
                <a:gd name="T16" fmla="*/ 219 w 240"/>
                <a:gd name="T17" fmla="*/ 135 h 348"/>
                <a:gd name="T18" fmla="*/ 235 w 240"/>
                <a:gd name="T19" fmla="*/ 147 h 348"/>
                <a:gd name="T20" fmla="*/ 240 w 240"/>
                <a:gd name="T21" fmla="*/ 159 h 348"/>
                <a:gd name="T22" fmla="*/ 231 w 240"/>
                <a:gd name="T23" fmla="*/ 176 h 348"/>
                <a:gd name="T24" fmla="*/ 210 w 240"/>
                <a:gd name="T25" fmla="*/ 191 h 348"/>
                <a:gd name="T26" fmla="*/ 166 w 240"/>
                <a:gd name="T27" fmla="*/ 203 h 348"/>
                <a:gd name="T28" fmla="*/ 127 w 240"/>
                <a:gd name="T29" fmla="*/ 215 h 348"/>
                <a:gd name="T30" fmla="*/ 103 w 240"/>
                <a:gd name="T31" fmla="*/ 230 h 348"/>
                <a:gd name="T32" fmla="*/ 108 w 240"/>
                <a:gd name="T33" fmla="*/ 245 h 348"/>
                <a:gd name="T34" fmla="*/ 109 w 240"/>
                <a:gd name="T35" fmla="*/ 249 h 348"/>
                <a:gd name="T36" fmla="*/ 135 w 240"/>
                <a:gd name="T37" fmla="*/ 273 h 348"/>
                <a:gd name="T38" fmla="*/ 163 w 240"/>
                <a:gd name="T39" fmla="*/ 293 h 348"/>
                <a:gd name="T40" fmla="*/ 189 w 240"/>
                <a:gd name="T41" fmla="*/ 309 h 348"/>
                <a:gd name="T42" fmla="*/ 193 w 240"/>
                <a:gd name="T43" fmla="*/ 317 h 348"/>
                <a:gd name="T44" fmla="*/ 195 w 240"/>
                <a:gd name="T45" fmla="*/ 321 h 348"/>
                <a:gd name="T46" fmla="*/ 192 w 240"/>
                <a:gd name="T47" fmla="*/ 330 h 348"/>
                <a:gd name="T48" fmla="*/ 187 w 240"/>
                <a:gd name="T49" fmla="*/ 333 h 348"/>
                <a:gd name="T50" fmla="*/ 177 w 240"/>
                <a:gd name="T51" fmla="*/ 341 h 348"/>
                <a:gd name="T52" fmla="*/ 172 w 240"/>
                <a:gd name="T53" fmla="*/ 344 h 348"/>
                <a:gd name="T54" fmla="*/ 153 w 240"/>
                <a:gd name="T55" fmla="*/ 348 h 348"/>
                <a:gd name="T56" fmla="*/ 130 w 240"/>
                <a:gd name="T57" fmla="*/ 330 h 348"/>
                <a:gd name="T58" fmla="*/ 112 w 240"/>
                <a:gd name="T59" fmla="*/ 305 h 348"/>
                <a:gd name="T60" fmla="*/ 87 w 240"/>
                <a:gd name="T61" fmla="*/ 270 h 348"/>
                <a:gd name="T62" fmla="*/ 70 w 240"/>
                <a:gd name="T63" fmla="*/ 237 h 348"/>
                <a:gd name="T64" fmla="*/ 69 w 240"/>
                <a:gd name="T65" fmla="*/ 219 h 348"/>
                <a:gd name="T66" fmla="*/ 81 w 240"/>
                <a:gd name="T67" fmla="*/ 203 h 348"/>
                <a:gd name="T68" fmla="*/ 112 w 240"/>
                <a:gd name="T69" fmla="*/ 194 h 348"/>
                <a:gd name="T70" fmla="*/ 148 w 240"/>
                <a:gd name="T71" fmla="*/ 180 h 348"/>
                <a:gd name="T72" fmla="*/ 172 w 240"/>
                <a:gd name="T73" fmla="*/ 173 h 348"/>
                <a:gd name="T74" fmla="*/ 180 w 240"/>
                <a:gd name="T75" fmla="*/ 164 h 348"/>
                <a:gd name="T76" fmla="*/ 175 w 240"/>
                <a:gd name="T77" fmla="*/ 155 h 348"/>
                <a:gd name="T78" fmla="*/ 154 w 240"/>
                <a:gd name="T79" fmla="*/ 141 h 348"/>
                <a:gd name="T80" fmla="*/ 121 w 240"/>
                <a:gd name="T81" fmla="*/ 125 h 348"/>
                <a:gd name="T82" fmla="*/ 85 w 240"/>
                <a:gd name="T83" fmla="*/ 113 h 348"/>
                <a:gd name="T84" fmla="*/ 57 w 240"/>
                <a:gd name="T85" fmla="*/ 101 h 348"/>
                <a:gd name="T86" fmla="*/ 24 w 240"/>
                <a:gd name="T87" fmla="*/ 75 h 348"/>
                <a:gd name="T88" fmla="*/ 9 w 240"/>
                <a:gd name="T89" fmla="*/ 53 h 348"/>
                <a:gd name="T90" fmla="*/ 0 w 240"/>
                <a:gd name="T91" fmla="*/ 24 h 348"/>
                <a:gd name="T92" fmla="*/ 9 w 240"/>
                <a:gd name="T93" fmla="*/ 8 h 348"/>
                <a:gd name="T94" fmla="*/ 22 w 240"/>
                <a:gd name="T95" fmla="*/ 0 h 348"/>
                <a:gd name="T96" fmla="*/ 16 w 240"/>
                <a:gd name="T97" fmla="*/ 2 h 34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0"/>
                <a:gd name="T148" fmla="*/ 0 h 348"/>
                <a:gd name="T149" fmla="*/ 240 w 240"/>
                <a:gd name="T150" fmla="*/ 348 h 34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0" h="348">
                  <a:moveTo>
                    <a:pt x="16" y="2"/>
                  </a:moveTo>
                  <a:lnTo>
                    <a:pt x="45" y="6"/>
                  </a:lnTo>
                  <a:lnTo>
                    <a:pt x="67" y="32"/>
                  </a:lnTo>
                  <a:lnTo>
                    <a:pt x="91" y="57"/>
                  </a:lnTo>
                  <a:lnTo>
                    <a:pt x="121" y="81"/>
                  </a:lnTo>
                  <a:lnTo>
                    <a:pt x="144" y="99"/>
                  </a:lnTo>
                  <a:lnTo>
                    <a:pt x="169" y="113"/>
                  </a:lnTo>
                  <a:lnTo>
                    <a:pt x="196" y="126"/>
                  </a:lnTo>
                  <a:lnTo>
                    <a:pt x="219" y="135"/>
                  </a:lnTo>
                  <a:lnTo>
                    <a:pt x="235" y="147"/>
                  </a:lnTo>
                  <a:lnTo>
                    <a:pt x="240" y="159"/>
                  </a:lnTo>
                  <a:lnTo>
                    <a:pt x="231" y="176"/>
                  </a:lnTo>
                  <a:lnTo>
                    <a:pt x="210" y="191"/>
                  </a:lnTo>
                  <a:lnTo>
                    <a:pt x="166" y="203"/>
                  </a:lnTo>
                  <a:lnTo>
                    <a:pt x="127" y="215"/>
                  </a:lnTo>
                  <a:lnTo>
                    <a:pt x="103" y="230"/>
                  </a:lnTo>
                  <a:lnTo>
                    <a:pt x="108" y="245"/>
                  </a:lnTo>
                  <a:lnTo>
                    <a:pt x="109" y="249"/>
                  </a:lnTo>
                  <a:lnTo>
                    <a:pt x="135" y="273"/>
                  </a:lnTo>
                  <a:lnTo>
                    <a:pt x="163" y="293"/>
                  </a:lnTo>
                  <a:lnTo>
                    <a:pt x="189" y="309"/>
                  </a:lnTo>
                  <a:lnTo>
                    <a:pt x="193" y="317"/>
                  </a:lnTo>
                  <a:lnTo>
                    <a:pt x="195" y="321"/>
                  </a:lnTo>
                  <a:lnTo>
                    <a:pt x="192" y="330"/>
                  </a:lnTo>
                  <a:lnTo>
                    <a:pt x="187" y="333"/>
                  </a:lnTo>
                  <a:lnTo>
                    <a:pt x="177" y="341"/>
                  </a:lnTo>
                  <a:lnTo>
                    <a:pt x="172" y="344"/>
                  </a:lnTo>
                  <a:lnTo>
                    <a:pt x="153" y="348"/>
                  </a:lnTo>
                  <a:lnTo>
                    <a:pt x="130" y="330"/>
                  </a:lnTo>
                  <a:lnTo>
                    <a:pt x="112" y="305"/>
                  </a:lnTo>
                  <a:lnTo>
                    <a:pt x="87" y="270"/>
                  </a:lnTo>
                  <a:lnTo>
                    <a:pt x="70" y="237"/>
                  </a:lnTo>
                  <a:lnTo>
                    <a:pt x="69" y="219"/>
                  </a:lnTo>
                  <a:lnTo>
                    <a:pt x="81" y="203"/>
                  </a:lnTo>
                  <a:lnTo>
                    <a:pt x="112" y="194"/>
                  </a:lnTo>
                  <a:lnTo>
                    <a:pt x="148" y="180"/>
                  </a:lnTo>
                  <a:lnTo>
                    <a:pt x="172" y="173"/>
                  </a:lnTo>
                  <a:lnTo>
                    <a:pt x="180" y="164"/>
                  </a:lnTo>
                  <a:lnTo>
                    <a:pt x="175" y="155"/>
                  </a:lnTo>
                  <a:lnTo>
                    <a:pt x="154" y="141"/>
                  </a:lnTo>
                  <a:lnTo>
                    <a:pt x="121" y="125"/>
                  </a:lnTo>
                  <a:lnTo>
                    <a:pt x="85" y="113"/>
                  </a:lnTo>
                  <a:lnTo>
                    <a:pt x="57" y="101"/>
                  </a:lnTo>
                  <a:lnTo>
                    <a:pt x="24" y="75"/>
                  </a:lnTo>
                  <a:lnTo>
                    <a:pt x="9" y="53"/>
                  </a:lnTo>
                  <a:lnTo>
                    <a:pt x="0" y="24"/>
                  </a:lnTo>
                  <a:lnTo>
                    <a:pt x="9" y="8"/>
                  </a:lnTo>
                  <a:lnTo>
                    <a:pt x="22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Freeform 52">
              <a:extLst>
                <a:ext uri="{FF2B5EF4-FFF2-40B4-BE49-F238E27FC236}">
                  <a16:creationId xmlns:a16="http://schemas.microsoft.com/office/drawing/2014/main" id="{14CEDD8C-D6D5-F97F-7428-E4B4E55AC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" y="1775"/>
              <a:ext cx="187" cy="420"/>
            </a:xfrm>
            <a:custGeom>
              <a:avLst/>
              <a:gdLst>
                <a:gd name="T0" fmla="*/ 52 w 187"/>
                <a:gd name="T1" fmla="*/ 0 h 420"/>
                <a:gd name="T2" fmla="*/ 67 w 187"/>
                <a:gd name="T3" fmla="*/ 7 h 420"/>
                <a:gd name="T4" fmla="*/ 84 w 187"/>
                <a:gd name="T5" fmla="*/ 21 h 420"/>
                <a:gd name="T6" fmla="*/ 91 w 187"/>
                <a:gd name="T7" fmla="*/ 39 h 420"/>
                <a:gd name="T8" fmla="*/ 103 w 187"/>
                <a:gd name="T9" fmla="*/ 69 h 420"/>
                <a:gd name="T10" fmla="*/ 111 w 187"/>
                <a:gd name="T11" fmla="*/ 102 h 420"/>
                <a:gd name="T12" fmla="*/ 117 w 187"/>
                <a:gd name="T13" fmla="*/ 133 h 420"/>
                <a:gd name="T14" fmla="*/ 114 w 187"/>
                <a:gd name="T15" fmla="*/ 160 h 420"/>
                <a:gd name="T16" fmla="*/ 108 w 187"/>
                <a:gd name="T17" fmla="*/ 181 h 420"/>
                <a:gd name="T18" fmla="*/ 99 w 187"/>
                <a:gd name="T19" fmla="*/ 205 h 420"/>
                <a:gd name="T20" fmla="*/ 82 w 187"/>
                <a:gd name="T21" fmla="*/ 235 h 420"/>
                <a:gd name="T22" fmla="*/ 64 w 187"/>
                <a:gd name="T23" fmla="*/ 265 h 420"/>
                <a:gd name="T24" fmla="*/ 51 w 187"/>
                <a:gd name="T25" fmla="*/ 286 h 420"/>
                <a:gd name="T26" fmla="*/ 43 w 187"/>
                <a:gd name="T27" fmla="*/ 303 h 420"/>
                <a:gd name="T28" fmla="*/ 43 w 187"/>
                <a:gd name="T29" fmla="*/ 319 h 420"/>
                <a:gd name="T30" fmla="*/ 48 w 187"/>
                <a:gd name="T31" fmla="*/ 333 h 420"/>
                <a:gd name="T32" fmla="*/ 72 w 187"/>
                <a:gd name="T33" fmla="*/ 340 h 420"/>
                <a:gd name="T34" fmla="*/ 106 w 187"/>
                <a:gd name="T35" fmla="*/ 349 h 420"/>
                <a:gd name="T36" fmla="*/ 157 w 187"/>
                <a:gd name="T37" fmla="*/ 366 h 420"/>
                <a:gd name="T38" fmla="*/ 181 w 187"/>
                <a:gd name="T39" fmla="*/ 378 h 420"/>
                <a:gd name="T40" fmla="*/ 187 w 187"/>
                <a:gd name="T41" fmla="*/ 391 h 420"/>
                <a:gd name="T42" fmla="*/ 181 w 187"/>
                <a:gd name="T43" fmla="*/ 402 h 420"/>
                <a:gd name="T44" fmla="*/ 163 w 187"/>
                <a:gd name="T45" fmla="*/ 414 h 420"/>
                <a:gd name="T46" fmla="*/ 157 w 187"/>
                <a:gd name="T47" fmla="*/ 415 h 420"/>
                <a:gd name="T48" fmla="*/ 133 w 187"/>
                <a:gd name="T49" fmla="*/ 420 h 420"/>
                <a:gd name="T50" fmla="*/ 121 w 187"/>
                <a:gd name="T51" fmla="*/ 415 h 420"/>
                <a:gd name="T52" fmla="*/ 112 w 187"/>
                <a:gd name="T53" fmla="*/ 405 h 420"/>
                <a:gd name="T54" fmla="*/ 97 w 187"/>
                <a:gd name="T55" fmla="*/ 387 h 420"/>
                <a:gd name="T56" fmla="*/ 73 w 187"/>
                <a:gd name="T57" fmla="*/ 370 h 420"/>
                <a:gd name="T58" fmla="*/ 54 w 187"/>
                <a:gd name="T59" fmla="*/ 367 h 420"/>
                <a:gd name="T60" fmla="*/ 36 w 187"/>
                <a:gd name="T61" fmla="*/ 367 h 420"/>
                <a:gd name="T62" fmla="*/ 22 w 187"/>
                <a:gd name="T63" fmla="*/ 367 h 420"/>
                <a:gd name="T64" fmla="*/ 10 w 187"/>
                <a:gd name="T65" fmla="*/ 360 h 420"/>
                <a:gd name="T66" fmla="*/ 4 w 187"/>
                <a:gd name="T67" fmla="*/ 352 h 420"/>
                <a:gd name="T68" fmla="*/ 0 w 187"/>
                <a:gd name="T69" fmla="*/ 339 h 420"/>
                <a:gd name="T70" fmla="*/ 3 w 187"/>
                <a:gd name="T71" fmla="*/ 327 h 420"/>
                <a:gd name="T72" fmla="*/ 7 w 187"/>
                <a:gd name="T73" fmla="*/ 307 h 420"/>
                <a:gd name="T74" fmla="*/ 15 w 187"/>
                <a:gd name="T75" fmla="*/ 291 h 420"/>
                <a:gd name="T76" fmla="*/ 27 w 187"/>
                <a:gd name="T77" fmla="*/ 264 h 420"/>
                <a:gd name="T78" fmla="*/ 49 w 187"/>
                <a:gd name="T79" fmla="*/ 229 h 420"/>
                <a:gd name="T80" fmla="*/ 64 w 187"/>
                <a:gd name="T81" fmla="*/ 201 h 420"/>
                <a:gd name="T82" fmla="*/ 70 w 187"/>
                <a:gd name="T83" fmla="*/ 175 h 420"/>
                <a:gd name="T84" fmla="*/ 73 w 187"/>
                <a:gd name="T85" fmla="*/ 150 h 420"/>
                <a:gd name="T86" fmla="*/ 64 w 187"/>
                <a:gd name="T87" fmla="*/ 121 h 420"/>
                <a:gd name="T88" fmla="*/ 52 w 187"/>
                <a:gd name="T89" fmla="*/ 97 h 420"/>
                <a:gd name="T90" fmla="*/ 37 w 187"/>
                <a:gd name="T91" fmla="*/ 72 h 420"/>
                <a:gd name="T92" fmla="*/ 25 w 187"/>
                <a:gd name="T93" fmla="*/ 51 h 420"/>
                <a:gd name="T94" fmla="*/ 21 w 187"/>
                <a:gd name="T95" fmla="*/ 30 h 420"/>
                <a:gd name="T96" fmla="*/ 25 w 187"/>
                <a:gd name="T97" fmla="*/ 16 h 420"/>
                <a:gd name="T98" fmla="*/ 33 w 187"/>
                <a:gd name="T99" fmla="*/ 7 h 420"/>
                <a:gd name="T100" fmla="*/ 46 w 187"/>
                <a:gd name="T101" fmla="*/ 3 h 420"/>
                <a:gd name="T102" fmla="*/ 52 w 187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7"/>
                <a:gd name="T157" fmla="*/ 0 h 420"/>
                <a:gd name="T158" fmla="*/ 187 w 187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7" h="420">
                  <a:moveTo>
                    <a:pt x="52" y="0"/>
                  </a:moveTo>
                  <a:lnTo>
                    <a:pt x="67" y="7"/>
                  </a:lnTo>
                  <a:lnTo>
                    <a:pt x="84" y="21"/>
                  </a:lnTo>
                  <a:lnTo>
                    <a:pt x="91" y="39"/>
                  </a:lnTo>
                  <a:lnTo>
                    <a:pt x="103" y="69"/>
                  </a:lnTo>
                  <a:lnTo>
                    <a:pt x="111" y="102"/>
                  </a:lnTo>
                  <a:lnTo>
                    <a:pt x="117" y="133"/>
                  </a:lnTo>
                  <a:lnTo>
                    <a:pt x="114" y="160"/>
                  </a:lnTo>
                  <a:lnTo>
                    <a:pt x="108" y="181"/>
                  </a:lnTo>
                  <a:lnTo>
                    <a:pt x="99" y="205"/>
                  </a:lnTo>
                  <a:lnTo>
                    <a:pt x="82" y="235"/>
                  </a:lnTo>
                  <a:lnTo>
                    <a:pt x="64" y="265"/>
                  </a:lnTo>
                  <a:lnTo>
                    <a:pt x="51" y="286"/>
                  </a:lnTo>
                  <a:lnTo>
                    <a:pt x="43" y="303"/>
                  </a:lnTo>
                  <a:lnTo>
                    <a:pt x="43" y="319"/>
                  </a:lnTo>
                  <a:lnTo>
                    <a:pt x="48" y="333"/>
                  </a:lnTo>
                  <a:lnTo>
                    <a:pt x="72" y="340"/>
                  </a:lnTo>
                  <a:lnTo>
                    <a:pt x="106" y="349"/>
                  </a:lnTo>
                  <a:lnTo>
                    <a:pt x="157" y="366"/>
                  </a:lnTo>
                  <a:lnTo>
                    <a:pt x="181" y="378"/>
                  </a:lnTo>
                  <a:lnTo>
                    <a:pt x="187" y="391"/>
                  </a:lnTo>
                  <a:lnTo>
                    <a:pt x="181" y="402"/>
                  </a:lnTo>
                  <a:lnTo>
                    <a:pt x="163" y="414"/>
                  </a:lnTo>
                  <a:lnTo>
                    <a:pt x="157" y="415"/>
                  </a:lnTo>
                  <a:lnTo>
                    <a:pt x="133" y="420"/>
                  </a:lnTo>
                  <a:lnTo>
                    <a:pt x="121" y="415"/>
                  </a:lnTo>
                  <a:lnTo>
                    <a:pt x="112" y="405"/>
                  </a:lnTo>
                  <a:lnTo>
                    <a:pt x="97" y="387"/>
                  </a:lnTo>
                  <a:lnTo>
                    <a:pt x="73" y="370"/>
                  </a:lnTo>
                  <a:lnTo>
                    <a:pt x="54" y="367"/>
                  </a:lnTo>
                  <a:lnTo>
                    <a:pt x="36" y="367"/>
                  </a:lnTo>
                  <a:lnTo>
                    <a:pt x="22" y="367"/>
                  </a:lnTo>
                  <a:lnTo>
                    <a:pt x="10" y="360"/>
                  </a:lnTo>
                  <a:lnTo>
                    <a:pt x="4" y="352"/>
                  </a:lnTo>
                  <a:lnTo>
                    <a:pt x="0" y="339"/>
                  </a:lnTo>
                  <a:lnTo>
                    <a:pt x="3" y="327"/>
                  </a:lnTo>
                  <a:lnTo>
                    <a:pt x="7" y="307"/>
                  </a:lnTo>
                  <a:lnTo>
                    <a:pt x="15" y="291"/>
                  </a:lnTo>
                  <a:lnTo>
                    <a:pt x="27" y="264"/>
                  </a:lnTo>
                  <a:lnTo>
                    <a:pt x="49" y="229"/>
                  </a:lnTo>
                  <a:lnTo>
                    <a:pt x="64" y="201"/>
                  </a:lnTo>
                  <a:lnTo>
                    <a:pt x="70" y="175"/>
                  </a:lnTo>
                  <a:lnTo>
                    <a:pt x="73" y="150"/>
                  </a:lnTo>
                  <a:lnTo>
                    <a:pt x="64" y="121"/>
                  </a:lnTo>
                  <a:lnTo>
                    <a:pt x="52" y="97"/>
                  </a:lnTo>
                  <a:lnTo>
                    <a:pt x="37" y="72"/>
                  </a:lnTo>
                  <a:lnTo>
                    <a:pt x="25" y="51"/>
                  </a:lnTo>
                  <a:lnTo>
                    <a:pt x="21" y="30"/>
                  </a:lnTo>
                  <a:lnTo>
                    <a:pt x="25" y="16"/>
                  </a:lnTo>
                  <a:lnTo>
                    <a:pt x="33" y="7"/>
                  </a:lnTo>
                  <a:lnTo>
                    <a:pt x="46" y="3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Freeform 53">
              <a:extLst>
                <a:ext uri="{FF2B5EF4-FFF2-40B4-BE49-F238E27FC236}">
                  <a16:creationId xmlns:a16="http://schemas.microsoft.com/office/drawing/2014/main" id="{E1A2DF06-CFD4-89EC-5D91-01984BC8B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1773"/>
              <a:ext cx="165" cy="450"/>
            </a:xfrm>
            <a:custGeom>
              <a:avLst/>
              <a:gdLst>
                <a:gd name="T0" fmla="*/ 81 w 165"/>
                <a:gd name="T1" fmla="*/ 49 h 450"/>
                <a:gd name="T2" fmla="*/ 97 w 165"/>
                <a:gd name="T3" fmla="*/ 25 h 450"/>
                <a:gd name="T4" fmla="*/ 123 w 165"/>
                <a:gd name="T5" fmla="*/ 3 h 450"/>
                <a:gd name="T6" fmla="*/ 147 w 165"/>
                <a:gd name="T7" fmla="*/ 0 h 450"/>
                <a:gd name="T8" fmla="*/ 160 w 165"/>
                <a:gd name="T9" fmla="*/ 15 h 450"/>
                <a:gd name="T10" fmla="*/ 165 w 165"/>
                <a:gd name="T11" fmla="*/ 37 h 450"/>
                <a:gd name="T12" fmla="*/ 157 w 165"/>
                <a:gd name="T13" fmla="*/ 60 h 450"/>
                <a:gd name="T14" fmla="*/ 141 w 165"/>
                <a:gd name="T15" fmla="*/ 75 h 450"/>
                <a:gd name="T16" fmla="*/ 112 w 165"/>
                <a:gd name="T17" fmla="*/ 97 h 450"/>
                <a:gd name="T18" fmla="*/ 93 w 165"/>
                <a:gd name="T19" fmla="*/ 120 h 450"/>
                <a:gd name="T20" fmla="*/ 82 w 165"/>
                <a:gd name="T21" fmla="*/ 144 h 450"/>
                <a:gd name="T22" fmla="*/ 78 w 165"/>
                <a:gd name="T23" fmla="*/ 168 h 450"/>
                <a:gd name="T24" fmla="*/ 76 w 165"/>
                <a:gd name="T25" fmla="*/ 195 h 450"/>
                <a:gd name="T26" fmla="*/ 82 w 165"/>
                <a:gd name="T27" fmla="*/ 223 h 450"/>
                <a:gd name="T28" fmla="*/ 82 w 165"/>
                <a:gd name="T29" fmla="*/ 228 h 450"/>
                <a:gd name="T30" fmla="*/ 90 w 165"/>
                <a:gd name="T31" fmla="*/ 261 h 450"/>
                <a:gd name="T32" fmla="*/ 97 w 165"/>
                <a:gd name="T33" fmla="*/ 294 h 450"/>
                <a:gd name="T34" fmla="*/ 108 w 165"/>
                <a:gd name="T35" fmla="*/ 327 h 450"/>
                <a:gd name="T36" fmla="*/ 118 w 165"/>
                <a:gd name="T37" fmla="*/ 351 h 450"/>
                <a:gd name="T38" fmla="*/ 121 w 165"/>
                <a:gd name="T39" fmla="*/ 369 h 450"/>
                <a:gd name="T40" fmla="*/ 114 w 165"/>
                <a:gd name="T41" fmla="*/ 376 h 450"/>
                <a:gd name="T42" fmla="*/ 96 w 165"/>
                <a:gd name="T43" fmla="*/ 385 h 450"/>
                <a:gd name="T44" fmla="*/ 78 w 165"/>
                <a:gd name="T45" fmla="*/ 405 h 450"/>
                <a:gd name="T46" fmla="*/ 67 w 165"/>
                <a:gd name="T47" fmla="*/ 433 h 450"/>
                <a:gd name="T48" fmla="*/ 63 w 165"/>
                <a:gd name="T49" fmla="*/ 447 h 450"/>
                <a:gd name="T50" fmla="*/ 58 w 165"/>
                <a:gd name="T51" fmla="*/ 450 h 450"/>
                <a:gd name="T52" fmla="*/ 48 w 165"/>
                <a:gd name="T53" fmla="*/ 450 h 450"/>
                <a:gd name="T54" fmla="*/ 13 w 165"/>
                <a:gd name="T55" fmla="*/ 438 h 450"/>
                <a:gd name="T56" fmla="*/ 0 w 165"/>
                <a:gd name="T57" fmla="*/ 424 h 450"/>
                <a:gd name="T58" fmla="*/ 3 w 165"/>
                <a:gd name="T59" fmla="*/ 411 h 450"/>
                <a:gd name="T60" fmla="*/ 13 w 165"/>
                <a:gd name="T61" fmla="*/ 396 h 450"/>
                <a:gd name="T62" fmla="*/ 31 w 165"/>
                <a:gd name="T63" fmla="*/ 381 h 450"/>
                <a:gd name="T64" fmla="*/ 61 w 165"/>
                <a:gd name="T65" fmla="*/ 364 h 450"/>
                <a:gd name="T66" fmla="*/ 72 w 165"/>
                <a:gd name="T67" fmla="*/ 349 h 450"/>
                <a:gd name="T68" fmla="*/ 73 w 165"/>
                <a:gd name="T69" fmla="*/ 325 h 450"/>
                <a:gd name="T70" fmla="*/ 69 w 165"/>
                <a:gd name="T71" fmla="*/ 286 h 450"/>
                <a:gd name="T72" fmla="*/ 55 w 165"/>
                <a:gd name="T73" fmla="*/ 241 h 450"/>
                <a:gd name="T74" fmla="*/ 48 w 165"/>
                <a:gd name="T75" fmla="*/ 195 h 450"/>
                <a:gd name="T76" fmla="*/ 42 w 165"/>
                <a:gd name="T77" fmla="*/ 154 h 450"/>
                <a:gd name="T78" fmla="*/ 43 w 165"/>
                <a:gd name="T79" fmla="*/ 127 h 450"/>
                <a:gd name="T80" fmla="*/ 49 w 165"/>
                <a:gd name="T81" fmla="*/ 100 h 450"/>
                <a:gd name="T82" fmla="*/ 58 w 165"/>
                <a:gd name="T83" fmla="*/ 78 h 450"/>
                <a:gd name="T84" fmla="*/ 72 w 165"/>
                <a:gd name="T85" fmla="*/ 57 h 450"/>
                <a:gd name="T86" fmla="*/ 81 w 165"/>
                <a:gd name="T87" fmla="*/ 49 h 4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5"/>
                <a:gd name="T133" fmla="*/ 0 h 450"/>
                <a:gd name="T134" fmla="*/ 165 w 165"/>
                <a:gd name="T135" fmla="*/ 450 h 4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5" h="450">
                  <a:moveTo>
                    <a:pt x="81" y="49"/>
                  </a:moveTo>
                  <a:lnTo>
                    <a:pt x="97" y="25"/>
                  </a:lnTo>
                  <a:lnTo>
                    <a:pt x="123" y="3"/>
                  </a:lnTo>
                  <a:lnTo>
                    <a:pt x="147" y="0"/>
                  </a:lnTo>
                  <a:lnTo>
                    <a:pt x="160" y="15"/>
                  </a:lnTo>
                  <a:lnTo>
                    <a:pt x="165" y="37"/>
                  </a:lnTo>
                  <a:lnTo>
                    <a:pt x="157" y="60"/>
                  </a:lnTo>
                  <a:lnTo>
                    <a:pt x="141" y="75"/>
                  </a:lnTo>
                  <a:lnTo>
                    <a:pt x="112" y="97"/>
                  </a:lnTo>
                  <a:lnTo>
                    <a:pt x="93" y="120"/>
                  </a:lnTo>
                  <a:lnTo>
                    <a:pt x="82" y="144"/>
                  </a:lnTo>
                  <a:lnTo>
                    <a:pt x="78" y="168"/>
                  </a:lnTo>
                  <a:lnTo>
                    <a:pt x="76" y="195"/>
                  </a:lnTo>
                  <a:lnTo>
                    <a:pt x="82" y="223"/>
                  </a:lnTo>
                  <a:lnTo>
                    <a:pt x="82" y="228"/>
                  </a:lnTo>
                  <a:lnTo>
                    <a:pt x="90" y="261"/>
                  </a:lnTo>
                  <a:lnTo>
                    <a:pt x="97" y="294"/>
                  </a:lnTo>
                  <a:lnTo>
                    <a:pt x="108" y="327"/>
                  </a:lnTo>
                  <a:lnTo>
                    <a:pt x="118" y="351"/>
                  </a:lnTo>
                  <a:lnTo>
                    <a:pt x="121" y="369"/>
                  </a:lnTo>
                  <a:lnTo>
                    <a:pt x="114" y="376"/>
                  </a:lnTo>
                  <a:lnTo>
                    <a:pt x="96" y="385"/>
                  </a:lnTo>
                  <a:lnTo>
                    <a:pt x="78" y="405"/>
                  </a:lnTo>
                  <a:lnTo>
                    <a:pt x="67" y="433"/>
                  </a:lnTo>
                  <a:lnTo>
                    <a:pt x="63" y="447"/>
                  </a:lnTo>
                  <a:lnTo>
                    <a:pt x="58" y="450"/>
                  </a:lnTo>
                  <a:lnTo>
                    <a:pt x="48" y="450"/>
                  </a:lnTo>
                  <a:lnTo>
                    <a:pt x="13" y="438"/>
                  </a:lnTo>
                  <a:lnTo>
                    <a:pt x="0" y="424"/>
                  </a:lnTo>
                  <a:lnTo>
                    <a:pt x="3" y="411"/>
                  </a:lnTo>
                  <a:lnTo>
                    <a:pt x="13" y="396"/>
                  </a:lnTo>
                  <a:lnTo>
                    <a:pt x="31" y="381"/>
                  </a:lnTo>
                  <a:lnTo>
                    <a:pt x="61" y="364"/>
                  </a:lnTo>
                  <a:lnTo>
                    <a:pt x="72" y="349"/>
                  </a:lnTo>
                  <a:lnTo>
                    <a:pt x="73" y="325"/>
                  </a:lnTo>
                  <a:lnTo>
                    <a:pt x="69" y="286"/>
                  </a:lnTo>
                  <a:lnTo>
                    <a:pt x="55" y="241"/>
                  </a:lnTo>
                  <a:lnTo>
                    <a:pt x="48" y="195"/>
                  </a:lnTo>
                  <a:lnTo>
                    <a:pt x="42" y="154"/>
                  </a:lnTo>
                  <a:lnTo>
                    <a:pt x="43" y="127"/>
                  </a:lnTo>
                  <a:lnTo>
                    <a:pt x="49" y="100"/>
                  </a:lnTo>
                  <a:lnTo>
                    <a:pt x="58" y="78"/>
                  </a:lnTo>
                  <a:lnTo>
                    <a:pt x="72" y="57"/>
                  </a:lnTo>
                  <a:lnTo>
                    <a:pt x="81" y="49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Freeform 54">
              <a:extLst>
                <a:ext uri="{FF2B5EF4-FFF2-40B4-BE49-F238E27FC236}">
                  <a16:creationId xmlns:a16="http://schemas.microsoft.com/office/drawing/2014/main" id="{C7924E8C-6A5B-2F55-FE0E-8D4B78EB9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1767"/>
              <a:ext cx="488" cy="476"/>
            </a:xfrm>
            <a:custGeom>
              <a:avLst/>
              <a:gdLst>
                <a:gd name="T0" fmla="*/ 480 w 488"/>
                <a:gd name="T1" fmla="*/ 0 h 476"/>
                <a:gd name="T2" fmla="*/ 432 w 488"/>
                <a:gd name="T3" fmla="*/ 19 h 476"/>
                <a:gd name="T4" fmla="*/ 402 w 488"/>
                <a:gd name="T5" fmla="*/ 45 h 476"/>
                <a:gd name="T6" fmla="*/ 381 w 488"/>
                <a:gd name="T7" fmla="*/ 81 h 476"/>
                <a:gd name="T8" fmla="*/ 363 w 488"/>
                <a:gd name="T9" fmla="*/ 118 h 476"/>
                <a:gd name="T10" fmla="*/ 352 w 488"/>
                <a:gd name="T11" fmla="*/ 160 h 476"/>
                <a:gd name="T12" fmla="*/ 346 w 488"/>
                <a:gd name="T13" fmla="*/ 202 h 476"/>
                <a:gd name="T14" fmla="*/ 337 w 488"/>
                <a:gd name="T15" fmla="*/ 241 h 476"/>
                <a:gd name="T16" fmla="*/ 327 w 488"/>
                <a:gd name="T17" fmla="*/ 265 h 476"/>
                <a:gd name="T18" fmla="*/ 313 w 488"/>
                <a:gd name="T19" fmla="*/ 283 h 476"/>
                <a:gd name="T20" fmla="*/ 294 w 488"/>
                <a:gd name="T21" fmla="*/ 300 h 476"/>
                <a:gd name="T22" fmla="*/ 289 w 488"/>
                <a:gd name="T23" fmla="*/ 301 h 476"/>
                <a:gd name="T24" fmla="*/ 264 w 488"/>
                <a:gd name="T25" fmla="*/ 316 h 476"/>
                <a:gd name="T26" fmla="*/ 223 w 488"/>
                <a:gd name="T27" fmla="*/ 334 h 476"/>
                <a:gd name="T28" fmla="*/ 184 w 488"/>
                <a:gd name="T29" fmla="*/ 354 h 476"/>
                <a:gd name="T30" fmla="*/ 148 w 488"/>
                <a:gd name="T31" fmla="*/ 367 h 476"/>
                <a:gd name="T32" fmla="*/ 127 w 488"/>
                <a:gd name="T33" fmla="*/ 333 h 476"/>
                <a:gd name="T34" fmla="*/ 127 w 488"/>
                <a:gd name="T35" fmla="*/ 337 h 476"/>
                <a:gd name="T36" fmla="*/ 111 w 488"/>
                <a:gd name="T37" fmla="*/ 373 h 476"/>
                <a:gd name="T38" fmla="*/ 88 w 488"/>
                <a:gd name="T39" fmla="*/ 405 h 476"/>
                <a:gd name="T40" fmla="*/ 51 w 488"/>
                <a:gd name="T41" fmla="*/ 435 h 476"/>
                <a:gd name="T42" fmla="*/ 12 w 488"/>
                <a:gd name="T43" fmla="*/ 460 h 476"/>
                <a:gd name="T44" fmla="*/ 0 w 488"/>
                <a:gd name="T45" fmla="*/ 469 h 476"/>
                <a:gd name="T46" fmla="*/ 10 w 488"/>
                <a:gd name="T47" fmla="*/ 474 h 476"/>
                <a:gd name="T48" fmla="*/ 6 w 488"/>
                <a:gd name="T49" fmla="*/ 476 h 476"/>
                <a:gd name="T50" fmla="*/ 64 w 488"/>
                <a:gd name="T51" fmla="*/ 459 h 476"/>
                <a:gd name="T52" fmla="*/ 118 w 488"/>
                <a:gd name="T53" fmla="*/ 448 h 476"/>
                <a:gd name="T54" fmla="*/ 175 w 488"/>
                <a:gd name="T55" fmla="*/ 438 h 476"/>
                <a:gd name="T56" fmla="*/ 204 w 488"/>
                <a:gd name="T57" fmla="*/ 436 h 476"/>
                <a:gd name="T58" fmla="*/ 168 w 488"/>
                <a:gd name="T59" fmla="*/ 393 h 476"/>
                <a:gd name="T60" fmla="*/ 163 w 488"/>
                <a:gd name="T61" fmla="*/ 396 h 476"/>
                <a:gd name="T62" fmla="*/ 217 w 488"/>
                <a:gd name="T63" fmla="*/ 366 h 476"/>
                <a:gd name="T64" fmla="*/ 262 w 488"/>
                <a:gd name="T65" fmla="*/ 342 h 476"/>
                <a:gd name="T66" fmla="*/ 298 w 488"/>
                <a:gd name="T67" fmla="*/ 324 h 476"/>
                <a:gd name="T68" fmla="*/ 328 w 488"/>
                <a:gd name="T69" fmla="*/ 301 h 476"/>
                <a:gd name="T70" fmla="*/ 346 w 488"/>
                <a:gd name="T71" fmla="*/ 279 h 476"/>
                <a:gd name="T72" fmla="*/ 358 w 488"/>
                <a:gd name="T73" fmla="*/ 249 h 476"/>
                <a:gd name="T74" fmla="*/ 367 w 488"/>
                <a:gd name="T75" fmla="*/ 208 h 476"/>
                <a:gd name="T76" fmla="*/ 375 w 488"/>
                <a:gd name="T77" fmla="*/ 171 h 476"/>
                <a:gd name="T78" fmla="*/ 384 w 488"/>
                <a:gd name="T79" fmla="*/ 135 h 476"/>
                <a:gd name="T80" fmla="*/ 394 w 488"/>
                <a:gd name="T81" fmla="*/ 99 h 476"/>
                <a:gd name="T82" fmla="*/ 412 w 488"/>
                <a:gd name="T83" fmla="*/ 69 h 476"/>
                <a:gd name="T84" fmla="*/ 433 w 488"/>
                <a:gd name="T85" fmla="*/ 48 h 476"/>
                <a:gd name="T86" fmla="*/ 465 w 488"/>
                <a:gd name="T87" fmla="*/ 33 h 476"/>
                <a:gd name="T88" fmla="*/ 488 w 488"/>
                <a:gd name="T89" fmla="*/ 22 h 476"/>
                <a:gd name="T90" fmla="*/ 480 w 488"/>
                <a:gd name="T91" fmla="*/ 0 h 4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88"/>
                <a:gd name="T139" fmla="*/ 0 h 476"/>
                <a:gd name="T140" fmla="*/ 488 w 488"/>
                <a:gd name="T141" fmla="*/ 476 h 4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88" h="476">
                  <a:moveTo>
                    <a:pt x="480" y="0"/>
                  </a:moveTo>
                  <a:lnTo>
                    <a:pt x="432" y="19"/>
                  </a:lnTo>
                  <a:lnTo>
                    <a:pt x="402" y="45"/>
                  </a:lnTo>
                  <a:lnTo>
                    <a:pt x="381" y="81"/>
                  </a:lnTo>
                  <a:lnTo>
                    <a:pt x="363" y="118"/>
                  </a:lnTo>
                  <a:lnTo>
                    <a:pt x="352" y="160"/>
                  </a:lnTo>
                  <a:lnTo>
                    <a:pt x="346" y="202"/>
                  </a:lnTo>
                  <a:lnTo>
                    <a:pt x="337" y="241"/>
                  </a:lnTo>
                  <a:lnTo>
                    <a:pt x="327" y="265"/>
                  </a:lnTo>
                  <a:lnTo>
                    <a:pt x="313" y="283"/>
                  </a:lnTo>
                  <a:lnTo>
                    <a:pt x="294" y="300"/>
                  </a:lnTo>
                  <a:lnTo>
                    <a:pt x="289" y="301"/>
                  </a:lnTo>
                  <a:lnTo>
                    <a:pt x="264" y="316"/>
                  </a:lnTo>
                  <a:lnTo>
                    <a:pt x="223" y="334"/>
                  </a:lnTo>
                  <a:lnTo>
                    <a:pt x="184" y="354"/>
                  </a:lnTo>
                  <a:lnTo>
                    <a:pt x="148" y="367"/>
                  </a:lnTo>
                  <a:lnTo>
                    <a:pt x="127" y="333"/>
                  </a:lnTo>
                  <a:lnTo>
                    <a:pt x="127" y="337"/>
                  </a:lnTo>
                  <a:lnTo>
                    <a:pt x="111" y="373"/>
                  </a:lnTo>
                  <a:lnTo>
                    <a:pt x="88" y="405"/>
                  </a:lnTo>
                  <a:lnTo>
                    <a:pt x="51" y="435"/>
                  </a:lnTo>
                  <a:lnTo>
                    <a:pt x="12" y="460"/>
                  </a:lnTo>
                  <a:lnTo>
                    <a:pt x="0" y="469"/>
                  </a:lnTo>
                  <a:lnTo>
                    <a:pt x="10" y="474"/>
                  </a:lnTo>
                  <a:lnTo>
                    <a:pt x="6" y="476"/>
                  </a:lnTo>
                  <a:lnTo>
                    <a:pt x="64" y="459"/>
                  </a:lnTo>
                  <a:lnTo>
                    <a:pt x="118" y="448"/>
                  </a:lnTo>
                  <a:lnTo>
                    <a:pt x="175" y="438"/>
                  </a:lnTo>
                  <a:lnTo>
                    <a:pt x="204" y="436"/>
                  </a:lnTo>
                  <a:lnTo>
                    <a:pt x="168" y="393"/>
                  </a:lnTo>
                  <a:lnTo>
                    <a:pt x="163" y="396"/>
                  </a:lnTo>
                  <a:lnTo>
                    <a:pt x="217" y="366"/>
                  </a:lnTo>
                  <a:lnTo>
                    <a:pt x="262" y="342"/>
                  </a:lnTo>
                  <a:lnTo>
                    <a:pt x="298" y="324"/>
                  </a:lnTo>
                  <a:lnTo>
                    <a:pt x="328" y="301"/>
                  </a:lnTo>
                  <a:lnTo>
                    <a:pt x="346" y="279"/>
                  </a:lnTo>
                  <a:lnTo>
                    <a:pt x="358" y="249"/>
                  </a:lnTo>
                  <a:lnTo>
                    <a:pt x="367" y="208"/>
                  </a:lnTo>
                  <a:lnTo>
                    <a:pt x="375" y="171"/>
                  </a:lnTo>
                  <a:lnTo>
                    <a:pt x="384" y="135"/>
                  </a:lnTo>
                  <a:lnTo>
                    <a:pt x="394" y="99"/>
                  </a:lnTo>
                  <a:lnTo>
                    <a:pt x="412" y="69"/>
                  </a:lnTo>
                  <a:lnTo>
                    <a:pt x="433" y="48"/>
                  </a:lnTo>
                  <a:lnTo>
                    <a:pt x="465" y="33"/>
                  </a:lnTo>
                  <a:lnTo>
                    <a:pt x="488" y="22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0" name="Group 55">
              <a:extLst>
                <a:ext uri="{FF2B5EF4-FFF2-40B4-BE49-F238E27FC236}">
                  <a16:creationId xmlns:a16="http://schemas.microsoft.com/office/drawing/2014/main" id="{F62FDA49-37A9-2DF1-26CA-7DAA35F692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0" y="768"/>
              <a:ext cx="230" cy="1456"/>
              <a:chOff x="2720" y="768"/>
              <a:chExt cx="230" cy="1456"/>
            </a:xfrm>
          </p:grpSpPr>
          <p:sp>
            <p:nvSpPr>
              <p:cNvPr id="71" name="Freeform 56">
                <a:extLst>
                  <a:ext uri="{FF2B5EF4-FFF2-40B4-BE49-F238E27FC236}">
                    <a16:creationId xmlns:a16="http://schemas.microsoft.com/office/drawing/2014/main" id="{33A5FE30-5D4E-DC7D-BD7A-2DD1F537A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795"/>
                <a:ext cx="230" cy="293"/>
              </a:xfrm>
              <a:custGeom>
                <a:avLst/>
                <a:gdLst>
                  <a:gd name="T0" fmla="*/ 147 w 230"/>
                  <a:gd name="T1" fmla="*/ 264 h 293"/>
                  <a:gd name="T2" fmla="*/ 170 w 230"/>
                  <a:gd name="T3" fmla="*/ 252 h 293"/>
                  <a:gd name="T4" fmla="*/ 182 w 230"/>
                  <a:gd name="T5" fmla="*/ 234 h 293"/>
                  <a:gd name="T6" fmla="*/ 192 w 230"/>
                  <a:gd name="T7" fmla="*/ 204 h 293"/>
                  <a:gd name="T8" fmla="*/ 198 w 230"/>
                  <a:gd name="T9" fmla="*/ 165 h 293"/>
                  <a:gd name="T10" fmla="*/ 195 w 230"/>
                  <a:gd name="T11" fmla="*/ 111 h 293"/>
                  <a:gd name="T12" fmla="*/ 192 w 230"/>
                  <a:gd name="T13" fmla="*/ 81 h 293"/>
                  <a:gd name="T14" fmla="*/ 167 w 230"/>
                  <a:gd name="T15" fmla="*/ 84 h 293"/>
                  <a:gd name="T16" fmla="*/ 177 w 230"/>
                  <a:gd name="T17" fmla="*/ 2 h 293"/>
                  <a:gd name="T18" fmla="*/ 230 w 230"/>
                  <a:gd name="T19" fmla="*/ 69 h 293"/>
                  <a:gd name="T20" fmla="*/ 212 w 230"/>
                  <a:gd name="T21" fmla="*/ 77 h 293"/>
                  <a:gd name="T22" fmla="*/ 219 w 230"/>
                  <a:gd name="T23" fmla="*/ 125 h 293"/>
                  <a:gd name="T24" fmla="*/ 219 w 230"/>
                  <a:gd name="T25" fmla="*/ 129 h 293"/>
                  <a:gd name="T26" fmla="*/ 219 w 230"/>
                  <a:gd name="T27" fmla="*/ 179 h 293"/>
                  <a:gd name="T28" fmla="*/ 218 w 230"/>
                  <a:gd name="T29" fmla="*/ 183 h 293"/>
                  <a:gd name="T30" fmla="*/ 210 w 230"/>
                  <a:gd name="T31" fmla="*/ 222 h 293"/>
                  <a:gd name="T32" fmla="*/ 197 w 230"/>
                  <a:gd name="T33" fmla="*/ 258 h 293"/>
                  <a:gd name="T34" fmla="*/ 174 w 230"/>
                  <a:gd name="T35" fmla="*/ 279 h 293"/>
                  <a:gd name="T36" fmla="*/ 143 w 230"/>
                  <a:gd name="T37" fmla="*/ 288 h 293"/>
                  <a:gd name="T38" fmla="*/ 113 w 230"/>
                  <a:gd name="T39" fmla="*/ 293 h 293"/>
                  <a:gd name="T40" fmla="*/ 84 w 230"/>
                  <a:gd name="T41" fmla="*/ 290 h 293"/>
                  <a:gd name="T42" fmla="*/ 57 w 230"/>
                  <a:gd name="T43" fmla="*/ 279 h 293"/>
                  <a:gd name="T44" fmla="*/ 33 w 230"/>
                  <a:gd name="T45" fmla="*/ 257 h 293"/>
                  <a:gd name="T46" fmla="*/ 17 w 230"/>
                  <a:gd name="T47" fmla="*/ 227 h 293"/>
                  <a:gd name="T48" fmla="*/ 8 w 230"/>
                  <a:gd name="T49" fmla="*/ 192 h 293"/>
                  <a:gd name="T50" fmla="*/ 5 w 230"/>
                  <a:gd name="T51" fmla="*/ 153 h 293"/>
                  <a:gd name="T52" fmla="*/ 8 w 230"/>
                  <a:gd name="T53" fmla="*/ 116 h 293"/>
                  <a:gd name="T54" fmla="*/ 21 w 230"/>
                  <a:gd name="T55" fmla="*/ 89 h 293"/>
                  <a:gd name="T56" fmla="*/ 0 w 230"/>
                  <a:gd name="T57" fmla="*/ 72 h 293"/>
                  <a:gd name="T58" fmla="*/ 50 w 230"/>
                  <a:gd name="T59" fmla="*/ 0 h 293"/>
                  <a:gd name="T60" fmla="*/ 60 w 230"/>
                  <a:gd name="T61" fmla="*/ 92 h 293"/>
                  <a:gd name="T62" fmla="*/ 36 w 230"/>
                  <a:gd name="T63" fmla="*/ 90 h 293"/>
                  <a:gd name="T64" fmla="*/ 26 w 230"/>
                  <a:gd name="T65" fmla="*/ 128 h 293"/>
                  <a:gd name="T66" fmla="*/ 26 w 230"/>
                  <a:gd name="T67" fmla="*/ 162 h 293"/>
                  <a:gd name="T68" fmla="*/ 29 w 230"/>
                  <a:gd name="T69" fmla="*/ 192 h 293"/>
                  <a:gd name="T70" fmla="*/ 38 w 230"/>
                  <a:gd name="T71" fmla="*/ 221 h 293"/>
                  <a:gd name="T72" fmla="*/ 54 w 230"/>
                  <a:gd name="T73" fmla="*/ 242 h 293"/>
                  <a:gd name="T74" fmla="*/ 74 w 230"/>
                  <a:gd name="T75" fmla="*/ 258 h 293"/>
                  <a:gd name="T76" fmla="*/ 99 w 230"/>
                  <a:gd name="T77" fmla="*/ 267 h 293"/>
                  <a:gd name="T78" fmla="*/ 125 w 230"/>
                  <a:gd name="T79" fmla="*/ 267 h 293"/>
                  <a:gd name="T80" fmla="*/ 147 w 230"/>
                  <a:gd name="T81" fmla="*/ 264 h 2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0"/>
                  <a:gd name="T124" fmla="*/ 0 h 293"/>
                  <a:gd name="T125" fmla="*/ 230 w 230"/>
                  <a:gd name="T126" fmla="*/ 293 h 2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0" h="293">
                    <a:moveTo>
                      <a:pt x="147" y="264"/>
                    </a:moveTo>
                    <a:lnTo>
                      <a:pt x="170" y="252"/>
                    </a:lnTo>
                    <a:lnTo>
                      <a:pt x="182" y="234"/>
                    </a:lnTo>
                    <a:lnTo>
                      <a:pt x="192" y="204"/>
                    </a:lnTo>
                    <a:lnTo>
                      <a:pt x="198" y="165"/>
                    </a:lnTo>
                    <a:lnTo>
                      <a:pt x="195" y="111"/>
                    </a:lnTo>
                    <a:lnTo>
                      <a:pt x="192" y="81"/>
                    </a:lnTo>
                    <a:lnTo>
                      <a:pt x="167" y="84"/>
                    </a:lnTo>
                    <a:lnTo>
                      <a:pt x="177" y="2"/>
                    </a:lnTo>
                    <a:lnTo>
                      <a:pt x="230" y="69"/>
                    </a:lnTo>
                    <a:lnTo>
                      <a:pt x="212" y="77"/>
                    </a:lnTo>
                    <a:lnTo>
                      <a:pt x="219" y="125"/>
                    </a:lnTo>
                    <a:lnTo>
                      <a:pt x="219" y="129"/>
                    </a:lnTo>
                    <a:lnTo>
                      <a:pt x="219" y="179"/>
                    </a:lnTo>
                    <a:lnTo>
                      <a:pt x="218" y="183"/>
                    </a:lnTo>
                    <a:lnTo>
                      <a:pt x="210" y="222"/>
                    </a:lnTo>
                    <a:lnTo>
                      <a:pt x="197" y="258"/>
                    </a:lnTo>
                    <a:lnTo>
                      <a:pt x="174" y="279"/>
                    </a:lnTo>
                    <a:lnTo>
                      <a:pt x="143" y="288"/>
                    </a:lnTo>
                    <a:lnTo>
                      <a:pt x="113" y="293"/>
                    </a:lnTo>
                    <a:lnTo>
                      <a:pt x="84" y="290"/>
                    </a:lnTo>
                    <a:lnTo>
                      <a:pt x="57" y="279"/>
                    </a:lnTo>
                    <a:lnTo>
                      <a:pt x="33" y="257"/>
                    </a:lnTo>
                    <a:lnTo>
                      <a:pt x="17" y="227"/>
                    </a:lnTo>
                    <a:lnTo>
                      <a:pt x="8" y="192"/>
                    </a:lnTo>
                    <a:lnTo>
                      <a:pt x="5" y="153"/>
                    </a:lnTo>
                    <a:lnTo>
                      <a:pt x="8" y="116"/>
                    </a:lnTo>
                    <a:lnTo>
                      <a:pt x="21" y="89"/>
                    </a:lnTo>
                    <a:lnTo>
                      <a:pt x="0" y="72"/>
                    </a:lnTo>
                    <a:lnTo>
                      <a:pt x="50" y="0"/>
                    </a:lnTo>
                    <a:lnTo>
                      <a:pt x="60" y="92"/>
                    </a:lnTo>
                    <a:lnTo>
                      <a:pt x="36" y="90"/>
                    </a:lnTo>
                    <a:lnTo>
                      <a:pt x="26" y="128"/>
                    </a:lnTo>
                    <a:lnTo>
                      <a:pt x="26" y="162"/>
                    </a:lnTo>
                    <a:lnTo>
                      <a:pt x="29" y="192"/>
                    </a:lnTo>
                    <a:lnTo>
                      <a:pt x="38" y="221"/>
                    </a:lnTo>
                    <a:lnTo>
                      <a:pt x="54" y="242"/>
                    </a:lnTo>
                    <a:lnTo>
                      <a:pt x="74" y="258"/>
                    </a:lnTo>
                    <a:lnTo>
                      <a:pt x="99" y="267"/>
                    </a:lnTo>
                    <a:lnTo>
                      <a:pt x="125" y="267"/>
                    </a:lnTo>
                    <a:lnTo>
                      <a:pt x="147" y="264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Freeform 57">
                <a:extLst>
                  <a:ext uri="{FF2B5EF4-FFF2-40B4-BE49-F238E27FC236}">
                    <a16:creationId xmlns:a16="http://schemas.microsoft.com/office/drawing/2014/main" id="{A554FFCF-756D-5741-39AF-04776DF33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768"/>
                <a:ext cx="96" cy="1456"/>
              </a:xfrm>
              <a:custGeom>
                <a:avLst/>
                <a:gdLst>
                  <a:gd name="T0" fmla="*/ 27 w 96"/>
                  <a:gd name="T1" fmla="*/ 306 h 1456"/>
                  <a:gd name="T2" fmla="*/ 28 w 96"/>
                  <a:gd name="T3" fmla="*/ 78 h 1456"/>
                  <a:gd name="T4" fmla="*/ 0 w 96"/>
                  <a:gd name="T5" fmla="*/ 80 h 1456"/>
                  <a:gd name="T6" fmla="*/ 40 w 96"/>
                  <a:gd name="T7" fmla="*/ 0 h 1456"/>
                  <a:gd name="T8" fmla="*/ 73 w 96"/>
                  <a:gd name="T9" fmla="*/ 80 h 1456"/>
                  <a:gd name="T10" fmla="*/ 45 w 96"/>
                  <a:gd name="T11" fmla="*/ 75 h 1456"/>
                  <a:gd name="T12" fmla="*/ 46 w 96"/>
                  <a:gd name="T13" fmla="*/ 306 h 1456"/>
                  <a:gd name="T14" fmla="*/ 55 w 96"/>
                  <a:gd name="T15" fmla="*/ 582 h 1456"/>
                  <a:gd name="T16" fmla="*/ 70 w 96"/>
                  <a:gd name="T17" fmla="*/ 815 h 1456"/>
                  <a:gd name="T18" fmla="*/ 81 w 96"/>
                  <a:gd name="T19" fmla="*/ 1129 h 1456"/>
                  <a:gd name="T20" fmla="*/ 79 w 96"/>
                  <a:gd name="T21" fmla="*/ 1134 h 1456"/>
                  <a:gd name="T22" fmla="*/ 94 w 96"/>
                  <a:gd name="T23" fmla="*/ 1398 h 1456"/>
                  <a:gd name="T24" fmla="*/ 96 w 96"/>
                  <a:gd name="T25" fmla="*/ 1446 h 1456"/>
                  <a:gd name="T26" fmla="*/ 88 w 96"/>
                  <a:gd name="T27" fmla="*/ 1455 h 1456"/>
                  <a:gd name="T28" fmla="*/ 76 w 96"/>
                  <a:gd name="T29" fmla="*/ 1456 h 1456"/>
                  <a:gd name="T30" fmla="*/ 67 w 96"/>
                  <a:gd name="T31" fmla="*/ 1447 h 1456"/>
                  <a:gd name="T32" fmla="*/ 64 w 96"/>
                  <a:gd name="T33" fmla="*/ 1438 h 1456"/>
                  <a:gd name="T34" fmla="*/ 51 w 96"/>
                  <a:gd name="T35" fmla="*/ 911 h 1456"/>
                  <a:gd name="T36" fmla="*/ 34 w 96"/>
                  <a:gd name="T37" fmla="*/ 540 h 1456"/>
                  <a:gd name="T38" fmla="*/ 27 w 96"/>
                  <a:gd name="T39" fmla="*/ 306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6"/>
                  <a:gd name="T61" fmla="*/ 0 h 1456"/>
                  <a:gd name="T62" fmla="*/ 96 w 96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6" h="1456">
                    <a:moveTo>
                      <a:pt x="27" y="306"/>
                    </a:moveTo>
                    <a:lnTo>
                      <a:pt x="28" y="78"/>
                    </a:lnTo>
                    <a:lnTo>
                      <a:pt x="0" y="80"/>
                    </a:lnTo>
                    <a:lnTo>
                      <a:pt x="40" y="0"/>
                    </a:lnTo>
                    <a:lnTo>
                      <a:pt x="73" y="80"/>
                    </a:lnTo>
                    <a:lnTo>
                      <a:pt x="45" y="75"/>
                    </a:lnTo>
                    <a:lnTo>
                      <a:pt x="46" y="306"/>
                    </a:lnTo>
                    <a:lnTo>
                      <a:pt x="55" y="582"/>
                    </a:lnTo>
                    <a:lnTo>
                      <a:pt x="70" y="815"/>
                    </a:lnTo>
                    <a:lnTo>
                      <a:pt x="81" y="1129"/>
                    </a:lnTo>
                    <a:lnTo>
                      <a:pt x="79" y="1134"/>
                    </a:lnTo>
                    <a:lnTo>
                      <a:pt x="94" y="1398"/>
                    </a:lnTo>
                    <a:lnTo>
                      <a:pt x="96" y="1446"/>
                    </a:lnTo>
                    <a:lnTo>
                      <a:pt x="88" y="1455"/>
                    </a:lnTo>
                    <a:lnTo>
                      <a:pt x="76" y="1456"/>
                    </a:lnTo>
                    <a:lnTo>
                      <a:pt x="67" y="1447"/>
                    </a:lnTo>
                    <a:lnTo>
                      <a:pt x="64" y="1438"/>
                    </a:lnTo>
                    <a:lnTo>
                      <a:pt x="51" y="911"/>
                    </a:lnTo>
                    <a:lnTo>
                      <a:pt x="34" y="540"/>
                    </a:lnTo>
                    <a:lnTo>
                      <a:pt x="27" y="30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73" name="AutoShape 35">
            <a:extLst>
              <a:ext uri="{FF2B5EF4-FFF2-40B4-BE49-F238E27FC236}">
                <a16:creationId xmlns:a16="http://schemas.microsoft.com/office/drawing/2014/main" id="{989A094E-9683-6569-6641-91077A8C1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1665813"/>
            <a:ext cx="3938617" cy="913599"/>
          </a:xfrm>
          <a:prstGeom prst="wedgeRoundRectCallout">
            <a:avLst>
              <a:gd name="adj1" fmla="val -53690"/>
              <a:gd name="adj2" fmla="val -27679"/>
              <a:gd name="adj3" fmla="val 16667"/>
            </a:avLst>
          </a:prstGeom>
          <a:solidFill>
            <a:srgbClr val="000066"/>
          </a:solidFill>
          <a:ln w="127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2400" dirty="0"/>
              <a:t>The </a:t>
            </a:r>
            <a:r>
              <a:rPr lang="en-US" sz="2400" dirty="0">
                <a:solidFill>
                  <a:schemeClr val="accent2"/>
                </a:solidFill>
              </a:rPr>
              <a:t>prover</a:t>
            </a:r>
            <a:r>
              <a:rPr lang="en-US" sz="2400" dirty="0"/>
              <a:t> must prove </a:t>
            </a:r>
            <a:br>
              <a:rPr lang="en-US" sz="2400" dirty="0"/>
            </a:br>
            <a:r>
              <a:rPr lang="en-US" sz="2400" dirty="0"/>
              <a:t>the required logic statement.</a:t>
            </a:r>
            <a:endParaRPr lang="en-US" altLang="en-US" sz="2400" dirty="0"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75" name="AutoShape 35">
            <a:extLst>
              <a:ext uri="{FF2B5EF4-FFF2-40B4-BE49-F238E27FC236}">
                <a16:creationId xmlns:a16="http://schemas.microsoft.com/office/drawing/2014/main" id="{9CB3909E-48F7-8B57-DDB2-BCC381729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4274" y="1625464"/>
            <a:ext cx="3022243" cy="913599"/>
          </a:xfrm>
          <a:prstGeom prst="wedgeRoundRectCallout">
            <a:avLst>
              <a:gd name="adj1" fmla="val 53972"/>
              <a:gd name="adj2" fmla="val -13455"/>
              <a:gd name="adj3" fmla="val 16667"/>
            </a:avLst>
          </a:prstGeom>
          <a:solidFill>
            <a:srgbClr val="000066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2400" dirty="0"/>
              <a:t>Despite the worst that </a:t>
            </a:r>
            <a:br>
              <a:rPr lang="en-US" sz="2400" dirty="0"/>
            </a:br>
            <a:r>
              <a:rPr lang="en-US" sz="2400" dirty="0"/>
              <a:t>the </a:t>
            </a:r>
            <a:r>
              <a:rPr lang="en-US" sz="2400" dirty="0">
                <a:solidFill>
                  <a:srgbClr val="FF0000"/>
                </a:solidFill>
              </a:rPr>
              <a:t>adversary</a:t>
            </a:r>
            <a:r>
              <a:rPr lang="en-US" sz="2400" dirty="0"/>
              <a:t> can do.</a:t>
            </a:r>
            <a:endParaRPr lang="en-US" altLang="en-US" sz="2400" dirty="0"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8" name="AutoShape 35">
            <a:extLst>
              <a:ext uri="{FF2B5EF4-FFF2-40B4-BE49-F238E27FC236}">
                <a16:creationId xmlns:a16="http://schemas.microsoft.com/office/drawing/2014/main" id="{F54884A9-C06A-6D77-725D-2E86ED404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1" y="2688118"/>
            <a:ext cx="5943600" cy="913599"/>
          </a:xfrm>
          <a:prstGeom prst="wedgeRoundRectCallout">
            <a:avLst>
              <a:gd name="adj1" fmla="val -54156"/>
              <a:gd name="adj2" fmla="val -11370"/>
              <a:gd name="adj3" fmla="val 16667"/>
            </a:avLst>
          </a:prstGeom>
          <a:solidFill>
            <a:srgbClr val="000066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sz="2400" dirty="0"/>
              <a:t>Using the help of the </a:t>
            </a:r>
            <a:r>
              <a:rPr lang="en-US" sz="2400" dirty="0">
                <a:solidFill>
                  <a:schemeClr val="tx2"/>
                </a:solidFill>
              </a:rPr>
              <a:t>oracle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who assures her/him that the axioms are true.</a:t>
            </a:r>
            <a:endParaRPr lang="en-US" altLang="en-US" sz="2400" dirty="0"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8380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3" grpId="0" uiExpand="1" build="allAtOnce" animBg="1"/>
      <p:bldP spid="73" grpId="0" uiExpand="1" build="allAtOnce" animBg="1"/>
      <p:bldP spid="75" grpId="0" uiExpand="1" build="allAtOnce" animBg="1"/>
      <p:bldP spid="28" grpId="0" uiExpand="1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1EA97-1858-8A28-39E5-EA0C6857E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9305136-B6BC-7ADD-AA79-2D79802FD166}"/>
              </a:ext>
            </a:extLst>
          </p:cNvPr>
          <p:cNvSpPr txBox="1">
            <a:spLocks/>
          </p:cNvSpPr>
          <p:nvPr/>
        </p:nvSpPr>
        <p:spPr>
          <a:xfrm>
            <a:off x="0" y="-43542"/>
            <a:ext cx="9144000" cy="11887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Tautologies, Equivalences, &amp; 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Proofs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706CE6DB-AB66-B10F-5632-409D1020573F}"/>
              </a:ext>
            </a:extLst>
          </p:cNvPr>
          <p:cNvGraphicFramePr>
            <a:graphicFrameLocks noGrp="1"/>
          </p:cNvGraphicFramePr>
          <p:nvPr/>
        </p:nvGraphicFramePr>
        <p:xfrm>
          <a:off x="76200" y="57987"/>
          <a:ext cx="8977286" cy="5851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63">
                  <a:extLst>
                    <a:ext uri="{9D8B030D-6E8A-4147-A177-3AD203B41FA5}">
                      <a16:colId xmlns:a16="http://schemas.microsoft.com/office/drawing/2014/main" val="1561835000"/>
                    </a:ext>
                  </a:extLst>
                </a:gridCol>
                <a:gridCol w="3913176">
                  <a:extLst>
                    <a:ext uri="{9D8B030D-6E8A-4147-A177-3AD203B41FA5}">
                      <a16:colId xmlns:a16="http://schemas.microsoft.com/office/drawing/2014/main" val="365351071"/>
                    </a:ext>
                  </a:extLst>
                </a:gridCol>
                <a:gridCol w="3836447">
                  <a:extLst>
                    <a:ext uri="{9D8B030D-6E8A-4147-A177-3AD203B41FA5}">
                      <a16:colId xmlns:a16="http://schemas.microsoft.com/office/drawing/2014/main" val="682990331"/>
                    </a:ext>
                  </a:extLst>
                </a:gridCol>
              </a:tblGrid>
              <a:tr h="792469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742358"/>
                  </a:ext>
                </a:extLst>
              </a:tr>
              <a:tr h="719327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000" b="1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  </a:t>
                      </a:r>
                    </a:p>
                    <a:p>
                      <a:pPr algn="ctr"/>
                      <a:r>
                        <a:rPr lang="en-US" altLang="en-US" sz="2000" b="1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And :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altLang="en-US" sz="2000" dirty="0">
                          <a:solidFill>
                            <a:schemeClr val="tx2"/>
                          </a:solidFill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 </a:t>
                      </a:r>
                    </a:p>
                  </a:txBody>
                  <a:tcP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479045"/>
                  </a:ext>
                </a:extLst>
              </a:tr>
              <a:tr h="1390386">
                <a:tc>
                  <a:txBody>
                    <a:bodyPr/>
                    <a:lstStyle/>
                    <a:p>
                      <a:pPr algn="ctr"/>
                      <a:r>
                        <a:rPr lang="en-US" sz="400" b="1" dirty="0">
                          <a:solidFill>
                            <a:schemeClr val="bg2"/>
                          </a:solidFill>
                        </a:rPr>
                        <a:t> 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</a:rPr>
                        <a:t>Or </a:t>
                      </a:r>
                      <a:r>
                        <a:rPr lang="el-GR" altLang="en-US" sz="2000" dirty="0">
                          <a:solidFill>
                            <a:schemeClr val="bg2"/>
                          </a:solidFill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</a:t>
                      </a:r>
                      <a:r>
                        <a:rPr lang="en-US" altLang="en-US" sz="2000" dirty="0">
                          <a:solidFill>
                            <a:schemeClr val="bg2"/>
                          </a:solidFill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: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en-US" sz="2000" dirty="0">
                          <a:solidFill>
                            <a:schemeClr val="tx2"/>
                          </a:solidFill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709688"/>
                  </a:ext>
                </a:extLst>
              </a:tr>
              <a:tr h="2949537">
                <a:tc>
                  <a:txBody>
                    <a:bodyPr/>
                    <a:lstStyle/>
                    <a:p>
                      <a:pPr algn="ctr"/>
                      <a:r>
                        <a:rPr lang="en-US" sz="100" b="1" dirty="0">
                          <a:solidFill>
                            <a:schemeClr val="bg2"/>
                          </a:solidFill>
                        </a:rPr>
                        <a:t>   </a:t>
                      </a:r>
                      <a:r>
                        <a:rPr lang="en-US" sz="700" b="1" dirty="0">
                          <a:solidFill>
                            <a:schemeClr val="bg2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</a:rPr>
                        <a:t>Implies </a:t>
                      </a:r>
                    </a:p>
                    <a:p>
                      <a:pPr algn="ctr"/>
                      <a:r>
                        <a:rPr lang="en-US" altLang="en-US" sz="2000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: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endParaRPr lang="en-CA" sz="2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871007"/>
                  </a:ext>
                </a:extLst>
              </a:tr>
            </a:tbl>
          </a:graphicData>
        </a:graphic>
      </p:graphicFrame>
      <p:grpSp>
        <p:nvGrpSpPr>
          <p:cNvPr id="22" name="Group 21">
            <a:extLst>
              <a:ext uri="{FF2B5EF4-FFF2-40B4-BE49-F238E27FC236}">
                <a16:creationId xmlns:a16="http://schemas.microsoft.com/office/drawing/2014/main" id="{850CF610-4FBE-E8CD-EC66-E9C7EED2D448}"/>
              </a:ext>
            </a:extLst>
          </p:cNvPr>
          <p:cNvGrpSpPr/>
          <p:nvPr/>
        </p:nvGrpSpPr>
        <p:grpSpPr>
          <a:xfrm>
            <a:off x="1295400" y="1562141"/>
            <a:ext cx="3908330" cy="689028"/>
            <a:chOff x="1359258" y="1778062"/>
            <a:chExt cx="3908330" cy="68902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B7AF924-FE05-D155-495C-00A254C20A27}"/>
                </a:ext>
              </a:extLst>
            </p:cNvPr>
            <p:cNvSpPr/>
            <p:nvPr/>
          </p:nvSpPr>
          <p:spPr>
            <a:xfrm>
              <a:off x="1359258" y="2049563"/>
              <a:ext cx="194844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      α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A0A8E72-4E60-0922-59A4-A63C6D6416E7}"/>
                </a:ext>
              </a:extLst>
            </p:cNvPr>
            <p:cNvSpPr/>
            <p:nvPr/>
          </p:nvSpPr>
          <p:spPr>
            <a:xfrm>
              <a:off x="3307706" y="2066980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   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1D020B9-1730-3C0C-0CD9-44E9E4E95A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50008" y="2158421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0B1BE90-BC7A-CF72-B46F-D679A771E684}"/>
                </a:ext>
              </a:extLst>
            </p:cNvPr>
            <p:cNvSpPr/>
            <p:nvPr/>
          </p:nvSpPr>
          <p:spPr>
            <a:xfrm>
              <a:off x="1362983" y="1778062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Selecting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Or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77FF9B3-EF14-E5DE-88B4-3FAC85B82F4E}"/>
              </a:ext>
            </a:extLst>
          </p:cNvPr>
          <p:cNvGrpSpPr/>
          <p:nvPr/>
        </p:nvGrpSpPr>
        <p:grpSpPr>
          <a:xfrm>
            <a:off x="1295400" y="2247900"/>
            <a:ext cx="4060730" cy="700074"/>
            <a:chOff x="1206858" y="2467091"/>
            <a:chExt cx="4060730" cy="70007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D1AE8E6-C91D-F92E-0B39-314F0DF8D4D5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485900" y="2467091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5473704-82E7-A220-317A-DE19F793A59B}"/>
                </a:ext>
              </a:extLst>
            </p:cNvPr>
            <p:cNvSpPr/>
            <p:nvPr/>
          </p:nvSpPr>
          <p:spPr>
            <a:xfrm>
              <a:off x="1206858" y="2749638"/>
              <a:ext cx="2286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α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,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,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75F012D-CE99-A511-2915-12AC5F68A097}"/>
                </a:ext>
              </a:extLst>
            </p:cNvPr>
            <p:cNvSpPr/>
            <p:nvPr/>
          </p:nvSpPr>
          <p:spPr>
            <a:xfrm>
              <a:off x="3307706" y="2767055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57C1CBF-8238-9303-76FD-02AE89CB57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6654" y="2858496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E257953-AF94-2FC9-3687-42EE3DFAD51B}"/>
                </a:ext>
              </a:extLst>
            </p:cNvPr>
            <p:cNvSpPr/>
            <p:nvPr/>
          </p:nvSpPr>
          <p:spPr>
            <a:xfrm>
              <a:off x="1362983" y="2478137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Cases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54E207-B788-9488-0B9C-D272C9F98358}"/>
              </a:ext>
            </a:extLst>
          </p:cNvPr>
          <p:cNvGrpSpPr/>
          <p:nvPr/>
        </p:nvGrpSpPr>
        <p:grpSpPr>
          <a:xfrm>
            <a:off x="5109030" y="2914650"/>
            <a:ext cx="4034970" cy="751285"/>
            <a:chOff x="5172888" y="3159665"/>
            <a:chExt cx="4034970" cy="751285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B8E2316-47F8-59B8-EB2C-D100A2120F8B}"/>
                </a:ext>
              </a:extLst>
            </p:cNvPr>
            <p:cNvSpPr/>
            <p:nvPr/>
          </p:nvSpPr>
          <p:spPr>
            <a:xfrm>
              <a:off x="5172888" y="3449285"/>
              <a:ext cx="20795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Assume</a:t>
              </a: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</a:t>
              </a: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α</a:t>
              </a: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, </a:t>
              </a: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prove</a:t>
              </a:r>
              <a:r>
                <a:rPr kumimoji="0" lang="it-IT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</a:t>
              </a: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β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339289A-E25A-288C-B566-789A14D0E9A6}"/>
                </a:ext>
              </a:extLst>
            </p:cNvPr>
            <p:cNvSpPr/>
            <p:nvPr/>
          </p:nvSpPr>
          <p:spPr>
            <a:xfrm>
              <a:off x="7247976" y="3466702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α</a:t>
              </a: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→</a:t>
              </a: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β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2B5665DB-F373-9599-2A4C-D3EA3C8ECA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19038" y="3572657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5D5494D-F500-CA93-B710-81260923CEE5}"/>
                </a:ext>
              </a:extLst>
            </p:cNvPr>
            <p:cNvSpPr/>
            <p:nvPr/>
          </p:nvSpPr>
          <p:spPr>
            <a:xfrm>
              <a:off x="5288644" y="3159665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Deduction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9DBCA4C-5ED1-D0D0-1040-0B0967EBA8F3}"/>
              </a:ext>
            </a:extLst>
          </p:cNvPr>
          <p:cNvGrpSpPr/>
          <p:nvPr/>
        </p:nvGrpSpPr>
        <p:grpSpPr>
          <a:xfrm>
            <a:off x="1279430" y="3620069"/>
            <a:ext cx="4060730" cy="700074"/>
            <a:chOff x="1268544" y="3848669"/>
            <a:chExt cx="4060730" cy="700074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BE5EFA83-6D9C-C164-1EEA-FEEB6F7AFE82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485900" y="3848669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03986D8-CF56-7CF8-42EB-F80F9ABECCE2}"/>
                </a:ext>
              </a:extLst>
            </p:cNvPr>
            <p:cNvSpPr/>
            <p:nvPr/>
          </p:nvSpPr>
          <p:spPr>
            <a:xfrm>
              <a:off x="1268544" y="4131216"/>
              <a:ext cx="2286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αβ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,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,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72E4A75-1C07-2369-7285-D87889C2E737}"/>
                </a:ext>
              </a:extLst>
            </p:cNvPr>
            <p:cNvSpPr/>
            <p:nvPr/>
          </p:nvSpPr>
          <p:spPr>
            <a:xfrm>
              <a:off x="3369392" y="4148633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F17E3D4C-9035-6726-8904-5C5C11BE2D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92854" y="4240074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6C6A14D5-9CB1-D911-FA16-47395EB06127}"/>
                </a:ext>
              </a:extLst>
            </p:cNvPr>
            <p:cNvSpPr/>
            <p:nvPr/>
          </p:nvSpPr>
          <p:spPr>
            <a:xfrm>
              <a:off x="1381032" y="3858737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Cases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CDA464-6B6A-982C-334F-1E471A8E3E25}"/>
              </a:ext>
            </a:extLst>
          </p:cNvPr>
          <p:cNvGrpSpPr/>
          <p:nvPr/>
        </p:nvGrpSpPr>
        <p:grpSpPr>
          <a:xfrm>
            <a:off x="5239395" y="2258544"/>
            <a:ext cx="3907971" cy="700074"/>
            <a:chOff x="5303253" y="2477735"/>
            <a:chExt cx="3907971" cy="700074"/>
          </a:xfrm>
        </p:grpSpPr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20E29290-3F99-473A-FEE0-FDB70B3E6BDE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350686" y="2477735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8B8D393D-F694-DAEF-862A-53D569C092B4}"/>
                </a:ext>
              </a:extLst>
            </p:cNvPr>
            <p:cNvSpPr/>
            <p:nvPr/>
          </p:nvSpPr>
          <p:spPr>
            <a:xfrm>
              <a:off x="6896100" y="2777699"/>
              <a:ext cx="231512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α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&amp;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α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043D240-8EFB-CCD8-FE57-73F702783C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48500" y="2869140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E92A540D-BB91-E1CC-8F38-58276C1B9E08}"/>
                </a:ext>
              </a:extLst>
            </p:cNvPr>
            <p:cNvSpPr/>
            <p:nvPr/>
          </p:nvSpPr>
          <p:spPr>
            <a:xfrm>
              <a:off x="5303253" y="2488781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Excluded Middle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3F3ED6A-51A8-48FF-0AED-6E87CB76A20D}"/>
              </a:ext>
            </a:extLst>
          </p:cNvPr>
          <p:cNvGrpSpPr/>
          <p:nvPr/>
        </p:nvGrpSpPr>
        <p:grpSpPr>
          <a:xfrm>
            <a:off x="1289958" y="4516308"/>
            <a:ext cx="4060730" cy="690006"/>
            <a:chOff x="1293586" y="4577771"/>
            <a:chExt cx="4060730" cy="690006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48E9BFD0-5C15-1528-5D16-E094193526E5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533788" y="4639457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92913EB-46FC-65EA-9B98-7B42AE8C3B4F}"/>
                </a:ext>
              </a:extLst>
            </p:cNvPr>
            <p:cNvSpPr/>
            <p:nvPr/>
          </p:nvSpPr>
          <p:spPr>
            <a:xfrm>
              <a:off x="1293586" y="4850250"/>
              <a:ext cx="2286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α</a:t>
              </a: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→</a:t>
              </a: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β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</a:t>
              </a: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β</a:t>
              </a: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→</a:t>
              </a: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α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10D1DE3-DF30-61CB-F307-974916D2076D}"/>
                </a:ext>
              </a:extLst>
            </p:cNvPr>
            <p:cNvSpPr/>
            <p:nvPr/>
          </p:nvSpPr>
          <p:spPr>
            <a:xfrm>
              <a:off x="3394434" y="4867667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α </a:t>
              </a:r>
              <a:r>
                <a:rPr kumimoji="0" lang="en-CA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iff </a:t>
              </a:r>
              <a:r>
                <a:rPr kumimoji="0" lang="el-G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β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4AAB9EC9-F236-9F94-6620-EDD2BA57AE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17896" y="4959108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23A7636E-8226-499D-E927-8E785664B456}"/>
                </a:ext>
              </a:extLst>
            </p:cNvPr>
            <p:cNvSpPr/>
            <p:nvPr/>
          </p:nvSpPr>
          <p:spPr>
            <a:xfrm>
              <a:off x="1406074" y="4577771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Equivalence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83F0084-0518-454B-B58C-5FD1324B6142}"/>
              </a:ext>
            </a:extLst>
          </p:cNvPr>
          <p:cNvGrpSpPr/>
          <p:nvPr/>
        </p:nvGrpSpPr>
        <p:grpSpPr>
          <a:xfrm>
            <a:off x="5175442" y="4572000"/>
            <a:ext cx="3859344" cy="698863"/>
            <a:chOff x="5175442" y="4572000"/>
            <a:chExt cx="3859344" cy="698863"/>
          </a:xfrm>
        </p:grpSpPr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38B4A3F-56CB-F6D1-B7C5-690D1A58BA94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308958" y="4591642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34304D2-9E64-7289-6BB4-B5F7BB74F182}"/>
                </a:ext>
              </a:extLst>
            </p:cNvPr>
            <p:cNvGrpSpPr/>
            <p:nvPr/>
          </p:nvGrpSpPr>
          <p:grpSpPr>
            <a:xfrm>
              <a:off x="5175442" y="4572000"/>
              <a:ext cx="3859344" cy="698863"/>
              <a:chOff x="5175442" y="4572000"/>
              <a:chExt cx="3859344" cy="698863"/>
            </a:xfrm>
          </p:grpSpPr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31DAA18D-5373-C5C2-9C87-101BF62826B0}"/>
                  </a:ext>
                </a:extLst>
              </p:cNvPr>
              <p:cNvSpPr/>
              <p:nvPr/>
            </p:nvSpPr>
            <p:spPr>
              <a:xfrm>
                <a:off x="5175442" y="4870753"/>
                <a:ext cx="350073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α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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β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iff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  <a:sym typeface="Symbol" panose="05050102010706020507" pitchFamily="18" charset="2"/>
                  </a:rPr>
                  <a:t>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β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  <a:sym typeface="Symbol" panose="05050102010706020507" pitchFamily="18" charset="2"/>
                  </a:rPr>
                  <a:t>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α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iff </a:t>
                </a:r>
                <a:r>
                  <a:rPr kumimoji="0" lang="en-CA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¬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α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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β</a:t>
                </a:r>
                <a:endPara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905C1D7C-32F7-A034-06A6-6A6853F4BB7C}"/>
                  </a:ext>
                </a:extLst>
              </p:cNvPr>
              <p:cNvSpPr/>
              <p:nvPr/>
            </p:nvSpPr>
            <p:spPr>
              <a:xfrm>
                <a:off x="5181244" y="4572000"/>
                <a:ext cx="385354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Contrapositive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A864D6B-7BA3-E27E-AC38-3F6111EEA264}"/>
              </a:ext>
            </a:extLst>
          </p:cNvPr>
          <p:cNvGrpSpPr/>
          <p:nvPr/>
        </p:nvGrpSpPr>
        <p:grpSpPr>
          <a:xfrm>
            <a:off x="1257300" y="2915291"/>
            <a:ext cx="3908330" cy="706506"/>
            <a:chOff x="1413328" y="3160306"/>
            <a:chExt cx="3908330" cy="706506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7BBB215-96D9-A78E-C135-90259FC0857A}"/>
                </a:ext>
              </a:extLst>
            </p:cNvPr>
            <p:cNvSpPr/>
            <p:nvPr/>
          </p:nvSpPr>
          <p:spPr>
            <a:xfrm>
              <a:off x="1413328" y="3449285"/>
              <a:ext cx="194844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     α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α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84476D6-6635-4CDE-06CB-D1CD231CAC7B}"/>
                </a:ext>
              </a:extLst>
            </p:cNvPr>
            <p:cNvSpPr/>
            <p:nvPr/>
          </p:nvSpPr>
          <p:spPr>
            <a:xfrm>
              <a:off x="3361776" y="3466702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   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84563BB-37B2-D714-32F5-48803008AC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61228" y="3558143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8E85275-E84D-6762-1F40-620D87122B70}"/>
                </a:ext>
              </a:extLst>
            </p:cNvPr>
            <p:cNvSpPr/>
            <p:nvPr/>
          </p:nvSpPr>
          <p:spPr>
            <a:xfrm>
              <a:off x="1417053" y="3160306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Modus Ponens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C5C6B66-85BA-D398-89D6-E52B39A9002A}"/>
              </a:ext>
            </a:extLst>
          </p:cNvPr>
          <p:cNvGrpSpPr/>
          <p:nvPr/>
        </p:nvGrpSpPr>
        <p:grpSpPr>
          <a:xfrm>
            <a:off x="1300844" y="5174836"/>
            <a:ext cx="4060730" cy="690006"/>
            <a:chOff x="1304472" y="5249057"/>
            <a:chExt cx="4060730" cy="690006"/>
          </a:xfrm>
        </p:grpSpPr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29D434-F4A8-1F08-F6BC-06F94E7B1DB8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544674" y="5310743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3EDB9BF0-4944-9AD4-877B-A29C6035CC20}"/>
                </a:ext>
              </a:extLst>
            </p:cNvPr>
            <p:cNvSpPr/>
            <p:nvPr/>
          </p:nvSpPr>
          <p:spPr>
            <a:xfrm>
              <a:off x="1304472" y="5521536"/>
              <a:ext cx="2286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</a:t>
              </a: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C2710FB-5375-644E-7D3E-D8D767DFDED7}"/>
                </a:ext>
              </a:extLst>
            </p:cNvPr>
            <p:cNvSpPr/>
            <p:nvPr/>
          </p:nvSpPr>
          <p:spPr>
            <a:xfrm>
              <a:off x="3405320" y="5538953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γ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901B9126-4801-FA46-3EDE-4254DC8826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28782" y="5630394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3CDA72FB-FC47-D72D-DDBE-12D7928F615F}"/>
                </a:ext>
              </a:extLst>
            </p:cNvPr>
            <p:cNvSpPr/>
            <p:nvPr/>
          </p:nvSpPr>
          <p:spPr>
            <a:xfrm>
              <a:off x="1416960" y="5249057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Transitivity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ACD340C-B740-0EDA-C966-901FA8B78C32}"/>
              </a:ext>
            </a:extLst>
          </p:cNvPr>
          <p:cNvGrpSpPr/>
          <p:nvPr/>
        </p:nvGrpSpPr>
        <p:grpSpPr>
          <a:xfrm>
            <a:off x="-176099" y="-13063"/>
            <a:ext cx="9236374" cy="5904284"/>
            <a:chOff x="-233249" y="97876"/>
            <a:chExt cx="9236374" cy="590428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4711482-8181-8E99-4B6C-2141C7EF0AD5}"/>
                </a:ext>
              </a:extLst>
            </p:cNvPr>
            <p:cNvGrpSpPr/>
            <p:nvPr/>
          </p:nvGrpSpPr>
          <p:grpSpPr>
            <a:xfrm>
              <a:off x="-233249" y="97876"/>
              <a:ext cx="9214871" cy="5904284"/>
              <a:chOff x="-233249" y="97876"/>
              <a:chExt cx="9214871" cy="5904284"/>
            </a:xfrm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31063B57-9978-5865-1CA1-A554F4E8CD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74893" y="1668268"/>
                <a:ext cx="7696200" cy="4771"/>
              </a:xfrm>
              <a:prstGeom prst="line">
                <a:avLst/>
              </a:prstGeom>
              <a:noFill/>
              <a:ln w="9525" cap="flat" cmpd="sng" algn="ctr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B7853717-89A4-A71B-ED8B-029401DAC52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85422" y="5997389"/>
                <a:ext cx="7696200" cy="4771"/>
              </a:xfrm>
              <a:prstGeom prst="line">
                <a:avLst/>
              </a:prstGeom>
              <a:noFill/>
              <a:ln w="9525" cap="flat" cmpd="sng" algn="ctr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F41C4871-3B32-1E91-F2BD-2D59866DC8EE}"/>
                  </a:ext>
                </a:extLst>
              </p:cNvPr>
              <p:cNvGrpSpPr/>
              <p:nvPr/>
            </p:nvGrpSpPr>
            <p:grpSpPr>
              <a:xfrm>
                <a:off x="-233249" y="97876"/>
                <a:ext cx="9016941" cy="894765"/>
                <a:chOff x="-271349" y="-12217"/>
                <a:chExt cx="9016941" cy="894765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2015362-4B45-1D35-CD96-98094220F72E}"/>
                    </a:ext>
                  </a:extLst>
                </p:cNvPr>
                <p:cNvSpPr/>
                <p:nvPr/>
              </p:nvSpPr>
              <p:spPr>
                <a:xfrm>
                  <a:off x="-271349" y="83403"/>
                  <a:ext cx="1750173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tabLst/>
                    <a:defRPr/>
                  </a:pPr>
                  <a:r>
                    <a: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  <a:sym typeface="Symbol" panose="05050102010706020507" pitchFamily="18" charset="2"/>
                    </a:rPr>
                    <a:t>Top</a:t>
                  </a:r>
                </a:p>
                <a:p>
                  <a:pPr marR="0" lvl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tabLst/>
                    <a:defRPr/>
                  </a:pPr>
                  <a:r>
                    <a: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  <a:sym typeface="Symbol" panose="05050102010706020507" pitchFamily="18" charset="2"/>
                    </a:rPr>
                    <a:t>Operation</a:t>
                  </a:r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D2634E8A-FFCE-C402-2A38-77A4841BAC51}"/>
                    </a:ext>
                  </a:extLst>
                </p:cNvPr>
                <p:cNvSpPr/>
                <p:nvPr/>
              </p:nvSpPr>
              <p:spPr>
                <a:xfrm>
                  <a:off x="3776657" y="482438"/>
                  <a:ext cx="130997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Conclude:</a:t>
                  </a:r>
                </a:p>
              </p:txBody>
            </p:sp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E0FA13B7-76BC-458A-E5DE-9F3968A5FD80}"/>
                    </a:ext>
                  </a:extLst>
                </p:cNvPr>
                <p:cNvSpPr/>
                <p:nvPr/>
              </p:nvSpPr>
              <p:spPr>
                <a:xfrm>
                  <a:off x="1954124" y="478808"/>
                  <a:ext cx="94147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From: </a:t>
                  </a:r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583DC4C0-20AA-7E38-FAF1-200D12E83336}"/>
                    </a:ext>
                  </a:extLst>
                </p:cNvPr>
                <p:cNvSpPr/>
                <p:nvPr/>
              </p:nvSpPr>
              <p:spPr>
                <a:xfrm>
                  <a:off x="1346634" y="255572"/>
                  <a:ext cx="381591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Using Oracle Assured Statement</a:t>
                  </a:r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9E37C553-A206-E151-C53E-18EA08E5DCDD}"/>
                    </a:ext>
                  </a:extLst>
                </p:cNvPr>
                <p:cNvSpPr/>
                <p:nvPr/>
              </p:nvSpPr>
              <p:spPr>
                <a:xfrm>
                  <a:off x="7385133" y="482438"/>
                  <a:ext cx="130997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Conclude:</a:t>
                  </a:r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09295C57-C339-33DA-0FF4-B26FC32B485B}"/>
                    </a:ext>
                  </a:extLst>
                </p:cNvPr>
                <p:cNvSpPr/>
                <p:nvPr/>
              </p:nvSpPr>
              <p:spPr>
                <a:xfrm>
                  <a:off x="5562600" y="478808"/>
                  <a:ext cx="94147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From: </a:t>
                  </a:r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1758A244-464B-6965-D48C-CA7BC26CC9C9}"/>
                    </a:ext>
                  </a:extLst>
                </p:cNvPr>
                <p:cNvSpPr/>
                <p:nvPr/>
              </p:nvSpPr>
              <p:spPr>
                <a:xfrm>
                  <a:off x="5628457" y="265611"/>
                  <a:ext cx="311713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Prover Proving Statement</a:t>
                  </a:r>
                </a:p>
              </p:txBody>
            </p:sp>
            <p:cxnSp>
              <p:nvCxnSpPr>
                <p:cNvPr id="168" name="Straight Connector 167">
                  <a:extLst>
                    <a:ext uri="{FF2B5EF4-FFF2-40B4-BE49-F238E27FC236}">
                      <a16:creationId xmlns:a16="http://schemas.microsoft.com/office/drawing/2014/main" id="{84D20E1F-9C21-BFA1-580D-6E08502D6E6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170714" y="96158"/>
                  <a:ext cx="7711" cy="347669"/>
                </a:xfrm>
                <a:prstGeom prst="line">
                  <a:avLst/>
                </a:prstGeom>
                <a:noFill/>
                <a:ln w="76200" cap="flat" cmpd="sng" algn="ctr">
                  <a:solidFill>
                    <a:srgbClr val="FF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B9D56CB-A28A-9F65-69B4-A6534223DEEF}"/>
                    </a:ext>
                  </a:extLst>
                </p:cNvPr>
                <p:cNvSpPr/>
                <p:nvPr/>
              </p:nvSpPr>
              <p:spPr>
                <a:xfrm>
                  <a:off x="3624257" y="-12217"/>
                  <a:ext cx="309180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FFFF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Proof Techniques/Lemmas</a:t>
                  </a:r>
                  <a:endPara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</p:grpSp>
        </p:grp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DB6C7ADB-2827-871C-6017-79F3C57C2F0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990699" y="951470"/>
              <a:ext cx="12426" cy="5045919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82CDB14-696B-13E4-99D3-52F95AEF0046}"/>
              </a:ext>
            </a:extLst>
          </p:cNvPr>
          <p:cNvGrpSpPr/>
          <p:nvPr/>
        </p:nvGrpSpPr>
        <p:grpSpPr>
          <a:xfrm>
            <a:off x="5020839" y="1495941"/>
            <a:ext cx="2374801" cy="774679"/>
            <a:chOff x="9505044" y="2501921"/>
            <a:chExt cx="3853542" cy="774679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F5EBE146-6D3C-197D-C077-248B841820D3}"/>
                </a:ext>
              </a:extLst>
            </p:cNvPr>
            <p:cNvSpPr/>
            <p:nvPr/>
          </p:nvSpPr>
          <p:spPr>
            <a:xfrm>
              <a:off x="9967120" y="2735963"/>
              <a:ext cx="14817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CA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DF5B413-8E6D-D722-3ED8-6C7B7C91997D}"/>
                </a:ext>
              </a:extLst>
            </p:cNvPr>
            <p:cNvSpPr/>
            <p:nvPr/>
          </p:nvSpPr>
          <p:spPr>
            <a:xfrm>
              <a:off x="11541334" y="2753380"/>
              <a:ext cx="1217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b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</a:b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98C4D1A-1E48-203B-3A6C-F93C6C12DFF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431815" y="2849031"/>
              <a:ext cx="2" cy="346650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E9DE0D3C-A9BD-17C4-10D3-49CD63EDAFA6}"/>
                </a:ext>
              </a:extLst>
            </p:cNvPr>
            <p:cNvSpPr/>
            <p:nvPr/>
          </p:nvSpPr>
          <p:spPr>
            <a:xfrm>
              <a:off x="9505044" y="2501921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Eval/Build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7ECC9D52-2A51-8D4F-BE4A-FBCE77CCD2C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36415" y="3027071"/>
              <a:ext cx="2590800" cy="0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76C08AC-1645-1995-80BD-753F79222C0C}"/>
              </a:ext>
            </a:extLst>
          </p:cNvPr>
          <p:cNvGrpSpPr/>
          <p:nvPr/>
        </p:nvGrpSpPr>
        <p:grpSpPr>
          <a:xfrm>
            <a:off x="5056232" y="3626948"/>
            <a:ext cx="3935368" cy="1007862"/>
            <a:chOff x="9505044" y="4057609"/>
            <a:chExt cx="6531640" cy="1007862"/>
          </a:xfrm>
        </p:grpSpPr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817F742F-F515-CF5C-035B-520109879775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9905327" y="4079131"/>
              <a:ext cx="6131357" cy="17465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B04F9BC-4C03-00A6-D5EA-AA428F1F2E13}"/>
                </a:ext>
              </a:extLst>
            </p:cNvPr>
            <p:cNvSpPr/>
            <p:nvPr/>
          </p:nvSpPr>
          <p:spPr>
            <a:xfrm>
              <a:off x="10027961" y="4326807"/>
              <a:ext cx="1421152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CA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&amp;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500E99CA-55F1-EE69-253D-840641040565}"/>
                </a:ext>
              </a:extLst>
            </p:cNvPr>
            <p:cNvSpPr/>
            <p:nvPr/>
          </p:nvSpPr>
          <p:spPr>
            <a:xfrm>
              <a:off x="11313215" y="4319416"/>
              <a:ext cx="138513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7B8C4389-3231-B642-589E-B3C2A5B58FB9}"/>
                </a:ext>
              </a:extLst>
            </p:cNvPr>
            <p:cNvSpPr/>
            <p:nvPr/>
          </p:nvSpPr>
          <p:spPr>
            <a:xfrm>
              <a:off x="9505044" y="4057609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Eval/Build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F3531094-3F19-E735-DB46-AC4412C465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36415" y="4601525"/>
              <a:ext cx="2590800" cy="0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0861D356-848D-F2B1-3361-E9E07C4F29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36415" y="4803236"/>
              <a:ext cx="2590800" cy="0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1C7F62E7-03D2-527C-DEF3-A104ABD683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362193" y="4434840"/>
              <a:ext cx="1719" cy="520842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5" name="Text Box 21">
            <a:extLst>
              <a:ext uri="{FF2B5EF4-FFF2-40B4-BE49-F238E27FC236}">
                <a16:creationId xmlns:a16="http://schemas.microsoft.com/office/drawing/2014/main" id="{5A3762AC-051D-6647-40BD-925AD01AB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988903"/>
            <a:ext cx="582460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Double Negation:  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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α 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iff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 α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Commutative: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α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iff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α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and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α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iff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α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Distributive: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γ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(α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iff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(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γ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α)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γ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and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γ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(α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iff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γ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α)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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γ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β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8" name="Text Box 21">
            <a:extLst>
              <a:ext uri="{FF2B5EF4-FFF2-40B4-BE49-F238E27FC236}">
                <a16:creationId xmlns:a16="http://schemas.microsoft.com/office/drawing/2014/main" id="{50D119A1-3F0B-9753-D98F-FE0721E83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8542" y="5987475"/>
            <a:ext cx="4426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By Contradiction:  </a:t>
            </a:r>
            <a:r>
              <a:rPr kumimoji="0" lang="en-CA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From 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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α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(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β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&amp;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β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, conclude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α</a:t>
            </a:r>
            <a:r>
              <a:rPr kumimoji="0" lang="en-CA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Inconsistent: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From 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β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and </a:t>
            </a:r>
            <a:r>
              <a:rPr kumimoji="0" lang="el-G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β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conclude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anything</a:t>
            </a:r>
            <a:r>
              <a:rPr kumimoji="0" lang="en-CA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6A4A6C4-D8D4-2794-2944-1D83C42294E5}"/>
              </a:ext>
            </a:extLst>
          </p:cNvPr>
          <p:cNvGrpSpPr/>
          <p:nvPr/>
        </p:nvGrpSpPr>
        <p:grpSpPr>
          <a:xfrm>
            <a:off x="5173986" y="5219700"/>
            <a:ext cx="3884838" cy="690006"/>
            <a:chOff x="5173986" y="5219700"/>
            <a:chExt cx="3884838" cy="69000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F05F768-03EF-2C11-87A0-87A783BE2EC0}"/>
                </a:ext>
              </a:extLst>
            </p:cNvPr>
            <p:cNvGrpSpPr/>
            <p:nvPr/>
          </p:nvGrpSpPr>
          <p:grpSpPr>
            <a:xfrm>
              <a:off x="5173986" y="5219700"/>
              <a:ext cx="3884838" cy="690006"/>
              <a:chOff x="5237844" y="5924550"/>
              <a:chExt cx="3884838" cy="690006"/>
            </a:xfrm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1B4A706E-B4CC-10BC-4A2A-4838FE1F05E5}"/>
                  </a:ext>
                </a:extLst>
              </p:cNvPr>
              <p:cNvSpPr/>
              <p:nvPr/>
            </p:nvSpPr>
            <p:spPr>
              <a:xfrm>
                <a:off x="5638800" y="6197029"/>
                <a:ext cx="228600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¬(α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  <a:sym typeface="Symbol" panose="05050102010706020507" pitchFamily="18" charset="2"/>
                  </a:rPr>
                  <a:t>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β)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    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iff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8F630541-B11F-EB55-82A8-4059E7AE7CE4}"/>
                  </a:ext>
                </a:extLst>
              </p:cNvPr>
              <p:cNvSpPr/>
              <p:nvPr/>
            </p:nvSpPr>
            <p:spPr>
              <a:xfrm>
                <a:off x="7162800" y="6214446"/>
                <a:ext cx="195988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¬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α</a:t>
                </a:r>
                <a:r>
                  <a:rPr kumimoji="0" lang="el-GR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</a:t>
                </a:r>
                <a:r>
                  <a:rPr kumimoji="0" lang="el-G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¬β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2CBE7E55-92A2-B56C-190B-8D18C59DC3B9}"/>
                  </a:ext>
                </a:extLst>
              </p:cNvPr>
              <p:cNvSpPr/>
              <p:nvPr/>
            </p:nvSpPr>
            <p:spPr>
              <a:xfrm>
                <a:off x="5237844" y="5924550"/>
                <a:ext cx="385354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De Morgan's Law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E4BC20B6-2007-685B-D58A-CB9BC8E60932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312392" y="5274050"/>
              <a:ext cx="3585028" cy="11046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F30A6B8-A40E-26B2-834E-3768EC4EA78E}"/>
              </a:ext>
            </a:extLst>
          </p:cNvPr>
          <p:cNvGrpSpPr/>
          <p:nvPr/>
        </p:nvGrpSpPr>
        <p:grpSpPr>
          <a:xfrm>
            <a:off x="1295400" y="819024"/>
            <a:ext cx="3908330" cy="689028"/>
            <a:chOff x="1359258" y="1036018"/>
            <a:chExt cx="3908330" cy="68902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939E2D-15A8-1B64-F5B8-02DE41D83AEB}"/>
                </a:ext>
              </a:extLst>
            </p:cNvPr>
            <p:cNvSpPr/>
            <p:nvPr/>
          </p:nvSpPr>
          <p:spPr>
            <a:xfrm>
              <a:off x="1359258" y="1307519"/>
              <a:ext cx="194844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     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18600EF-50B9-799B-9559-7DC8ACE693A7}"/>
                </a:ext>
              </a:extLst>
            </p:cNvPr>
            <p:cNvSpPr/>
            <p:nvPr/>
          </p:nvSpPr>
          <p:spPr>
            <a:xfrm>
              <a:off x="3307706" y="1324936"/>
              <a:ext cx="195988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  α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&amp;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069322E-E3C0-EB6A-C2A9-42B5B99FD6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50008" y="1416377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89FAF-9A12-DDDF-4266-2F9B05CAEA0F}"/>
                </a:ext>
              </a:extLst>
            </p:cNvPr>
            <p:cNvSpPr/>
            <p:nvPr/>
          </p:nvSpPr>
          <p:spPr>
            <a:xfrm>
              <a:off x="1362983" y="1036018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Separating And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729DD79-F1D4-CBA7-E52B-CA6AA7D3FAC4}"/>
              </a:ext>
            </a:extLst>
          </p:cNvPr>
          <p:cNvGrpSpPr/>
          <p:nvPr/>
        </p:nvGrpSpPr>
        <p:grpSpPr>
          <a:xfrm>
            <a:off x="4999068" y="784720"/>
            <a:ext cx="2374813" cy="774679"/>
            <a:chOff x="9505044" y="3187721"/>
            <a:chExt cx="3853542" cy="77467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AFB48B6-7E42-0E0F-D219-02C1884E1885}"/>
                </a:ext>
              </a:extLst>
            </p:cNvPr>
            <p:cNvSpPr/>
            <p:nvPr/>
          </p:nvSpPr>
          <p:spPr>
            <a:xfrm>
              <a:off x="10295824" y="3421763"/>
              <a:ext cx="99321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&amp;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kumimoji="0" lang="en-CA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99D04AA-3CFB-EAA7-9994-4D66CFCF85F5}"/>
                </a:ext>
              </a:extLst>
            </p:cNvPr>
            <p:cNvSpPr/>
            <p:nvPr/>
          </p:nvSpPr>
          <p:spPr>
            <a:xfrm>
              <a:off x="11541328" y="3439180"/>
              <a:ext cx="12006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(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)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A6AFE56-A298-AB6F-426F-B49245A2C46B}"/>
                </a:ext>
              </a:extLst>
            </p:cNvPr>
            <p:cNvSpPr/>
            <p:nvPr/>
          </p:nvSpPr>
          <p:spPr>
            <a:xfrm>
              <a:off x="9505044" y="3187721"/>
              <a:ext cx="38535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Eval/Build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0056006-9254-4260-9053-6A611CA4EE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36415" y="3712871"/>
              <a:ext cx="2590800" cy="0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681CF53-9848-F1A9-D92D-1B78E5BC949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429998" y="3516690"/>
              <a:ext cx="2" cy="346650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1C9DD8C-8B78-EFF9-4BD4-4EDD8101EF04}"/>
              </a:ext>
            </a:extLst>
          </p:cNvPr>
          <p:cNvGrpSpPr/>
          <p:nvPr/>
        </p:nvGrpSpPr>
        <p:grpSpPr>
          <a:xfrm>
            <a:off x="7279996" y="796120"/>
            <a:ext cx="1935850" cy="655147"/>
            <a:chOff x="7382692" y="796120"/>
            <a:chExt cx="1935850" cy="65514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68C2D99-2EC0-8740-8C3D-AE638F5B366F}"/>
                </a:ext>
              </a:extLst>
            </p:cNvPr>
            <p:cNvSpPr/>
            <p:nvPr/>
          </p:nvSpPr>
          <p:spPr>
            <a:xfrm>
              <a:off x="7680434" y="1138646"/>
              <a:ext cx="40127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CA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3275864-B36D-1107-98AE-768F362D49A0}"/>
                </a:ext>
              </a:extLst>
            </p:cNvPr>
            <p:cNvSpPr/>
            <p:nvPr/>
          </p:nvSpPr>
          <p:spPr>
            <a:xfrm>
              <a:off x="8095468" y="1134293"/>
              <a:ext cx="87908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lang="en-CA" sz="1400" dirty="0">
                  <a:latin typeface="Times New Roman"/>
                  <a:cs typeface="Times New Roman" panose="02020603050405020304" pitchFamily="18" charset="0"/>
                  <a:sym typeface="Symbol" panose="05050102010706020507" pitchFamily="18" charset="2"/>
                </a:rPr>
                <a:t>iff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AAA60C-810A-B9F6-3D6D-E44187F4E0FC}"/>
                </a:ext>
              </a:extLst>
            </p:cNvPr>
            <p:cNvSpPr/>
            <p:nvPr/>
          </p:nvSpPr>
          <p:spPr>
            <a:xfrm>
              <a:off x="7382692" y="796120"/>
              <a:ext cx="193585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Simplify 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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D64AD05-17F2-1A4F-B86D-8FD109FF7C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81704" y="1186140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F3F270D-EAA7-CCB0-6D7D-69ECC6453BB1}"/>
              </a:ext>
            </a:extLst>
          </p:cNvPr>
          <p:cNvGrpSpPr/>
          <p:nvPr/>
        </p:nvGrpSpPr>
        <p:grpSpPr>
          <a:xfrm>
            <a:off x="7284350" y="1528354"/>
            <a:ext cx="1935850" cy="655147"/>
            <a:chOff x="7382692" y="796120"/>
            <a:chExt cx="1935850" cy="65514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D7107A2-3BC8-1F67-E4A1-1B9BE78293EF}"/>
                </a:ext>
              </a:extLst>
            </p:cNvPr>
            <p:cNvSpPr/>
            <p:nvPr/>
          </p:nvSpPr>
          <p:spPr>
            <a:xfrm>
              <a:off x="7500541" y="1138646"/>
              <a:ext cx="66510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CA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B02FD83-F039-ECC3-4B13-1EA1854FA16B}"/>
                </a:ext>
              </a:extLst>
            </p:cNvPr>
            <p:cNvSpPr/>
            <p:nvPr/>
          </p:nvSpPr>
          <p:spPr>
            <a:xfrm>
              <a:off x="8095468" y="1134293"/>
              <a:ext cx="87908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lang="en-CA" sz="1400" dirty="0">
                  <a:latin typeface="Times New Roman"/>
                  <a:cs typeface="Times New Roman" panose="02020603050405020304" pitchFamily="18" charset="0"/>
                  <a:sym typeface="Symbol" panose="05050102010706020507" pitchFamily="18" charset="2"/>
                </a:rPr>
                <a:t>iff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C2A978A-9C83-2C63-2711-A412A5D00FA2}"/>
                </a:ext>
              </a:extLst>
            </p:cNvPr>
            <p:cNvSpPr/>
            <p:nvPr/>
          </p:nvSpPr>
          <p:spPr>
            <a:xfrm>
              <a:off x="7382692" y="796120"/>
              <a:ext cx="193585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Simplify </a:t>
              </a:r>
              <a:r>
                <a:rPr kumimoji="0" lang="el-G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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0430521-B5BD-077F-BE0E-1410B61579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81704" y="1186140"/>
              <a:ext cx="4" cy="265127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8C65833-3353-D8D7-03B9-D921168201E3}"/>
              </a:ext>
            </a:extLst>
          </p:cNvPr>
          <p:cNvGrpSpPr/>
          <p:nvPr/>
        </p:nvGrpSpPr>
        <p:grpSpPr>
          <a:xfrm>
            <a:off x="7239084" y="3618980"/>
            <a:ext cx="1970401" cy="1014538"/>
            <a:chOff x="7239084" y="3618980"/>
            <a:chExt cx="1970401" cy="1014538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55A7001-CD97-D3D6-872A-D91C21693BFA}"/>
                </a:ext>
              </a:extLst>
            </p:cNvPr>
            <p:cNvSpPr/>
            <p:nvPr/>
          </p:nvSpPr>
          <p:spPr>
            <a:xfrm>
              <a:off x="7768526" y="3894854"/>
              <a:ext cx="122307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lang="en-US" altLang="en-US" sz="1400" dirty="0">
                  <a:solidFill>
                    <a:srgbClr val="FFFFFF"/>
                  </a:solidFill>
                  <a:cs typeface="Times New Roman" panose="02020603050405020304" pitchFamily="18" charset="0"/>
                  <a:sym typeface="Symbol" panose="05050102010706020507" pitchFamily="18" charset="2"/>
                </a:rPr>
                <a:t>  </a:t>
              </a:r>
              <a:r>
                <a:rPr lang="en-CA" sz="1400" dirty="0">
                  <a:latin typeface="Times New Roman"/>
                  <a:cs typeface="Times New Roman" panose="02020603050405020304" pitchFamily="18" charset="0"/>
                  <a:sym typeface="Symbol" panose="05050102010706020507" pitchFamily="18" charset="2"/>
                </a:rPr>
                <a:t>iff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endParaRPr kumimoji="0" lang="en-CA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   α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anose="05050102010706020507" pitchFamily="18" charset="2"/>
                </a:rPr>
                <a:t>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β</a:t>
              </a:r>
              <a:r>
                <a:rPr lang="en-US" altLang="en-US" sz="1400" dirty="0">
                  <a:solidFill>
                    <a:srgbClr val="FFFFFF"/>
                  </a:solidFill>
                  <a:cs typeface="Times New Roman" panose="02020603050405020304" pitchFamily="18" charset="0"/>
                  <a:sym typeface="Symbol" panose="05050102010706020507" pitchFamily="18" charset="2"/>
                </a:rPr>
                <a:t>  </a:t>
              </a:r>
              <a:r>
                <a:rPr lang="en-CA" sz="1400" dirty="0">
                  <a:latin typeface="Times New Roman"/>
                  <a:cs typeface="Times New Roman" panose="02020603050405020304" pitchFamily="18" charset="0"/>
                  <a:sym typeface="Symbol" panose="05050102010706020507" pitchFamily="18" charset="2"/>
                </a:rPr>
                <a:t>iff</a:t>
              </a:r>
              <a:r>
                <a: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l-G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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88E968A-6979-0C75-8726-1E6FA389D62E}"/>
                </a:ext>
              </a:extLst>
            </p:cNvPr>
            <p:cNvGrpSpPr/>
            <p:nvPr/>
          </p:nvGrpSpPr>
          <p:grpSpPr>
            <a:xfrm>
              <a:off x="7239084" y="3618980"/>
              <a:ext cx="1970401" cy="803447"/>
              <a:chOff x="7239084" y="3618980"/>
              <a:chExt cx="1970401" cy="803447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CC87625B-F8E5-BBB3-4E77-D3C4C651BC28}"/>
                  </a:ext>
                </a:extLst>
              </p:cNvPr>
              <p:cNvSpPr/>
              <p:nvPr/>
            </p:nvSpPr>
            <p:spPr>
              <a:xfrm>
                <a:off x="7239084" y="3899207"/>
                <a:ext cx="66510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</a:rPr>
                  <a:t>α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l-GR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β</a:t>
                </a:r>
                <a:endParaRPr kumimoji="0" lang="en-CA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919995DA-47E0-C0F0-4757-CDDF72ACFD39}"/>
                  </a:ext>
                </a:extLst>
              </p:cNvPr>
              <p:cNvSpPr/>
              <p:nvPr/>
            </p:nvSpPr>
            <p:spPr>
              <a:xfrm>
                <a:off x="7273635" y="3618980"/>
                <a:ext cx="193585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Simplify 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  <a:sym typeface="Symbol" panose="05050102010706020507" pitchFamily="18" charset="2"/>
                  </a:rPr>
                  <a:t>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5717EC60-A870-2885-DF26-4692045FB9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848684" y="3979440"/>
                <a:ext cx="653" cy="411194"/>
              </a:xfrm>
              <a:prstGeom prst="line">
                <a:avLst/>
              </a:prstGeom>
              <a:noFill/>
              <a:ln w="9525" cap="flat" cmpd="sng" algn="ctr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CF350FA9-C51A-9A64-A85B-716DC83F779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391484" y="4179640"/>
                <a:ext cx="1560979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1771D881-9454-1075-8A47-A9A034FDAB3F}"/>
              </a:ext>
            </a:extLst>
          </p:cNvPr>
          <p:cNvCxnSpPr>
            <a:cxnSpLocks/>
          </p:cNvCxnSpPr>
          <p:nvPr/>
        </p:nvCxnSpPr>
        <p:spPr bwMode="auto">
          <a:xfrm>
            <a:off x="152400" y="6655526"/>
            <a:ext cx="5486400" cy="0"/>
          </a:xfrm>
          <a:prstGeom prst="line">
            <a:avLst/>
          </a:prstGeom>
          <a:noFill/>
          <a:ln w="254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977420AE-15A8-E861-C551-85F50CB30E48}"/>
              </a:ext>
            </a:extLst>
          </p:cNvPr>
          <p:cNvCxnSpPr>
            <a:cxnSpLocks/>
          </p:cNvCxnSpPr>
          <p:nvPr/>
        </p:nvCxnSpPr>
        <p:spPr bwMode="auto">
          <a:xfrm>
            <a:off x="3962983" y="6172200"/>
            <a:ext cx="4266617" cy="0"/>
          </a:xfrm>
          <a:prstGeom prst="line">
            <a:avLst/>
          </a:prstGeom>
          <a:noFill/>
          <a:ln w="254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1B4B8046-57ED-3725-39D0-3F5A3C659EC8}"/>
              </a:ext>
            </a:extLst>
          </p:cNvPr>
          <p:cNvCxnSpPr>
            <a:cxnSpLocks/>
          </p:cNvCxnSpPr>
          <p:nvPr/>
        </p:nvCxnSpPr>
        <p:spPr bwMode="auto">
          <a:xfrm>
            <a:off x="3898542" y="6429775"/>
            <a:ext cx="4180341" cy="2622"/>
          </a:xfrm>
          <a:prstGeom prst="line">
            <a:avLst/>
          </a:prstGeom>
          <a:noFill/>
          <a:ln w="254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1338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5" grpId="0"/>
      <p:bldP spid="1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94BFD-A950-6762-F65D-EC05BE118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542ACD4-4EE1-2D4D-6110-6597DFBE545F}"/>
              </a:ext>
            </a:extLst>
          </p:cNvPr>
          <p:cNvSpPr txBox="1">
            <a:spLocks/>
          </p:cNvSpPr>
          <p:nvPr/>
        </p:nvSpPr>
        <p:spPr>
          <a:xfrm>
            <a:off x="0" y="-43542"/>
            <a:ext cx="9144000" cy="11887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Tautologies, Equivalences, &amp; 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Proofs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F5B03192-EBFA-8F63-A93C-AAF7AD4FD45D}"/>
              </a:ext>
            </a:extLst>
          </p:cNvPr>
          <p:cNvGraphicFramePr>
            <a:graphicFrameLocks noGrp="1"/>
          </p:cNvGraphicFramePr>
          <p:nvPr/>
        </p:nvGraphicFramePr>
        <p:xfrm>
          <a:off x="76200" y="57987"/>
          <a:ext cx="8977286" cy="8301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63">
                  <a:extLst>
                    <a:ext uri="{9D8B030D-6E8A-4147-A177-3AD203B41FA5}">
                      <a16:colId xmlns:a16="http://schemas.microsoft.com/office/drawing/2014/main" val="1561835000"/>
                    </a:ext>
                  </a:extLst>
                </a:gridCol>
                <a:gridCol w="3913176">
                  <a:extLst>
                    <a:ext uri="{9D8B030D-6E8A-4147-A177-3AD203B41FA5}">
                      <a16:colId xmlns:a16="http://schemas.microsoft.com/office/drawing/2014/main" val="365351071"/>
                    </a:ext>
                  </a:extLst>
                </a:gridCol>
                <a:gridCol w="3836447">
                  <a:extLst>
                    <a:ext uri="{9D8B030D-6E8A-4147-A177-3AD203B41FA5}">
                      <a16:colId xmlns:a16="http://schemas.microsoft.com/office/drawing/2014/main" val="682990331"/>
                    </a:ext>
                  </a:extLst>
                </a:gridCol>
              </a:tblGrid>
              <a:tr h="792469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742358"/>
                  </a:ext>
                </a:extLst>
              </a:tr>
              <a:tr h="227374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000" b="1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  </a:t>
                      </a:r>
                    </a:p>
                    <a:p>
                      <a:pPr algn="ctr"/>
                      <a:r>
                        <a:rPr lang="en-US" altLang="en-US" sz="2000" b="1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Exists </a:t>
                      </a:r>
                      <a:r>
                        <a:rPr lang="en-US" altLang="en-US" sz="2000" b="1" dirty="0">
                          <a:solidFill>
                            <a:schemeClr val="bg2"/>
                          </a:solidFill>
                          <a:latin typeface="Symbol" pitchFamily="18" charset="2"/>
                        </a:rPr>
                        <a:t>$</a:t>
                      </a:r>
                      <a:r>
                        <a:rPr lang="en-US" altLang="en-US" sz="2000" b="1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: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altLang="en-US" sz="2000" dirty="0">
                          <a:solidFill>
                            <a:schemeClr val="tx2"/>
                          </a:solidFill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 </a:t>
                      </a:r>
                    </a:p>
                  </a:txBody>
                  <a:tcP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479045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pPr algn="ctr"/>
                      <a:r>
                        <a:rPr lang="en-US" sz="400" b="1" dirty="0">
                          <a:solidFill>
                            <a:schemeClr val="bg2"/>
                          </a:solidFill>
                        </a:rPr>
                        <a:t> 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</a:rPr>
                        <a:t>Forall </a:t>
                      </a:r>
                      <a:r>
                        <a:rPr lang="en-US" altLang="en-US" sz="2000" b="1" dirty="0">
                          <a:solidFill>
                            <a:schemeClr val="bg2"/>
                          </a:solidFill>
                          <a:latin typeface="Symbol" pitchFamily="18" charset="2"/>
                        </a:rPr>
                        <a:t>"</a:t>
                      </a:r>
                      <a:r>
                        <a:rPr lang="en-US" altLang="en-US" sz="2000" b="1" dirty="0">
                          <a:solidFill>
                            <a:schemeClr val="bg2"/>
                          </a:solidFill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: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en-US" sz="2000" dirty="0">
                          <a:solidFill>
                            <a:schemeClr val="tx2"/>
                          </a:solidFill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709688"/>
                  </a:ext>
                </a:extLst>
              </a:tr>
              <a:tr h="2949537">
                <a:tc>
                  <a:txBody>
                    <a:bodyPr/>
                    <a:lstStyle/>
                    <a:p>
                      <a:pPr algn="ctr"/>
                      <a:r>
                        <a:rPr lang="en-US" sz="100" b="1" dirty="0">
                          <a:solidFill>
                            <a:schemeClr val="bg2"/>
                          </a:solidFill>
                        </a:rPr>
                        <a:t>   </a:t>
                      </a:r>
                      <a:r>
                        <a:rPr lang="en-US" sz="700" b="1" dirty="0">
                          <a:solidFill>
                            <a:schemeClr val="bg2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</a:rPr>
                        <a:t>Implies </a:t>
                      </a:r>
                    </a:p>
                    <a:p>
                      <a:pPr algn="ctr"/>
                      <a:r>
                        <a:rPr lang="en-US" altLang="en-US" sz="2000" dirty="0">
                          <a:solidFill>
                            <a:schemeClr val="bg2"/>
                          </a:solidFill>
                          <a:sym typeface="Symbol" panose="05050102010706020507" pitchFamily="18" charset="2"/>
                        </a:rPr>
                        <a:t>:</a:t>
                      </a:r>
                      <a:endParaRPr lang="en-US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None/>
                      </a:pPr>
                      <a:endParaRPr lang="en-CA" sz="2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2000" dirty="0">
                        <a:solidFill>
                          <a:schemeClr val="tx2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871007"/>
                  </a:ext>
                </a:extLst>
              </a:tr>
            </a:tbl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5A0E8394-AC06-FC71-AF93-5B379AD14333}"/>
              </a:ext>
            </a:extLst>
          </p:cNvPr>
          <p:cNvGrpSpPr/>
          <p:nvPr/>
        </p:nvGrpSpPr>
        <p:grpSpPr>
          <a:xfrm>
            <a:off x="-176099" y="-13063"/>
            <a:ext cx="9236374" cy="5899513"/>
            <a:chOff x="-233249" y="97876"/>
            <a:chExt cx="9236374" cy="5899513"/>
          </a:xfrm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ABA9BEB2-9236-EC05-9701-1B35D14D181B}"/>
                </a:ext>
              </a:extLst>
            </p:cNvPr>
            <p:cNvGrpSpPr/>
            <p:nvPr/>
          </p:nvGrpSpPr>
          <p:grpSpPr>
            <a:xfrm>
              <a:off x="-233249" y="97876"/>
              <a:ext cx="9016941" cy="803506"/>
              <a:chOff x="-271349" y="-12217"/>
              <a:chExt cx="9016941" cy="803506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1BA3C83-8501-E49E-372E-BEFF1B0D6892}"/>
                  </a:ext>
                </a:extLst>
              </p:cNvPr>
              <p:cNvSpPr/>
              <p:nvPr/>
            </p:nvSpPr>
            <p:spPr>
              <a:xfrm>
                <a:off x="-271349" y="83403"/>
                <a:ext cx="175017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  <a:defRPr/>
                </a:pPr>
                <a:r>
                  <a:rPr kumimoji="0" lang="en-US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  <a:sym typeface="Symbol" panose="05050102010706020507" pitchFamily="18" charset="2"/>
                  </a:rPr>
                  <a:t>Top</a:t>
                </a:r>
              </a:p>
              <a:p>
                <a:pPr marR="0" lvl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  <a:defRPr/>
                </a:pPr>
                <a:r>
                  <a:rPr kumimoji="0" lang="en-US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  <a:sym typeface="Symbol" panose="05050102010706020507" pitchFamily="18" charset="2"/>
                  </a:rPr>
                  <a:t>Operation</a:t>
                </a:r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F7E5C0D6-D2A6-A88D-45B5-7D08F3BF9D5C}"/>
                  </a:ext>
                </a:extLst>
              </p:cNvPr>
              <p:cNvSpPr/>
              <p:nvPr/>
            </p:nvSpPr>
            <p:spPr>
              <a:xfrm>
                <a:off x="1346634" y="255572"/>
                <a:ext cx="381591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Using Oracle Assured Statement</a:t>
                </a: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C1284A8C-4E0E-B240-0547-F3E60E30E62B}"/>
                  </a:ext>
                </a:extLst>
              </p:cNvPr>
              <p:cNvSpPr/>
              <p:nvPr/>
            </p:nvSpPr>
            <p:spPr>
              <a:xfrm>
                <a:off x="5628457" y="265611"/>
                <a:ext cx="311713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Prover Proving Statement</a:t>
                </a:r>
              </a:p>
            </p:txBody>
          </p: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8EDAF039-C8A7-2D67-0901-859F4FF5A78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170714" y="96158"/>
                <a:ext cx="7711" cy="347669"/>
              </a:xfrm>
              <a:prstGeom prst="line">
                <a:avLst/>
              </a:prstGeom>
              <a:noFill/>
              <a:ln w="76200" cap="flat" cmpd="sng" algn="ctr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222DA9B-DF5D-C699-4B09-CF3FF93563AC}"/>
                  </a:ext>
                </a:extLst>
              </p:cNvPr>
              <p:cNvSpPr/>
              <p:nvPr/>
            </p:nvSpPr>
            <p:spPr>
              <a:xfrm>
                <a:off x="3624257" y="-12217"/>
                <a:ext cx="309180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FFFF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Proof Techniques/Lemmas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100227CF-A6A4-508A-5CC9-3613D9CDE25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990699" y="951470"/>
              <a:ext cx="12426" cy="5045919"/>
            </a:xfrm>
            <a:prstGeom prst="line">
              <a:avLst/>
            </a:prstGeom>
            <a:noFill/>
            <a:ln w="952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C599586-2C7B-7DE3-964F-15E6FFB694A4}"/>
              </a:ext>
            </a:extLst>
          </p:cNvPr>
          <p:cNvCxnSpPr>
            <a:cxnSpLocks/>
          </p:cNvCxnSpPr>
          <p:nvPr/>
        </p:nvCxnSpPr>
        <p:spPr bwMode="auto">
          <a:xfrm flipH="1">
            <a:off x="1309021" y="3119429"/>
            <a:ext cx="7696200" cy="4771"/>
          </a:xfrm>
          <a:prstGeom prst="line">
            <a:avLst/>
          </a:prstGeom>
          <a:noFill/>
          <a:ln w="952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52F12220-282F-AE9D-7F2F-319F75E7D470}"/>
              </a:ext>
            </a:extLst>
          </p:cNvPr>
          <p:cNvCxnSpPr>
            <a:cxnSpLocks/>
          </p:cNvCxnSpPr>
          <p:nvPr/>
        </p:nvCxnSpPr>
        <p:spPr bwMode="auto">
          <a:xfrm flipH="1">
            <a:off x="1295400" y="5410200"/>
            <a:ext cx="7696200" cy="4771"/>
          </a:xfrm>
          <a:prstGeom prst="line">
            <a:avLst/>
          </a:prstGeom>
          <a:noFill/>
          <a:ln w="952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CD26C22-40C3-995D-4B12-B3CA783A8587}"/>
              </a:ext>
            </a:extLst>
          </p:cNvPr>
          <p:cNvCxnSpPr>
            <a:cxnSpLocks/>
          </p:cNvCxnSpPr>
          <p:nvPr/>
        </p:nvCxnSpPr>
        <p:spPr bwMode="auto">
          <a:xfrm flipV="1">
            <a:off x="9005221" y="840531"/>
            <a:ext cx="19332" cy="5974598"/>
          </a:xfrm>
          <a:prstGeom prst="line">
            <a:avLst/>
          </a:prstGeom>
          <a:noFill/>
          <a:ln w="952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E59EAF47-1990-17A6-66D2-37D0BD9C1E9C}"/>
              </a:ext>
            </a:extLst>
          </p:cNvPr>
          <p:cNvSpPr/>
          <p:nvPr/>
        </p:nvSpPr>
        <p:spPr>
          <a:xfrm>
            <a:off x="1299125" y="838074"/>
            <a:ext cx="385354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000" dirty="0">
                <a:solidFill>
                  <a:srgbClr val="FF00FF"/>
                </a:solidFill>
                <a:cs typeface="Times New Roman" panose="02020603050405020304" pitchFamily="18" charset="0"/>
              </a:rPr>
              <a:t>Existential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FF"/>
                </a:solidFill>
              </a:rPr>
              <a:t>Instantiation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en-US" altLang="en-US" sz="2000" b="1" dirty="0">
                <a:solidFill>
                  <a:srgbClr val="FF00FF"/>
                </a:solidFill>
                <a:latin typeface="Symbol" pitchFamily="18" charset="2"/>
              </a:rPr>
              <a:t>$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Elimination)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FF"/>
                </a:solidFill>
              </a:rPr>
              <a:t>Give it a name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tx2"/>
                </a:solidFill>
              </a:rPr>
              <a:t>oracle</a:t>
            </a:r>
            <a:r>
              <a:rPr lang="en-US" sz="2000" dirty="0"/>
              <a:t> assures </a:t>
            </a:r>
            <a:r>
              <a:rPr lang="en-US" altLang="en-US" sz="2000" b="1" dirty="0">
                <a:solidFill>
                  <a:schemeClr val="tx2"/>
                </a:solidFill>
                <a:latin typeface="Symbol" pitchFamily="18" charset="2"/>
              </a:rPr>
              <a:t>$</a:t>
            </a:r>
            <a:r>
              <a:rPr lang="en-US" altLang="en-US" sz="2000" dirty="0">
                <a:solidFill>
                  <a:schemeClr val="tx2"/>
                </a:solidFill>
                <a:cs typeface="Times New Roman" panose="02020603050405020304" pitchFamily="18" charset="0"/>
              </a:rPr>
              <a:t>y α(y)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by providing such a </a:t>
            </a:r>
            <a:r>
              <a:rPr lang="en-US" sz="2000" dirty="0">
                <a:solidFill>
                  <a:schemeClr val="tx2"/>
                </a:solidFill>
              </a:rPr>
              <a:t>y</a:t>
            </a:r>
            <a:r>
              <a:rPr lang="el-GR" altLang="en-US" sz="2000" dirty="0">
                <a:solidFill>
                  <a:schemeClr val="tx2"/>
                </a:solidFill>
                <a:latin typeface="Times New Roman"/>
                <a:cs typeface="Times New Roman" panose="02020603050405020304" pitchFamily="18" charset="0"/>
                <a:sym typeface="Symbol" panose="05050102010706020507" pitchFamily="18" charset="2"/>
              </a:rPr>
              <a:t>´</a:t>
            </a:r>
            <a:r>
              <a:rPr lang="en-US" sz="2000" dirty="0"/>
              <a:t>. </a:t>
            </a:r>
            <a:br>
              <a:rPr lang="en-US" sz="2000" dirty="0"/>
            </a:br>
            <a:r>
              <a:rPr lang="en-US" sz="2000" dirty="0"/>
              <a:t>"Let  </a:t>
            </a:r>
            <a:r>
              <a:rPr lang="en-US" sz="2000" dirty="0">
                <a:solidFill>
                  <a:schemeClr val="tx2"/>
                </a:solidFill>
              </a:rPr>
              <a:t>y</a:t>
            </a:r>
            <a:r>
              <a:rPr lang="el-GR" altLang="en-US" sz="2000" dirty="0">
                <a:solidFill>
                  <a:schemeClr val="tx2"/>
                </a:solidFill>
                <a:latin typeface="Times New Roman"/>
                <a:cs typeface="Times New Roman" panose="02020603050405020304" pitchFamily="18" charset="0"/>
                <a:sym typeface="Symbol" panose="05050102010706020507" pitchFamily="18" charset="2"/>
              </a:rPr>
              <a:t>´</a:t>
            </a:r>
            <a:r>
              <a:rPr lang="en-US" sz="2000" dirty="0"/>
              <a:t> denote the object </a:t>
            </a:r>
            <a:br>
              <a:rPr lang="en-US" sz="2000" dirty="0"/>
            </a:br>
            <a:r>
              <a:rPr lang="en-US" sz="2000" dirty="0"/>
              <a:t>assumed to exist in the axiom."</a:t>
            </a:r>
            <a:endParaRPr lang="en-US" altLang="en-US" sz="2000" dirty="0">
              <a:cs typeface="Times New Roman" panose="02020603050405020304" pitchFamily="18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093FAEC-F9AA-C3EF-8FD9-4189876BEAE5}"/>
              </a:ext>
            </a:extLst>
          </p:cNvPr>
          <p:cNvSpPr/>
          <p:nvPr/>
        </p:nvSpPr>
        <p:spPr>
          <a:xfrm>
            <a:off x="5181600" y="857250"/>
            <a:ext cx="38535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000" dirty="0">
                <a:solidFill>
                  <a:srgbClr val="FF00FF"/>
                </a:solidFill>
                <a:cs typeface="Times New Roman" panose="02020603050405020304" pitchFamily="18" charset="0"/>
              </a:rPr>
              <a:t>Existential </a:t>
            </a:r>
            <a:r>
              <a:rPr lang="en-US" sz="2000" dirty="0">
                <a:solidFill>
                  <a:srgbClr val="FF00FF"/>
                </a:solidFill>
              </a:rPr>
              <a:t>Generalization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000" dirty="0">
                <a:solidFill>
                  <a:srgbClr val="FF00FF"/>
                </a:solidFill>
                <a:cs typeface="Times New Roman" panose="02020603050405020304" pitchFamily="18" charset="0"/>
              </a:rPr>
              <a:t>(</a:t>
            </a:r>
            <a:r>
              <a:rPr lang="en-US" altLang="en-US" sz="2000" b="1" dirty="0">
                <a:solidFill>
                  <a:srgbClr val="FF00FF"/>
                </a:solidFill>
                <a:latin typeface="Symbol" pitchFamily="18" charset="2"/>
              </a:rPr>
              <a:t>$ </a:t>
            </a:r>
            <a:r>
              <a:rPr lang="en-US" sz="2000" dirty="0">
                <a:solidFill>
                  <a:srgbClr val="FF00FF"/>
                </a:solidFill>
              </a:rPr>
              <a:t>Introduction</a:t>
            </a:r>
            <a:r>
              <a:rPr lang="en-US" altLang="en-US" sz="2000" dirty="0">
                <a:solidFill>
                  <a:srgbClr val="FF00FF"/>
                </a:solidFill>
                <a:cs typeface="Times New Roman" panose="02020603050405020304" pitchFamily="18" charset="0"/>
              </a:rPr>
              <a:t>)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Proof by Construction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accent2"/>
                </a:solidFill>
              </a:rPr>
              <a:t>prover</a:t>
            </a:r>
            <a:r>
              <a:rPr lang="en-US" sz="2000" dirty="0"/>
              <a:t> proves  </a:t>
            </a:r>
            <a:r>
              <a:rPr lang="en-US" altLang="en-US" sz="2000" b="1" dirty="0">
                <a:solidFill>
                  <a:schemeClr val="accent2"/>
                </a:solidFill>
                <a:latin typeface="Symbol" pitchFamily="18" charset="2"/>
              </a:rPr>
              <a:t>$</a:t>
            </a:r>
            <a:r>
              <a:rPr lang="en-US" altLang="en-US" sz="2000" dirty="0">
                <a:solidFill>
                  <a:schemeClr val="accent2"/>
                </a:solidFill>
                <a:cs typeface="Times New Roman" panose="02020603050405020304" pitchFamily="18" charset="0"/>
              </a:rPr>
              <a:t>y α(y)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by constructing such an </a:t>
            </a:r>
            <a:r>
              <a:rPr lang="en-US" sz="2000" dirty="0">
                <a:solidFill>
                  <a:schemeClr val="accent2"/>
                </a:solidFill>
              </a:rPr>
              <a:t>y</a:t>
            </a:r>
            <a:r>
              <a:rPr lang="el-GR" altLang="en-US" sz="2000" dirty="0">
                <a:solidFill>
                  <a:schemeClr val="accent2"/>
                </a:solidFill>
                <a:latin typeface="Times New Roman"/>
                <a:cs typeface="Times New Roman" panose="02020603050405020304" pitchFamily="18" charset="0"/>
                <a:sym typeface="Symbol" panose="05050102010706020507" pitchFamily="18" charset="2"/>
              </a:rPr>
              <a:t>´</a:t>
            </a:r>
            <a:r>
              <a:rPr lang="en-US" sz="2000" dirty="0"/>
              <a:t>.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"Let </a:t>
            </a:r>
            <a:r>
              <a:rPr lang="en-US" sz="2000" dirty="0">
                <a:solidFill>
                  <a:schemeClr val="accent2"/>
                </a:solidFill>
              </a:rPr>
              <a:t>y</a:t>
            </a:r>
            <a:r>
              <a:rPr lang="el-GR" altLang="en-US" sz="2000" dirty="0">
                <a:solidFill>
                  <a:schemeClr val="accent2"/>
                </a:solidFill>
                <a:latin typeface="Times New Roman"/>
                <a:cs typeface="Times New Roman" panose="02020603050405020304" pitchFamily="18" charset="0"/>
                <a:sym typeface="Symbol" panose="05050102010706020507" pitchFamily="18" charset="2"/>
              </a:rPr>
              <a:t>´</a:t>
            </a:r>
            <a:r>
              <a:rPr lang="en-US" sz="2000" dirty="0"/>
              <a:t> be </a:t>
            </a:r>
            <a:r>
              <a:rPr lang="en-US" sz="2000" dirty="0">
                <a:solidFill>
                  <a:schemeClr val="accent2"/>
                </a:solidFill>
              </a:rPr>
              <a:t>5</a:t>
            </a:r>
            <a:r>
              <a:rPr lang="en-US" sz="2000" dirty="0"/>
              <a:t>."</a:t>
            </a:r>
            <a:endParaRPr lang="en-US" altLang="en-US" sz="2000" dirty="0">
              <a:cs typeface="Times New Roman" panose="02020603050405020304" pitchFamily="18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98FBE70-A4CE-A799-8799-55F976BAD4EC}"/>
              </a:ext>
            </a:extLst>
          </p:cNvPr>
          <p:cNvSpPr/>
          <p:nvPr/>
        </p:nvSpPr>
        <p:spPr>
          <a:xfrm>
            <a:off x="1302658" y="3179379"/>
            <a:ext cx="38535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FF"/>
                </a:solidFill>
              </a:rPr>
              <a:t>Universal Instantiation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FF"/>
                </a:solidFill>
              </a:rPr>
              <a:t>(</a:t>
            </a:r>
            <a:r>
              <a:rPr lang="en-US" altLang="en-US" sz="2000" b="1" dirty="0">
                <a:solidFill>
                  <a:srgbClr val="FF00FF"/>
                </a:solidFill>
                <a:latin typeface="Symbol" pitchFamily="18" charset="2"/>
              </a:rPr>
              <a:t>" </a:t>
            </a:r>
            <a:r>
              <a:rPr lang="en-US" sz="2000" dirty="0">
                <a:solidFill>
                  <a:srgbClr val="FF00FF"/>
                </a:solidFill>
              </a:rPr>
              <a:t>Elimination)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FF"/>
                </a:solidFill>
              </a:rPr>
              <a:t>Plugging In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/>
              <a:t>The </a:t>
            </a:r>
            <a:r>
              <a:rPr lang="en-US" sz="2000" dirty="0">
                <a:solidFill>
                  <a:schemeClr val="tx2"/>
                </a:solidFill>
              </a:rPr>
              <a:t>oracle</a:t>
            </a:r>
            <a:r>
              <a:rPr lang="en-US" sz="2000" dirty="0"/>
              <a:t> assures </a:t>
            </a:r>
            <a:r>
              <a:rPr lang="en-US" altLang="en-US" sz="2000" b="1" dirty="0">
                <a:solidFill>
                  <a:schemeClr val="tx2"/>
                </a:solidFill>
                <a:latin typeface="Symbol" pitchFamily="18" charset="2"/>
              </a:rPr>
              <a:t>"</a:t>
            </a:r>
            <a:r>
              <a:rPr lang="en-US" altLang="en-US" sz="2000" dirty="0">
                <a:solidFill>
                  <a:schemeClr val="tx2"/>
                </a:solidFill>
                <a:cs typeface="Times New Roman" panose="02020603050405020304" pitchFamily="18" charset="0"/>
              </a:rPr>
              <a:t>x α(x)</a:t>
            </a:r>
            <a:r>
              <a:rPr lang="en-US" sz="2000" dirty="0"/>
              <a:t>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by having the </a:t>
            </a:r>
            <a:r>
              <a:rPr lang="en-US" sz="2000" dirty="0">
                <a:solidFill>
                  <a:schemeClr val="accent2"/>
                </a:solidFill>
              </a:rPr>
              <a:t>prover</a:t>
            </a:r>
            <a:r>
              <a:rPr lang="en-US" sz="2000" dirty="0"/>
              <a:t> give </a:t>
            </a:r>
            <a:r>
              <a:rPr lang="en-US" sz="2000" dirty="0">
                <a:solidFill>
                  <a:schemeClr val="accent2"/>
                </a:solidFill>
              </a:rPr>
              <a:t>x' </a:t>
            </a:r>
            <a:r>
              <a:rPr lang="en-US" sz="2000" dirty="0"/>
              <a:t>to her. “Knowing it is true for all </a:t>
            </a:r>
            <a:r>
              <a:rPr lang="en-US" sz="2000" dirty="0">
                <a:solidFill>
                  <a:schemeClr val="tx2"/>
                </a:solidFill>
              </a:rPr>
              <a:t>x</a:t>
            </a:r>
            <a:r>
              <a:rPr lang="en-US" sz="2000" dirty="0"/>
              <a:t>, </a:t>
            </a:r>
            <a:br>
              <a:rPr lang="en-US" sz="2000" dirty="0"/>
            </a:br>
            <a:r>
              <a:rPr lang="en-US" sz="2000" dirty="0"/>
              <a:t>it must be true for </a:t>
            </a:r>
            <a:r>
              <a:rPr lang="en-US" sz="2000" dirty="0">
                <a:solidFill>
                  <a:schemeClr val="accent2"/>
                </a:solidFill>
              </a:rPr>
              <a:t>x'=6</a:t>
            </a:r>
            <a:r>
              <a:rPr lang="en-US" sz="2000" dirty="0"/>
              <a:t>." </a:t>
            </a:r>
            <a:endParaRPr lang="en-US" altLang="en-US" sz="2000" dirty="0">
              <a:cs typeface="Times New Roman" panose="02020603050405020304" pitchFamily="18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3A70325-A306-9FBD-3F42-1D3C2003978E}"/>
              </a:ext>
            </a:extLst>
          </p:cNvPr>
          <p:cNvSpPr/>
          <p:nvPr/>
        </p:nvSpPr>
        <p:spPr>
          <a:xfrm>
            <a:off x="5036458" y="3198555"/>
            <a:ext cx="38535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FF"/>
                </a:solidFill>
              </a:rPr>
              <a:t>Universal Generalization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FF"/>
                </a:solidFill>
              </a:rPr>
              <a:t>(</a:t>
            </a:r>
            <a:r>
              <a:rPr lang="en-US" altLang="en-US" sz="2000" b="1" dirty="0">
                <a:solidFill>
                  <a:srgbClr val="FF00FF"/>
                </a:solidFill>
                <a:latin typeface="Symbol" pitchFamily="18" charset="2"/>
              </a:rPr>
              <a:t>" </a:t>
            </a:r>
            <a:r>
              <a:rPr lang="en-US" sz="2000" dirty="0">
                <a:solidFill>
                  <a:srgbClr val="FF00FF"/>
                </a:solidFill>
              </a:rPr>
              <a:t>Introduction)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FF"/>
                </a:solidFill>
              </a:rPr>
              <a:t>Arbitrary/Worst Case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accent2"/>
                </a:solidFill>
              </a:rPr>
              <a:t>prover</a:t>
            </a:r>
            <a:r>
              <a:rPr lang="en-US" sz="2000" dirty="0"/>
              <a:t> proves </a:t>
            </a:r>
            <a:r>
              <a:rPr lang="en-US" altLang="en-US" sz="2000" b="1" dirty="0">
                <a:solidFill>
                  <a:schemeClr val="accent2"/>
                </a:solidFill>
                <a:latin typeface="Symbol" pitchFamily="18" charset="2"/>
              </a:rPr>
              <a:t>"</a:t>
            </a:r>
            <a:r>
              <a:rPr lang="en-US" altLang="en-US" sz="2000" dirty="0">
                <a:solidFill>
                  <a:schemeClr val="accent2"/>
                </a:solidFill>
                <a:cs typeface="Times New Roman" panose="02020603050405020304" pitchFamily="18" charset="0"/>
              </a:rPr>
              <a:t>x α(x) </a:t>
            </a:r>
            <a:br>
              <a:rPr lang="en-US" altLang="en-US" sz="2000" dirty="0">
                <a:solidFill>
                  <a:srgbClr val="FFC000"/>
                </a:solidFill>
                <a:cs typeface="Times New Roman" panose="02020603050405020304" pitchFamily="18" charset="0"/>
              </a:rPr>
            </a:br>
            <a:r>
              <a:rPr lang="en-US" sz="2000" dirty="0"/>
              <a:t>by having the </a:t>
            </a:r>
            <a:r>
              <a:rPr lang="en-US" sz="2000" dirty="0">
                <a:solidFill>
                  <a:srgbClr val="FF0000"/>
                </a:solidFill>
              </a:rPr>
              <a:t>adversary</a:t>
            </a:r>
            <a:r>
              <a:rPr lang="en-US" sz="2000" dirty="0"/>
              <a:t> give </a:t>
            </a:r>
            <a:r>
              <a:rPr lang="en-US" sz="2000" dirty="0">
                <a:solidFill>
                  <a:srgbClr val="FF0000"/>
                </a:solidFill>
              </a:rPr>
              <a:t>x’</a:t>
            </a:r>
            <a:r>
              <a:rPr lang="en-US" sz="2000" dirty="0"/>
              <a:t>. </a:t>
            </a:r>
            <a:br>
              <a:rPr lang="en-US" sz="2000" dirty="0"/>
            </a:br>
            <a:r>
              <a:rPr lang="en-US" sz="2000" dirty="0"/>
              <a:t>"Let </a:t>
            </a:r>
            <a:r>
              <a:rPr lang="en-US" sz="2000" dirty="0">
                <a:solidFill>
                  <a:srgbClr val="FF0000"/>
                </a:solidFill>
              </a:rPr>
              <a:t>x</a:t>
            </a:r>
            <a:r>
              <a:rPr lang="el-GR" altLang="en-US" sz="2000" dirty="0">
                <a:solidFill>
                  <a:srgbClr val="FF0000"/>
                </a:solidFill>
                <a:latin typeface="Times New Roman"/>
                <a:cs typeface="Times New Roman" panose="02020603050405020304" pitchFamily="18" charset="0"/>
                <a:sym typeface="Symbol" panose="05050102010706020507" pitchFamily="18" charset="2"/>
              </a:rPr>
              <a:t>´</a:t>
            </a:r>
            <a:r>
              <a:rPr lang="en-US" sz="2000" dirty="0"/>
              <a:t> be arbitrary </a:t>
            </a:r>
            <a:br>
              <a:rPr lang="en-US" sz="2000" dirty="0"/>
            </a:br>
            <a:r>
              <a:rPr lang="en-US" sz="2000" dirty="0"/>
              <a:t>(Adversarially chosen)."</a:t>
            </a:r>
            <a:endParaRPr lang="en-US" altLang="en-US" sz="2000" dirty="0">
              <a:cs typeface="Times New Roman" panose="02020603050405020304" pitchFamily="18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5776BC2-B664-8B08-9679-5964960F46BC}"/>
              </a:ext>
            </a:extLst>
          </p:cNvPr>
          <p:cNvSpPr/>
          <p:nvPr/>
        </p:nvSpPr>
        <p:spPr>
          <a:xfrm>
            <a:off x="5105400" y="5519058"/>
            <a:ext cx="38535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000" dirty="0">
                <a:solidFill>
                  <a:srgbClr val="FF00FF"/>
                </a:solidFill>
                <a:cs typeface="Times New Roman" panose="02020603050405020304" pitchFamily="18" charset="0"/>
              </a:rPr>
              <a:t>Deduction</a:t>
            </a:r>
            <a:br>
              <a:rPr lang="en-US" sz="2000" dirty="0"/>
            </a:br>
            <a:r>
              <a:rPr lang="en-US" sz="2000" dirty="0"/>
              <a:t>The </a:t>
            </a:r>
            <a:r>
              <a:rPr lang="en-US" sz="2000" dirty="0">
                <a:solidFill>
                  <a:schemeClr val="accent2"/>
                </a:solidFill>
              </a:rPr>
              <a:t>prover</a:t>
            </a:r>
            <a:r>
              <a:rPr lang="en-US" sz="2000" dirty="0"/>
              <a:t> proves </a:t>
            </a:r>
            <a:r>
              <a:rPr lang="el-GR" altLang="en-US" sz="2000" dirty="0">
                <a:solidFill>
                  <a:schemeClr val="accent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αβ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br>
              <a:rPr lang="en-US" sz="2000" dirty="0"/>
            </a:br>
            <a:r>
              <a:rPr lang="en-US" sz="2000" dirty="0"/>
              <a:t>by having the </a:t>
            </a:r>
            <a:r>
              <a:rPr lang="en-US" sz="2000" dirty="0">
                <a:solidFill>
                  <a:schemeClr val="tx2"/>
                </a:solidFill>
              </a:rPr>
              <a:t>oracle</a:t>
            </a:r>
            <a:r>
              <a:rPr lang="en-US" sz="2000" dirty="0"/>
              <a:t> assure him of </a:t>
            </a:r>
            <a:r>
              <a:rPr lang="el-GR" altLang="en-US" sz="2000" dirty="0">
                <a:solidFill>
                  <a:schemeClr val="tx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α</a:t>
            </a:r>
            <a:r>
              <a:rPr lang="en-US" sz="2000" dirty="0"/>
              <a:t> and going on to prove </a:t>
            </a:r>
            <a:r>
              <a:rPr lang="el-GR" altLang="en-US" sz="2000" dirty="0">
                <a:solidFill>
                  <a:schemeClr val="accent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β</a:t>
            </a:r>
            <a:r>
              <a:rPr lang="en-US" sz="2000" dirty="0"/>
              <a:t>.</a:t>
            </a:r>
            <a:endParaRPr lang="en-US" altLang="en-US" sz="2000" dirty="0">
              <a:cs typeface="Times New Roman" panose="02020603050405020304" pitchFamily="18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8AAB963-711B-28CF-138F-90802BB68D55}"/>
              </a:ext>
            </a:extLst>
          </p:cNvPr>
          <p:cNvSpPr/>
          <p:nvPr/>
        </p:nvSpPr>
        <p:spPr>
          <a:xfrm>
            <a:off x="1251858" y="5488042"/>
            <a:ext cx="38535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>
                <a:solidFill>
                  <a:srgbClr val="FF00FF"/>
                </a:solidFill>
              </a:rPr>
              <a:t>Modus Ponens</a:t>
            </a:r>
            <a:r>
              <a:rPr lang="en-US" altLang="en-US" sz="2000" dirty="0">
                <a:solidFill>
                  <a:srgbClr val="FF00FF"/>
                </a:solidFill>
                <a:cs typeface="Times New Roman" panose="02020603050405020304" pitchFamily="18" charset="0"/>
              </a:rPr>
              <a:t>/Inference</a:t>
            </a:r>
            <a:br>
              <a:rPr lang="en-US" sz="2000" dirty="0"/>
            </a:br>
            <a:r>
              <a:rPr lang="en-US" sz="2000" dirty="0"/>
              <a:t>The  </a:t>
            </a:r>
            <a:r>
              <a:rPr lang="en-US" sz="2000" dirty="0">
                <a:solidFill>
                  <a:schemeClr val="tx2"/>
                </a:solidFill>
              </a:rPr>
              <a:t>oracle</a:t>
            </a:r>
            <a:r>
              <a:rPr lang="en-US" sz="2000" dirty="0"/>
              <a:t> assures  </a:t>
            </a:r>
            <a:r>
              <a:rPr lang="el-GR" altLang="en-US" sz="2000" dirty="0">
                <a:solidFill>
                  <a:schemeClr val="tx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αβ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by having the </a:t>
            </a:r>
            <a:r>
              <a:rPr lang="en-US" sz="2000" dirty="0">
                <a:solidFill>
                  <a:schemeClr val="accent2"/>
                </a:solidFill>
              </a:rPr>
              <a:t>prover</a:t>
            </a:r>
            <a:r>
              <a:rPr lang="en-US" sz="2000" dirty="0"/>
              <a:t> prove </a:t>
            </a:r>
            <a:r>
              <a:rPr lang="el-GR" altLang="en-US" sz="2000" dirty="0">
                <a:solidFill>
                  <a:schemeClr val="accent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α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and then assuring </a:t>
            </a:r>
            <a:r>
              <a:rPr lang="el-GR" altLang="en-US" sz="2000" dirty="0">
                <a:solidFill>
                  <a:schemeClr val="tx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β</a:t>
            </a:r>
            <a:r>
              <a:rPr lang="en-US" sz="2000" dirty="0"/>
              <a:t>.</a:t>
            </a:r>
            <a:endParaRPr lang="en-US" altLang="en-US" sz="2000" dirty="0">
              <a:cs typeface="Times New Roman" panose="02020603050405020304" pitchFamily="18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2"/>
              </a:solidFill>
            </a:endParaRP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3B7715F-0A9D-E3EA-B84F-FE981C5BA677}"/>
              </a:ext>
            </a:extLst>
          </p:cNvPr>
          <p:cNvCxnSpPr>
            <a:cxnSpLocks/>
          </p:cNvCxnSpPr>
          <p:nvPr/>
        </p:nvCxnSpPr>
        <p:spPr bwMode="auto">
          <a:xfrm flipH="1">
            <a:off x="1313544" y="6815129"/>
            <a:ext cx="7696200" cy="4771"/>
          </a:xfrm>
          <a:prstGeom prst="line">
            <a:avLst/>
          </a:prstGeom>
          <a:noFill/>
          <a:ln w="952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71053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2" grpId="0"/>
      <p:bldP spid="87" grpId="0"/>
      <p:bldP spid="90" grpId="0"/>
      <p:bldP spid="99" grpId="0"/>
      <p:bldP spid="10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6"/>
          <p:cNvSpPr txBox="1">
            <a:spLocks noChangeArrowheads="1"/>
          </p:cNvSpPr>
          <p:nvPr/>
        </p:nvSpPr>
        <p:spPr bwMode="auto">
          <a:xfrm>
            <a:off x="5935663" y="1676400"/>
            <a:ext cx="5492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74320" rIns="27432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1056796" name="Picture 28" descr="animated-addone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153" y="3523607"/>
            <a:ext cx="171358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1E9E9D71-E278-4811-B81A-436F81AF2CEB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grpSp>
        <p:nvGrpSpPr>
          <p:cNvPr id="21" name="Group 25">
            <a:extLst>
              <a:ext uri="{FF2B5EF4-FFF2-40B4-BE49-F238E27FC236}">
                <a16:creationId xmlns:a16="http://schemas.microsoft.com/office/drawing/2014/main" id="{F44FE4E7-A3FE-4FAA-B501-11BA001799B2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779685"/>
            <a:ext cx="1774486" cy="2038582"/>
            <a:chOff x="2" y="686"/>
            <a:chExt cx="2287" cy="2410"/>
          </a:xfrm>
        </p:grpSpPr>
        <p:pic>
          <p:nvPicPr>
            <p:cNvPr id="23" name="Picture 16" descr="Alan_Turing">
              <a:extLst>
                <a:ext uri="{FF2B5EF4-FFF2-40B4-BE49-F238E27FC236}">
                  <a16:creationId xmlns:a16="http://schemas.microsoft.com/office/drawing/2014/main" id="{C1B3864E-C326-4E9B-8CCC-1AA704DB71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686"/>
              <a:ext cx="2193" cy="2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18">
              <a:extLst>
                <a:ext uri="{FF2B5EF4-FFF2-40B4-BE49-F238E27FC236}">
                  <a16:creationId xmlns:a16="http://schemas.microsoft.com/office/drawing/2014/main" id="{822B27CB-77BA-4518-B985-536C5B2C4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" y="2719"/>
              <a:ext cx="125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320" rIns="274320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Turing (1936)</a:t>
              </a:r>
            </a:p>
          </p:txBody>
        </p:sp>
      </p:grpSp>
      <p:sp>
        <p:nvSpPr>
          <p:cNvPr id="26" name="AutoShape 38">
            <a:extLst>
              <a:ext uri="{FF2B5EF4-FFF2-40B4-BE49-F238E27FC236}">
                <a16:creationId xmlns:a16="http://schemas.microsoft.com/office/drawing/2014/main" id="{D3026B25-C08E-4893-BE0B-C5A553865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742" y="1223507"/>
            <a:ext cx="3142772" cy="1354217"/>
          </a:xfrm>
          <a:prstGeom prst="wedgeRoundRectCallout">
            <a:avLst>
              <a:gd name="adj1" fmla="val -55167"/>
              <a:gd name="adj2" fmla="val -22428"/>
              <a:gd name="adj3" fmla="val 16667"/>
            </a:avLst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I am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going to define the first model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of computation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.</a:t>
            </a:r>
            <a:endParaRPr kumimoji="0" lang="en-CA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11" name="Text Box 74">
            <a:extLst>
              <a:ext uri="{FF2B5EF4-FFF2-40B4-BE49-F238E27FC236}">
                <a16:creationId xmlns:a16="http://schemas.microsoft.com/office/drawing/2014/main" id="{9B439DBF-FBD0-B0FF-338B-B01FCD159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3AE13CC-BBB4-0F49-B767-366A255F8B26}"/>
              </a:ext>
            </a:extLst>
          </p:cNvPr>
          <p:cNvGrpSpPr/>
          <p:nvPr/>
        </p:nvGrpSpPr>
        <p:grpSpPr>
          <a:xfrm>
            <a:off x="91441" y="2725655"/>
            <a:ext cx="5318759" cy="2807142"/>
            <a:chOff x="91441" y="2725655"/>
            <a:chExt cx="5318759" cy="2807142"/>
          </a:xfrm>
        </p:grpSpPr>
        <p:sp>
          <p:nvSpPr>
            <p:cNvPr id="17" name="Oval 22">
              <a:extLst>
                <a:ext uri="{FF2B5EF4-FFF2-40B4-BE49-F238E27FC236}">
                  <a16:creationId xmlns:a16="http://schemas.microsoft.com/office/drawing/2014/main" id="{5D5022A3-D3C8-097E-5AC6-E61A2973A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2992" y="2725655"/>
              <a:ext cx="2807208" cy="2807142"/>
            </a:xfrm>
            <a:prstGeom prst="ellipse">
              <a:avLst/>
            </a:prstGeom>
            <a:noFill/>
            <a:ln w="38100" cap="sq">
              <a:solidFill>
                <a:srgbClr val="FFC000"/>
              </a:solidFill>
              <a:round/>
              <a:headEnd/>
              <a:tailEnd/>
            </a:ln>
            <a:effectLst/>
          </p:spPr>
          <p:txBody>
            <a:bodyPr wrap="square" lIns="274320" rIns="274320"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8" name="Text Box 20">
              <a:extLst>
                <a:ext uri="{FF2B5EF4-FFF2-40B4-BE49-F238E27FC236}">
                  <a16:creationId xmlns:a16="http://schemas.microsoft.com/office/drawing/2014/main" id="{42C8F48D-67BC-CAB7-98BB-DCCD2C8EB0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1" y="3342037"/>
              <a:ext cx="274010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320" rIns="274320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rPr>
                <a:t>Set of problems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rPr>
                <a:t>computable by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rPr>
                <a:t>a Turing Machine</a:t>
              </a:r>
            </a:p>
          </p:txBody>
        </p:sp>
      </p:grpSp>
      <p:sp>
        <p:nvSpPr>
          <p:cNvPr id="19" name="Text Box 74">
            <a:extLst>
              <a:ext uri="{FF2B5EF4-FFF2-40B4-BE49-F238E27FC236}">
                <a16:creationId xmlns:a16="http://schemas.microsoft.com/office/drawing/2014/main" id="{7EC5C38D-7803-338E-DFAF-8A1BB5799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663" y="3830223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</a:t>
            </a:r>
          </a:p>
        </p:txBody>
      </p:sp>
      <p:sp>
        <p:nvSpPr>
          <p:cNvPr id="22" name="Text Box 74">
            <a:extLst>
              <a:ext uri="{FF2B5EF4-FFF2-40B4-BE49-F238E27FC236}">
                <a16:creationId xmlns:a16="http://schemas.microsoft.com/office/drawing/2014/main" id="{FC56DA60-05EE-7EB9-948B-3F12D123D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421" y="2810412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TM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4" name="Text Box 74">
            <a:extLst>
              <a:ext uri="{FF2B5EF4-FFF2-40B4-BE49-F238E27FC236}">
                <a16:creationId xmlns:a16="http://schemas.microsoft.com/office/drawing/2014/main" id="{FE13D574-6A6B-FB99-477B-B07104E9E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2810" y="6210013"/>
            <a:ext cx="11398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  <a:sym typeface="Symbol" panose="05050102010706020507" pitchFamily="18" charset="2"/>
              </a:rPr>
              <a:t>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TM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896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56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56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 animBg="1"/>
      <p:bldP spid="22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6"/>
          <p:cNvSpPr txBox="1">
            <a:spLocks noChangeArrowheads="1"/>
          </p:cNvSpPr>
          <p:nvPr/>
        </p:nvSpPr>
        <p:spPr bwMode="auto">
          <a:xfrm>
            <a:off x="5935663" y="1676400"/>
            <a:ext cx="5492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74320" rIns="27432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1E9E9D71-E278-4811-B81A-436F81AF2CEB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pic>
        <p:nvPicPr>
          <p:cNvPr id="20" name="Picture 2" descr="http://t3.gstatic.com/images?q=tbn:ANd9GcStOf72nKOG0fnJE1aGb8D3iOHuxiodFdTyHbXb3E8A15ylzmWH6Q">
            <a:extLst>
              <a:ext uri="{FF2B5EF4-FFF2-40B4-BE49-F238E27FC236}">
                <a16:creationId xmlns:a16="http://schemas.microsoft.com/office/drawing/2014/main" id="{A8A54543-2325-4A85-B912-08565DED8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58" y="3610310"/>
            <a:ext cx="1396883" cy="107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74">
            <a:extLst>
              <a:ext uri="{FF2B5EF4-FFF2-40B4-BE49-F238E27FC236}">
                <a16:creationId xmlns:a16="http://schemas.microsoft.com/office/drawing/2014/main" id="{9295C522-7281-4E5D-DBAB-0F9402B9A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" name="Text Box 74">
            <a:extLst>
              <a:ext uri="{FF2B5EF4-FFF2-40B4-BE49-F238E27FC236}">
                <a16:creationId xmlns:a16="http://schemas.microsoft.com/office/drawing/2014/main" id="{873CB1D3-FFB1-0DFE-0AAB-F86C0845C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5" name="Oval 22">
            <a:extLst>
              <a:ext uri="{FF2B5EF4-FFF2-40B4-BE49-F238E27FC236}">
                <a16:creationId xmlns:a16="http://schemas.microsoft.com/office/drawing/2014/main" id="{4DBE301D-5AE3-2CB4-7BCA-FC69DA83D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2992" y="2725655"/>
            <a:ext cx="2807208" cy="2807142"/>
          </a:xfrm>
          <a:prstGeom prst="ellipse">
            <a:avLst/>
          </a:prstGeom>
          <a:noFill/>
          <a:ln w="38100" cap="sq">
            <a:solidFill>
              <a:srgbClr val="FFC000"/>
            </a:solidFill>
            <a:round/>
            <a:headEnd/>
            <a:tailEnd/>
          </a:ln>
          <a:effectLst/>
        </p:spPr>
        <p:txBody>
          <a:bodyPr wrap="square" lIns="274320" rIns="27432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7" name="Text Box 20">
            <a:extLst>
              <a:ext uri="{FF2B5EF4-FFF2-40B4-BE49-F238E27FC236}">
                <a16:creationId xmlns:a16="http://schemas.microsoft.com/office/drawing/2014/main" id="{AC7A53C6-B3F0-641F-CC67-034D02261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1" y="3342037"/>
            <a:ext cx="274010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74320" rIns="27432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Set of problems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computable by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 Turing Machine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ED22BBB-E59B-D667-45A7-33ECDCE05B59}"/>
              </a:ext>
            </a:extLst>
          </p:cNvPr>
          <p:cNvGrpSpPr/>
          <p:nvPr/>
        </p:nvGrpSpPr>
        <p:grpSpPr>
          <a:xfrm>
            <a:off x="3962400" y="2734472"/>
            <a:ext cx="5233398" cy="2807208"/>
            <a:chOff x="3962400" y="2734472"/>
            <a:chExt cx="5233398" cy="2807208"/>
          </a:xfrm>
        </p:grpSpPr>
        <p:sp>
          <p:nvSpPr>
            <p:cNvPr id="29" name="Oval 22">
              <a:extLst>
                <a:ext uri="{FF2B5EF4-FFF2-40B4-BE49-F238E27FC236}">
                  <a16:creationId xmlns:a16="http://schemas.microsoft.com/office/drawing/2014/main" id="{0DB1ECC3-401B-4E40-96A7-DBDEFF5DA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2400" y="2734472"/>
              <a:ext cx="2807208" cy="2807208"/>
            </a:xfrm>
            <a:prstGeom prst="ellipse">
              <a:avLst/>
            </a:prstGeom>
            <a:noFill/>
            <a:ln w="38100" cap="sq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square" lIns="274320" rIns="274320"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4" name="Text Box 20">
              <a:extLst>
                <a:ext uri="{FF2B5EF4-FFF2-40B4-BE49-F238E27FC236}">
                  <a16:creationId xmlns:a16="http://schemas.microsoft.com/office/drawing/2014/main" id="{857E6D9C-1230-0B4F-8AD9-4030DC3654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7208" y="3377628"/>
              <a:ext cx="257859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320" rIns="274320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rPr>
                <a:t>Set of problems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rPr>
                <a:t>computable by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rPr>
                <a:t>a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Java Prog.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25" name="Text Box 74">
            <a:extLst>
              <a:ext uri="{FF2B5EF4-FFF2-40B4-BE49-F238E27FC236}">
                <a16:creationId xmlns:a16="http://schemas.microsoft.com/office/drawing/2014/main" id="{F7A3109C-04D2-7DDD-C2D9-C6D7BA2B7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663" y="3830223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</a:t>
            </a:r>
          </a:p>
        </p:txBody>
      </p:sp>
      <p:sp>
        <p:nvSpPr>
          <p:cNvPr id="26" name="Text Box 74">
            <a:extLst>
              <a:ext uri="{FF2B5EF4-FFF2-40B4-BE49-F238E27FC236}">
                <a16:creationId xmlns:a16="http://schemas.microsoft.com/office/drawing/2014/main" id="{A8EB9122-644B-CDCE-A37A-3F45DB905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3212" y="3860074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</a:t>
            </a:r>
          </a:p>
        </p:txBody>
      </p:sp>
      <p:sp>
        <p:nvSpPr>
          <p:cNvPr id="10241" name="Text Box 74">
            <a:extLst>
              <a:ext uri="{FF2B5EF4-FFF2-40B4-BE49-F238E27FC236}">
                <a16:creationId xmlns:a16="http://schemas.microsoft.com/office/drawing/2014/main" id="{2A7D6F08-68ED-8595-7494-580DB4F77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421" y="2810412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TM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0243" name="Text Box 74">
            <a:extLst>
              <a:ext uri="{FF2B5EF4-FFF2-40B4-BE49-F238E27FC236}">
                <a16:creationId xmlns:a16="http://schemas.microsoft.com/office/drawing/2014/main" id="{7967E3FF-8367-0825-1D4B-2F1F6F1C3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2055" y="2738718"/>
            <a:ext cx="7216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Java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0244" name="Text Box 74">
            <a:extLst>
              <a:ext uri="{FF2B5EF4-FFF2-40B4-BE49-F238E27FC236}">
                <a16:creationId xmlns:a16="http://schemas.microsoft.com/office/drawing/2014/main" id="{A66CF1D3-DA9D-7993-5456-D43FCA5EB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52432"/>
            <a:ext cx="11783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  <a:sym typeface="Symbol" panose="05050102010706020507" pitchFamily="18" charset="2"/>
              </a:rPr>
              <a:t>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Java</a:t>
            </a:r>
          </a:p>
        </p:txBody>
      </p:sp>
      <p:sp>
        <p:nvSpPr>
          <p:cNvPr id="10245" name="Text Box 74">
            <a:extLst>
              <a:ext uri="{FF2B5EF4-FFF2-40B4-BE49-F238E27FC236}">
                <a16:creationId xmlns:a16="http://schemas.microsoft.com/office/drawing/2014/main" id="{9AFF6DA1-0A4F-16D5-EFA4-C1D3E58BF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2810" y="6210013"/>
            <a:ext cx="11398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  <a:sym typeface="Symbol" panose="05050102010706020507" pitchFamily="18" charset="2"/>
              </a:rPr>
              <a:t>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TM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66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243" grpId="0"/>
      <p:bldP spid="102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B8481-7494-1DFD-5468-27D5AC9E7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6">
            <a:extLst>
              <a:ext uri="{FF2B5EF4-FFF2-40B4-BE49-F238E27FC236}">
                <a16:creationId xmlns:a16="http://schemas.microsoft.com/office/drawing/2014/main" id="{3E5DB237-DE7A-BF4C-CE74-8D471F9FB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5663" y="1676400"/>
            <a:ext cx="5492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74320" rIns="27432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53E8E105-E047-2ACF-AF57-3554B8976F3D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9" name="Text Box 74">
            <a:extLst>
              <a:ext uri="{FF2B5EF4-FFF2-40B4-BE49-F238E27FC236}">
                <a16:creationId xmlns:a16="http://schemas.microsoft.com/office/drawing/2014/main" id="{EB450902-2834-1048-FE47-364A90847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" name="Text Box 74">
            <a:extLst>
              <a:ext uri="{FF2B5EF4-FFF2-40B4-BE49-F238E27FC236}">
                <a16:creationId xmlns:a16="http://schemas.microsoft.com/office/drawing/2014/main" id="{53C5D6EA-4EC6-B276-C6CA-D0990BC4E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5" name="Oval 22">
            <a:extLst>
              <a:ext uri="{FF2B5EF4-FFF2-40B4-BE49-F238E27FC236}">
                <a16:creationId xmlns:a16="http://schemas.microsoft.com/office/drawing/2014/main" id="{A9AC1404-44FB-5B4E-E559-4E5487C0F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2992" y="2725655"/>
            <a:ext cx="2807208" cy="2807142"/>
          </a:xfrm>
          <a:prstGeom prst="ellipse">
            <a:avLst/>
          </a:prstGeom>
          <a:noFill/>
          <a:ln w="38100" cap="sq">
            <a:solidFill>
              <a:srgbClr val="FFC000"/>
            </a:solidFill>
            <a:round/>
            <a:headEnd/>
            <a:tailEnd/>
          </a:ln>
          <a:effectLst/>
        </p:spPr>
        <p:txBody>
          <a:bodyPr wrap="square" lIns="274320" rIns="27432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7" name="Text Box 20">
            <a:extLst>
              <a:ext uri="{FF2B5EF4-FFF2-40B4-BE49-F238E27FC236}">
                <a16:creationId xmlns:a16="http://schemas.microsoft.com/office/drawing/2014/main" id="{9D9AEA61-8037-78AC-B2F0-DC5772CF0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1" y="3342037"/>
            <a:ext cx="274010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74320" rIns="27432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Set of problems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computable by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 Turing Machine</a:t>
            </a:r>
          </a:p>
        </p:txBody>
      </p:sp>
      <p:sp>
        <p:nvSpPr>
          <p:cNvPr id="29" name="Oval 22">
            <a:extLst>
              <a:ext uri="{FF2B5EF4-FFF2-40B4-BE49-F238E27FC236}">
                <a16:creationId xmlns:a16="http://schemas.microsoft.com/office/drawing/2014/main" id="{E7A9BE8C-E17C-E9DE-F77A-D9A0B673D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734472"/>
            <a:ext cx="2807208" cy="2807208"/>
          </a:xfrm>
          <a:prstGeom prst="ellipse">
            <a:avLst/>
          </a:prstGeom>
          <a:noFill/>
          <a:ln w="38100" cap="sq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lIns="274320" rIns="27432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5" name="Text Box 74">
            <a:extLst>
              <a:ext uri="{FF2B5EF4-FFF2-40B4-BE49-F238E27FC236}">
                <a16:creationId xmlns:a16="http://schemas.microsoft.com/office/drawing/2014/main" id="{1D17111D-E82A-F2CD-2891-675D9A449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663" y="3830223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</a:t>
            </a:r>
          </a:p>
        </p:txBody>
      </p:sp>
      <p:sp>
        <p:nvSpPr>
          <p:cNvPr id="26" name="Text Box 74">
            <a:extLst>
              <a:ext uri="{FF2B5EF4-FFF2-40B4-BE49-F238E27FC236}">
                <a16:creationId xmlns:a16="http://schemas.microsoft.com/office/drawing/2014/main" id="{F57CE785-CB9C-9489-A7A0-50DBD3EC6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3212" y="3860074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</a:t>
            </a:r>
          </a:p>
        </p:txBody>
      </p:sp>
      <p:sp>
        <p:nvSpPr>
          <p:cNvPr id="10240" name="Text Box 20">
            <a:extLst>
              <a:ext uri="{FF2B5EF4-FFF2-40B4-BE49-F238E27FC236}">
                <a16:creationId xmlns:a16="http://schemas.microsoft.com/office/drawing/2014/main" id="{950C69F7-2F0C-03A3-19D2-0E8B07730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2789" y="717917"/>
            <a:ext cx="34137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74320" rIns="27432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We will prove that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these sets are the same.</a:t>
            </a:r>
          </a:p>
        </p:txBody>
      </p:sp>
      <p:sp>
        <p:nvSpPr>
          <p:cNvPr id="10241" name="Text Box 74">
            <a:extLst>
              <a:ext uri="{FF2B5EF4-FFF2-40B4-BE49-F238E27FC236}">
                <a16:creationId xmlns:a16="http://schemas.microsoft.com/office/drawing/2014/main" id="{2353BDD1-1DA9-011C-0419-46FFA4A0B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421" y="2810412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TM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0243" name="Text Box 74">
            <a:extLst>
              <a:ext uri="{FF2B5EF4-FFF2-40B4-BE49-F238E27FC236}">
                <a16:creationId xmlns:a16="http://schemas.microsoft.com/office/drawing/2014/main" id="{E4FB49E3-9BC9-C69A-404B-6AC53DE17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2055" y="2738718"/>
            <a:ext cx="7216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Java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0244" name="Text Box 74">
            <a:extLst>
              <a:ext uri="{FF2B5EF4-FFF2-40B4-BE49-F238E27FC236}">
                <a16:creationId xmlns:a16="http://schemas.microsoft.com/office/drawing/2014/main" id="{F91BC553-976E-7A72-9559-5412507A1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52432"/>
            <a:ext cx="11783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  <a:sym typeface="Symbol" panose="05050102010706020507" pitchFamily="18" charset="2"/>
              </a:rPr>
              <a:t>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Java</a:t>
            </a:r>
          </a:p>
        </p:txBody>
      </p:sp>
      <p:sp>
        <p:nvSpPr>
          <p:cNvPr id="10245" name="Text Box 74">
            <a:extLst>
              <a:ext uri="{FF2B5EF4-FFF2-40B4-BE49-F238E27FC236}">
                <a16:creationId xmlns:a16="http://schemas.microsoft.com/office/drawing/2014/main" id="{67A91892-BCB0-CB3F-7D2A-F6FDE7017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2810" y="6210013"/>
            <a:ext cx="11398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  <a:sym typeface="Symbol" panose="05050102010706020507" pitchFamily="18" charset="2"/>
              </a:rPr>
              <a:t>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TM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" name="Text Box 74">
            <a:extLst>
              <a:ext uri="{FF2B5EF4-FFF2-40B4-BE49-F238E27FC236}">
                <a16:creationId xmlns:a16="http://schemas.microsoft.com/office/drawing/2014/main" id="{A1871D52-43CF-D053-3D34-E10C229B1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876" y="1499155"/>
            <a:ext cx="25968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  <a:sym typeface="Symbol" panose="05050102010706020507" pitchFamily="18" charset="2"/>
              </a:rPr>
              <a:t>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TM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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Text Box 74">
            <a:extLst>
              <a:ext uri="{FF2B5EF4-FFF2-40B4-BE49-F238E27FC236}">
                <a16:creationId xmlns:a16="http://schemas.microsoft.com/office/drawing/2014/main" id="{3F60E92B-ABBE-4036-789B-2B8C5CADC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7063" y="1976735"/>
            <a:ext cx="26032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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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Text Box 20">
            <a:extLst>
              <a:ext uri="{FF2B5EF4-FFF2-40B4-BE49-F238E27FC236}">
                <a16:creationId xmlns:a16="http://schemas.microsoft.com/office/drawing/2014/main" id="{C03092CE-3F7C-2DB3-57C9-D1ED050C7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7208" y="3377628"/>
            <a:ext cx="257859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74320" rIns="27432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Set of problems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computable by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Prog.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25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7 L 0.14323 -0.00347 " pathEditMode="relative" rAng="0" ptsTypes="AA">
                                      <p:cBhvr>
                                        <p:cTn id="18" dur="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5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6 L -0.15122 -0.00348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69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3333E-6 L 0.07848 -0.00208 " pathEditMode="relative" rAng="0" ptsTypes="AA">
                                      <p:cBhvr>
                                        <p:cTn id="32" dur="1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4" y="-11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22222E-6 L -0.07014 -0.01065 " pathEditMode="relative" rAng="0" ptsTypes="AA">
                                      <p:cBhvr>
                                        <p:cTn id="34" dur="1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7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9" grpId="0" animBg="1"/>
      <p:bldP spid="25" grpId="0"/>
      <p:bldP spid="26" grpId="0" build="allAtOnce"/>
      <p:bldP spid="10240" grpId="0"/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F18FC-F62B-C832-FB73-C08A22483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6">
            <a:extLst>
              <a:ext uri="{FF2B5EF4-FFF2-40B4-BE49-F238E27FC236}">
                <a16:creationId xmlns:a16="http://schemas.microsoft.com/office/drawing/2014/main" id="{61383642-FB87-E35D-2BD4-CF7299DAE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5663" y="1676400"/>
            <a:ext cx="5492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74320" rIns="27432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57043992-AFAC-E4E5-F724-AB1CF8ACB922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9" name="Text Box 74">
            <a:extLst>
              <a:ext uri="{FF2B5EF4-FFF2-40B4-BE49-F238E27FC236}">
                <a16:creationId xmlns:a16="http://schemas.microsoft.com/office/drawing/2014/main" id="{142D425F-1F75-E76B-D0EA-B0433E217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" name="Text Box 74">
            <a:extLst>
              <a:ext uri="{FF2B5EF4-FFF2-40B4-BE49-F238E27FC236}">
                <a16:creationId xmlns:a16="http://schemas.microsoft.com/office/drawing/2014/main" id="{A5306A49-D7FC-6E2D-1D1E-F125848FE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0244" name="Text Box 74">
            <a:extLst>
              <a:ext uri="{FF2B5EF4-FFF2-40B4-BE49-F238E27FC236}">
                <a16:creationId xmlns:a16="http://schemas.microsoft.com/office/drawing/2014/main" id="{61E3BE5B-D447-27D9-3F5E-7D3DB24CA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52432"/>
            <a:ext cx="11783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  <a:sym typeface="Symbol" panose="05050102010706020507" pitchFamily="18" charset="2"/>
              </a:rPr>
              <a:t>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Java</a:t>
            </a:r>
          </a:p>
        </p:txBody>
      </p:sp>
      <p:sp>
        <p:nvSpPr>
          <p:cNvPr id="10245" name="Text Box 74">
            <a:extLst>
              <a:ext uri="{FF2B5EF4-FFF2-40B4-BE49-F238E27FC236}">
                <a16:creationId xmlns:a16="http://schemas.microsoft.com/office/drawing/2014/main" id="{E59DADF7-E29C-13EB-F840-83648771C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2810" y="6210013"/>
            <a:ext cx="11398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  <a:sym typeface="Symbol" panose="05050102010706020507" pitchFamily="18" charset="2"/>
              </a:rPr>
              <a:t>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TM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" name="Text Box 74">
            <a:extLst>
              <a:ext uri="{FF2B5EF4-FFF2-40B4-BE49-F238E27FC236}">
                <a16:creationId xmlns:a16="http://schemas.microsoft.com/office/drawing/2014/main" id="{333EE10F-0431-E2E7-196B-C65452547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863" y="470263"/>
            <a:ext cx="25968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  <a:sym typeface="Symbol" panose="05050102010706020507" pitchFamily="18" charset="2"/>
              </a:rPr>
              <a:t>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TM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anose="05050102010706020507" pitchFamily="18" charset="2"/>
              </a:rPr>
              <a:t>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CCD803B-2612-4A33-B4CA-303F39D09AE7}"/>
              </a:ext>
            </a:extLst>
          </p:cNvPr>
          <p:cNvGrpSpPr/>
          <p:nvPr/>
        </p:nvGrpSpPr>
        <p:grpSpPr>
          <a:xfrm>
            <a:off x="3733800" y="3090122"/>
            <a:ext cx="1567633" cy="1335826"/>
            <a:chOff x="3423796" y="1629042"/>
            <a:chExt cx="1567633" cy="1335826"/>
          </a:xfrm>
        </p:grpSpPr>
        <p:pic>
          <p:nvPicPr>
            <p:cNvPr id="32770" name="Picture 2" descr="Compilers | Stanford Online">
              <a:extLst>
                <a:ext uri="{FF2B5EF4-FFF2-40B4-BE49-F238E27FC236}">
                  <a16:creationId xmlns:a16="http://schemas.microsoft.com/office/drawing/2014/main" id="{1A61E478-EE8F-4B5C-B8B5-803DA4A7D6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3796" y="2082948"/>
              <a:ext cx="1567633" cy="8819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102DB760-B46E-4859-ACE3-A7E38B28C7E2}"/>
                </a:ext>
              </a:extLst>
            </p:cNvPr>
            <p:cNvSpPr/>
            <p:nvPr/>
          </p:nvSpPr>
          <p:spPr>
            <a:xfrm>
              <a:off x="3869930" y="1629042"/>
              <a:ext cx="706924" cy="461665"/>
            </a:xfrm>
            <a:prstGeom prst="rightArrow">
              <a:avLst/>
            </a:prstGeom>
            <a:ln>
              <a:solidFill>
                <a:srgbClr val="00FF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FA9C021-7D1D-4B78-9712-25820D30B11C}"/>
              </a:ext>
            </a:extLst>
          </p:cNvPr>
          <p:cNvGrpSpPr/>
          <p:nvPr/>
        </p:nvGrpSpPr>
        <p:grpSpPr>
          <a:xfrm>
            <a:off x="1981200" y="2672093"/>
            <a:ext cx="1631271" cy="1753855"/>
            <a:chOff x="1371600" y="1211013"/>
            <a:chExt cx="1631271" cy="1753855"/>
          </a:xfrm>
        </p:grpSpPr>
        <p:pic>
          <p:nvPicPr>
            <p:cNvPr id="13" name="Picture 2" descr="http://t3.gstatic.com/images?q=tbn:ANd9GcStOf72nKOG0fnJE1aGb8D3iOHuxiodFdTyHbXb3E8A15ylzmWH6Q">
              <a:extLst>
                <a:ext uri="{FF2B5EF4-FFF2-40B4-BE49-F238E27FC236}">
                  <a16:creationId xmlns:a16="http://schemas.microsoft.com/office/drawing/2014/main" id="{9D7751E9-74F8-4762-828D-48E4DA119B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1593268"/>
              <a:ext cx="1631271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836E0CA-8AE3-4C1C-B664-D3C4A14065BE}"/>
                </a:ext>
              </a:extLst>
            </p:cNvPr>
            <p:cNvSpPr/>
            <p:nvPr/>
          </p:nvSpPr>
          <p:spPr>
            <a:xfrm>
              <a:off x="1964605" y="1211013"/>
              <a:ext cx="30489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J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C4F95C2-C963-4B26-B570-8E5A80FAF1F6}"/>
              </a:ext>
            </a:extLst>
          </p:cNvPr>
          <p:cNvGrpSpPr/>
          <p:nvPr/>
        </p:nvGrpSpPr>
        <p:grpSpPr>
          <a:xfrm>
            <a:off x="5410200" y="2662416"/>
            <a:ext cx="2056301" cy="1763532"/>
            <a:chOff x="4800600" y="1201336"/>
            <a:chExt cx="2056301" cy="1763532"/>
          </a:xfrm>
        </p:grpSpPr>
        <p:pic>
          <p:nvPicPr>
            <p:cNvPr id="12" name="Picture 28" descr="animated-addone">
              <a:extLst>
                <a:ext uri="{FF2B5EF4-FFF2-40B4-BE49-F238E27FC236}">
                  <a16:creationId xmlns:a16="http://schemas.microsoft.com/office/drawing/2014/main" id="{272548C5-65C5-4C98-A03E-BCF32DD6B661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1593268"/>
              <a:ext cx="2056301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09417D4-6954-4D15-B2EC-16D7787B76ED}"/>
                </a:ext>
              </a:extLst>
            </p:cNvPr>
            <p:cNvSpPr/>
            <p:nvPr/>
          </p:nvSpPr>
          <p:spPr>
            <a:xfrm>
              <a:off x="5740408" y="1201336"/>
              <a:ext cx="45877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M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53" name="AutoShape 8">
            <a:extLst>
              <a:ext uri="{FF2B5EF4-FFF2-40B4-BE49-F238E27FC236}">
                <a16:creationId xmlns:a16="http://schemas.microsoft.com/office/drawing/2014/main" id="{F1AEE3AD-7476-4D51-A5C1-64F3AB04D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0797" y="4585280"/>
            <a:ext cx="5655403" cy="824920"/>
          </a:xfrm>
          <a:prstGeom prst="wedgeRectCallout">
            <a:avLst>
              <a:gd name="adj1" fmla="val -55606"/>
              <a:gd name="adj2" fmla="val -30635"/>
            </a:avLst>
          </a:prstGeom>
          <a:noFill/>
          <a:ln w="12700">
            <a:solidFill>
              <a:srgbClr val="4D020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This works just like the compiler</a:t>
            </a:r>
            <a:b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</a:b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that translates Java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code </a:t>
            </a:r>
            <a:r>
              <a:rPr kumimoji="0" lang="en-CA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into Machine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  <a:sym typeface="Symbol" pitchFamily="18" charset="2"/>
              </a:rPr>
              <a:t>code.</a:t>
            </a:r>
            <a:endParaRPr kumimoji="0" lang="en-CA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24" name="Text Box 74">
            <a:extLst>
              <a:ext uri="{FF2B5EF4-FFF2-40B4-BE49-F238E27FC236}">
                <a16:creationId xmlns:a16="http://schemas.microsoft.com/office/drawing/2014/main" id="{8C472F3B-F951-7600-B8E3-50B7CAC7C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</p:spTree>
    <p:extLst>
      <p:ext uri="{BB962C8B-B14F-4D97-AF65-F5344CB8AC3E}">
        <p14:creationId xmlns:p14="http://schemas.microsoft.com/office/powerpoint/2010/main" val="330404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455E0-E38E-20A5-7ABC-EA236EFFE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2A653CC3-EF63-1B92-B6C5-E318C5C63118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1065F2ED-A4D0-5A4D-D32B-D536A6137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9B0877BC-4829-02EB-528E-7EA0A5EF0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877E2294-85A1-A90E-BEF2-753FDD058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" name="AutoShape 55">
            <a:extLst>
              <a:ext uri="{FF2B5EF4-FFF2-40B4-BE49-F238E27FC236}">
                <a16:creationId xmlns:a16="http://schemas.microsoft.com/office/drawing/2014/main" id="{48CEE167-66C1-CA3D-BEEB-58A1EA325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411405"/>
            <a:ext cx="5334000" cy="931996"/>
          </a:xfrm>
          <a:prstGeom prst="wedgeRoundRectCallout">
            <a:avLst>
              <a:gd name="adj1" fmla="val -45896"/>
              <a:gd name="adj2" fmla="val 62048"/>
              <a:gd name="adj3" fmla="val 16667"/>
            </a:avLst>
          </a:prstGeom>
          <a:noFill/>
          <a:ln w="127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9900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a free variable.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All the statements know and are about it.</a:t>
            </a:r>
          </a:p>
        </p:txBody>
      </p:sp>
      <p:pic>
        <p:nvPicPr>
          <p:cNvPr id="11" name="Picture 5" descr="j0116172">
            <a:extLst>
              <a:ext uri="{FF2B5EF4-FFF2-40B4-BE49-F238E27FC236}">
                <a16:creationId xmlns:a16="http://schemas.microsoft.com/office/drawing/2014/main" id="{8F4CF1B0-5733-5CC9-BA1D-62269CFBC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977" y="4863543"/>
            <a:ext cx="1397000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74">
            <a:extLst>
              <a:ext uri="{FF2B5EF4-FFF2-40B4-BE49-F238E27FC236}">
                <a16:creationId xmlns:a16="http://schemas.microsoft.com/office/drawing/2014/main" id="{CD1A8788-0B5E-C090-833B-CDF12781D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559092C-616C-5A29-8BA5-CB0746F5E6EB}"/>
              </a:ext>
            </a:extLst>
          </p:cNvPr>
          <p:cNvSpPr/>
          <p:nvPr/>
        </p:nvSpPr>
        <p:spPr>
          <a:xfrm>
            <a:off x="3410151" y="1219200"/>
            <a:ext cx="4760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446901C-9C34-FE04-9D54-2F74EE73C6FA}"/>
              </a:ext>
            </a:extLst>
          </p:cNvPr>
          <p:cNvSpPr/>
          <p:nvPr/>
        </p:nvSpPr>
        <p:spPr>
          <a:xfrm>
            <a:off x="3505200" y="3460757"/>
            <a:ext cx="4760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9B05C07-956E-C206-B8A9-AECDD69A2133}"/>
              </a:ext>
            </a:extLst>
          </p:cNvPr>
          <p:cNvSpPr/>
          <p:nvPr/>
        </p:nvSpPr>
        <p:spPr>
          <a:xfrm>
            <a:off x="4871014" y="5854337"/>
            <a:ext cx="4760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29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/>
      <p:bldP spid="17" grpId="0" animBg="1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0689A-3AAD-7465-1270-956F6CF82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AA98434F-C6C0-880A-181D-37333CE30D97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BFD64F2E-479B-8D22-7A4A-ACFA125D1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1F90D07D-3DD6-EE46-27CC-6000CB5D2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7872EB0D-FE61-C225-96F0-6A9120D2A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AutoShape 55">
            <a:extLst>
              <a:ext uri="{FF2B5EF4-FFF2-40B4-BE49-F238E27FC236}">
                <a16:creationId xmlns:a16="http://schemas.microsoft.com/office/drawing/2014/main" id="{AFF2BFFC-9FA6-1E2D-6D29-BC58A4E20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411405"/>
            <a:ext cx="6553200" cy="931996"/>
          </a:xfrm>
          <a:prstGeom prst="wedgeRoundRectCallout">
            <a:avLst>
              <a:gd name="adj1" fmla="val -47442"/>
              <a:gd name="adj2" fmla="val 62048"/>
              <a:gd name="adj3" fmla="val 16667"/>
            </a:avLst>
          </a:prstGeom>
          <a:noFill/>
          <a:ln w="127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Assume we have oracles that assure us of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Then the prover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pic>
        <p:nvPicPr>
          <p:cNvPr id="12" name="Picture 11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95B31AF9-5479-BD5A-C19B-54851BADB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33" y="229063"/>
            <a:ext cx="965133" cy="988405"/>
          </a:xfrm>
          <a:prstGeom prst="rect">
            <a:avLst/>
          </a:prstGeom>
        </p:spPr>
      </p:pic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B0D0BAD7-F662-0AE5-E906-CBABB305E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1437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j0116172">
            <a:extLst>
              <a:ext uri="{FF2B5EF4-FFF2-40B4-BE49-F238E27FC236}">
                <a16:creationId xmlns:a16="http://schemas.microsoft.com/office/drawing/2014/main" id="{86CDBBCA-8A33-2704-764A-B513A55B5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977" y="4863543"/>
            <a:ext cx="1397000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08E2828F-5EE3-5D90-43D6-3216398DB523}"/>
              </a:ext>
            </a:extLst>
          </p:cNvPr>
          <p:cNvSpPr/>
          <p:nvPr/>
        </p:nvSpPr>
        <p:spPr>
          <a:xfrm>
            <a:off x="4095951" y="565413"/>
            <a:ext cx="965133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0" name="Text Box 74">
            <a:extLst>
              <a:ext uri="{FF2B5EF4-FFF2-40B4-BE49-F238E27FC236}">
                <a16:creationId xmlns:a16="http://schemas.microsoft.com/office/drawing/2014/main" id="{928D55BB-D4A3-9606-FD3D-11F595E05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9A20BD2F-C35E-EC4A-899F-FD2E74DA45BF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6357" y="5429250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A27A25CC-2066-C989-24E0-126BDA70C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2E3CA19D-0DC9-97FB-046F-FB74C04EF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7FBD0D3B-890F-F056-5DC5-4CB13097E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61B607C0-4489-07CC-D8A4-D4CA8B4A9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969890B0-AECD-3AAC-4999-0A2CCEFD8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26BA657E-1A86-33C3-E55E-E4BB6B617DEC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AAD07686-8176-0F95-26BA-9C34EEB27691}"/>
              </a:ext>
            </a:extLst>
          </p:cNvPr>
          <p:cNvSpPr/>
          <p:nvPr/>
        </p:nvSpPr>
        <p:spPr>
          <a:xfrm>
            <a:off x="5156993" y="533400"/>
            <a:ext cx="507933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07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19" grpId="1" animBg="1"/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12AD1-D353-2782-03FB-64A72D755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F6BB3E0B-C056-A6F3-4CAF-CAF13B5C5112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91F00CCA-8D73-412B-90EE-01CA8F68A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F24691A7-2EDC-C8D0-097E-58951466F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6EDED7DC-128D-C2E2-AF41-EE96E8E82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2" name="Picture 11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E57BFB64-77F3-5314-8852-33F8EACA85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33" y="229063"/>
            <a:ext cx="965133" cy="988405"/>
          </a:xfrm>
          <a:prstGeom prst="rect">
            <a:avLst/>
          </a:prstGeom>
        </p:spPr>
      </p:pic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3E52A54B-7BF6-6310-1DEA-77B0C7820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1437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74">
            <a:extLst>
              <a:ext uri="{FF2B5EF4-FFF2-40B4-BE49-F238E27FC236}">
                <a16:creationId xmlns:a16="http://schemas.microsoft.com/office/drawing/2014/main" id="{A14E7364-25D8-E438-BAA6-CB01CA5CF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CA11C288-9F19-6EC8-D556-11AC9218C72F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6357" y="5429250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265C9C90-31E6-F66D-0717-308E556BF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A451B289-5236-FA8C-3755-86A1F0237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47EF5013-1AF7-8ACF-FE39-95CBF6802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C5E9DB37-A81F-5804-ED7E-80846BEF2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22CD72BE-A1C7-CBF5-4EE2-643FD7ABA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915C9F83-FDDD-4FE6-060B-C0273AC48C10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34" name="AutoShape 46">
            <a:extLst>
              <a:ext uri="{FF2B5EF4-FFF2-40B4-BE49-F238E27FC236}">
                <a16:creationId xmlns:a16="http://schemas.microsoft.com/office/drawing/2014/main" id="{C7A671C2-FA7F-648E-9208-ED1EFB94D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3661486"/>
            <a:ext cx="7629006" cy="1748714"/>
          </a:xfrm>
          <a:prstGeom prst="wedgeRoundRectCallout">
            <a:avLst>
              <a:gd name="adj1" fmla="val 48035"/>
              <a:gd name="adj2" fmla="val 66449"/>
              <a:gd name="adj3" fmla="val 16667"/>
            </a:avLst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computable by TM,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because there is at least one fixed TM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that computes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because on every input 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gets the right answer,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because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P(I)=M(I)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2" name="Text Box 74">
            <a:extLst>
              <a:ext uri="{FF2B5EF4-FFF2-40B4-BE49-F238E27FC236}">
                <a16:creationId xmlns:a16="http://schemas.microsoft.com/office/drawing/2014/main" id="{E1F50EE8-BB81-BE96-4A40-AA7C1394E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469" y="6288198"/>
            <a:ext cx="389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E911E91-8AFB-87B2-E817-84B865F3AF82}"/>
              </a:ext>
            </a:extLst>
          </p:cNvPr>
          <p:cNvSpPr/>
          <p:nvPr/>
        </p:nvSpPr>
        <p:spPr>
          <a:xfrm>
            <a:off x="2209800" y="626745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6427261-42AD-0D9D-5934-8D2468C519AD}"/>
              </a:ext>
            </a:extLst>
          </p:cNvPr>
          <p:cNvSpPr/>
          <p:nvPr/>
        </p:nvSpPr>
        <p:spPr>
          <a:xfrm>
            <a:off x="3448251" y="62865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ECF7153-2261-F973-8843-4032947F5A76}"/>
              </a:ext>
            </a:extLst>
          </p:cNvPr>
          <p:cNvSpPr/>
          <p:nvPr/>
        </p:nvSpPr>
        <p:spPr>
          <a:xfrm>
            <a:off x="4667250" y="630555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15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allAtOnce" animBg="1"/>
      <p:bldP spid="42" grpId="0"/>
      <p:bldP spid="54" grpId="0" animBg="1"/>
      <p:bldP spid="54" grpId="1" animBg="1"/>
      <p:bldP spid="56" grpId="0" animBg="1"/>
      <p:bldP spid="56" grpId="1" animBg="1"/>
      <p:bldP spid="5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4B2F6-1968-3F66-3042-41FB9909D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91114B6B-DFDF-796A-2B05-5059180227AC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C10D8EFA-EB78-4B20-0A89-4AF7DEC47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33074E71-9E6B-993D-18D1-FD9976514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20A47169-9209-7DC8-8584-EF43FF4CF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2" name="Picture 11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7B8030AC-5DC1-4CFE-757F-1D8C6121AC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33" y="229063"/>
            <a:ext cx="965133" cy="988405"/>
          </a:xfrm>
          <a:prstGeom prst="rect">
            <a:avLst/>
          </a:prstGeom>
        </p:spPr>
      </p:pic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C8E0A4E8-49BF-1F28-68AB-8E7328487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1437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74">
            <a:extLst>
              <a:ext uri="{FF2B5EF4-FFF2-40B4-BE49-F238E27FC236}">
                <a16:creationId xmlns:a16="http://schemas.microsoft.com/office/drawing/2014/main" id="{763EDC2A-77E3-6A10-BEDF-201DE563D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8839BE5A-8B7E-A973-6E6A-79942F5ED058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6357" y="5429250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30DB86C7-F8C7-D86D-573D-4BA46D2B7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B67E8583-750D-42EF-97D5-81D99379D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88F0CBEF-E47D-44BA-3A42-381D3DFB1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ED43B313-24F6-3675-8038-1B5C821DE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4B709FA5-1115-9586-BF5B-E89CF8F05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FC17328B-79FC-9C26-2A46-8FAFA4301E7B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42" name="Text Box 74">
            <a:extLst>
              <a:ext uri="{FF2B5EF4-FFF2-40B4-BE49-F238E27FC236}">
                <a16:creationId xmlns:a16="http://schemas.microsoft.com/office/drawing/2014/main" id="{C4249224-0434-5EAD-A42C-517C958C9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469" y="6288198"/>
            <a:ext cx="389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F82040A-B6F1-4B0A-9A59-7C99B2902CBC}"/>
              </a:ext>
            </a:extLst>
          </p:cNvPr>
          <p:cNvSpPr/>
          <p:nvPr/>
        </p:nvSpPr>
        <p:spPr>
          <a:xfrm>
            <a:off x="2209800" y="626745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30A9A9-F467-CC83-89A3-196E558606E1}"/>
              </a:ext>
            </a:extLst>
          </p:cNvPr>
          <p:cNvSpPr/>
          <p:nvPr/>
        </p:nvSpPr>
        <p:spPr>
          <a:xfrm>
            <a:off x="3448251" y="62865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AE9FF39-1359-DA34-9C4E-56A037CBA318}"/>
              </a:ext>
            </a:extLst>
          </p:cNvPr>
          <p:cNvSpPr/>
          <p:nvPr/>
        </p:nvSpPr>
        <p:spPr>
          <a:xfrm>
            <a:off x="4667250" y="630555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AutoShape 46">
            <a:extLst>
              <a:ext uri="{FF2B5EF4-FFF2-40B4-BE49-F238E27FC236}">
                <a16:creationId xmlns:a16="http://schemas.microsoft.com/office/drawing/2014/main" id="{78F41380-25E9-AAC9-D561-756C0F2E2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347" y="4270470"/>
            <a:ext cx="5810054" cy="1673130"/>
          </a:xfrm>
          <a:prstGeom prst="wedgeRoundRectCallout">
            <a:avLst>
              <a:gd name="adj1" fmla="val 53638"/>
              <a:gd name="adj2" fmla="val 33894"/>
              <a:gd name="adj3" fmla="val 16667"/>
            </a:avLst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prove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by playing the following game: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constructs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Adversary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arbitrary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grpSp>
        <p:nvGrpSpPr>
          <p:cNvPr id="3" name="Group 45">
            <a:extLst>
              <a:ext uri="{FF2B5EF4-FFF2-40B4-BE49-F238E27FC236}">
                <a16:creationId xmlns:a16="http://schemas.microsoft.com/office/drawing/2014/main" id="{EF4307FC-9B53-EAAA-D2B5-9644BBDEA62A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8199" y="3752850"/>
            <a:ext cx="601279" cy="1428750"/>
            <a:chOff x="2593" y="768"/>
            <a:chExt cx="849" cy="1475"/>
          </a:xfrm>
        </p:grpSpPr>
        <p:sp>
          <p:nvSpPr>
            <p:cNvPr id="4" name="Freeform 46">
              <a:extLst>
                <a:ext uri="{FF2B5EF4-FFF2-40B4-BE49-F238E27FC236}">
                  <a16:creationId xmlns:a16="http://schemas.microsoft.com/office/drawing/2014/main" id="{9DF010C6-31C1-4B5A-241F-D1CCB263A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" y="1179"/>
              <a:ext cx="302" cy="308"/>
            </a:xfrm>
            <a:custGeom>
              <a:avLst/>
              <a:gdLst>
                <a:gd name="T0" fmla="*/ 220 w 302"/>
                <a:gd name="T1" fmla="*/ 225 h 308"/>
                <a:gd name="T2" fmla="*/ 220 w 302"/>
                <a:gd name="T3" fmla="*/ 197 h 308"/>
                <a:gd name="T4" fmla="*/ 216 w 302"/>
                <a:gd name="T5" fmla="*/ 159 h 308"/>
                <a:gd name="T6" fmla="*/ 208 w 302"/>
                <a:gd name="T7" fmla="*/ 135 h 308"/>
                <a:gd name="T8" fmla="*/ 198 w 302"/>
                <a:gd name="T9" fmla="*/ 116 h 308"/>
                <a:gd name="T10" fmla="*/ 181 w 302"/>
                <a:gd name="T11" fmla="*/ 93 h 308"/>
                <a:gd name="T12" fmla="*/ 193 w 302"/>
                <a:gd name="T13" fmla="*/ 80 h 308"/>
                <a:gd name="T14" fmla="*/ 199 w 302"/>
                <a:gd name="T15" fmla="*/ 60 h 308"/>
                <a:gd name="T16" fmla="*/ 196 w 302"/>
                <a:gd name="T17" fmla="*/ 38 h 308"/>
                <a:gd name="T18" fmla="*/ 184 w 302"/>
                <a:gd name="T19" fmla="*/ 18 h 308"/>
                <a:gd name="T20" fmla="*/ 163 w 302"/>
                <a:gd name="T21" fmla="*/ 5 h 308"/>
                <a:gd name="T22" fmla="*/ 142 w 302"/>
                <a:gd name="T23" fmla="*/ 0 h 308"/>
                <a:gd name="T24" fmla="*/ 136 w 302"/>
                <a:gd name="T25" fmla="*/ 9 h 308"/>
                <a:gd name="T26" fmla="*/ 148 w 302"/>
                <a:gd name="T27" fmla="*/ 15 h 308"/>
                <a:gd name="T28" fmla="*/ 160 w 302"/>
                <a:gd name="T29" fmla="*/ 23 h 308"/>
                <a:gd name="T30" fmla="*/ 172 w 302"/>
                <a:gd name="T31" fmla="*/ 39 h 308"/>
                <a:gd name="T32" fmla="*/ 171 w 302"/>
                <a:gd name="T33" fmla="*/ 57 h 308"/>
                <a:gd name="T34" fmla="*/ 157 w 302"/>
                <a:gd name="T35" fmla="*/ 71 h 308"/>
                <a:gd name="T36" fmla="*/ 151 w 302"/>
                <a:gd name="T37" fmla="*/ 74 h 308"/>
                <a:gd name="T38" fmla="*/ 117 w 302"/>
                <a:gd name="T39" fmla="*/ 71 h 308"/>
                <a:gd name="T40" fmla="*/ 93 w 302"/>
                <a:gd name="T41" fmla="*/ 74 h 308"/>
                <a:gd name="T42" fmla="*/ 69 w 302"/>
                <a:gd name="T43" fmla="*/ 84 h 308"/>
                <a:gd name="T44" fmla="*/ 64 w 302"/>
                <a:gd name="T45" fmla="*/ 87 h 308"/>
                <a:gd name="T46" fmla="*/ 45 w 302"/>
                <a:gd name="T47" fmla="*/ 75 h 308"/>
                <a:gd name="T48" fmla="*/ 28 w 302"/>
                <a:gd name="T49" fmla="*/ 59 h 308"/>
                <a:gd name="T50" fmla="*/ 25 w 302"/>
                <a:gd name="T51" fmla="*/ 48 h 308"/>
                <a:gd name="T52" fmla="*/ 30 w 302"/>
                <a:gd name="T53" fmla="*/ 36 h 308"/>
                <a:gd name="T54" fmla="*/ 43 w 302"/>
                <a:gd name="T55" fmla="*/ 29 h 308"/>
                <a:gd name="T56" fmla="*/ 48 w 302"/>
                <a:gd name="T57" fmla="*/ 20 h 308"/>
                <a:gd name="T58" fmla="*/ 40 w 302"/>
                <a:gd name="T59" fmla="*/ 15 h 308"/>
                <a:gd name="T60" fmla="*/ 25 w 302"/>
                <a:gd name="T61" fmla="*/ 18 h 308"/>
                <a:gd name="T62" fmla="*/ 6 w 302"/>
                <a:gd name="T63" fmla="*/ 36 h 308"/>
                <a:gd name="T64" fmla="*/ 0 w 302"/>
                <a:gd name="T65" fmla="*/ 56 h 308"/>
                <a:gd name="T66" fmla="*/ 6 w 302"/>
                <a:gd name="T67" fmla="*/ 74 h 308"/>
                <a:gd name="T68" fmla="*/ 22 w 302"/>
                <a:gd name="T69" fmla="*/ 93 h 308"/>
                <a:gd name="T70" fmla="*/ 40 w 302"/>
                <a:gd name="T71" fmla="*/ 107 h 308"/>
                <a:gd name="T72" fmla="*/ 25 w 302"/>
                <a:gd name="T73" fmla="*/ 140 h 308"/>
                <a:gd name="T74" fmla="*/ 22 w 302"/>
                <a:gd name="T75" fmla="*/ 171 h 308"/>
                <a:gd name="T76" fmla="*/ 24 w 302"/>
                <a:gd name="T77" fmla="*/ 204 h 308"/>
                <a:gd name="T78" fmla="*/ 27 w 302"/>
                <a:gd name="T79" fmla="*/ 233 h 308"/>
                <a:gd name="T80" fmla="*/ 39 w 302"/>
                <a:gd name="T81" fmla="*/ 258 h 308"/>
                <a:gd name="T82" fmla="*/ 55 w 302"/>
                <a:gd name="T83" fmla="*/ 278 h 308"/>
                <a:gd name="T84" fmla="*/ 79 w 302"/>
                <a:gd name="T85" fmla="*/ 293 h 308"/>
                <a:gd name="T86" fmla="*/ 99 w 302"/>
                <a:gd name="T87" fmla="*/ 303 h 308"/>
                <a:gd name="T88" fmla="*/ 124 w 302"/>
                <a:gd name="T89" fmla="*/ 308 h 308"/>
                <a:gd name="T90" fmla="*/ 148 w 302"/>
                <a:gd name="T91" fmla="*/ 308 h 308"/>
                <a:gd name="T92" fmla="*/ 172 w 302"/>
                <a:gd name="T93" fmla="*/ 305 h 308"/>
                <a:gd name="T94" fmla="*/ 196 w 302"/>
                <a:gd name="T95" fmla="*/ 297 h 308"/>
                <a:gd name="T96" fmla="*/ 208 w 302"/>
                <a:gd name="T97" fmla="*/ 284 h 308"/>
                <a:gd name="T98" fmla="*/ 220 w 302"/>
                <a:gd name="T99" fmla="*/ 266 h 308"/>
                <a:gd name="T100" fmla="*/ 253 w 302"/>
                <a:gd name="T101" fmla="*/ 278 h 308"/>
                <a:gd name="T102" fmla="*/ 273 w 302"/>
                <a:gd name="T103" fmla="*/ 288 h 308"/>
                <a:gd name="T104" fmla="*/ 288 w 302"/>
                <a:gd name="T105" fmla="*/ 290 h 308"/>
                <a:gd name="T106" fmla="*/ 298 w 302"/>
                <a:gd name="T107" fmla="*/ 281 h 308"/>
                <a:gd name="T108" fmla="*/ 302 w 302"/>
                <a:gd name="T109" fmla="*/ 269 h 308"/>
                <a:gd name="T110" fmla="*/ 294 w 302"/>
                <a:gd name="T111" fmla="*/ 254 h 308"/>
                <a:gd name="T112" fmla="*/ 270 w 302"/>
                <a:gd name="T113" fmla="*/ 243 h 308"/>
                <a:gd name="T114" fmla="*/ 238 w 302"/>
                <a:gd name="T115" fmla="*/ 236 h 308"/>
                <a:gd name="T116" fmla="*/ 220 w 302"/>
                <a:gd name="T117" fmla="*/ 225 h 3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2"/>
                <a:gd name="T178" fmla="*/ 0 h 308"/>
                <a:gd name="T179" fmla="*/ 302 w 302"/>
                <a:gd name="T180" fmla="*/ 308 h 3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2" h="308">
                  <a:moveTo>
                    <a:pt x="220" y="225"/>
                  </a:moveTo>
                  <a:lnTo>
                    <a:pt x="220" y="197"/>
                  </a:lnTo>
                  <a:lnTo>
                    <a:pt x="216" y="159"/>
                  </a:lnTo>
                  <a:lnTo>
                    <a:pt x="208" y="135"/>
                  </a:lnTo>
                  <a:lnTo>
                    <a:pt x="198" y="116"/>
                  </a:lnTo>
                  <a:lnTo>
                    <a:pt x="181" y="93"/>
                  </a:lnTo>
                  <a:lnTo>
                    <a:pt x="193" y="80"/>
                  </a:lnTo>
                  <a:lnTo>
                    <a:pt x="199" y="60"/>
                  </a:lnTo>
                  <a:lnTo>
                    <a:pt x="196" y="38"/>
                  </a:lnTo>
                  <a:lnTo>
                    <a:pt x="184" y="18"/>
                  </a:lnTo>
                  <a:lnTo>
                    <a:pt x="163" y="5"/>
                  </a:lnTo>
                  <a:lnTo>
                    <a:pt x="142" y="0"/>
                  </a:lnTo>
                  <a:lnTo>
                    <a:pt x="136" y="9"/>
                  </a:lnTo>
                  <a:lnTo>
                    <a:pt x="148" y="15"/>
                  </a:lnTo>
                  <a:lnTo>
                    <a:pt x="160" y="23"/>
                  </a:lnTo>
                  <a:lnTo>
                    <a:pt x="172" y="39"/>
                  </a:lnTo>
                  <a:lnTo>
                    <a:pt x="171" y="57"/>
                  </a:lnTo>
                  <a:lnTo>
                    <a:pt x="157" y="71"/>
                  </a:lnTo>
                  <a:lnTo>
                    <a:pt x="151" y="74"/>
                  </a:lnTo>
                  <a:lnTo>
                    <a:pt x="117" y="71"/>
                  </a:lnTo>
                  <a:lnTo>
                    <a:pt x="93" y="74"/>
                  </a:lnTo>
                  <a:lnTo>
                    <a:pt x="69" y="84"/>
                  </a:lnTo>
                  <a:lnTo>
                    <a:pt x="64" y="87"/>
                  </a:lnTo>
                  <a:lnTo>
                    <a:pt x="45" y="75"/>
                  </a:lnTo>
                  <a:lnTo>
                    <a:pt x="28" y="59"/>
                  </a:lnTo>
                  <a:lnTo>
                    <a:pt x="25" y="48"/>
                  </a:lnTo>
                  <a:lnTo>
                    <a:pt x="30" y="36"/>
                  </a:lnTo>
                  <a:lnTo>
                    <a:pt x="43" y="29"/>
                  </a:lnTo>
                  <a:lnTo>
                    <a:pt x="48" y="20"/>
                  </a:lnTo>
                  <a:lnTo>
                    <a:pt x="40" y="15"/>
                  </a:lnTo>
                  <a:lnTo>
                    <a:pt x="25" y="18"/>
                  </a:lnTo>
                  <a:lnTo>
                    <a:pt x="6" y="36"/>
                  </a:lnTo>
                  <a:lnTo>
                    <a:pt x="0" y="56"/>
                  </a:lnTo>
                  <a:lnTo>
                    <a:pt x="6" y="74"/>
                  </a:lnTo>
                  <a:lnTo>
                    <a:pt x="22" y="93"/>
                  </a:lnTo>
                  <a:lnTo>
                    <a:pt x="40" y="107"/>
                  </a:lnTo>
                  <a:lnTo>
                    <a:pt x="25" y="140"/>
                  </a:lnTo>
                  <a:lnTo>
                    <a:pt x="22" y="171"/>
                  </a:lnTo>
                  <a:lnTo>
                    <a:pt x="24" y="204"/>
                  </a:lnTo>
                  <a:lnTo>
                    <a:pt x="27" y="233"/>
                  </a:lnTo>
                  <a:lnTo>
                    <a:pt x="39" y="258"/>
                  </a:lnTo>
                  <a:lnTo>
                    <a:pt x="55" y="278"/>
                  </a:lnTo>
                  <a:lnTo>
                    <a:pt x="79" y="293"/>
                  </a:lnTo>
                  <a:lnTo>
                    <a:pt x="99" y="303"/>
                  </a:lnTo>
                  <a:lnTo>
                    <a:pt x="124" y="308"/>
                  </a:lnTo>
                  <a:lnTo>
                    <a:pt x="148" y="308"/>
                  </a:lnTo>
                  <a:lnTo>
                    <a:pt x="172" y="305"/>
                  </a:lnTo>
                  <a:lnTo>
                    <a:pt x="196" y="297"/>
                  </a:lnTo>
                  <a:lnTo>
                    <a:pt x="208" y="284"/>
                  </a:lnTo>
                  <a:lnTo>
                    <a:pt x="220" y="266"/>
                  </a:lnTo>
                  <a:lnTo>
                    <a:pt x="253" y="278"/>
                  </a:lnTo>
                  <a:lnTo>
                    <a:pt x="273" y="288"/>
                  </a:lnTo>
                  <a:lnTo>
                    <a:pt x="288" y="290"/>
                  </a:lnTo>
                  <a:lnTo>
                    <a:pt x="298" y="281"/>
                  </a:lnTo>
                  <a:lnTo>
                    <a:pt x="302" y="269"/>
                  </a:lnTo>
                  <a:lnTo>
                    <a:pt x="294" y="254"/>
                  </a:lnTo>
                  <a:lnTo>
                    <a:pt x="270" y="243"/>
                  </a:lnTo>
                  <a:lnTo>
                    <a:pt x="238" y="236"/>
                  </a:lnTo>
                  <a:lnTo>
                    <a:pt x="220" y="22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5" name="Freeform 47">
              <a:extLst>
                <a:ext uri="{FF2B5EF4-FFF2-40B4-BE49-F238E27FC236}">
                  <a16:creationId xmlns:a16="http://schemas.microsoft.com/office/drawing/2014/main" id="{6DB8E2E0-E16D-DA58-D90D-E9E3F6594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1498"/>
              <a:ext cx="216" cy="346"/>
            </a:xfrm>
            <a:custGeom>
              <a:avLst/>
              <a:gdLst>
                <a:gd name="T0" fmla="*/ 45 w 216"/>
                <a:gd name="T1" fmla="*/ 18 h 346"/>
                <a:gd name="T2" fmla="*/ 57 w 216"/>
                <a:gd name="T3" fmla="*/ 8 h 346"/>
                <a:gd name="T4" fmla="*/ 78 w 216"/>
                <a:gd name="T5" fmla="*/ 0 h 346"/>
                <a:gd name="T6" fmla="*/ 99 w 216"/>
                <a:gd name="T7" fmla="*/ 2 h 346"/>
                <a:gd name="T8" fmla="*/ 117 w 216"/>
                <a:gd name="T9" fmla="*/ 5 h 346"/>
                <a:gd name="T10" fmla="*/ 140 w 216"/>
                <a:gd name="T11" fmla="*/ 12 h 346"/>
                <a:gd name="T12" fmla="*/ 158 w 216"/>
                <a:gd name="T13" fmla="*/ 28 h 346"/>
                <a:gd name="T14" fmla="*/ 174 w 216"/>
                <a:gd name="T15" fmla="*/ 44 h 346"/>
                <a:gd name="T16" fmla="*/ 191 w 216"/>
                <a:gd name="T17" fmla="*/ 73 h 346"/>
                <a:gd name="T18" fmla="*/ 203 w 216"/>
                <a:gd name="T19" fmla="*/ 104 h 346"/>
                <a:gd name="T20" fmla="*/ 210 w 216"/>
                <a:gd name="T21" fmla="*/ 139 h 346"/>
                <a:gd name="T22" fmla="*/ 215 w 216"/>
                <a:gd name="T23" fmla="*/ 173 h 346"/>
                <a:gd name="T24" fmla="*/ 216 w 216"/>
                <a:gd name="T25" fmla="*/ 211 h 346"/>
                <a:gd name="T26" fmla="*/ 210 w 216"/>
                <a:gd name="T27" fmla="*/ 245 h 346"/>
                <a:gd name="T28" fmla="*/ 206 w 216"/>
                <a:gd name="T29" fmla="*/ 271 h 346"/>
                <a:gd name="T30" fmla="*/ 195 w 216"/>
                <a:gd name="T31" fmla="*/ 299 h 346"/>
                <a:gd name="T32" fmla="*/ 176 w 216"/>
                <a:gd name="T33" fmla="*/ 320 h 346"/>
                <a:gd name="T34" fmla="*/ 150 w 216"/>
                <a:gd name="T35" fmla="*/ 337 h 346"/>
                <a:gd name="T36" fmla="*/ 114 w 216"/>
                <a:gd name="T37" fmla="*/ 344 h 346"/>
                <a:gd name="T38" fmla="*/ 78 w 216"/>
                <a:gd name="T39" fmla="*/ 346 h 346"/>
                <a:gd name="T40" fmla="*/ 50 w 216"/>
                <a:gd name="T41" fmla="*/ 340 h 346"/>
                <a:gd name="T42" fmla="*/ 24 w 216"/>
                <a:gd name="T43" fmla="*/ 325 h 346"/>
                <a:gd name="T44" fmla="*/ 9 w 216"/>
                <a:gd name="T45" fmla="*/ 302 h 346"/>
                <a:gd name="T46" fmla="*/ 0 w 216"/>
                <a:gd name="T47" fmla="*/ 268 h 346"/>
                <a:gd name="T48" fmla="*/ 3 w 216"/>
                <a:gd name="T49" fmla="*/ 236 h 346"/>
                <a:gd name="T50" fmla="*/ 17 w 216"/>
                <a:gd name="T51" fmla="*/ 211 h 346"/>
                <a:gd name="T52" fmla="*/ 30 w 216"/>
                <a:gd name="T53" fmla="*/ 193 h 346"/>
                <a:gd name="T54" fmla="*/ 42 w 216"/>
                <a:gd name="T55" fmla="*/ 175 h 346"/>
                <a:gd name="T56" fmla="*/ 47 w 216"/>
                <a:gd name="T57" fmla="*/ 155 h 346"/>
                <a:gd name="T58" fmla="*/ 45 w 216"/>
                <a:gd name="T59" fmla="*/ 134 h 346"/>
                <a:gd name="T60" fmla="*/ 38 w 216"/>
                <a:gd name="T61" fmla="*/ 109 h 346"/>
                <a:gd name="T62" fmla="*/ 32 w 216"/>
                <a:gd name="T63" fmla="*/ 85 h 346"/>
                <a:gd name="T64" fmla="*/ 30 w 216"/>
                <a:gd name="T65" fmla="*/ 59 h 346"/>
                <a:gd name="T66" fmla="*/ 35 w 216"/>
                <a:gd name="T67" fmla="*/ 34 h 346"/>
                <a:gd name="T68" fmla="*/ 45 w 216"/>
                <a:gd name="T69" fmla="*/ 18 h 3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6"/>
                <a:gd name="T106" fmla="*/ 0 h 346"/>
                <a:gd name="T107" fmla="*/ 216 w 216"/>
                <a:gd name="T108" fmla="*/ 346 h 3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6" h="346">
                  <a:moveTo>
                    <a:pt x="45" y="18"/>
                  </a:moveTo>
                  <a:lnTo>
                    <a:pt x="57" y="8"/>
                  </a:lnTo>
                  <a:lnTo>
                    <a:pt x="78" y="0"/>
                  </a:lnTo>
                  <a:lnTo>
                    <a:pt x="99" y="2"/>
                  </a:lnTo>
                  <a:lnTo>
                    <a:pt x="117" y="5"/>
                  </a:lnTo>
                  <a:lnTo>
                    <a:pt x="140" y="12"/>
                  </a:lnTo>
                  <a:lnTo>
                    <a:pt x="158" y="28"/>
                  </a:lnTo>
                  <a:lnTo>
                    <a:pt x="174" y="44"/>
                  </a:lnTo>
                  <a:lnTo>
                    <a:pt x="191" y="73"/>
                  </a:lnTo>
                  <a:lnTo>
                    <a:pt x="203" y="104"/>
                  </a:lnTo>
                  <a:lnTo>
                    <a:pt x="210" y="139"/>
                  </a:lnTo>
                  <a:lnTo>
                    <a:pt x="215" y="173"/>
                  </a:lnTo>
                  <a:lnTo>
                    <a:pt x="216" y="211"/>
                  </a:lnTo>
                  <a:lnTo>
                    <a:pt x="210" y="245"/>
                  </a:lnTo>
                  <a:lnTo>
                    <a:pt x="206" y="271"/>
                  </a:lnTo>
                  <a:lnTo>
                    <a:pt x="195" y="299"/>
                  </a:lnTo>
                  <a:lnTo>
                    <a:pt x="176" y="320"/>
                  </a:lnTo>
                  <a:lnTo>
                    <a:pt x="150" y="337"/>
                  </a:lnTo>
                  <a:lnTo>
                    <a:pt x="114" y="344"/>
                  </a:lnTo>
                  <a:lnTo>
                    <a:pt x="78" y="346"/>
                  </a:lnTo>
                  <a:lnTo>
                    <a:pt x="50" y="340"/>
                  </a:lnTo>
                  <a:lnTo>
                    <a:pt x="24" y="325"/>
                  </a:lnTo>
                  <a:lnTo>
                    <a:pt x="9" y="302"/>
                  </a:lnTo>
                  <a:lnTo>
                    <a:pt x="0" y="268"/>
                  </a:lnTo>
                  <a:lnTo>
                    <a:pt x="3" y="236"/>
                  </a:lnTo>
                  <a:lnTo>
                    <a:pt x="17" y="211"/>
                  </a:lnTo>
                  <a:lnTo>
                    <a:pt x="30" y="193"/>
                  </a:lnTo>
                  <a:lnTo>
                    <a:pt x="42" y="175"/>
                  </a:lnTo>
                  <a:lnTo>
                    <a:pt x="47" y="155"/>
                  </a:lnTo>
                  <a:lnTo>
                    <a:pt x="45" y="134"/>
                  </a:lnTo>
                  <a:lnTo>
                    <a:pt x="38" y="109"/>
                  </a:lnTo>
                  <a:lnTo>
                    <a:pt x="32" y="85"/>
                  </a:lnTo>
                  <a:lnTo>
                    <a:pt x="30" y="59"/>
                  </a:lnTo>
                  <a:lnTo>
                    <a:pt x="35" y="34"/>
                  </a:lnTo>
                  <a:lnTo>
                    <a:pt x="45" y="1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6" name="Freeform 48">
              <a:extLst>
                <a:ext uri="{FF2B5EF4-FFF2-40B4-BE49-F238E27FC236}">
                  <a16:creationId xmlns:a16="http://schemas.microsoft.com/office/drawing/2014/main" id="{BE077653-9376-7D43-6789-A2F14ED4D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1515"/>
              <a:ext cx="321" cy="165"/>
            </a:xfrm>
            <a:custGeom>
              <a:avLst/>
              <a:gdLst>
                <a:gd name="T0" fmla="*/ 254 w 321"/>
                <a:gd name="T1" fmla="*/ 36 h 165"/>
                <a:gd name="T2" fmla="*/ 269 w 321"/>
                <a:gd name="T3" fmla="*/ 15 h 165"/>
                <a:gd name="T4" fmla="*/ 294 w 321"/>
                <a:gd name="T5" fmla="*/ 0 h 165"/>
                <a:gd name="T6" fmla="*/ 311 w 321"/>
                <a:gd name="T7" fmla="*/ 3 h 165"/>
                <a:gd name="T8" fmla="*/ 321 w 321"/>
                <a:gd name="T9" fmla="*/ 18 h 165"/>
                <a:gd name="T10" fmla="*/ 318 w 321"/>
                <a:gd name="T11" fmla="*/ 50 h 165"/>
                <a:gd name="T12" fmla="*/ 306 w 321"/>
                <a:gd name="T13" fmla="*/ 80 h 165"/>
                <a:gd name="T14" fmla="*/ 282 w 321"/>
                <a:gd name="T15" fmla="*/ 98 h 165"/>
                <a:gd name="T16" fmla="*/ 243 w 321"/>
                <a:gd name="T17" fmla="*/ 119 h 165"/>
                <a:gd name="T18" fmla="*/ 207 w 321"/>
                <a:gd name="T19" fmla="*/ 147 h 165"/>
                <a:gd name="T20" fmla="*/ 179 w 321"/>
                <a:gd name="T21" fmla="*/ 165 h 165"/>
                <a:gd name="T22" fmla="*/ 162 w 321"/>
                <a:gd name="T23" fmla="*/ 164 h 165"/>
                <a:gd name="T24" fmla="*/ 137 w 321"/>
                <a:gd name="T25" fmla="*/ 149 h 165"/>
                <a:gd name="T26" fmla="*/ 104 w 321"/>
                <a:gd name="T27" fmla="*/ 116 h 165"/>
                <a:gd name="T28" fmla="*/ 75 w 321"/>
                <a:gd name="T29" fmla="*/ 93 h 165"/>
                <a:gd name="T30" fmla="*/ 62 w 321"/>
                <a:gd name="T31" fmla="*/ 98 h 165"/>
                <a:gd name="T32" fmla="*/ 54 w 321"/>
                <a:gd name="T33" fmla="*/ 116 h 165"/>
                <a:gd name="T34" fmla="*/ 50 w 321"/>
                <a:gd name="T35" fmla="*/ 117 h 165"/>
                <a:gd name="T36" fmla="*/ 24 w 321"/>
                <a:gd name="T37" fmla="*/ 120 h 165"/>
                <a:gd name="T38" fmla="*/ 9 w 321"/>
                <a:gd name="T39" fmla="*/ 107 h 165"/>
                <a:gd name="T40" fmla="*/ 2 w 321"/>
                <a:gd name="T41" fmla="*/ 75 h 165"/>
                <a:gd name="T42" fmla="*/ 0 w 321"/>
                <a:gd name="T43" fmla="*/ 30 h 165"/>
                <a:gd name="T44" fmla="*/ 18 w 321"/>
                <a:gd name="T45" fmla="*/ 9 h 165"/>
                <a:gd name="T46" fmla="*/ 45 w 321"/>
                <a:gd name="T47" fmla="*/ 9 h 165"/>
                <a:gd name="T48" fmla="*/ 69 w 321"/>
                <a:gd name="T49" fmla="*/ 20 h 165"/>
                <a:gd name="T50" fmla="*/ 89 w 321"/>
                <a:gd name="T51" fmla="*/ 51 h 165"/>
                <a:gd name="T52" fmla="*/ 104 w 321"/>
                <a:gd name="T53" fmla="*/ 77 h 165"/>
                <a:gd name="T54" fmla="*/ 126 w 321"/>
                <a:gd name="T55" fmla="*/ 101 h 165"/>
                <a:gd name="T56" fmla="*/ 152 w 321"/>
                <a:gd name="T57" fmla="*/ 120 h 165"/>
                <a:gd name="T58" fmla="*/ 171 w 321"/>
                <a:gd name="T59" fmla="*/ 123 h 165"/>
                <a:gd name="T60" fmla="*/ 189 w 321"/>
                <a:gd name="T61" fmla="*/ 116 h 165"/>
                <a:gd name="T62" fmla="*/ 212 w 321"/>
                <a:gd name="T63" fmla="*/ 96 h 165"/>
                <a:gd name="T64" fmla="*/ 231 w 321"/>
                <a:gd name="T65" fmla="*/ 72 h 165"/>
                <a:gd name="T66" fmla="*/ 254 w 321"/>
                <a:gd name="T67" fmla="*/ 36 h 1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21"/>
                <a:gd name="T103" fmla="*/ 0 h 165"/>
                <a:gd name="T104" fmla="*/ 321 w 321"/>
                <a:gd name="T105" fmla="*/ 165 h 1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21" h="165">
                  <a:moveTo>
                    <a:pt x="254" y="36"/>
                  </a:moveTo>
                  <a:lnTo>
                    <a:pt x="269" y="15"/>
                  </a:lnTo>
                  <a:lnTo>
                    <a:pt x="294" y="0"/>
                  </a:lnTo>
                  <a:lnTo>
                    <a:pt x="311" y="3"/>
                  </a:lnTo>
                  <a:lnTo>
                    <a:pt x="321" y="18"/>
                  </a:lnTo>
                  <a:lnTo>
                    <a:pt x="318" y="50"/>
                  </a:lnTo>
                  <a:lnTo>
                    <a:pt x="306" y="80"/>
                  </a:lnTo>
                  <a:lnTo>
                    <a:pt x="282" y="98"/>
                  </a:lnTo>
                  <a:lnTo>
                    <a:pt x="243" y="119"/>
                  </a:lnTo>
                  <a:lnTo>
                    <a:pt x="207" y="147"/>
                  </a:lnTo>
                  <a:lnTo>
                    <a:pt x="179" y="165"/>
                  </a:lnTo>
                  <a:lnTo>
                    <a:pt x="162" y="164"/>
                  </a:lnTo>
                  <a:lnTo>
                    <a:pt x="137" y="149"/>
                  </a:lnTo>
                  <a:lnTo>
                    <a:pt x="104" y="116"/>
                  </a:lnTo>
                  <a:lnTo>
                    <a:pt x="75" y="93"/>
                  </a:lnTo>
                  <a:lnTo>
                    <a:pt x="62" y="98"/>
                  </a:lnTo>
                  <a:lnTo>
                    <a:pt x="54" y="116"/>
                  </a:lnTo>
                  <a:lnTo>
                    <a:pt x="50" y="117"/>
                  </a:lnTo>
                  <a:lnTo>
                    <a:pt x="24" y="120"/>
                  </a:lnTo>
                  <a:lnTo>
                    <a:pt x="9" y="107"/>
                  </a:lnTo>
                  <a:lnTo>
                    <a:pt x="2" y="75"/>
                  </a:lnTo>
                  <a:lnTo>
                    <a:pt x="0" y="30"/>
                  </a:lnTo>
                  <a:lnTo>
                    <a:pt x="18" y="9"/>
                  </a:lnTo>
                  <a:lnTo>
                    <a:pt x="45" y="9"/>
                  </a:lnTo>
                  <a:lnTo>
                    <a:pt x="69" y="20"/>
                  </a:lnTo>
                  <a:lnTo>
                    <a:pt x="89" y="51"/>
                  </a:lnTo>
                  <a:lnTo>
                    <a:pt x="104" y="77"/>
                  </a:lnTo>
                  <a:lnTo>
                    <a:pt x="126" y="101"/>
                  </a:lnTo>
                  <a:lnTo>
                    <a:pt x="152" y="120"/>
                  </a:lnTo>
                  <a:lnTo>
                    <a:pt x="171" y="123"/>
                  </a:lnTo>
                  <a:lnTo>
                    <a:pt x="189" y="116"/>
                  </a:lnTo>
                  <a:lnTo>
                    <a:pt x="212" y="96"/>
                  </a:lnTo>
                  <a:lnTo>
                    <a:pt x="231" y="72"/>
                  </a:lnTo>
                  <a:lnTo>
                    <a:pt x="254" y="36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7" name="Freeform 49">
              <a:extLst>
                <a:ext uri="{FF2B5EF4-FFF2-40B4-BE49-F238E27FC236}">
                  <a16:creationId xmlns:a16="http://schemas.microsoft.com/office/drawing/2014/main" id="{1A547FC4-6C2E-BD70-F0C3-007F42394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" y="1530"/>
              <a:ext cx="240" cy="348"/>
            </a:xfrm>
            <a:custGeom>
              <a:avLst/>
              <a:gdLst>
                <a:gd name="T0" fmla="*/ 16 w 240"/>
                <a:gd name="T1" fmla="*/ 2 h 348"/>
                <a:gd name="T2" fmla="*/ 45 w 240"/>
                <a:gd name="T3" fmla="*/ 6 h 348"/>
                <a:gd name="T4" fmla="*/ 67 w 240"/>
                <a:gd name="T5" fmla="*/ 32 h 348"/>
                <a:gd name="T6" fmla="*/ 91 w 240"/>
                <a:gd name="T7" fmla="*/ 57 h 348"/>
                <a:gd name="T8" fmla="*/ 121 w 240"/>
                <a:gd name="T9" fmla="*/ 81 h 348"/>
                <a:gd name="T10" fmla="*/ 144 w 240"/>
                <a:gd name="T11" fmla="*/ 99 h 348"/>
                <a:gd name="T12" fmla="*/ 169 w 240"/>
                <a:gd name="T13" fmla="*/ 113 h 348"/>
                <a:gd name="T14" fmla="*/ 196 w 240"/>
                <a:gd name="T15" fmla="*/ 126 h 348"/>
                <a:gd name="T16" fmla="*/ 219 w 240"/>
                <a:gd name="T17" fmla="*/ 135 h 348"/>
                <a:gd name="T18" fmla="*/ 235 w 240"/>
                <a:gd name="T19" fmla="*/ 147 h 348"/>
                <a:gd name="T20" fmla="*/ 240 w 240"/>
                <a:gd name="T21" fmla="*/ 159 h 348"/>
                <a:gd name="T22" fmla="*/ 231 w 240"/>
                <a:gd name="T23" fmla="*/ 176 h 348"/>
                <a:gd name="T24" fmla="*/ 210 w 240"/>
                <a:gd name="T25" fmla="*/ 191 h 348"/>
                <a:gd name="T26" fmla="*/ 166 w 240"/>
                <a:gd name="T27" fmla="*/ 203 h 348"/>
                <a:gd name="T28" fmla="*/ 127 w 240"/>
                <a:gd name="T29" fmla="*/ 215 h 348"/>
                <a:gd name="T30" fmla="*/ 103 w 240"/>
                <a:gd name="T31" fmla="*/ 230 h 348"/>
                <a:gd name="T32" fmla="*/ 108 w 240"/>
                <a:gd name="T33" fmla="*/ 245 h 348"/>
                <a:gd name="T34" fmla="*/ 109 w 240"/>
                <a:gd name="T35" fmla="*/ 249 h 348"/>
                <a:gd name="T36" fmla="*/ 135 w 240"/>
                <a:gd name="T37" fmla="*/ 273 h 348"/>
                <a:gd name="T38" fmla="*/ 163 w 240"/>
                <a:gd name="T39" fmla="*/ 293 h 348"/>
                <a:gd name="T40" fmla="*/ 189 w 240"/>
                <a:gd name="T41" fmla="*/ 309 h 348"/>
                <a:gd name="T42" fmla="*/ 193 w 240"/>
                <a:gd name="T43" fmla="*/ 317 h 348"/>
                <a:gd name="T44" fmla="*/ 195 w 240"/>
                <a:gd name="T45" fmla="*/ 321 h 348"/>
                <a:gd name="T46" fmla="*/ 192 w 240"/>
                <a:gd name="T47" fmla="*/ 330 h 348"/>
                <a:gd name="T48" fmla="*/ 187 w 240"/>
                <a:gd name="T49" fmla="*/ 333 h 348"/>
                <a:gd name="T50" fmla="*/ 177 w 240"/>
                <a:gd name="T51" fmla="*/ 341 h 348"/>
                <a:gd name="T52" fmla="*/ 172 w 240"/>
                <a:gd name="T53" fmla="*/ 344 h 348"/>
                <a:gd name="T54" fmla="*/ 153 w 240"/>
                <a:gd name="T55" fmla="*/ 348 h 348"/>
                <a:gd name="T56" fmla="*/ 130 w 240"/>
                <a:gd name="T57" fmla="*/ 330 h 348"/>
                <a:gd name="T58" fmla="*/ 112 w 240"/>
                <a:gd name="T59" fmla="*/ 305 h 348"/>
                <a:gd name="T60" fmla="*/ 87 w 240"/>
                <a:gd name="T61" fmla="*/ 270 h 348"/>
                <a:gd name="T62" fmla="*/ 70 w 240"/>
                <a:gd name="T63" fmla="*/ 237 h 348"/>
                <a:gd name="T64" fmla="*/ 69 w 240"/>
                <a:gd name="T65" fmla="*/ 219 h 348"/>
                <a:gd name="T66" fmla="*/ 81 w 240"/>
                <a:gd name="T67" fmla="*/ 203 h 348"/>
                <a:gd name="T68" fmla="*/ 112 w 240"/>
                <a:gd name="T69" fmla="*/ 194 h 348"/>
                <a:gd name="T70" fmla="*/ 148 w 240"/>
                <a:gd name="T71" fmla="*/ 180 h 348"/>
                <a:gd name="T72" fmla="*/ 172 w 240"/>
                <a:gd name="T73" fmla="*/ 173 h 348"/>
                <a:gd name="T74" fmla="*/ 180 w 240"/>
                <a:gd name="T75" fmla="*/ 164 h 348"/>
                <a:gd name="T76" fmla="*/ 175 w 240"/>
                <a:gd name="T77" fmla="*/ 155 h 348"/>
                <a:gd name="T78" fmla="*/ 154 w 240"/>
                <a:gd name="T79" fmla="*/ 141 h 348"/>
                <a:gd name="T80" fmla="*/ 121 w 240"/>
                <a:gd name="T81" fmla="*/ 125 h 348"/>
                <a:gd name="T82" fmla="*/ 85 w 240"/>
                <a:gd name="T83" fmla="*/ 113 h 348"/>
                <a:gd name="T84" fmla="*/ 57 w 240"/>
                <a:gd name="T85" fmla="*/ 101 h 348"/>
                <a:gd name="T86" fmla="*/ 24 w 240"/>
                <a:gd name="T87" fmla="*/ 75 h 348"/>
                <a:gd name="T88" fmla="*/ 9 w 240"/>
                <a:gd name="T89" fmla="*/ 53 h 348"/>
                <a:gd name="T90" fmla="*/ 0 w 240"/>
                <a:gd name="T91" fmla="*/ 24 h 348"/>
                <a:gd name="T92" fmla="*/ 9 w 240"/>
                <a:gd name="T93" fmla="*/ 8 h 348"/>
                <a:gd name="T94" fmla="*/ 22 w 240"/>
                <a:gd name="T95" fmla="*/ 0 h 348"/>
                <a:gd name="T96" fmla="*/ 16 w 240"/>
                <a:gd name="T97" fmla="*/ 2 h 34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0"/>
                <a:gd name="T148" fmla="*/ 0 h 348"/>
                <a:gd name="T149" fmla="*/ 240 w 240"/>
                <a:gd name="T150" fmla="*/ 348 h 34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0" h="348">
                  <a:moveTo>
                    <a:pt x="16" y="2"/>
                  </a:moveTo>
                  <a:lnTo>
                    <a:pt x="45" y="6"/>
                  </a:lnTo>
                  <a:lnTo>
                    <a:pt x="67" y="32"/>
                  </a:lnTo>
                  <a:lnTo>
                    <a:pt x="91" y="57"/>
                  </a:lnTo>
                  <a:lnTo>
                    <a:pt x="121" y="81"/>
                  </a:lnTo>
                  <a:lnTo>
                    <a:pt x="144" y="99"/>
                  </a:lnTo>
                  <a:lnTo>
                    <a:pt x="169" y="113"/>
                  </a:lnTo>
                  <a:lnTo>
                    <a:pt x="196" y="126"/>
                  </a:lnTo>
                  <a:lnTo>
                    <a:pt x="219" y="135"/>
                  </a:lnTo>
                  <a:lnTo>
                    <a:pt x="235" y="147"/>
                  </a:lnTo>
                  <a:lnTo>
                    <a:pt x="240" y="159"/>
                  </a:lnTo>
                  <a:lnTo>
                    <a:pt x="231" y="176"/>
                  </a:lnTo>
                  <a:lnTo>
                    <a:pt x="210" y="191"/>
                  </a:lnTo>
                  <a:lnTo>
                    <a:pt x="166" y="203"/>
                  </a:lnTo>
                  <a:lnTo>
                    <a:pt x="127" y="215"/>
                  </a:lnTo>
                  <a:lnTo>
                    <a:pt x="103" y="230"/>
                  </a:lnTo>
                  <a:lnTo>
                    <a:pt x="108" y="245"/>
                  </a:lnTo>
                  <a:lnTo>
                    <a:pt x="109" y="249"/>
                  </a:lnTo>
                  <a:lnTo>
                    <a:pt x="135" y="273"/>
                  </a:lnTo>
                  <a:lnTo>
                    <a:pt x="163" y="293"/>
                  </a:lnTo>
                  <a:lnTo>
                    <a:pt x="189" y="309"/>
                  </a:lnTo>
                  <a:lnTo>
                    <a:pt x="193" y="317"/>
                  </a:lnTo>
                  <a:lnTo>
                    <a:pt x="195" y="321"/>
                  </a:lnTo>
                  <a:lnTo>
                    <a:pt x="192" y="330"/>
                  </a:lnTo>
                  <a:lnTo>
                    <a:pt x="187" y="333"/>
                  </a:lnTo>
                  <a:lnTo>
                    <a:pt x="177" y="341"/>
                  </a:lnTo>
                  <a:lnTo>
                    <a:pt x="172" y="344"/>
                  </a:lnTo>
                  <a:lnTo>
                    <a:pt x="153" y="348"/>
                  </a:lnTo>
                  <a:lnTo>
                    <a:pt x="130" y="330"/>
                  </a:lnTo>
                  <a:lnTo>
                    <a:pt x="112" y="305"/>
                  </a:lnTo>
                  <a:lnTo>
                    <a:pt x="87" y="270"/>
                  </a:lnTo>
                  <a:lnTo>
                    <a:pt x="70" y="237"/>
                  </a:lnTo>
                  <a:lnTo>
                    <a:pt x="69" y="219"/>
                  </a:lnTo>
                  <a:lnTo>
                    <a:pt x="81" y="203"/>
                  </a:lnTo>
                  <a:lnTo>
                    <a:pt x="112" y="194"/>
                  </a:lnTo>
                  <a:lnTo>
                    <a:pt x="148" y="180"/>
                  </a:lnTo>
                  <a:lnTo>
                    <a:pt x="172" y="173"/>
                  </a:lnTo>
                  <a:lnTo>
                    <a:pt x="180" y="164"/>
                  </a:lnTo>
                  <a:lnTo>
                    <a:pt x="175" y="155"/>
                  </a:lnTo>
                  <a:lnTo>
                    <a:pt x="154" y="141"/>
                  </a:lnTo>
                  <a:lnTo>
                    <a:pt x="121" y="125"/>
                  </a:lnTo>
                  <a:lnTo>
                    <a:pt x="85" y="113"/>
                  </a:lnTo>
                  <a:lnTo>
                    <a:pt x="57" y="101"/>
                  </a:lnTo>
                  <a:lnTo>
                    <a:pt x="24" y="75"/>
                  </a:lnTo>
                  <a:lnTo>
                    <a:pt x="9" y="53"/>
                  </a:lnTo>
                  <a:lnTo>
                    <a:pt x="0" y="24"/>
                  </a:lnTo>
                  <a:lnTo>
                    <a:pt x="9" y="8"/>
                  </a:lnTo>
                  <a:lnTo>
                    <a:pt x="22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8" name="Freeform 50">
              <a:extLst>
                <a:ext uri="{FF2B5EF4-FFF2-40B4-BE49-F238E27FC236}">
                  <a16:creationId xmlns:a16="http://schemas.microsoft.com/office/drawing/2014/main" id="{EF4CDB23-2A74-5C2F-6067-E5F3A6995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" y="1775"/>
              <a:ext cx="187" cy="420"/>
            </a:xfrm>
            <a:custGeom>
              <a:avLst/>
              <a:gdLst>
                <a:gd name="T0" fmla="*/ 52 w 187"/>
                <a:gd name="T1" fmla="*/ 0 h 420"/>
                <a:gd name="T2" fmla="*/ 67 w 187"/>
                <a:gd name="T3" fmla="*/ 7 h 420"/>
                <a:gd name="T4" fmla="*/ 84 w 187"/>
                <a:gd name="T5" fmla="*/ 21 h 420"/>
                <a:gd name="T6" fmla="*/ 91 w 187"/>
                <a:gd name="T7" fmla="*/ 39 h 420"/>
                <a:gd name="T8" fmla="*/ 103 w 187"/>
                <a:gd name="T9" fmla="*/ 69 h 420"/>
                <a:gd name="T10" fmla="*/ 111 w 187"/>
                <a:gd name="T11" fmla="*/ 102 h 420"/>
                <a:gd name="T12" fmla="*/ 117 w 187"/>
                <a:gd name="T13" fmla="*/ 133 h 420"/>
                <a:gd name="T14" fmla="*/ 114 w 187"/>
                <a:gd name="T15" fmla="*/ 160 h 420"/>
                <a:gd name="T16" fmla="*/ 108 w 187"/>
                <a:gd name="T17" fmla="*/ 181 h 420"/>
                <a:gd name="T18" fmla="*/ 99 w 187"/>
                <a:gd name="T19" fmla="*/ 205 h 420"/>
                <a:gd name="T20" fmla="*/ 82 w 187"/>
                <a:gd name="T21" fmla="*/ 235 h 420"/>
                <a:gd name="T22" fmla="*/ 64 w 187"/>
                <a:gd name="T23" fmla="*/ 265 h 420"/>
                <a:gd name="T24" fmla="*/ 51 w 187"/>
                <a:gd name="T25" fmla="*/ 286 h 420"/>
                <a:gd name="T26" fmla="*/ 43 w 187"/>
                <a:gd name="T27" fmla="*/ 303 h 420"/>
                <a:gd name="T28" fmla="*/ 43 w 187"/>
                <a:gd name="T29" fmla="*/ 319 h 420"/>
                <a:gd name="T30" fmla="*/ 48 w 187"/>
                <a:gd name="T31" fmla="*/ 333 h 420"/>
                <a:gd name="T32" fmla="*/ 72 w 187"/>
                <a:gd name="T33" fmla="*/ 340 h 420"/>
                <a:gd name="T34" fmla="*/ 106 w 187"/>
                <a:gd name="T35" fmla="*/ 349 h 420"/>
                <a:gd name="T36" fmla="*/ 157 w 187"/>
                <a:gd name="T37" fmla="*/ 366 h 420"/>
                <a:gd name="T38" fmla="*/ 181 w 187"/>
                <a:gd name="T39" fmla="*/ 378 h 420"/>
                <a:gd name="T40" fmla="*/ 187 w 187"/>
                <a:gd name="T41" fmla="*/ 391 h 420"/>
                <a:gd name="T42" fmla="*/ 181 w 187"/>
                <a:gd name="T43" fmla="*/ 402 h 420"/>
                <a:gd name="T44" fmla="*/ 163 w 187"/>
                <a:gd name="T45" fmla="*/ 414 h 420"/>
                <a:gd name="T46" fmla="*/ 157 w 187"/>
                <a:gd name="T47" fmla="*/ 415 h 420"/>
                <a:gd name="T48" fmla="*/ 133 w 187"/>
                <a:gd name="T49" fmla="*/ 420 h 420"/>
                <a:gd name="T50" fmla="*/ 121 w 187"/>
                <a:gd name="T51" fmla="*/ 415 h 420"/>
                <a:gd name="T52" fmla="*/ 112 w 187"/>
                <a:gd name="T53" fmla="*/ 405 h 420"/>
                <a:gd name="T54" fmla="*/ 97 w 187"/>
                <a:gd name="T55" fmla="*/ 387 h 420"/>
                <a:gd name="T56" fmla="*/ 73 w 187"/>
                <a:gd name="T57" fmla="*/ 370 h 420"/>
                <a:gd name="T58" fmla="*/ 54 w 187"/>
                <a:gd name="T59" fmla="*/ 367 h 420"/>
                <a:gd name="T60" fmla="*/ 36 w 187"/>
                <a:gd name="T61" fmla="*/ 367 h 420"/>
                <a:gd name="T62" fmla="*/ 22 w 187"/>
                <a:gd name="T63" fmla="*/ 367 h 420"/>
                <a:gd name="T64" fmla="*/ 10 w 187"/>
                <a:gd name="T65" fmla="*/ 360 h 420"/>
                <a:gd name="T66" fmla="*/ 4 w 187"/>
                <a:gd name="T67" fmla="*/ 352 h 420"/>
                <a:gd name="T68" fmla="*/ 0 w 187"/>
                <a:gd name="T69" fmla="*/ 339 h 420"/>
                <a:gd name="T70" fmla="*/ 3 w 187"/>
                <a:gd name="T71" fmla="*/ 327 h 420"/>
                <a:gd name="T72" fmla="*/ 7 w 187"/>
                <a:gd name="T73" fmla="*/ 307 h 420"/>
                <a:gd name="T74" fmla="*/ 15 w 187"/>
                <a:gd name="T75" fmla="*/ 291 h 420"/>
                <a:gd name="T76" fmla="*/ 27 w 187"/>
                <a:gd name="T77" fmla="*/ 264 h 420"/>
                <a:gd name="T78" fmla="*/ 49 w 187"/>
                <a:gd name="T79" fmla="*/ 229 h 420"/>
                <a:gd name="T80" fmla="*/ 64 w 187"/>
                <a:gd name="T81" fmla="*/ 201 h 420"/>
                <a:gd name="T82" fmla="*/ 70 w 187"/>
                <a:gd name="T83" fmla="*/ 175 h 420"/>
                <a:gd name="T84" fmla="*/ 73 w 187"/>
                <a:gd name="T85" fmla="*/ 150 h 420"/>
                <a:gd name="T86" fmla="*/ 64 w 187"/>
                <a:gd name="T87" fmla="*/ 121 h 420"/>
                <a:gd name="T88" fmla="*/ 52 w 187"/>
                <a:gd name="T89" fmla="*/ 97 h 420"/>
                <a:gd name="T90" fmla="*/ 37 w 187"/>
                <a:gd name="T91" fmla="*/ 72 h 420"/>
                <a:gd name="T92" fmla="*/ 25 w 187"/>
                <a:gd name="T93" fmla="*/ 51 h 420"/>
                <a:gd name="T94" fmla="*/ 21 w 187"/>
                <a:gd name="T95" fmla="*/ 30 h 420"/>
                <a:gd name="T96" fmla="*/ 25 w 187"/>
                <a:gd name="T97" fmla="*/ 16 h 420"/>
                <a:gd name="T98" fmla="*/ 33 w 187"/>
                <a:gd name="T99" fmla="*/ 7 h 420"/>
                <a:gd name="T100" fmla="*/ 46 w 187"/>
                <a:gd name="T101" fmla="*/ 3 h 420"/>
                <a:gd name="T102" fmla="*/ 52 w 187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7"/>
                <a:gd name="T157" fmla="*/ 0 h 420"/>
                <a:gd name="T158" fmla="*/ 187 w 187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7" h="420">
                  <a:moveTo>
                    <a:pt x="52" y="0"/>
                  </a:moveTo>
                  <a:lnTo>
                    <a:pt x="67" y="7"/>
                  </a:lnTo>
                  <a:lnTo>
                    <a:pt x="84" y="21"/>
                  </a:lnTo>
                  <a:lnTo>
                    <a:pt x="91" y="39"/>
                  </a:lnTo>
                  <a:lnTo>
                    <a:pt x="103" y="69"/>
                  </a:lnTo>
                  <a:lnTo>
                    <a:pt x="111" y="102"/>
                  </a:lnTo>
                  <a:lnTo>
                    <a:pt x="117" y="133"/>
                  </a:lnTo>
                  <a:lnTo>
                    <a:pt x="114" y="160"/>
                  </a:lnTo>
                  <a:lnTo>
                    <a:pt x="108" y="181"/>
                  </a:lnTo>
                  <a:lnTo>
                    <a:pt x="99" y="205"/>
                  </a:lnTo>
                  <a:lnTo>
                    <a:pt x="82" y="235"/>
                  </a:lnTo>
                  <a:lnTo>
                    <a:pt x="64" y="265"/>
                  </a:lnTo>
                  <a:lnTo>
                    <a:pt x="51" y="286"/>
                  </a:lnTo>
                  <a:lnTo>
                    <a:pt x="43" y="303"/>
                  </a:lnTo>
                  <a:lnTo>
                    <a:pt x="43" y="319"/>
                  </a:lnTo>
                  <a:lnTo>
                    <a:pt x="48" y="333"/>
                  </a:lnTo>
                  <a:lnTo>
                    <a:pt x="72" y="340"/>
                  </a:lnTo>
                  <a:lnTo>
                    <a:pt x="106" y="349"/>
                  </a:lnTo>
                  <a:lnTo>
                    <a:pt x="157" y="366"/>
                  </a:lnTo>
                  <a:lnTo>
                    <a:pt x="181" y="378"/>
                  </a:lnTo>
                  <a:lnTo>
                    <a:pt x="187" y="391"/>
                  </a:lnTo>
                  <a:lnTo>
                    <a:pt x="181" y="402"/>
                  </a:lnTo>
                  <a:lnTo>
                    <a:pt x="163" y="414"/>
                  </a:lnTo>
                  <a:lnTo>
                    <a:pt x="157" y="415"/>
                  </a:lnTo>
                  <a:lnTo>
                    <a:pt x="133" y="420"/>
                  </a:lnTo>
                  <a:lnTo>
                    <a:pt x="121" y="415"/>
                  </a:lnTo>
                  <a:lnTo>
                    <a:pt x="112" y="405"/>
                  </a:lnTo>
                  <a:lnTo>
                    <a:pt x="97" y="387"/>
                  </a:lnTo>
                  <a:lnTo>
                    <a:pt x="73" y="370"/>
                  </a:lnTo>
                  <a:lnTo>
                    <a:pt x="54" y="367"/>
                  </a:lnTo>
                  <a:lnTo>
                    <a:pt x="36" y="367"/>
                  </a:lnTo>
                  <a:lnTo>
                    <a:pt x="22" y="367"/>
                  </a:lnTo>
                  <a:lnTo>
                    <a:pt x="10" y="360"/>
                  </a:lnTo>
                  <a:lnTo>
                    <a:pt x="4" y="352"/>
                  </a:lnTo>
                  <a:lnTo>
                    <a:pt x="0" y="339"/>
                  </a:lnTo>
                  <a:lnTo>
                    <a:pt x="3" y="327"/>
                  </a:lnTo>
                  <a:lnTo>
                    <a:pt x="7" y="307"/>
                  </a:lnTo>
                  <a:lnTo>
                    <a:pt x="15" y="291"/>
                  </a:lnTo>
                  <a:lnTo>
                    <a:pt x="27" y="264"/>
                  </a:lnTo>
                  <a:lnTo>
                    <a:pt x="49" y="229"/>
                  </a:lnTo>
                  <a:lnTo>
                    <a:pt x="64" y="201"/>
                  </a:lnTo>
                  <a:lnTo>
                    <a:pt x="70" y="175"/>
                  </a:lnTo>
                  <a:lnTo>
                    <a:pt x="73" y="150"/>
                  </a:lnTo>
                  <a:lnTo>
                    <a:pt x="64" y="121"/>
                  </a:lnTo>
                  <a:lnTo>
                    <a:pt x="52" y="97"/>
                  </a:lnTo>
                  <a:lnTo>
                    <a:pt x="37" y="72"/>
                  </a:lnTo>
                  <a:lnTo>
                    <a:pt x="25" y="51"/>
                  </a:lnTo>
                  <a:lnTo>
                    <a:pt x="21" y="30"/>
                  </a:lnTo>
                  <a:lnTo>
                    <a:pt x="25" y="16"/>
                  </a:lnTo>
                  <a:lnTo>
                    <a:pt x="33" y="7"/>
                  </a:lnTo>
                  <a:lnTo>
                    <a:pt x="46" y="3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9" name="Freeform 51">
              <a:extLst>
                <a:ext uri="{FF2B5EF4-FFF2-40B4-BE49-F238E27FC236}">
                  <a16:creationId xmlns:a16="http://schemas.microsoft.com/office/drawing/2014/main" id="{526FED92-BC97-D985-1266-DF805B79C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1773"/>
              <a:ext cx="165" cy="450"/>
            </a:xfrm>
            <a:custGeom>
              <a:avLst/>
              <a:gdLst>
                <a:gd name="T0" fmla="*/ 81 w 165"/>
                <a:gd name="T1" fmla="*/ 49 h 450"/>
                <a:gd name="T2" fmla="*/ 97 w 165"/>
                <a:gd name="T3" fmla="*/ 25 h 450"/>
                <a:gd name="T4" fmla="*/ 123 w 165"/>
                <a:gd name="T5" fmla="*/ 3 h 450"/>
                <a:gd name="T6" fmla="*/ 147 w 165"/>
                <a:gd name="T7" fmla="*/ 0 h 450"/>
                <a:gd name="T8" fmla="*/ 160 w 165"/>
                <a:gd name="T9" fmla="*/ 15 h 450"/>
                <a:gd name="T10" fmla="*/ 165 w 165"/>
                <a:gd name="T11" fmla="*/ 37 h 450"/>
                <a:gd name="T12" fmla="*/ 157 w 165"/>
                <a:gd name="T13" fmla="*/ 60 h 450"/>
                <a:gd name="T14" fmla="*/ 141 w 165"/>
                <a:gd name="T15" fmla="*/ 75 h 450"/>
                <a:gd name="T16" fmla="*/ 112 w 165"/>
                <a:gd name="T17" fmla="*/ 97 h 450"/>
                <a:gd name="T18" fmla="*/ 93 w 165"/>
                <a:gd name="T19" fmla="*/ 120 h 450"/>
                <a:gd name="T20" fmla="*/ 82 w 165"/>
                <a:gd name="T21" fmla="*/ 144 h 450"/>
                <a:gd name="T22" fmla="*/ 78 w 165"/>
                <a:gd name="T23" fmla="*/ 168 h 450"/>
                <a:gd name="T24" fmla="*/ 76 w 165"/>
                <a:gd name="T25" fmla="*/ 195 h 450"/>
                <a:gd name="T26" fmla="*/ 82 w 165"/>
                <a:gd name="T27" fmla="*/ 223 h 450"/>
                <a:gd name="T28" fmla="*/ 82 w 165"/>
                <a:gd name="T29" fmla="*/ 228 h 450"/>
                <a:gd name="T30" fmla="*/ 90 w 165"/>
                <a:gd name="T31" fmla="*/ 261 h 450"/>
                <a:gd name="T32" fmla="*/ 97 w 165"/>
                <a:gd name="T33" fmla="*/ 294 h 450"/>
                <a:gd name="T34" fmla="*/ 108 w 165"/>
                <a:gd name="T35" fmla="*/ 327 h 450"/>
                <a:gd name="T36" fmla="*/ 118 w 165"/>
                <a:gd name="T37" fmla="*/ 351 h 450"/>
                <a:gd name="T38" fmla="*/ 121 w 165"/>
                <a:gd name="T39" fmla="*/ 369 h 450"/>
                <a:gd name="T40" fmla="*/ 114 w 165"/>
                <a:gd name="T41" fmla="*/ 376 h 450"/>
                <a:gd name="T42" fmla="*/ 96 w 165"/>
                <a:gd name="T43" fmla="*/ 385 h 450"/>
                <a:gd name="T44" fmla="*/ 78 w 165"/>
                <a:gd name="T45" fmla="*/ 405 h 450"/>
                <a:gd name="T46" fmla="*/ 67 w 165"/>
                <a:gd name="T47" fmla="*/ 433 h 450"/>
                <a:gd name="T48" fmla="*/ 63 w 165"/>
                <a:gd name="T49" fmla="*/ 447 h 450"/>
                <a:gd name="T50" fmla="*/ 58 w 165"/>
                <a:gd name="T51" fmla="*/ 450 h 450"/>
                <a:gd name="T52" fmla="*/ 48 w 165"/>
                <a:gd name="T53" fmla="*/ 450 h 450"/>
                <a:gd name="T54" fmla="*/ 13 w 165"/>
                <a:gd name="T55" fmla="*/ 438 h 450"/>
                <a:gd name="T56" fmla="*/ 0 w 165"/>
                <a:gd name="T57" fmla="*/ 424 h 450"/>
                <a:gd name="T58" fmla="*/ 3 w 165"/>
                <a:gd name="T59" fmla="*/ 411 h 450"/>
                <a:gd name="T60" fmla="*/ 13 w 165"/>
                <a:gd name="T61" fmla="*/ 396 h 450"/>
                <a:gd name="T62" fmla="*/ 31 w 165"/>
                <a:gd name="T63" fmla="*/ 381 h 450"/>
                <a:gd name="T64" fmla="*/ 61 w 165"/>
                <a:gd name="T65" fmla="*/ 364 h 450"/>
                <a:gd name="T66" fmla="*/ 72 w 165"/>
                <a:gd name="T67" fmla="*/ 349 h 450"/>
                <a:gd name="T68" fmla="*/ 73 w 165"/>
                <a:gd name="T69" fmla="*/ 325 h 450"/>
                <a:gd name="T70" fmla="*/ 69 w 165"/>
                <a:gd name="T71" fmla="*/ 286 h 450"/>
                <a:gd name="T72" fmla="*/ 55 w 165"/>
                <a:gd name="T73" fmla="*/ 241 h 450"/>
                <a:gd name="T74" fmla="*/ 48 w 165"/>
                <a:gd name="T75" fmla="*/ 195 h 450"/>
                <a:gd name="T76" fmla="*/ 42 w 165"/>
                <a:gd name="T77" fmla="*/ 154 h 450"/>
                <a:gd name="T78" fmla="*/ 43 w 165"/>
                <a:gd name="T79" fmla="*/ 127 h 450"/>
                <a:gd name="T80" fmla="*/ 49 w 165"/>
                <a:gd name="T81" fmla="*/ 100 h 450"/>
                <a:gd name="T82" fmla="*/ 58 w 165"/>
                <a:gd name="T83" fmla="*/ 78 h 450"/>
                <a:gd name="T84" fmla="*/ 72 w 165"/>
                <a:gd name="T85" fmla="*/ 57 h 450"/>
                <a:gd name="T86" fmla="*/ 81 w 165"/>
                <a:gd name="T87" fmla="*/ 49 h 4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5"/>
                <a:gd name="T133" fmla="*/ 0 h 450"/>
                <a:gd name="T134" fmla="*/ 165 w 165"/>
                <a:gd name="T135" fmla="*/ 450 h 4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5" h="450">
                  <a:moveTo>
                    <a:pt x="81" y="49"/>
                  </a:moveTo>
                  <a:lnTo>
                    <a:pt x="97" y="25"/>
                  </a:lnTo>
                  <a:lnTo>
                    <a:pt x="123" y="3"/>
                  </a:lnTo>
                  <a:lnTo>
                    <a:pt x="147" y="0"/>
                  </a:lnTo>
                  <a:lnTo>
                    <a:pt x="160" y="15"/>
                  </a:lnTo>
                  <a:lnTo>
                    <a:pt x="165" y="37"/>
                  </a:lnTo>
                  <a:lnTo>
                    <a:pt x="157" y="60"/>
                  </a:lnTo>
                  <a:lnTo>
                    <a:pt x="141" y="75"/>
                  </a:lnTo>
                  <a:lnTo>
                    <a:pt x="112" y="97"/>
                  </a:lnTo>
                  <a:lnTo>
                    <a:pt x="93" y="120"/>
                  </a:lnTo>
                  <a:lnTo>
                    <a:pt x="82" y="144"/>
                  </a:lnTo>
                  <a:lnTo>
                    <a:pt x="78" y="168"/>
                  </a:lnTo>
                  <a:lnTo>
                    <a:pt x="76" y="195"/>
                  </a:lnTo>
                  <a:lnTo>
                    <a:pt x="82" y="223"/>
                  </a:lnTo>
                  <a:lnTo>
                    <a:pt x="82" y="228"/>
                  </a:lnTo>
                  <a:lnTo>
                    <a:pt x="90" y="261"/>
                  </a:lnTo>
                  <a:lnTo>
                    <a:pt x="97" y="294"/>
                  </a:lnTo>
                  <a:lnTo>
                    <a:pt x="108" y="327"/>
                  </a:lnTo>
                  <a:lnTo>
                    <a:pt x="118" y="351"/>
                  </a:lnTo>
                  <a:lnTo>
                    <a:pt x="121" y="369"/>
                  </a:lnTo>
                  <a:lnTo>
                    <a:pt x="114" y="376"/>
                  </a:lnTo>
                  <a:lnTo>
                    <a:pt x="96" y="385"/>
                  </a:lnTo>
                  <a:lnTo>
                    <a:pt x="78" y="405"/>
                  </a:lnTo>
                  <a:lnTo>
                    <a:pt x="67" y="433"/>
                  </a:lnTo>
                  <a:lnTo>
                    <a:pt x="63" y="447"/>
                  </a:lnTo>
                  <a:lnTo>
                    <a:pt x="58" y="450"/>
                  </a:lnTo>
                  <a:lnTo>
                    <a:pt x="48" y="450"/>
                  </a:lnTo>
                  <a:lnTo>
                    <a:pt x="13" y="438"/>
                  </a:lnTo>
                  <a:lnTo>
                    <a:pt x="0" y="424"/>
                  </a:lnTo>
                  <a:lnTo>
                    <a:pt x="3" y="411"/>
                  </a:lnTo>
                  <a:lnTo>
                    <a:pt x="13" y="396"/>
                  </a:lnTo>
                  <a:lnTo>
                    <a:pt x="31" y="381"/>
                  </a:lnTo>
                  <a:lnTo>
                    <a:pt x="61" y="364"/>
                  </a:lnTo>
                  <a:lnTo>
                    <a:pt x="72" y="349"/>
                  </a:lnTo>
                  <a:lnTo>
                    <a:pt x="73" y="325"/>
                  </a:lnTo>
                  <a:lnTo>
                    <a:pt x="69" y="286"/>
                  </a:lnTo>
                  <a:lnTo>
                    <a:pt x="55" y="241"/>
                  </a:lnTo>
                  <a:lnTo>
                    <a:pt x="48" y="195"/>
                  </a:lnTo>
                  <a:lnTo>
                    <a:pt x="42" y="154"/>
                  </a:lnTo>
                  <a:lnTo>
                    <a:pt x="43" y="127"/>
                  </a:lnTo>
                  <a:lnTo>
                    <a:pt x="49" y="100"/>
                  </a:lnTo>
                  <a:lnTo>
                    <a:pt x="58" y="78"/>
                  </a:lnTo>
                  <a:lnTo>
                    <a:pt x="72" y="57"/>
                  </a:lnTo>
                  <a:lnTo>
                    <a:pt x="81" y="49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0" name="Freeform 52">
              <a:extLst>
                <a:ext uri="{FF2B5EF4-FFF2-40B4-BE49-F238E27FC236}">
                  <a16:creationId xmlns:a16="http://schemas.microsoft.com/office/drawing/2014/main" id="{3E896AA2-DF34-0516-2FF4-B60FBA045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1767"/>
              <a:ext cx="488" cy="476"/>
            </a:xfrm>
            <a:custGeom>
              <a:avLst/>
              <a:gdLst>
                <a:gd name="T0" fmla="*/ 480 w 488"/>
                <a:gd name="T1" fmla="*/ 0 h 476"/>
                <a:gd name="T2" fmla="*/ 432 w 488"/>
                <a:gd name="T3" fmla="*/ 19 h 476"/>
                <a:gd name="T4" fmla="*/ 402 w 488"/>
                <a:gd name="T5" fmla="*/ 45 h 476"/>
                <a:gd name="T6" fmla="*/ 381 w 488"/>
                <a:gd name="T7" fmla="*/ 81 h 476"/>
                <a:gd name="T8" fmla="*/ 363 w 488"/>
                <a:gd name="T9" fmla="*/ 118 h 476"/>
                <a:gd name="T10" fmla="*/ 352 w 488"/>
                <a:gd name="T11" fmla="*/ 160 h 476"/>
                <a:gd name="T12" fmla="*/ 346 w 488"/>
                <a:gd name="T13" fmla="*/ 202 h 476"/>
                <a:gd name="T14" fmla="*/ 337 w 488"/>
                <a:gd name="T15" fmla="*/ 241 h 476"/>
                <a:gd name="T16" fmla="*/ 327 w 488"/>
                <a:gd name="T17" fmla="*/ 265 h 476"/>
                <a:gd name="T18" fmla="*/ 313 w 488"/>
                <a:gd name="T19" fmla="*/ 283 h 476"/>
                <a:gd name="T20" fmla="*/ 294 w 488"/>
                <a:gd name="T21" fmla="*/ 300 h 476"/>
                <a:gd name="T22" fmla="*/ 289 w 488"/>
                <a:gd name="T23" fmla="*/ 301 h 476"/>
                <a:gd name="T24" fmla="*/ 264 w 488"/>
                <a:gd name="T25" fmla="*/ 316 h 476"/>
                <a:gd name="T26" fmla="*/ 223 w 488"/>
                <a:gd name="T27" fmla="*/ 334 h 476"/>
                <a:gd name="T28" fmla="*/ 184 w 488"/>
                <a:gd name="T29" fmla="*/ 354 h 476"/>
                <a:gd name="T30" fmla="*/ 148 w 488"/>
                <a:gd name="T31" fmla="*/ 367 h 476"/>
                <a:gd name="T32" fmla="*/ 127 w 488"/>
                <a:gd name="T33" fmla="*/ 333 h 476"/>
                <a:gd name="T34" fmla="*/ 127 w 488"/>
                <a:gd name="T35" fmla="*/ 337 h 476"/>
                <a:gd name="T36" fmla="*/ 111 w 488"/>
                <a:gd name="T37" fmla="*/ 373 h 476"/>
                <a:gd name="T38" fmla="*/ 88 w 488"/>
                <a:gd name="T39" fmla="*/ 405 h 476"/>
                <a:gd name="T40" fmla="*/ 51 w 488"/>
                <a:gd name="T41" fmla="*/ 435 h 476"/>
                <a:gd name="T42" fmla="*/ 12 w 488"/>
                <a:gd name="T43" fmla="*/ 460 h 476"/>
                <a:gd name="T44" fmla="*/ 0 w 488"/>
                <a:gd name="T45" fmla="*/ 469 h 476"/>
                <a:gd name="T46" fmla="*/ 10 w 488"/>
                <a:gd name="T47" fmla="*/ 474 h 476"/>
                <a:gd name="T48" fmla="*/ 6 w 488"/>
                <a:gd name="T49" fmla="*/ 476 h 476"/>
                <a:gd name="T50" fmla="*/ 64 w 488"/>
                <a:gd name="T51" fmla="*/ 459 h 476"/>
                <a:gd name="T52" fmla="*/ 118 w 488"/>
                <a:gd name="T53" fmla="*/ 448 h 476"/>
                <a:gd name="T54" fmla="*/ 175 w 488"/>
                <a:gd name="T55" fmla="*/ 438 h 476"/>
                <a:gd name="T56" fmla="*/ 204 w 488"/>
                <a:gd name="T57" fmla="*/ 436 h 476"/>
                <a:gd name="T58" fmla="*/ 168 w 488"/>
                <a:gd name="T59" fmla="*/ 393 h 476"/>
                <a:gd name="T60" fmla="*/ 163 w 488"/>
                <a:gd name="T61" fmla="*/ 396 h 476"/>
                <a:gd name="T62" fmla="*/ 217 w 488"/>
                <a:gd name="T63" fmla="*/ 366 h 476"/>
                <a:gd name="T64" fmla="*/ 262 w 488"/>
                <a:gd name="T65" fmla="*/ 342 h 476"/>
                <a:gd name="T66" fmla="*/ 298 w 488"/>
                <a:gd name="T67" fmla="*/ 324 h 476"/>
                <a:gd name="T68" fmla="*/ 328 w 488"/>
                <a:gd name="T69" fmla="*/ 301 h 476"/>
                <a:gd name="T70" fmla="*/ 346 w 488"/>
                <a:gd name="T71" fmla="*/ 279 h 476"/>
                <a:gd name="T72" fmla="*/ 358 w 488"/>
                <a:gd name="T73" fmla="*/ 249 h 476"/>
                <a:gd name="T74" fmla="*/ 367 w 488"/>
                <a:gd name="T75" fmla="*/ 208 h 476"/>
                <a:gd name="T76" fmla="*/ 375 w 488"/>
                <a:gd name="T77" fmla="*/ 171 h 476"/>
                <a:gd name="T78" fmla="*/ 384 w 488"/>
                <a:gd name="T79" fmla="*/ 135 h 476"/>
                <a:gd name="T80" fmla="*/ 394 w 488"/>
                <a:gd name="T81" fmla="*/ 99 h 476"/>
                <a:gd name="T82" fmla="*/ 412 w 488"/>
                <a:gd name="T83" fmla="*/ 69 h 476"/>
                <a:gd name="T84" fmla="*/ 433 w 488"/>
                <a:gd name="T85" fmla="*/ 48 h 476"/>
                <a:gd name="T86" fmla="*/ 465 w 488"/>
                <a:gd name="T87" fmla="*/ 33 h 476"/>
                <a:gd name="T88" fmla="*/ 488 w 488"/>
                <a:gd name="T89" fmla="*/ 22 h 476"/>
                <a:gd name="T90" fmla="*/ 480 w 488"/>
                <a:gd name="T91" fmla="*/ 0 h 4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88"/>
                <a:gd name="T139" fmla="*/ 0 h 476"/>
                <a:gd name="T140" fmla="*/ 488 w 488"/>
                <a:gd name="T141" fmla="*/ 476 h 4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88" h="476">
                  <a:moveTo>
                    <a:pt x="480" y="0"/>
                  </a:moveTo>
                  <a:lnTo>
                    <a:pt x="432" y="19"/>
                  </a:lnTo>
                  <a:lnTo>
                    <a:pt x="402" y="45"/>
                  </a:lnTo>
                  <a:lnTo>
                    <a:pt x="381" y="81"/>
                  </a:lnTo>
                  <a:lnTo>
                    <a:pt x="363" y="118"/>
                  </a:lnTo>
                  <a:lnTo>
                    <a:pt x="352" y="160"/>
                  </a:lnTo>
                  <a:lnTo>
                    <a:pt x="346" y="202"/>
                  </a:lnTo>
                  <a:lnTo>
                    <a:pt x="337" y="241"/>
                  </a:lnTo>
                  <a:lnTo>
                    <a:pt x="327" y="265"/>
                  </a:lnTo>
                  <a:lnTo>
                    <a:pt x="313" y="283"/>
                  </a:lnTo>
                  <a:lnTo>
                    <a:pt x="294" y="300"/>
                  </a:lnTo>
                  <a:lnTo>
                    <a:pt x="289" y="301"/>
                  </a:lnTo>
                  <a:lnTo>
                    <a:pt x="264" y="316"/>
                  </a:lnTo>
                  <a:lnTo>
                    <a:pt x="223" y="334"/>
                  </a:lnTo>
                  <a:lnTo>
                    <a:pt x="184" y="354"/>
                  </a:lnTo>
                  <a:lnTo>
                    <a:pt x="148" y="367"/>
                  </a:lnTo>
                  <a:lnTo>
                    <a:pt x="127" y="333"/>
                  </a:lnTo>
                  <a:lnTo>
                    <a:pt x="127" y="337"/>
                  </a:lnTo>
                  <a:lnTo>
                    <a:pt x="111" y="373"/>
                  </a:lnTo>
                  <a:lnTo>
                    <a:pt x="88" y="405"/>
                  </a:lnTo>
                  <a:lnTo>
                    <a:pt x="51" y="435"/>
                  </a:lnTo>
                  <a:lnTo>
                    <a:pt x="12" y="460"/>
                  </a:lnTo>
                  <a:lnTo>
                    <a:pt x="0" y="469"/>
                  </a:lnTo>
                  <a:lnTo>
                    <a:pt x="10" y="474"/>
                  </a:lnTo>
                  <a:lnTo>
                    <a:pt x="6" y="476"/>
                  </a:lnTo>
                  <a:lnTo>
                    <a:pt x="64" y="459"/>
                  </a:lnTo>
                  <a:lnTo>
                    <a:pt x="118" y="448"/>
                  </a:lnTo>
                  <a:lnTo>
                    <a:pt x="175" y="438"/>
                  </a:lnTo>
                  <a:lnTo>
                    <a:pt x="204" y="436"/>
                  </a:lnTo>
                  <a:lnTo>
                    <a:pt x="168" y="393"/>
                  </a:lnTo>
                  <a:lnTo>
                    <a:pt x="163" y="396"/>
                  </a:lnTo>
                  <a:lnTo>
                    <a:pt x="217" y="366"/>
                  </a:lnTo>
                  <a:lnTo>
                    <a:pt x="262" y="342"/>
                  </a:lnTo>
                  <a:lnTo>
                    <a:pt x="298" y="324"/>
                  </a:lnTo>
                  <a:lnTo>
                    <a:pt x="328" y="301"/>
                  </a:lnTo>
                  <a:lnTo>
                    <a:pt x="346" y="279"/>
                  </a:lnTo>
                  <a:lnTo>
                    <a:pt x="358" y="249"/>
                  </a:lnTo>
                  <a:lnTo>
                    <a:pt x="367" y="208"/>
                  </a:lnTo>
                  <a:lnTo>
                    <a:pt x="375" y="171"/>
                  </a:lnTo>
                  <a:lnTo>
                    <a:pt x="384" y="135"/>
                  </a:lnTo>
                  <a:lnTo>
                    <a:pt x="394" y="99"/>
                  </a:lnTo>
                  <a:lnTo>
                    <a:pt x="412" y="69"/>
                  </a:lnTo>
                  <a:lnTo>
                    <a:pt x="433" y="48"/>
                  </a:lnTo>
                  <a:lnTo>
                    <a:pt x="465" y="33"/>
                  </a:lnTo>
                  <a:lnTo>
                    <a:pt x="488" y="22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11" name="Group 53">
              <a:extLst>
                <a:ext uri="{FF2B5EF4-FFF2-40B4-BE49-F238E27FC236}">
                  <a16:creationId xmlns:a16="http://schemas.microsoft.com/office/drawing/2014/main" id="{EC01B14F-CEC3-3419-533A-A7D1682EB6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0" y="768"/>
              <a:ext cx="230" cy="1456"/>
              <a:chOff x="2720" y="768"/>
              <a:chExt cx="230" cy="1456"/>
            </a:xfrm>
          </p:grpSpPr>
          <p:sp>
            <p:nvSpPr>
              <p:cNvPr id="15" name="Freeform 54">
                <a:extLst>
                  <a:ext uri="{FF2B5EF4-FFF2-40B4-BE49-F238E27FC236}">
                    <a16:creationId xmlns:a16="http://schemas.microsoft.com/office/drawing/2014/main" id="{B2A2E688-7313-9B61-AFC4-CCC845BB6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795"/>
                <a:ext cx="230" cy="293"/>
              </a:xfrm>
              <a:custGeom>
                <a:avLst/>
                <a:gdLst>
                  <a:gd name="T0" fmla="*/ 147 w 230"/>
                  <a:gd name="T1" fmla="*/ 264 h 293"/>
                  <a:gd name="T2" fmla="*/ 170 w 230"/>
                  <a:gd name="T3" fmla="*/ 252 h 293"/>
                  <a:gd name="T4" fmla="*/ 182 w 230"/>
                  <a:gd name="T5" fmla="*/ 234 h 293"/>
                  <a:gd name="T6" fmla="*/ 192 w 230"/>
                  <a:gd name="T7" fmla="*/ 204 h 293"/>
                  <a:gd name="T8" fmla="*/ 198 w 230"/>
                  <a:gd name="T9" fmla="*/ 165 h 293"/>
                  <a:gd name="T10" fmla="*/ 195 w 230"/>
                  <a:gd name="T11" fmla="*/ 111 h 293"/>
                  <a:gd name="T12" fmla="*/ 192 w 230"/>
                  <a:gd name="T13" fmla="*/ 81 h 293"/>
                  <a:gd name="T14" fmla="*/ 167 w 230"/>
                  <a:gd name="T15" fmla="*/ 84 h 293"/>
                  <a:gd name="T16" fmla="*/ 177 w 230"/>
                  <a:gd name="T17" fmla="*/ 2 h 293"/>
                  <a:gd name="T18" fmla="*/ 230 w 230"/>
                  <a:gd name="T19" fmla="*/ 69 h 293"/>
                  <a:gd name="T20" fmla="*/ 212 w 230"/>
                  <a:gd name="T21" fmla="*/ 77 h 293"/>
                  <a:gd name="T22" fmla="*/ 219 w 230"/>
                  <a:gd name="T23" fmla="*/ 125 h 293"/>
                  <a:gd name="T24" fmla="*/ 219 w 230"/>
                  <a:gd name="T25" fmla="*/ 129 h 293"/>
                  <a:gd name="T26" fmla="*/ 219 w 230"/>
                  <a:gd name="T27" fmla="*/ 179 h 293"/>
                  <a:gd name="T28" fmla="*/ 218 w 230"/>
                  <a:gd name="T29" fmla="*/ 183 h 293"/>
                  <a:gd name="T30" fmla="*/ 210 w 230"/>
                  <a:gd name="T31" fmla="*/ 222 h 293"/>
                  <a:gd name="T32" fmla="*/ 197 w 230"/>
                  <a:gd name="T33" fmla="*/ 258 h 293"/>
                  <a:gd name="T34" fmla="*/ 174 w 230"/>
                  <a:gd name="T35" fmla="*/ 279 h 293"/>
                  <a:gd name="T36" fmla="*/ 143 w 230"/>
                  <a:gd name="T37" fmla="*/ 288 h 293"/>
                  <a:gd name="T38" fmla="*/ 113 w 230"/>
                  <a:gd name="T39" fmla="*/ 293 h 293"/>
                  <a:gd name="T40" fmla="*/ 84 w 230"/>
                  <a:gd name="T41" fmla="*/ 290 h 293"/>
                  <a:gd name="T42" fmla="*/ 57 w 230"/>
                  <a:gd name="T43" fmla="*/ 279 h 293"/>
                  <a:gd name="T44" fmla="*/ 33 w 230"/>
                  <a:gd name="T45" fmla="*/ 257 h 293"/>
                  <a:gd name="T46" fmla="*/ 17 w 230"/>
                  <a:gd name="T47" fmla="*/ 227 h 293"/>
                  <a:gd name="T48" fmla="*/ 8 w 230"/>
                  <a:gd name="T49" fmla="*/ 192 h 293"/>
                  <a:gd name="T50" fmla="*/ 5 w 230"/>
                  <a:gd name="T51" fmla="*/ 153 h 293"/>
                  <a:gd name="T52" fmla="*/ 8 w 230"/>
                  <a:gd name="T53" fmla="*/ 116 h 293"/>
                  <a:gd name="T54" fmla="*/ 21 w 230"/>
                  <a:gd name="T55" fmla="*/ 89 h 293"/>
                  <a:gd name="T56" fmla="*/ 0 w 230"/>
                  <a:gd name="T57" fmla="*/ 72 h 293"/>
                  <a:gd name="T58" fmla="*/ 50 w 230"/>
                  <a:gd name="T59" fmla="*/ 0 h 293"/>
                  <a:gd name="T60" fmla="*/ 60 w 230"/>
                  <a:gd name="T61" fmla="*/ 92 h 293"/>
                  <a:gd name="T62" fmla="*/ 36 w 230"/>
                  <a:gd name="T63" fmla="*/ 90 h 293"/>
                  <a:gd name="T64" fmla="*/ 26 w 230"/>
                  <a:gd name="T65" fmla="*/ 128 h 293"/>
                  <a:gd name="T66" fmla="*/ 26 w 230"/>
                  <a:gd name="T67" fmla="*/ 162 h 293"/>
                  <a:gd name="T68" fmla="*/ 29 w 230"/>
                  <a:gd name="T69" fmla="*/ 192 h 293"/>
                  <a:gd name="T70" fmla="*/ 38 w 230"/>
                  <a:gd name="T71" fmla="*/ 221 h 293"/>
                  <a:gd name="T72" fmla="*/ 54 w 230"/>
                  <a:gd name="T73" fmla="*/ 242 h 293"/>
                  <a:gd name="T74" fmla="*/ 74 w 230"/>
                  <a:gd name="T75" fmla="*/ 258 h 293"/>
                  <a:gd name="T76" fmla="*/ 99 w 230"/>
                  <a:gd name="T77" fmla="*/ 267 h 293"/>
                  <a:gd name="T78" fmla="*/ 125 w 230"/>
                  <a:gd name="T79" fmla="*/ 267 h 293"/>
                  <a:gd name="T80" fmla="*/ 147 w 230"/>
                  <a:gd name="T81" fmla="*/ 264 h 2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0"/>
                  <a:gd name="T124" fmla="*/ 0 h 293"/>
                  <a:gd name="T125" fmla="*/ 230 w 230"/>
                  <a:gd name="T126" fmla="*/ 293 h 2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0" h="293">
                    <a:moveTo>
                      <a:pt x="147" y="264"/>
                    </a:moveTo>
                    <a:lnTo>
                      <a:pt x="170" y="252"/>
                    </a:lnTo>
                    <a:lnTo>
                      <a:pt x="182" y="234"/>
                    </a:lnTo>
                    <a:lnTo>
                      <a:pt x="192" y="204"/>
                    </a:lnTo>
                    <a:lnTo>
                      <a:pt x="198" y="165"/>
                    </a:lnTo>
                    <a:lnTo>
                      <a:pt x="195" y="111"/>
                    </a:lnTo>
                    <a:lnTo>
                      <a:pt x="192" y="81"/>
                    </a:lnTo>
                    <a:lnTo>
                      <a:pt x="167" y="84"/>
                    </a:lnTo>
                    <a:lnTo>
                      <a:pt x="177" y="2"/>
                    </a:lnTo>
                    <a:lnTo>
                      <a:pt x="230" y="69"/>
                    </a:lnTo>
                    <a:lnTo>
                      <a:pt x="212" y="77"/>
                    </a:lnTo>
                    <a:lnTo>
                      <a:pt x="219" y="125"/>
                    </a:lnTo>
                    <a:lnTo>
                      <a:pt x="219" y="129"/>
                    </a:lnTo>
                    <a:lnTo>
                      <a:pt x="219" y="179"/>
                    </a:lnTo>
                    <a:lnTo>
                      <a:pt x="218" y="183"/>
                    </a:lnTo>
                    <a:lnTo>
                      <a:pt x="210" y="222"/>
                    </a:lnTo>
                    <a:lnTo>
                      <a:pt x="197" y="258"/>
                    </a:lnTo>
                    <a:lnTo>
                      <a:pt x="174" y="279"/>
                    </a:lnTo>
                    <a:lnTo>
                      <a:pt x="143" y="288"/>
                    </a:lnTo>
                    <a:lnTo>
                      <a:pt x="113" y="293"/>
                    </a:lnTo>
                    <a:lnTo>
                      <a:pt x="84" y="290"/>
                    </a:lnTo>
                    <a:lnTo>
                      <a:pt x="57" y="279"/>
                    </a:lnTo>
                    <a:lnTo>
                      <a:pt x="33" y="257"/>
                    </a:lnTo>
                    <a:lnTo>
                      <a:pt x="17" y="227"/>
                    </a:lnTo>
                    <a:lnTo>
                      <a:pt x="8" y="192"/>
                    </a:lnTo>
                    <a:lnTo>
                      <a:pt x="5" y="153"/>
                    </a:lnTo>
                    <a:lnTo>
                      <a:pt x="8" y="116"/>
                    </a:lnTo>
                    <a:lnTo>
                      <a:pt x="21" y="89"/>
                    </a:lnTo>
                    <a:lnTo>
                      <a:pt x="0" y="72"/>
                    </a:lnTo>
                    <a:lnTo>
                      <a:pt x="50" y="0"/>
                    </a:lnTo>
                    <a:lnTo>
                      <a:pt x="60" y="92"/>
                    </a:lnTo>
                    <a:lnTo>
                      <a:pt x="36" y="90"/>
                    </a:lnTo>
                    <a:lnTo>
                      <a:pt x="26" y="128"/>
                    </a:lnTo>
                    <a:lnTo>
                      <a:pt x="26" y="162"/>
                    </a:lnTo>
                    <a:lnTo>
                      <a:pt x="29" y="192"/>
                    </a:lnTo>
                    <a:lnTo>
                      <a:pt x="38" y="221"/>
                    </a:lnTo>
                    <a:lnTo>
                      <a:pt x="54" y="242"/>
                    </a:lnTo>
                    <a:lnTo>
                      <a:pt x="74" y="258"/>
                    </a:lnTo>
                    <a:lnTo>
                      <a:pt x="99" y="267"/>
                    </a:lnTo>
                    <a:lnTo>
                      <a:pt x="125" y="267"/>
                    </a:lnTo>
                    <a:lnTo>
                      <a:pt x="147" y="264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8" name="Freeform 55">
                <a:extLst>
                  <a:ext uri="{FF2B5EF4-FFF2-40B4-BE49-F238E27FC236}">
                    <a16:creationId xmlns:a16="http://schemas.microsoft.com/office/drawing/2014/main" id="{9BE161B2-94A3-BCA1-F197-3FC0744E52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768"/>
                <a:ext cx="96" cy="1456"/>
              </a:xfrm>
              <a:custGeom>
                <a:avLst/>
                <a:gdLst>
                  <a:gd name="T0" fmla="*/ 27 w 96"/>
                  <a:gd name="T1" fmla="*/ 306 h 1456"/>
                  <a:gd name="T2" fmla="*/ 28 w 96"/>
                  <a:gd name="T3" fmla="*/ 78 h 1456"/>
                  <a:gd name="T4" fmla="*/ 0 w 96"/>
                  <a:gd name="T5" fmla="*/ 80 h 1456"/>
                  <a:gd name="T6" fmla="*/ 40 w 96"/>
                  <a:gd name="T7" fmla="*/ 0 h 1456"/>
                  <a:gd name="T8" fmla="*/ 73 w 96"/>
                  <a:gd name="T9" fmla="*/ 80 h 1456"/>
                  <a:gd name="T10" fmla="*/ 45 w 96"/>
                  <a:gd name="T11" fmla="*/ 75 h 1456"/>
                  <a:gd name="T12" fmla="*/ 46 w 96"/>
                  <a:gd name="T13" fmla="*/ 306 h 1456"/>
                  <a:gd name="T14" fmla="*/ 55 w 96"/>
                  <a:gd name="T15" fmla="*/ 582 h 1456"/>
                  <a:gd name="T16" fmla="*/ 70 w 96"/>
                  <a:gd name="T17" fmla="*/ 815 h 1456"/>
                  <a:gd name="T18" fmla="*/ 81 w 96"/>
                  <a:gd name="T19" fmla="*/ 1129 h 1456"/>
                  <a:gd name="T20" fmla="*/ 79 w 96"/>
                  <a:gd name="T21" fmla="*/ 1134 h 1456"/>
                  <a:gd name="T22" fmla="*/ 94 w 96"/>
                  <a:gd name="T23" fmla="*/ 1398 h 1456"/>
                  <a:gd name="T24" fmla="*/ 96 w 96"/>
                  <a:gd name="T25" fmla="*/ 1446 h 1456"/>
                  <a:gd name="T26" fmla="*/ 88 w 96"/>
                  <a:gd name="T27" fmla="*/ 1455 h 1456"/>
                  <a:gd name="T28" fmla="*/ 76 w 96"/>
                  <a:gd name="T29" fmla="*/ 1456 h 1456"/>
                  <a:gd name="T30" fmla="*/ 67 w 96"/>
                  <a:gd name="T31" fmla="*/ 1447 h 1456"/>
                  <a:gd name="T32" fmla="*/ 64 w 96"/>
                  <a:gd name="T33" fmla="*/ 1438 h 1456"/>
                  <a:gd name="T34" fmla="*/ 51 w 96"/>
                  <a:gd name="T35" fmla="*/ 911 h 1456"/>
                  <a:gd name="T36" fmla="*/ 34 w 96"/>
                  <a:gd name="T37" fmla="*/ 540 h 1456"/>
                  <a:gd name="T38" fmla="*/ 27 w 96"/>
                  <a:gd name="T39" fmla="*/ 306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6"/>
                  <a:gd name="T61" fmla="*/ 0 h 1456"/>
                  <a:gd name="T62" fmla="*/ 96 w 96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6" h="1456">
                    <a:moveTo>
                      <a:pt x="27" y="306"/>
                    </a:moveTo>
                    <a:lnTo>
                      <a:pt x="28" y="78"/>
                    </a:lnTo>
                    <a:lnTo>
                      <a:pt x="0" y="80"/>
                    </a:lnTo>
                    <a:lnTo>
                      <a:pt x="40" y="0"/>
                    </a:lnTo>
                    <a:lnTo>
                      <a:pt x="73" y="80"/>
                    </a:lnTo>
                    <a:lnTo>
                      <a:pt x="45" y="75"/>
                    </a:lnTo>
                    <a:lnTo>
                      <a:pt x="46" y="306"/>
                    </a:lnTo>
                    <a:lnTo>
                      <a:pt x="55" y="582"/>
                    </a:lnTo>
                    <a:lnTo>
                      <a:pt x="70" y="815"/>
                    </a:lnTo>
                    <a:lnTo>
                      <a:pt x="81" y="1129"/>
                    </a:lnTo>
                    <a:lnTo>
                      <a:pt x="79" y="1134"/>
                    </a:lnTo>
                    <a:lnTo>
                      <a:pt x="94" y="1398"/>
                    </a:lnTo>
                    <a:lnTo>
                      <a:pt x="96" y="1446"/>
                    </a:lnTo>
                    <a:lnTo>
                      <a:pt x="88" y="1455"/>
                    </a:lnTo>
                    <a:lnTo>
                      <a:pt x="76" y="1456"/>
                    </a:lnTo>
                    <a:lnTo>
                      <a:pt x="67" y="1447"/>
                    </a:lnTo>
                    <a:lnTo>
                      <a:pt x="64" y="1438"/>
                    </a:lnTo>
                    <a:lnTo>
                      <a:pt x="51" y="911"/>
                    </a:lnTo>
                    <a:lnTo>
                      <a:pt x="34" y="540"/>
                    </a:lnTo>
                    <a:lnTo>
                      <a:pt x="27" y="30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19" name="AutoShape 55">
            <a:extLst>
              <a:ext uri="{FF2B5EF4-FFF2-40B4-BE49-F238E27FC236}">
                <a16:creationId xmlns:a16="http://schemas.microsoft.com/office/drawing/2014/main" id="{B8298D6C-6D03-4CFE-344C-D6944B168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7042" y="3339023"/>
            <a:ext cx="2930758" cy="844873"/>
          </a:xfrm>
          <a:prstGeom prst="wedgeRoundRectCallout">
            <a:avLst>
              <a:gd name="adj1" fmla="val 36266"/>
              <a:gd name="adj2" fmla="val 5843"/>
              <a:gd name="adj3" fmla="val 16667"/>
            </a:avLst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give you worst case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17" name="Text Box 74">
            <a:extLst>
              <a:ext uri="{FF2B5EF4-FFF2-40B4-BE49-F238E27FC236}">
                <a16:creationId xmlns:a16="http://schemas.microsoft.com/office/drawing/2014/main" id="{BD6B537F-FD1F-2011-59C4-F9826C827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6762" y="5076340"/>
            <a:ext cx="25371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(Let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be arbitrary.)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2078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6" grpId="0" animBg="1"/>
      <p:bldP spid="56" grpId="1" animBg="1"/>
      <p:bldP spid="57" grpId="0" animBg="1"/>
      <p:bldP spid="2" grpId="0" uiExpand="1" build="allAtOnce" animBg="1"/>
      <p:bldP spid="19" grpId="0" uiExpand="1" animBg="1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D4969-D61E-51D5-107A-0D92637A1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387BCB0F-C7C7-1C56-F53D-6ACC35434874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0CDB7F3D-1269-BC5F-8282-B591FC447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DB8D5DD9-6D80-A930-EA1C-2A3C99796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9DC4C87B-AE63-6703-0CBD-79DF05174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2" name="Picture 11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0F759AA7-AF63-39BE-2EC7-D89EFCAAB8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33" y="229063"/>
            <a:ext cx="965133" cy="988405"/>
          </a:xfrm>
          <a:prstGeom prst="rect">
            <a:avLst/>
          </a:prstGeom>
        </p:spPr>
      </p:pic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603A02FB-03DF-6237-C565-2FAC1B72E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1437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74">
            <a:extLst>
              <a:ext uri="{FF2B5EF4-FFF2-40B4-BE49-F238E27FC236}">
                <a16:creationId xmlns:a16="http://schemas.microsoft.com/office/drawing/2014/main" id="{A8305F48-DE8D-C3F3-D1F6-877ECA117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89238F7B-F383-5AD0-B654-8C59DD8910E0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6357" y="5429250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71C24ECA-7AF0-7305-A42D-65F5D0CE3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E20DAE6C-402D-C069-906F-B16604592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ACA0D137-0171-FDD0-8906-3B4E5E3B3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884A102D-841C-5143-9188-A75B1E272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8C406A5D-662D-2383-356D-FCC8DD276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93D99523-17D9-44DD-27CD-1CE216CE3AF8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42" name="Text Box 74">
            <a:extLst>
              <a:ext uri="{FF2B5EF4-FFF2-40B4-BE49-F238E27FC236}">
                <a16:creationId xmlns:a16="http://schemas.microsoft.com/office/drawing/2014/main" id="{E04CB2E9-95E4-B18C-406F-FF29F1CFE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469" y="6288198"/>
            <a:ext cx="389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3" name="Text Box 74">
            <a:extLst>
              <a:ext uri="{FF2B5EF4-FFF2-40B4-BE49-F238E27FC236}">
                <a16:creationId xmlns:a16="http://schemas.microsoft.com/office/drawing/2014/main" id="{EAB7E8D8-A38A-6029-44E1-F70725CED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51" y="1963198"/>
            <a:ext cx="38234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  <p:sp>
        <p:nvSpPr>
          <p:cNvPr id="2" name="AutoShape 46">
            <a:extLst>
              <a:ext uri="{FF2B5EF4-FFF2-40B4-BE49-F238E27FC236}">
                <a16:creationId xmlns:a16="http://schemas.microsoft.com/office/drawing/2014/main" id="{A0A3864A-4CBA-4B4E-5E13-603B71C5B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187" y="2428437"/>
            <a:ext cx="1314250" cy="461666"/>
          </a:xfrm>
          <a:prstGeom prst="wedgeRoundRectCallout">
            <a:avLst>
              <a:gd name="adj1" fmla="val -24991"/>
              <a:gd name="adj2" fmla="val -72358"/>
              <a:gd name="adj3" fmla="val 16667"/>
            </a:avLst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Similar</a:t>
            </a:r>
          </a:p>
        </p:txBody>
      </p:sp>
      <p:sp>
        <p:nvSpPr>
          <p:cNvPr id="9" name="AutoShape 46">
            <a:extLst>
              <a:ext uri="{FF2B5EF4-FFF2-40B4-BE49-F238E27FC236}">
                <a16:creationId xmlns:a16="http://schemas.microsoft.com/office/drawing/2014/main" id="{DB48B912-11E7-CA7F-4335-41385528D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347" y="4270470"/>
            <a:ext cx="5810054" cy="1673130"/>
          </a:xfrm>
          <a:prstGeom prst="wedgeRoundRectCallout">
            <a:avLst>
              <a:gd name="adj1" fmla="val 53638"/>
              <a:gd name="adj2" fmla="val 33894"/>
              <a:gd name="adj3" fmla="val 16667"/>
            </a:avLst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prove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by playing the following game: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constructs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Adversary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arbitrary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grpSp>
        <p:nvGrpSpPr>
          <p:cNvPr id="10" name="Group 45">
            <a:extLst>
              <a:ext uri="{FF2B5EF4-FFF2-40B4-BE49-F238E27FC236}">
                <a16:creationId xmlns:a16="http://schemas.microsoft.com/office/drawing/2014/main" id="{9D672C1D-E704-880C-A27B-74237F3C0A5F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8199" y="3752850"/>
            <a:ext cx="601279" cy="1428750"/>
            <a:chOff x="2593" y="768"/>
            <a:chExt cx="849" cy="1475"/>
          </a:xfrm>
        </p:grpSpPr>
        <p:sp>
          <p:nvSpPr>
            <p:cNvPr id="11" name="Freeform 46">
              <a:extLst>
                <a:ext uri="{FF2B5EF4-FFF2-40B4-BE49-F238E27FC236}">
                  <a16:creationId xmlns:a16="http://schemas.microsoft.com/office/drawing/2014/main" id="{815EF927-AA79-D025-7F66-1C9E4DE2E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" y="1179"/>
              <a:ext cx="302" cy="308"/>
            </a:xfrm>
            <a:custGeom>
              <a:avLst/>
              <a:gdLst>
                <a:gd name="T0" fmla="*/ 220 w 302"/>
                <a:gd name="T1" fmla="*/ 225 h 308"/>
                <a:gd name="T2" fmla="*/ 220 w 302"/>
                <a:gd name="T3" fmla="*/ 197 h 308"/>
                <a:gd name="T4" fmla="*/ 216 w 302"/>
                <a:gd name="T5" fmla="*/ 159 h 308"/>
                <a:gd name="T6" fmla="*/ 208 w 302"/>
                <a:gd name="T7" fmla="*/ 135 h 308"/>
                <a:gd name="T8" fmla="*/ 198 w 302"/>
                <a:gd name="T9" fmla="*/ 116 h 308"/>
                <a:gd name="T10" fmla="*/ 181 w 302"/>
                <a:gd name="T11" fmla="*/ 93 h 308"/>
                <a:gd name="T12" fmla="*/ 193 w 302"/>
                <a:gd name="T13" fmla="*/ 80 h 308"/>
                <a:gd name="T14" fmla="*/ 199 w 302"/>
                <a:gd name="T15" fmla="*/ 60 h 308"/>
                <a:gd name="T16" fmla="*/ 196 w 302"/>
                <a:gd name="T17" fmla="*/ 38 h 308"/>
                <a:gd name="T18" fmla="*/ 184 w 302"/>
                <a:gd name="T19" fmla="*/ 18 h 308"/>
                <a:gd name="T20" fmla="*/ 163 w 302"/>
                <a:gd name="T21" fmla="*/ 5 h 308"/>
                <a:gd name="T22" fmla="*/ 142 w 302"/>
                <a:gd name="T23" fmla="*/ 0 h 308"/>
                <a:gd name="T24" fmla="*/ 136 w 302"/>
                <a:gd name="T25" fmla="*/ 9 h 308"/>
                <a:gd name="T26" fmla="*/ 148 w 302"/>
                <a:gd name="T27" fmla="*/ 15 h 308"/>
                <a:gd name="T28" fmla="*/ 160 w 302"/>
                <a:gd name="T29" fmla="*/ 23 h 308"/>
                <a:gd name="T30" fmla="*/ 172 w 302"/>
                <a:gd name="T31" fmla="*/ 39 h 308"/>
                <a:gd name="T32" fmla="*/ 171 w 302"/>
                <a:gd name="T33" fmla="*/ 57 h 308"/>
                <a:gd name="T34" fmla="*/ 157 w 302"/>
                <a:gd name="T35" fmla="*/ 71 h 308"/>
                <a:gd name="T36" fmla="*/ 151 w 302"/>
                <a:gd name="T37" fmla="*/ 74 h 308"/>
                <a:gd name="T38" fmla="*/ 117 w 302"/>
                <a:gd name="T39" fmla="*/ 71 h 308"/>
                <a:gd name="T40" fmla="*/ 93 w 302"/>
                <a:gd name="T41" fmla="*/ 74 h 308"/>
                <a:gd name="T42" fmla="*/ 69 w 302"/>
                <a:gd name="T43" fmla="*/ 84 h 308"/>
                <a:gd name="T44" fmla="*/ 64 w 302"/>
                <a:gd name="T45" fmla="*/ 87 h 308"/>
                <a:gd name="T46" fmla="*/ 45 w 302"/>
                <a:gd name="T47" fmla="*/ 75 h 308"/>
                <a:gd name="T48" fmla="*/ 28 w 302"/>
                <a:gd name="T49" fmla="*/ 59 h 308"/>
                <a:gd name="T50" fmla="*/ 25 w 302"/>
                <a:gd name="T51" fmla="*/ 48 h 308"/>
                <a:gd name="T52" fmla="*/ 30 w 302"/>
                <a:gd name="T53" fmla="*/ 36 h 308"/>
                <a:gd name="T54" fmla="*/ 43 w 302"/>
                <a:gd name="T55" fmla="*/ 29 h 308"/>
                <a:gd name="T56" fmla="*/ 48 w 302"/>
                <a:gd name="T57" fmla="*/ 20 h 308"/>
                <a:gd name="T58" fmla="*/ 40 w 302"/>
                <a:gd name="T59" fmla="*/ 15 h 308"/>
                <a:gd name="T60" fmla="*/ 25 w 302"/>
                <a:gd name="T61" fmla="*/ 18 h 308"/>
                <a:gd name="T62" fmla="*/ 6 w 302"/>
                <a:gd name="T63" fmla="*/ 36 h 308"/>
                <a:gd name="T64" fmla="*/ 0 w 302"/>
                <a:gd name="T65" fmla="*/ 56 h 308"/>
                <a:gd name="T66" fmla="*/ 6 w 302"/>
                <a:gd name="T67" fmla="*/ 74 h 308"/>
                <a:gd name="T68" fmla="*/ 22 w 302"/>
                <a:gd name="T69" fmla="*/ 93 h 308"/>
                <a:gd name="T70" fmla="*/ 40 w 302"/>
                <a:gd name="T71" fmla="*/ 107 h 308"/>
                <a:gd name="T72" fmla="*/ 25 w 302"/>
                <a:gd name="T73" fmla="*/ 140 h 308"/>
                <a:gd name="T74" fmla="*/ 22 w 302"/>
                <a:gd name="T75" fmla="*/ 171 h 308"/>
                <a:gd name="T76" fmla="*/ 24 w 302"/>
                <a:gd name="T77" fmla="*/ 204 h 308"/>
                <a:gd name="T78" fmla="*/ 27 w 302"/>
                <a:gd name="T79" fmla="*/ 233 h 308"/>
                <a:gd name="T80" fmla="*/ 39 w 302"/>
                <a:gd name="T81" fmla="*/ 258 h 308"/>
                <a:gd name="T82" fmla="*/ 55 w 302"/>
                <a:gd name="T83" fmla="*/ 278 h 308"/>
                <a:gd name="T84" fmla="*/ 79 w 302"/>
                <a:gd name="T85" fmla="*/ 293 h 308"/>
                <a:gd name="T86" fmla="*/ 99 w 302"/>
                <a:gd name="T87" fmla="*/ 303 h 308"/>
                <a:gd name="T88" fmla="*/ 124 w 302"/>
                <a:gd name="T89" fmla="*/ 308 h 308"/>
                <a:gd name="T90" fmla="*/ 148 w 302"/>
                <a:gd name="T91" fmla="*/ 308 h 308"/>
                <a:gd name="T92" fmla="*/ 172 w 302"/>
                <a:gd name="T93" fmla="*/ 305 h 308"/>
                <a:gd name="T94" fmla="*/ 196 w 302"/>
                <a:gd name="T95" fmla="*/ 297 h 308"/>
                <a:gd name="T96" fmla="*/ 208 w 302"/>
                <a:gd name="T97" fmla="*/ 284 h 308"/>
                <a:gd name="T98" fmla="*/ 220 w 302"/>
                <a:gd name="T99" fmla="*/ 266 h 308"/>
                <a:gd name="T100" fmla="*/ 253 w 302"/>
                <a:gd name="T101" fmla="*/ 278 h 308"/>
                <a:gd name="T102" fmla="*/ 273 w 302"/>
                <a:gd name="T103" fmla="*/ 288 h 308"/>
                <a:gd name="T104" fmla="*/ 288 w 302"/>
                <a:gd name="T105" fmla="*/ 290 h 308"/>
                <a:gd name="T106" fmla="*/ 298 w 302"/>
                <a:gd name="T107" fmla="*/ 281 h 308"/>
                <a:gd name="T108" fmla="*/ 302 w 302"/>
                <a:gd name="T109" fmla="*/ 269 h 308"/>
                <a:gd name="T110" fmla="*/ 294 w 302"/>
                <a:gd name="T111" fmla="*/ 254 h 308"/>
                <a:gd name="T112" fmla="*/ 270 w 302"/>
                <a:gd name="T113" fmla="*/ 243 h 308"/>
                <a:gd name="T114" fmla="*/ 238 w 302"/>
                <a:gd name="T115" fmla="*/ 236 h 308"/>
                <a:gd name="T116" fmla="*/ 220 w 302"/>
                <a:gd name="T117" fmla="*/ 225 h 3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2"/>
                <a:gd name="T178" fmla="*/ 0 h 308"/>
                <a:gd name="T179" fmla="*/ 302 w 302"/>
                <a:gd name="T180" fmla="*/ 308 h 3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2" h="308">
                  <a:moveTo>
                    <a:pt x="220" y="225"/>
                  </a:moveTo>
                  <a:lnTo>
                    <a:pt x="220" y="197"/>
                  </a:lnTo>
                  <a:lnTo>
                    <a:pt x="216" y="159"/>
                  </a:lnTo>
                  <a:lnTo>
                    <a:pt x="208" y="135"/>
                  </a:lnTo>
                  <a:lnTo>
                    <a:pt x="198" y="116"/>
                  </a:lnTo>
                  <a:lnTo>
                    <a:pt x="181" y="93"/>
                  </a:lnTo>
                  <a:lnTo>
                    <a:pt x="193" y="80"/>
                  </a:lnTo>
                  <a:lnTo>
                    <a:pt x="199" y="60"/>
                  </a:lnTo>
                  <a:lnTo>
                    <a:pt x="196" y="38"/>
                  </a:lnTo>
                  <a:lnTo>
                    <a:pt x="184" y="18"/>
                  </a:lnTo>
                  <a:lnTo>
                    <a:pt x="163" y="5"/>
                  </a:lnTo>
                  <a:lnTo>
                    <a:pt x="142" y="0"/>
                  </a:lnTo>
                  <a:lnTo>
                    <a:pt x="136" y="9"/>
                  </a:lnTo>
                  <a:lnTo>
                    <a:pt x="148" y="15"/>
                  </a:lnTo>
                  <a:lnTo>
                    <a:pt x="160" y="23"/>
                  </a:lnTo>
                  <a:lnTo>
                    <a:pt x="172" y="39"/>
                  </a:lnTo>
                  <a:lnTo>
                    <a:pt x="171" y="57"/>
                  </a:lnTo>
                  <a:lnTo>
                    <a:pt x="157" y="71"/>
                  </a:lnTo>
                  <a:lnTo>
                    <a:pt x="151" y="74"/>
                  </a:lnTo>
                  <a:lnTo>
                    <a:pt x="117" y="71"/>
                  </a:lnTo>
                  <a:lnTo>
                    <a:pt x="93" y="74"/>
                  </a:lnTo>
                  <a:lnTo>
                    <a:pt x="69" y="84"/>
                  </a:lnTo>
                  <a:lnTo>
                    <a:pt x="64" y="87"/>
                  </a:lnTo>
                  <a:lnTo>
                    <a:pt x="45" y="75"/>
                  </a:lnTo>
                  <a:lnTo>
                    <a:pt x="28" y="59"/>
                  </a:lnTo>
                  <a:lnTo>
                    <a:pt x="25" y="48"/>
                  </a:lnTo>
                  <a:lnTo>
                    <a:pt x="30" y="36"/>
                  </a:lnTo>
                  <a:lnTo>
                    <a:pt x="43" y="29"/>
                  </a:lnTo>
                  <a:lnTo>
                    <a:pt x="48" y="20"/>
                  </a:lnTo>
                  <a:lnTo>
                    <a:pt x="40" y="15"/>
                  </a:lnTo>
                  <a:lnTo>
                    <a:pt x="25" y="18"/>
                  </a:lnTo>
                  <a:lnTo>
                    <a:pt x="6" y="36"/>
                  </a:lnTo>
                  <a:lnTo>
                    <a:pt x="0" y="56"/>
                  </a:lnTo>
                  <a:lnTo>
                    <a:pt x="6" y="74"/>
                  </a:lnTo>
                  <a:lnTo>
                    <a:pt x="22" y="93"/>
                  </a:lnTo>
                  <a:lnTo>
                    <a:pt x="40" y="107"/>
                  </a:lnTo>
                  <a:lnTo>
                    <a:pt x="25" y="140"/>
                  </a:lnTo>
                  <a:lnTo>
                    <a:pt x="22" y="171"/>
                  </a:lnTo>
                  <a:lnTo>
                    <a:pt x="24" y="204"/>
                  </a:lnTo>
                  <a:lnTo>
                    <a:pt x="27" y="233"/>
                  </a:lnTo>
                  <a:lnTo>
                    <a:pt x="39" y="258"/>
                  </a:lnTo>
                  <a:lnTo>
                    <a:pt x="55" y="278"/>
                  </a:lnTo>
                  <a:lnTo>
                    <a:pt x="79" y="293"/>
                  </a:lnTo>
                  <a:lnTo>
                    <a:pt x="99" y="303"/>
                  </a:lnTo>
                  <a:lnTo>
                    <a:pt x="124" y="308"/>
                  </a:lnTo>
                  <a:lnTo>
                    <a:pt x="148" y="308"/>
                  </a:lnTo>
                  <a:lnTo>
                    <a:pt x="172" y="305"/>
                  </a:lnTo>
                  <a:lnTo>
                    <a:pt x="196" y="297"/>
                  </a:lnTo>
                  <a:lnTo>
                    <a:pt x="208" y="284"/>
                  </a:lnTo>
                  <a:lnTo>
                    <a:pt x="220" y="266"/>
                  </a:lnTo>
                  <a:lnTo>
                    <a:pt x="253" y="278"/>
                  </a:lnTo>
                  <a:lnTo>
                    <a:pt x="273" y="288"/>
                  </a:lnTo>
                  <a:lnTo>
                    <a:pt x="288" y="290"/>
                  </a:lnTo>
                  <a:lnTo>
                    <a:pt x="298" y="281"/>
                  </a:lnTo>
                  <a:lnTo>
                    <a:pt x="302" y="269"/>
                  </a:lnTo>
                  <a:lnTo>
                    <a:pt x="294" y="254"/>
                  </a:lnTo>
                  <a:lnTo>
                    <a:pt x="270" y="243"/>
                  </a:lnTo>
                  <a:lnTo>
                    <a:pt x="238" y="236"/>
                  </a:lnTo>
                  <a:lnTo>
                    <a:pt x="220" y="22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3FD31257-61F9-A1BD-DBCF-BE88921E0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1498"/>
              <a:ext cx="216" cy="346"/>
            </a:xfrm>
            <a:custGeom>
              <a:avLst/>
              <a:gdLst>
                <a:gd name="T0" fmla="*/ 45 w 216"/>
                <a:gd name="T1" fmla="*/ 18 h 346"/>
                <a:gd name="T2" fmla="*/ 57 w 216"/>
                <a:gd name="T3" fmla="*/ 8 h 346"/>
                <a:gd name="T4" fmla="*/ 78 w 216"/>
                <a:gd name="T5" fmla="*/ 0 h 346"/>
                <a:gd name="T6" fmla="*/ 99 w 216"/>
                <a:gd name="T7" fmla="*/ 2 h 346"/>
                <a:gd name="T8" fmla="*/ 117 w 216"/>
                <a:gd name="T9" fmla="*/ 5 h 346"/>
                <a:gd name="T10" fmla="*/ 140 w 216"/>
                <a:gd name="T11" fmla="*/ 12 h 346"/>
                <a:gd name="T12" fmla="*/ 158 w 216"/>
                <a:gd name="T13" fmla="*/ 28 h 346"/>
                <a:gd name="T14" fmla="*/ 174 w 216"/>
                <a:gd name="T15" fmla="*/ 44 h 346"/>
                <a:gd name="T16" fmla="*/ 191 w 216"/>
                <a:gd name="T17" fmla="*/ 73 h 346"/>
                <a:gd name="T18" fmla="*/ 203 w 216"/>
                <a:gd name="T19" fmla="*/ 104 h 346"/>
                <a:gd name="T20" fmla="*/ 210 w 216"/>
                <a:gd name="T21" fmla="*/ 139 h 346"/>
                <a:gd name="T22" fmla="*/ 215 w 216"/>
                <a:gd name="T23" fmla="*/ 173 h 346"/>
                <a:gd name="T24" fmla="*/ 216 w 216"/>
                <a:gd name="T25" fmla="*/ 211 h 346"/>
                <a:gd name="T26" fmla="*/ 210 w 216"/>
                <a:gd name="T27" fmla="*/ 245 h 346"/>
                <a:gd name="T28" fmla="*/ 206 w 216"/>
                <a:gd name="T29" fmla="*/ 271 h 346"/>
                <a:gd name="T30" fmla="*/ 195 w 216"/>
                <a:gd name="T31" fmla="*/ 299 h 346"/>
                <a:gd name="T32" fmla="*/ 176 w 216"/>
                <a:gd name="T33" fmla="*/ 320 h 346"/>
                <a:gd name="T34" fmla="*/ 150 w 216"/>
                <a:gd name="T35" fmla="*/ 337 h 346"/>
                <a:gd name="T36" fmla="*/ 114 w 216"/>
                <a:gd name="T37" fmla="*/ 344 h 346"/>
                <a:gd name="T38" fmla="*/ 78 w 216"/>
                <a:gd name="T39" fmla="*/ 346 h 346"/>
                <a:gd name="T40" fmla="*/ 50 w 216"/>
                <a:gd name="T41" fmla="*/ 340 h 346"/>
                <a:gd name="T42" fmla="*/ 24 w 216"/>
                <a:gd name="T43" fmla="*/ 325 h 346"/>
                <a:gd name="T44" fmla="*/ 9 w 216"/>
                <a:gd name="T45" fmla="*/ 302 h 346"/>
                <a:gd name="T46" fmla="*/ 0 w 216"/>
                <a:gd name="T47" fmla="*/ 268 h 346"/>
                <a:gd name="T48" fmla="*/ 3 w 216"/>
                <a:gd name="T49" fmla="*/ 236 h 346"/>
                <a:gd name="T50" fmla="*/ 17 w 216"/>
                <a:gd name="T51" fmla="*/ 211 h 346"/>
                <a:gd name="T52" fmla="*/ 30 w 216"/>
                <a:gd name="T53" fmla="*/ 193 h 346"/>
                <a:gd name="T54" fmla="*/ 42 w 216"/>
                <a:gd name="T55" fmla="*/ 175 h 346"/>
                <a:gd name="T56" fmla="*/ 47 w 216"/>
                <a:gd name="T57" fmla="*/ 155 h 346"/>
                <a:gd name="T58" fmla="*/ 45 w 216"/>
                <a:gd name="T59" fmla="*/ 134 h 346"/>
                <a:gd name="T60" fmla="*/ 38 w 216"/>
                <a:gd name="T61" fmla="*/ 109 h 346"/>
                <a:gd name="T62" fmla="*/ 32 w 216"/>
                <a:gd name="T63" fmla="*/ 85 h 346"/>
                <a:gd name="T64" fmla="*/ 30 w 216"/>
                <a:gd name="T65" fmla="*/ 59 h 346"/>
                <a:gd name="T66" fmla="*/ 35 w 216"/>
                <a:gd name="T67" fmla="*/ 34 h 346"/>
                <a:gd name="T68" fmla="*/ 45 w 216"/>
                <a:gd name="T69" fmla="*/ 18 h 3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6"/>
                <a:gd name="T106" fmla="*/ 0 h 346"/>
                <a:gd name="T107" fmla="*/ 216 w 216"/>
                <a:gd name="T108" fmla="*/ 346 h 3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6" h="346">
                  <a:moveTo>
                    <a:pt x="45" y="18"/>
                  </a:moveTo>
                  <a:lnTo>
                    <a:pt x="57" y="8"/>
                  </a:lnTo>
                  <a:lnTo>
                    <a:pt x="78" y="0"/>
                  </a:lnTo>
                  <a:lnTo>
                    <a:pt x="99" y="2"/>
                  </a:lnTo>
                  <a:lnTo>
                    <a:pt x="117" y="5"/>
                  </a:lnTo>
                  <a:lnTo>
                    <a:pt x="140" y="12"/>
                  </a:lnTo>
                  <a:lnTo>
                    <a:pt x="158" y="28"/>
                  </a:lnTo>
                  <a:lnTo>
                    <a:pt x="174" y="44"/>
                  </a:lnTo>
                  <a:lnTo>
                    <a:pt x="191" y="73"/>
                  </a:lnTo>
                  <a:lnTo>
                    <a:pt x="203" y="104"/>
                  </a:lnTo>
                  <a:lnTo>
                    <a:pt x="210" y="139"/>
                  </a:lnTo>
                  <a:lnTo>
                    <a:pt x="215" y="173"/>
                  </a:lnTo>
                  <a:lnTo>
                    <a:pt x="216" y="211"/>
                  </a:lnTo>
                  <a:lnTo>
                    <a:pt x="210" y="245"/>
                  </a:lnTo>
                  <a:lnTo>
                    <a:pt x="206" y="271"/>
                  </a:lnTo>
                  <a:lnTo>
                    <a:pt x="195" y="299"/>
                  </a:lnTo>
                  <a:lnTo>
                    <a:pt x="176" y="320"/>
                  </a:lnTo>
                  <a:lnTo>
                    <a:pt x="150" y="337"/>
                  </a:lnTo>
                  <a:lnTo>
                    <a:pt x="114" y="344"/>
                  </a:lnTo>
                  <a:lnTo>
                    <a:pt x="78" y="346"/>
                  </a:lnTo>
                  <a:lnTo>
                    <a:pt x="50" y="340"/>
                  </a:lnTo>
                  <a:lnTo>
                    <a:pt x="24" y="325"/>
                  </a:lnTo>
                  <a:lnTo>
                    <a:pt x="9" y="302"/>
                  </a:lnTo>
                  <a:lnTo>
                    <a:pt x="0" y="268"/>
                  </a:lnTo>
                  <a:lnTo>
                    <a:pt x="3" y="236"/>
                  </a:lnTo>
                  <a:lnTo>
                    <a:pt x="17" y="211"/>
                  </a:lnTo>
                  <a:lnTo>
                    <a:pt x="30" y="193"/>
                  </a:lnTo>
                  <a:lnTo>
                    <a:pt x="42" y="175"/>
                  </a:lnTo>
                  <a:lnTo>
                    <a:pt x="47" y="155"/>
                  </a:lnTo>
                  <a:lnTo>
                    <a:pt x="45" y="134"/>
                  </a:lnTo>
                  <a:lnTo>
                    <a:pt x="38" y="109"/>
                  </a:lnTo>
                  <a:lnTo>
                    <a:pt x="32" y="85"/>
                  </a:lnTo>
                  <a:lnTo>
                    <a:pt x="30" y="59"/>
                  </a:lnTo>
                  <a:lnTo>
                    <a:pt x="35" y="34"/>
                  </a:lnTo>
                  <a:lnTo>
                    <a:pt x="45" y="1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8" name="Freeform 48">
              <a:extLst>
                <a:ext uri="{FF2B5EF4-FFF2-40B4-BE49-F238E27FC236}">
                  <a16:creationId xmlns:a16="http://schemas.microsoft.com/office/drawing/2014/main" id="{9B40F114-6B9F-1EFD-9A94-B98860719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1515"/>
              <a:ext cx="321" cy="165"/>
            </a:xfrm>
            <a:custGeom>
              <a:avLst/>
              <a:gdLst>
                <a:gd name="T0" fmla="*/ 254 w 321"/>
                <a:gd name="T1" fmla="*/ 36 h 165"/>
                <a:gd name="T2" fmla="*/ 269 w 321"/>
                <a:gd name="T3" fmla="*/ 15 h 165"/>
                <a:gd name="T4" fmla="*/ 294 w 321"/>
                <a:gd name="T5" fmla="*/ 0 h 165"/>
                <a:gd name="T6" fmla="*/ 311 w 321"/>
                <a:gd name="T7" fmla="*/ 3 h 165"/>
                <a:gd name="T8" fmla="*/ 321 w 321"/>
                <a:gd name="T9" fmla="*/ 18 h 165"/>
                <a:gd name="T10" fmla="*/ 318 w 321"/>
                <a:gd name="T11" fmla="*/ 50 h 165"/>
                <a:gd name="T12" fmla="*/ 306 w 321"/>
                <a:gd name="T13" fmla="*/ 80 h 165"/>
                <a:gd name="T14" fmla="*/ 282 w 321"/>
                <a:gd name="T15" fmla="*/ 98 h 165"/>
                <a:gd name="T16" fmla="*/ 243 w 321"/>
                <a:gd name="T17" fmla="*/ 119 h 165"/>
                <a:gd name="T18" fmla="*/ 207 w 321"/>
                <a:gd name="T19" fmla="*/ 147 h 165"/>
                <a:gd name="T20" fmla="*/ 179 w 321"/>
                <a:gd name="T21" fmla="*/ 165 h 165"/>
                <a:gd name="T22" fmla="*/ 162 w 321"/>
                <a:gd name="T23" fmla="*/ 164 h 165"/>
                <a:gd name="T24" fmla="*/ 137 w 321"/>
                <a:gd name="T25" fmla="*/ 149 h 165"/>
                <a:gd name="T26" fmla="*/ 104 w 321"/>
                <a:gd name="T27" fmla="*/ 116 h 165"/>
                <a:gd name="T28" fmla="*/ 75 w 321"/>
                <a:gd name="T29" fmla="*/ 93 h 165"/>
                <a:gd name="T30" fmla="*/ 62 w 321"/>
                <a:gd name="T31" fmla="*/ 98 h 165"/>
                <a:gd name="T32" fmla="*/ 54 w 321"/>
                <a:gd name="T33" fmla="*/ 116 h 165"/>
                <a:gd name="T34" fmla="*/ 50 w 321"/>
                <a:gd name="T35" fmla="*/ 117 h 165"/>
                <a:gd name="T36" fmla="*/ 24 w 321"/>
                <a:gd name="T37" fmla="*/ 120 h 165"/>
                <a:gd name="T38" fmla="*/ 9 w 321"/>
                <a:gd name="T39" fmla="*/ 107 h 165"/>
                <a:gd name="T40" fmla="*/ 2 w 321"/>
                <a:gd name="T41" fmla="*/ 75 h 165"/>
                <a:gd name="T42" fmla="*/ 0 w 321"/>
                <a:gd name="T43" fmla="*/ 30 h 165"/>
                <a:gd name="T44" fmla="*/ 18 w 321"/>
                <a:gd name="T45" fmla="*/ 9 h 165"/>
                <a:gd name="T46" fmla="*/ 45 w 321"/>
                <a:gd name="T47" fmla="*/ 9 h 165"/>
                <a:gd name="T48" fmla="*/ 69 w 321"/>
                <a:gd name="T49" fmla="*/ 20 h 165"/>
                <a:gd name="T50" fmla="*/ 89 w 321"/>
                <a:gd name="T51" fmla="*/ 51 h 165"/>
                <a:gd name="T52" fmla="*/ 104 w 321"/>
                <a:gd name="T53" fmla="*/ 77 h 165"/>
                <a:gd name="T54" fmla="*/ 126 w 321"/>
                <a:gd name="T55" fmla="*/ 101 h 165"/>
                <a:gd name="T56" fmla="*/ 152 w 321"/>
                <a:gd name="T57" fmla="*/ 120 h 165"/>
                <a:gd name="T58" fmla="*/ 171 w 321"/>
                <a:gd name="T59" fmla="*/ 123 h 165"/>
                <a:gd name="T60" fmla="*/ 189 w 321"/>
                <a:gd name="T61" fmla="*/ 116 h 165"/>
                <a:gd name="T62" fmla="*/ 212 w 321"/>
                <a:gd name="T63" fmla="*/ 96 h 165"/>
                <a:gd name="T64" fmla="*/ 231 w 321"/>
                <a:gd name="T65" fmla="*/ 72 h 165"/>
                <a:gd name="T66" fmla="*/ 254 w 321"/>
                <a:gd name="T67" fmla="*/ 36 h 1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21"/>
                <a:gd name="T103" fmla="*/ 0 h 165"/>
                <a:gd name="T104" fmla="*/ 321 w 321"/>
                <a:gd name="T105" fmla="*/ 165 h 1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21" h="165">
                  <a:moveTo>
                    <a:pt x="254" y="36"/>
                  </a:moveTo>
                  <a:lnTo>
                    <a:pt x="269" y="15"/>
                  </a:lnTo>
                  <a:lnTo>
                    <a:pt x="294" y="0"/>
                  </a:lnTo>
                  <a:lnTo>
                    <a:pt x="311" y="3"/>
                  </a:lnTo>
                  <a:lnTo>
                    <a:pt x="321" y="18"/>
                  </a:lnTo>
                  <a:lnTo>
                    <a:pt x="318" y="50"/>
                  </a:lnTo>
                  <a:lnTo>
                    <a:pt x="306" y="80"/>
                  </a:lnTo>
                  <a:lnTo>
                    <a:pt x="282" y="98"/>
                  </a:lnTo>
                  <a:lnTo>
                    <a:pt x="243" y="119"/>
                  </a:lnTo>
                  <a:lnTo>
                    <a:pt x="207" y="147"/>
                  </a:lnTo>
                  <a:lnTo>
                    <a:pt x="179" y="165"/>
                  </a:lnTo>
                  <a:lnTo>
                    <a:pt x="162" y="164"/>
                  </a:lnTo>
                  <a:lnTo>
                    <a:pt x="137" y="149"/>
                  </a:lnTo>
                  <a:lnTo>
                    <a:pt x="104" y="116"/>
                  </a:lnTo>
                  <a:lnTo>
                    <a:pt x="75" y="93"/>
                  </a:lnTo>
                  <a:lnTo>
                    <a:pt x="62" y="98"/>
                  </a:lnTo>
                  <a:lnTo>
                    <a:pt x="54" y="116"/>
                  </a:lnTo>
                  <a:lnTo>
                    <a:pt x="50" y="117"/>
                  </a:lnTo>
                  <a:lnTo>
                    <a:pt x="24" y="120"/>
                  </a:lnTo>
                  <a:lnTo>
                    <a:pt x="9" y="107"/>
                  </a:lnTo>
                  <a:lnTo>
                    <a:pt x="2" y="75"/>
                  </a:lnTo>
                  <a:lnTo>
                    <a:pt x="0" y="30"/>
                  </a:lnTo>
                  <a:lnTo>
                    <a:pt x="18" y="9"/>
                  </a:lnTo>
                  <a:lnTo>
                    <a:pt x="45" y="9"/>
                  </a:lnTo>
                  <a:lnTo>
                    <a:pt x="69" y="20"/>
                  </a:lnTo>
                  <a:lnTo>
                    <a:pt x="89" y="51"/>
                  </a:lnTo>
                  <a:lnTo>
                    <a:pt x="104" y="77"/>
                  </a:lnTo>
                  <a:lnTo>
                    <a:pt x="126" y="101"/>
                  </a:lnTo>
                  <a:lnTo>
                    <a:pt x="152" y="120"/>
                  </a:lnTo>
                  <a:lnTo>
                    <a:pt x="171" y="123"/>
                  </a:lnTo>
                  <a:lnTo>
                    <a:pt x="189" y="116"/>
                  </a:lnTo>
                  <a:lnTo>
                    <a:pt x="212" y="96"/>
                  </a:lnTo>
                  <a:lnTo>
                    <a:pt x="231" y="72"/>
                  </a:lnTo>
                  <a:lnTo>
                    <a:pt x="254" y="36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9" name="Freeform 49">
              <a:extLst>
                <a:ext uri="{FF2B5EF4-FFF2-40B4-BE49-F238E27FC236}">
                  <a16:creationId xmlns:a16="http://schemas.microsoft.com/office/drawing/2014/main" id="{9374FB29-EFE7-C441-1128-4F5DDE24F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" y="1530"/>
              <a:ext cx="240" cy="348"/>
            </a:xfrm>
            <a:custGeom>
              <a:avLst/>
              <a:gdLst>
                <a:gd name="T0" fmla="*/ 16 w 240"/>
                <a:gd name="T1" fmla="*/ 2 h 348"/>
                <a:gd name="T2" fmla="*/ 45 w 240"/>
                <a:gd name="T3" fmla="*/ 6 h 348"/>
                <a:gd name="T4" fmla="*/ 67 w 240"/>
                <a:gd name="T5" fmla="*/ 32 h 348"/>
                <a:gd name="T6" fmla="*/ 91 w 240"/>
                <a:gd name="T7" fmla="*/ 57 h 348"/>
                <a:gd name="T8" fmla="*/ 121 w 240"/>
                <a:gd name="T9" fmla="*/ 81 h 348"/>
                <a:gd name="T10" fmla="*/ 144 w 240"/>
                <a:gd name="T11" fmla="*/ 99 h 348"/>
                <a:gd name="T12" fmla="*/ 169 w 240"/>
                <a:gd name="T13" fmla="*/ 113 h 348"/>
                <a:gd name="T14" fmla="*/ 196 w 240"/>
                <a:gd name="T15" fmla="*/ 126 h 348"/>
                <a:gd name="T16" fmla="*/ 219 w 240"/>
                <a:gd name="T17" fmla="*/ 135 h 348"/>
                <a:gd name="T18" fmla="*/ 235 w 240"/>
                <a:gd name="T19" fmla="*/ 147 h 348"/>
                <a:gd name="T20" fmla="*/ 240 w 240"/>
                <a:gd name="T21" fmla="*/ 159 h 348"/>
                <a:gd name="T22" fmla="*/ 231 w 240"/>
                <a:gd name="T23" fmla="*/ 176 h 348"/>
                <a:gd name="T24" fmla="*/ 210 w 240"/>
                <a:gd name="T25" fmla="*/ 191 h 348"/>
                <a:gd name="T26" fmla="*/ 166 w 240"/>
                <a:gd name="T27" fmla="*/ 203 h 348"/>
                <a:gd name="T28" fmla="*/ 127 w 240"/>
                <a:gd name="T29" fmla="*/ 215 h 348"/>
                <a:gd name="T30" fmla="*/ 103 w 240"/>
                <a:gd name="T31" fmla="*/ 230 h 348"/>
                <a:gd name="T32" fmla="*/ 108 w 240"/>
                <a:gd name="T33" fmla="*/ 245 h 348"/>
                <a:gd name="T34" fmla="*/ 109 w 240"/>
                <a:gd name="T35" fmla="*/ 249 h 348"/>
                <a:gd name="T36" fmla="*/ 135 w 240"/>
                <a:gd name="T37" fmla="*/ 273 h 348"/>
                <a:gd name="T38" fmla="*/ 163 w 240"/>
                <a:gd name="T39" fmla="*/ 293 h 348"/>
                <a:gd name="T40" fmla="*/ 189 w 240"/>
                <a:gd name="T41" fmla="*/ 309 h 348"/>
                <a:gd name="T42" fmla="*/ 193 w 240"/>
                <a:gd name="T43" fmla="*/ 317 h 348"/>
                <a:gd name="T44" fmla="*/ 195 w 240"/>
                <a:gd name="T45" fmla="*/ 321 h 348"/>
                <a:gd name="T46" fmla="*/ 192 w 240"/>
                <a:gd name="T47" fmla="*/ 330 h 348"/>
                <a:gd name="T48" fmla="*/ 187 w 240"/>
                <a:gd name="T49" fmla="*/ 333 h 348"/>
                <a:gd name="T50" fmla="*/ 177 w 240"/>
                <a:gd name="T51" fmla="*/ 341 h 348"/>
                <a:gd name="T52" fmla="*/ 172 w 240"/>
                <a:gd name="T53" fmla="*/ 344 h 348"/>
                <a:gd name="T54" fmla="*/ 153 w 240"/>
                <a:gd name="T55" fmla="*/ 348 h 348"/>
                <a:gd name="T56" fmla="*/ 130 w 240"/>
                <a:gd name="T57" fmla="*/ 330 h 348"/>
                <a:gd name="T58" fmla="*/ 112 w 240"/>
                <a:gd name="T59" fmla="*/ 305 h 348"/>
                <a:gd name="T60" fmla="*/ 87 w 240"/>
                <a:gd name="T61" fmla="*/ 270 h 348"/>
                <a:gd name="T62" fmla="*/ 70 w 240"/>
                <a:gd name="T63" fmla="*/ 237 h 348"/>
                <a:gd name="T64" fmla="*/ 69 w 240"/>
                <a:gd name="T65" fmla="*/ 219 h 348"/>
                <a:gd name="T66" fmla="*/ 81 w 240"/>
                <a:gd name="T67" fmla="*/ 203 h 348"/>
                <a:gd name="T68" fmla="*/ 112 w 240"/>
                <a:gd name="T69" fmla="*/ 194 h 348"/>
                <a:gd name="T70" fmla="*/ 148 w 240"/>
                <a:gd name="T71" fmla="*/ 180 h 348"/>
                <a:gd name="T72" fmla="*/ 172 w 240"/>
                <a:gd name="T73" fmla="*/ 173 h 348"/>
                <a:gd name="T74" fmla="*/ 180 w 240"/>
                <a:gd name="T75" fmla="*/ 164 h 348"/>
                <a:gd name="T76" fmla="*/ 175 w 240"/>
                <a:gd name="T77" fmla="*/ 155 h 348"/>
                <a:gd name="T78" fmla="*/ 154 w 240"/>
                <a:gd name="T79" fmla="*/ 141 h 348"/>
                <a:gd name="T80" fmla="*/ 121 w 240"/>
                <a:gd name="T81" fmla="*/ 125 h 348"/>
                <a:gd name="T82" fmla="*/ 85 w 240"/>
                <a:gd name="T83" fmla="*/ 113 h 348"/>
                <a:gd name="T84" fmla="*/ 57 w 240"/>
                <a:gd name="T85" fmla="*/ 101 h 348"/>
                <a:gd name="T86" fmla="*/ 24 w 240"/>
                <a:gd name="T87" fmla="*/ 75 h 348"/>
                <a:gd name="T88" fmla="*/ 9 w 240"/>
                <a:gd name="T89" fmla="*/ 53 h 348"/>
                <a:gd name="T90" fmla="*/ 0 w 240"/>
                <a:gd name="T91" fmla="*/ 24 h 348"/>
                <a:gd name="T92" fmla="*/ 9 w 240"/>
                <a:gd name="T93" fmla="*/ 8 h 348"/>
                <a:gd name="T94" fmla="*/ 22 w 240"/>
                <a:gd name="T95" fmla="*/ 0 h 348"/>
                <a:gd name="T96" fmla="*/ 16 w 240"/>
                <a:gd name="T97" fmla="*/ 2 h 34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0"/>
                <a:gd name="T148" fmla="*/ 0 h 348"/>
                <a:gd name="T149" fmla="*/ 240 w 240"/>
                <a:gd name="T150" fmla="*/ 348 h 34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0" h="348">
                  <a:moveTo>
                    <a:pt x="16" y="2"/>
                  </a:moveTo>
                  <a:lnTo>
                    <a:pt x="45" y="6"/>
                  </a:lnTo>
                  <a:lnTo>
                    <a:pt x="67" y="32"/>
                  </a:lnTo>
                  <a:lnTo>
                    <a:pt x="91" y="57"/>
                  </a:lnTo>
                  <a:lnTo>
                    <a:pt x="121" y="81"/>
                  </a:lnTo>
                  <a:lnTo>
                    <a:pt x="144" y="99"/>
                  </a:lnTo>
                  <a:lnTo>
                    <a:pt x="169" y="113"/>
                  </a:lnTo>
                  <a:lnTo>
                    <a:pt x="196" y="126"/>
                  </a:lnTo>
                  <a:lnTo>
                    <a:pt x="219" y="135"/>
                  </a:lnTo>
                  <a:lnTo>
                    <a:pt x="235" y="147"/>
                  </a:lnTo>
                  <a:lnTo>
                    <a:pt x="240" y="159"/>
                  </a:lnTo>
                  <a:lnTo>
                    <a:pt x="231" y="176"/>
                  </a:lnTo>
                  <a:lnTo>
                    <a:pt x="210" y="191"/>
                  </a:lnTo>
                  <a:lnTo>
                    <a:pt x="166" y="203"/>
                  </a:lnTo>
                  <a:lnTo>
                    <a:pt x="127" y="215"/>
                  </a:lnTo>
                  <a:lnTo>
                    <a:pt x="103" y="230"/>
                  </a:lnTo>
                  <a:lnTo>
                    <a:pt x="108" y="245"/>
                  </a:lnTo>
                  <a:lnTo>
                    <a:pt x="109" y="249"/>
                  </a:lnTo>
                  <a:lnTo>
                    <a:pt x="135" y="273"/>
                  </a:lnTo>
                  <a:lnTo>
                    <a:pt x="163" y="293"/>
                  </a:lnTo>
                  <a:lnTo>
                    <a:pt x="189" y="309"/>
                  </a:lnTo>
                  <a:lnTo>
                    <a:pt x="193" y="317"/>
                  </a:lnTo>
                  <a:lnTo>
                    <a:pt x="195" y="321"/>
                  </a:lnTo>
                  <a:lnTo>
                    <a:pt x="192" y="330"/>
                  </a:lnTo>
                  <a:lnTo>
                    <a:pt x="187" y="333"/>
                  </a:lnTo>
                  <a:lnTo>
                    <a:pt x="177" y="341"/>
                  </a:lnTo>
                  <a:lnTo>
                    <a:pt x="172" y="344"/>
                  </a:lnTo>
                  <a:lnTo>
                    <a:pt x="153" y="348"/>
                  </a:lnTo>
                  <a:lnTo>
                    <a:pt x="130" y="330"/>
                  </a:lnTo>
                  <a:lnTo>
                    <a:pt x="112" y="305"/>
                  </a:lnTo>
                  <a:lnTo>
                    <a:pt x="87" y="270"/>
                  </a:lnTo>
                  <a:lnTo>
                    <a:pt x="70" y="237"/>
                  </a:lnTo>
                  <a:lnTo>
                    <a:pt x="69" y="219"/>
                  </a:lnTo>
                  <a:lnTo>
                    <a:pt x="81" y="203"/>
                  </a:lnTo>
                  <a:lnTo>
                    <a:pt x="112" y="194"/>
                  </a:lnTo>
                  <a:lnTo>
                    <a:pt x="148" y="180"/>
                  </a:lnTo>
                  <a:lnTo>
                    <a:pt x="172" y="173"/>
                  </a:lnTo>
                  <a:lnTo>
                    <a:pt x="180" y="164"/>
                  </a:lnTo>
                  <a:lnTo>
                    <a:pt x="175" y="155"/>
                  </a:lnTo>
                  <a:lnTo>
                    <a:pt x="154" y="141"/>
                  </a:lnTo>
                  <a:lnTo>
                    <a:pt x="121" y="125"/>
                  </a:lnTo>
                  <a:lnTo>
                    <a:pt x="85" y="113"/>
                  </a:lnTo>
                  <a:lnTo>
                    <a:pt x="57" y="101"/>
                  </a:lnTo>
                  <a:lnTo>
                    <a:pt x="24" y="75"/>
                  </a:lnTo>
                  <a:lnTo>
                    <a:pt x="9" y="53"/>
                  </a:lnTo>
                  <a:lnTo>
                    <a:pt x="0" y="24"/>
                  </a:lnTo>
                  <a:lnTo>
                    <a:pt x="9" y="8"/>
                  </a:lnTo>
                  <a:lnTo>
                    <a:pt x="22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8" name="Freeform 50">
              <a:extLst>
                <a:ext uri="{FF2B5EF4-FFF2-40B4-BE49-F238E27FC236}">
                  <a16:creationId xmlns:a16="http://schemas.microsoft.com/office/drawing/2014/main" id="{0452B587-E917-7E70-89D5-F139261BF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" y="1775"/>
              <a:ext cx="187" cy="420"/>
            </a:xfrm>
            <a:custGeom>
              <a:avLst/>
              <a:gdLst>
                <a:gd name="T0" fmla="*/ 52 w 187"/>
                <a:gd name="T1" fmla="*/ 0 h 420"/>
                <a:gd name="T2" fmla="*/ 67 w 187"/>
                <a:gd name="T3" fmla="*/ 7 h 420"/>
                <a:gd name="T4" fmla="*/ 84 w 187"/>
                <a:gd name="T5" fmla="*/ 21 h 420"/>
                <a:gd name="T6" fmla="*/ 91 w 187"/>
                <a:gd name="T7" fmla="*/ 39 h 420"/>
                <a:gd name="T8" fmla="*/ 103 w 187"/>
                <a:gd name="T9" fmla="*/ 69 h 420"/>
                <a:gd name="T10" fmla="*/ 111 w 187"/>
                <a:gd name="T11" fmla="*/ 102 h 420"/>
                <a:gd name="T12" fmla="*/ 117 w 187"/>
                <a:gd name="T13" fmla="*/ 133 h 420"/>
                <a:gd name="T14" fmla="*/ 114 w 187"/>
                <a:gd name="T15" fmla="*/ 160 h 420"/>
                <a:gd name="T16" fmla="*/ 108 w 187"/>
                <a:gd name="T17" fmla="*/ 181 h 420"/>
                <a:gd name="T18" fmla="*/ 99 w 187"/>
                <a:gd name="T19" fmla="*/ 205 h 420"/>
                <a:gd name="T20" fmla="*/ 82 w 187"/>
                <a:gd name="T21" fmla="*/ 235 h 420"/>
                <a:gd name="T22" fmla="*/ 64 w 187"/>
                <a:gd name="T23" fmla="*/ 265 h 420"/>
                <a:gd name="T24" fmla="*/ 51 w 187"/>
                <a:gd name="T25" fmla="*/ 286 h 420"/>
                <a:gd name="T26" fmla="*/ 43 w 187"/>
                <a:gd name="T27" fmla="*/ 303 h 420"/>
                <a:gd name="T28" fmla="*/ 43 w 187"/>
                <a:gd name="T29" fmla="*/ 319 h 420"/>
                <a:gd name="T30" fmla="*/ 48 w 187"/>
                <a:gd name="T31" fmla="*/ 333 h 420"/>
                <a:gd name="T32" fmla="*/ 72 w 187"/>
                <a:gd name="T33" fmla="*/ 340 h 420"/>
                <a:gd name="T34" fmla="*/ 106 w 187"/>
                <a:gd name="T35" fmla="*/ 349 h 420"/>
                <a:gd name="T36" fmla="*/ 157 w 187"/>
                <a:gd name="T37" fmla="*/ 366 h 420"/>
                <a:gd name="T38" fmla="*/ 181 w 187"/>
                <a:gd name="T39" fmla="*/ 378 h 420"/>
                <a:gd name="T40" fmla="*/ 187 w 187"/>
                <a:gd name="T41" fmla="*/ 391 h 420"/>
                <a:gd name="T42" fmla="*/ 181 w 187"/>
                <a:gd name="T43" fmla="*/ 402 h 420"/>
                <a:gd name="T44" fmla="*/ 163 w 187"/>
                <a:gd name="T45" fmla="*/ 414 h 420"/>
                <a:gd name="T46" fmla="*/ 157 w 187"/>
                <a:gd name="T47" fmla="*/ 415 h 420"/>
                <a:gd name="T48" fmla="*/ 133 w 187"/>
                <a:gd name="T49" fmla="*/ 420 h 420"/>
                <a:gd name="T50" fmla="*/ 121 w 187"/>
                <a:gd name="T51" fmla="*/ 415 h 420"/>
                <a:gd name="T52" fmla="*/ 112 w 187"/>
                <a:gd name="T53" fmla="*/ 405 h 420"/>
                <a:gd name="T54" fmla="*/ 97 w 187"/>
                <a:gd name="T55" fmla="*/ 387 h 420"/>
                <a:gd name="T56" fmla="*/ 73 w 187"/>
                <a:gd name="T57" fmla="*/ 370 h 420"/>
                <a:gd name="T58" fmla="*/ 54 w 187"/>
                <a:gd name="T59" fmla="*/ 367 h 420"/>
                <a:gd name="T60" fmla="*/ 36 w 187"/>
                <a:gd name="T61" fmla="*/ 367 h 420"/>
                <a:gd name="T62" fmla="*/ 22 w 187"/>
                <a:gd name="T63" fmla="*/ 367 h 420"/>
                <a:gd name="T64" fmla="*/ 10 w 187"/>
                <a:gd name="T65" fmla="*/ 360 h 420"/>
                <a:gd name="T66" fmla="*/ 4 w 187"/>
                <a:gd name="T67" fmla="*/ 352 h 420"/>
                <a:gd name="T68" fmla="*/ 0 w 187"/>
                <a:gd name="T69" fmla="*/ 339 h 420"/>
                <a:gd name="T70" fmla="*/ 3 w 187"/>
                <a:gd name="T71" fmla="*/ 327 h 420"/>
                <a:gd name="T72" fmla="*/ 7 w 187"/>
                <a:gd name="T73" fmla="*/ 307 h 420"/>
                <a:gd name="T74" fmla="*/ 15 w 187"/>
                <a:gd name="T75" fmla="*/ 291 h 420"/>
                <a:gd name="T76" fmla="*/ 27 w 187"/>
                <a:gd name="T77" fmla="*/ 264 h 420"/>
                <a:gd name="T78" fmla="*/ 49 w 187"/>
                <a:gd name="T79" fmla="*/ 229 h 420"/>
                <a:gd name="T80" fmla="*/ 64 w 187"/>
                <a:gd name="T81" fmla="*/ 201 h 420"/>
                <a:gd name="T82" fmla="*/ 70 w 187"/>
                <a:gd name="T83" fmla="*/ 175 h 420"/>
                <a:gd name="T84" fmla="*/ 73 w 187"/>
                <a:gd name="T85" fmla="*/ 150 h 420"/>
                <a:gd name="T86" fmla="*/ 64 w 187"/>
                <a:gd name="T87" fmla="*/ 121 h 420"/>
                <a:gd name="T88" fmla="*/ 52 w 187"/>
                <a:gd name="T89" fmla="*/ 97 h 420"/>
                <a:gd name="T90" fmla="*/ 37 w 187"/>
                <a:gd name="T91" fmla="*/ 72 h 420"/>
                <a:gd name="T92" fmla="*/ 25 w 187"/>
                <a:gd name="T93" fmla="*/ 51 h 420"/>
                <a:gd name="T94" fmla="*/ 21 w 187"/>
                <a:gd name="T95" fmla="*/ 30 h 420"/>
                <a:gd name="T96" fmla="*/ 25 w 187"/>
                <a:gd name="T97" fmla="*/ 16 h 420"/>
                <a:gd name="T98" fmla="*/ 33 w 187"/>
                <a:gd name="T99" fmla="*/ 7 h 420"/>
                <a:gd name="T100" fmla="*/ 46 w 187"/>
                <a:gd name="T101" fmla="*/ 3 h 420"/>
                <a:gd name="T102" fmla="*/ 52 w 187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7"/>
                <a:gd name="T157" fmla="*/ 0 h 420"/>
                <a:gd name="T158" fmla="*/ 187 w 187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7" h="420">
                  <a:moveTo>
                    <a:pt x="52" y="0"/>
                  </a:moveTo>
                  <a:lnTo>
                    <a:pt x="67" y="7"/>
                  </a:lnTo>
                  <a:lnTo>
                    <a:pt x="84" y="21"/>
                  </a:lnTo>
                  <a:lnTo>
                    <a:pt x="91" y="39"/>
                  </a:lnTo>
                  <a:lnTo>
                    <a:pt x="103" y="69"/>
                  </a:lnTo>
                  <a:lnTo>
                    <a:pt x="111" y="102"/>
                  </a:lnTo>
                  <a:lnTo>
                    <a:pt x="117" y="133"/>
                  </a:lnTo>
                  <a:lnTo>
                    <a:pt x="114" y="160"/>
                  </a:lnTo>
                  <a:lnTo>
                    <a:pt x="108" y="181"/>
                  </a:lnTo>
                  <a:lnTo>
                    <a:pt x="99" y="205"/>
                  </a:lnTo>
                  <a:lnTo>
                    <a:pt x="82" y="235"/>
                  </a:lnTo>
                  <a:lnTo>
                    <a:pt x="64" y="265"/>
                  </a:lnTo>
                  <a:lnTo>
                    <a:pt x="51" y="286"/>
                  </a:lnTo>
                  <a:lnTo>
                    <a:pt x="43" y="303"/>
                  </a:lnTo>
                  <a:lnTo>
                    <a:pt x="43" y="319"/>
                  </a:lnTo>
                  <a:lnTo>
                    <a:pt x="48" y="333"/>
                  </a:lnTo>
                  <a:lnTo>
                    <a:pt x="72" y="340"/>
                  </a:lnTo>
                  <a:lnTo>
                    <a:pt x="106" y="349"/>
                  </a:lnTo>
                  <a:lnTo>
                    <a:pt x="157" y="366"/>
                  </a:lnTo>
                  <a:lnTo>
                    <a:pt x="181" y="378"/>
                  </a:lnTo>
                  <a:lnTo>
                    <a:pt x="187" y="391"/>
                  </a:lnTo>
                  <a:lnTo>
                    <a:pt x="181" y="402"/>
                  </a:lnTo>
                  <a:lnTo>
                    <a:pt x="163" y="414"/>
                  </a:lnTo>
                  <a:lnTo>
                    <a:pt x="157" y="415"/>
                  </a:lnTo>
                  <a:lnTo>
                    <a:pt x="133" y="420"/>
                  </a:lnTo>
                  <a:lnTo>
                    <a:pt x="121" y="415"/>
                  </a:lnTo>
                  <a:lnTo>
                    <a:pt x="112" y="405"/>
                  </a:lnTo>
                  <a:lnTo>
                    <a:pt x="97" y="387"/>
                  </a:lnTo>
                  <a:lnTo>
                    <a:pt x="73" y="370"/>
                  </a:lnTo>
                  <a:lnTo>
                    <a:pt x="54" y="367"/>
                  </a:lnTo>
                  <a:lnTo>
                    <a:pt x="36" y="367"/>
                  </a:lnTo>
                  <a:lnTo>
                    <a:pt x="22" y="367"/>
                  </a:lnTo>
                  <a:lnTo>
                    <a:pt x="10" y="360"/>
                  </a:lnTo>
                  <a:lnTo>
                    <a:pt x="4" y="352"/>
                  </a:lnTo>
                  <a:lnTo>
                    <a:pt x="0" y="339"/>
                  </a:lnTo>
                  <a:lnTo>
                    <a:pt x="3" y="327"/>
                  </a:lnTo>
                  <a:lnTo>
                    <a:pt x="7" y="307"/>
                  </a:lnTo>
                  <a:lnTo>
                    <a:pt x="15" y="291"/>
                  </a:lnTo>
                  <a:lnTo>
                    <a:pt x="27" y="264"/>
                  </a:lnTo>
                  <a:lnTo>
                    <a:pt x="49" y="229"/>
                  </a:lnTo>
                  <a:lnTo>
                    <a:pt x="64" y="201"/>
                  </a:lnTo>
                  <a:lnTo>
                    <a:pt x="70" y="175"/>
                  </a:lnTo>
                  <a:lnTo>
                    <a:pt x="73" y="150"/>
                  </a:lnTo>
                  <a:lnTo>
                    <a:pt x="64" y="121"/>
                  </a:lnTo>
                  <a:lnTo>
                    <a:pt x="52" y="97"/>
                  </a:lnTo>
                  <a:lnTo>
                    <a:pt x="37" y="72"/>
                  </a:lnTo>
                  <a:lnTo>
                    <a:pt x="25" y="51"/>
                  </a:lnTo>
                  <a:lnTo>
                    <a:pt x="21" y="30"/>
                  </a:lnTo>
                  <a:lnTo>
                    <a:pt x="25" y="16"/>
                  </a:lnTo>
                  <a:lnTo>
                    <a:pt x="33" y="7"/>
                  </a:lnTo>
                  <a:lnTo>
                    <a:pt x="46" y="3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9" name="Freeform 51">
              <a:extLst>
                <a:ext uri="{FF2B5EF4-FFF2-40B4-BE49-F238E27FC236}">
                  <a16:creationId xmlns:a16="http://schemas.microsoft.com/office/drawing/2014/main" id="{62EC22E7-0268-2F6F-D6AC-AD94E3CFC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1773"/>
              <a:ext cx="165" cy="450"/>
            </a:xfrm>
            <a:custGeom>
              <a:avLst/>
              <a:gdLst>
                <a:gd name="T0" fmla="*/ 81 w 165"/>
                <a:gd name="T1" fmla="*/ 49 h 450"/>
                <a:gd name="T2" fmla="*/ 97 w 165"/>
                <a:gd name="T3" fmla="*/ 25 h 450"/>
                <a:gd name="T4" fmla="*/ 123 w 165"/>
                <a:gd name="T5" fmla="*/ 3 h 450"/>
                <a:gd name="T6" fmla="*/ 147 w 165"/>
                <a:gd name="T7" fmla="*/ 0 h 450"/>
                <a:gd name="T8" fmla="*/ 160 w 165"/>
                <a:gd name="T9" fmla="*/ 15 h 450"/>
                <a:gd name="T10" fmla="*/ 165 w 165"/>
                <a:gd name="T11" fmla="*/ 37 h 450"/>
                <a:gd name="T12" fmla="*/ 157 w 165"/>
                <a:gd name="T13" fmla="*/ 60 h 450"/>
                <a:gd name="T14" fmla="*/ 141 w 165"/>
                <a:gd name="T15" fmla="*/ 75 h 450"/>
                <a:gd name="T16" fmla="*/ 112 w 165"/>
                <a:gd name="T17" fmla="*/ 97 h 450"/>
                <a:gd name="T18" fmla="*/ 93 w 165"/>
                <a:gd name="T19" fmla="*/ 120 h 450"/>
                <a:gd name="T20" fmla="*/ 82 w 165"/>
                <a:gd name="T21" fmla="*/ 144 h 450"/>
                <a:gd name="T22" fmla="*/ 78 w 165"/>
                <a:gd name="T23" fmla="*/ 168 h 450"/>
                <a:gd name="T24" fmla="*/ 76 w 165"/>
                <a:gd name="T25" fmla="*/ 195 h 450"/>
                <a:gd name="T26" fmla="*/ 82 w 165"/>
                <a:gd name="T27" fmla="*/ 223 h 450"/>
                <a:gd name="T28" fmla="*/ 82 w 165"/>
                <a:gd name="T29" fmla="*/ 228 h 450"/>
                <a:gd name="T30" fmla="*/ 90 w 165"/>
                <a:gd name="T31" fmla="*/ 261 h 450"/>
                <a:gd name="T32" fmla="*/ 97 w 165"/>
                <a:gd name="T33" fmla="*/ 294 h 450"/>
                <a:gd name="T34" fmla="*/ 108 w 165"/>
                <a:gd name="T35" fmla="*/ 327 h 450"/>
                <a:gd name="T36" fmla="*/ 118 w 165"/>
                <a:gd name="T37" fmla="*/ 351 h 450"/>
                <a:gd name="T38" fmla="*/ 121 w 165"/>
                <a:gd name="T39" fmla="*/ 369 h 450"/>
                <a:gd name="T40" fmla="*/ 114 w 165"/>
                <a:gd name="T41" fmla="*/ 376 h 450"/>
                <a:gd name="T42" fmla="*/ 96 w 165"/>
                <a:gd name="T43" fmla="*/ 385 h 450"/>
                <a:gd name="T44" fmla="*/ 78 w 165"/>
                <a:gd name="T45" fmla="*/ 405 h 450"/>
                <a:gd name="T46" fmla="*/ 67 w 165"/>
                <a:gd name="T47" fmla="*/ 433 h 450"/>
                <a:gd name="T48" fmla="*/ 63 w 165"/>
                <a:gd name="T49" fmla="*/ 447 h 450"/>
                <a:gd name="T50" fmla="*/ 58 w 165"/>
                <a:gd name="T51" fmla="*/ 450 h 450"/>
                <a:gd name="T52" fmla="*/ 48 w 165"/>
                <a:gd name="T53" fmla="*/ 450 h 450"/>
                <a:gd name="T54" fmla="*/ 13 w 165"/>
                <a:gd name="T55" fmla="*/ 438 h 450"/>
                <a:gd name="T56" fmla="*/ 0 w 165"/>
                <a:gd name="T57" fmla="*/ 424 h 450"/>
                <a:gd name="T58" fmla="*/ 3 w 165"/>
                <a:gd name="T59" fmla="*/ 411 h 450"/>
                <a:gd name="T60" fmla="*/ 13 w 165"/>
                <a:gd name="T61" fmla="*/ 396 h 450"/>
                <a:gd name="T62" fmla="*/ 31 w 165"/>
                <a:gd name="T63" fmla="*/ 381 h 450"/>
                <a:gd name="T64" fmla="*/ 61 w 165"/>
                <a:gd name="T65" fmla="*/ 364 h 450"/>
                <a:gd name="T66" fmla="*/ 72 w 165"/>
                <a:gd name="T67" fmla="*/ 349 h 450"/>
                <a:gd name="T68" fmla="*/ 73 w 165"/>
                <a:gd name="T69" fmla="*/ 325 h 450"/>
                <a:gd name="T70" fmla="*/ 69 w 165"/>
                <a:gd name="T71" fmla="*/ 286 h 450"/>
                <a:gd name="T72" fmla="*/ 55 w 165"/>
                <a:gd name="T73" fmla="*/ 241 h 450"/>
                <a:gd name="T74" fmla="*/ 48 w 165"/>
                <a:gd name="T75" fmla="*/ 195 h 450"/>
                <a:gd name="T76" fmla="*/ 42 w 165"/>
                <a:gd name="T77" fmla="*/ 154 h 450"/>
                <a:gd name="T78" fmla="*/ 43 w 165"/>
                <a:gd name="T79" fmla="*/ 127 h 450"/>
                <a:gd name="T80" fmla="*/ 49 w 165"/>
                <a:gd name="T81" fmla="*/ 100 h 450"/>
                <a:gd name="T82" fmla="*/ 58 w 165"/>
                <a:gd name="T83" fmla="*/ 78 h 450"/>
                <a:gd name="T84" fmla="*/ 72 w 165"/>
                <a:gd name="T85" fmla="*/ 57 h 450"/>
                <a:gd name="T86" fmla="*/ 81 w 165"/>
                <a:gd name="T87" fmla="*/ 49 h 4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5"/>
                <a:gd name="T133" fmla="*/ 0 h 450"/>
                <a:gd name="T134" fmla="*/ 165 w 165"/>
                <a:gd name="T135" fmla="*/ 450 h 4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5" h="450">
                  <a:moveTo>
                    <a:pt x="81" y="49"/>
                  </a:moveTo>
                  <a:lnTo>
                    <a:pt x="97" y="25"/>
                  </a:lnTo>
                  <a:lnTo>
                    <a:pt x="123" y="3"/>
                  </a:lnTo>
                  <a:lnTo>
                    <a:pt x="147" y="0"/>
                  </a:lnTo>
                  <a:lnTo>
                    <a:pt x="160" y="15"/>
                  </a:lnTo>
                  <a:lnTo>
                    <a:pt x="165" y="37"/>
                  </a:lnTo>
                  <a:lnTo>
                    <a:pt x="157" y="60"/>
                  </a:lnTo>
                  <a:lnTo>
                    <a:pt x="141" y="75"/>
                  </a:lnTo>
                  <a:lnTo>
                    <a:pt x="112" y="97"/>
                  </a:lnTo>
                  <a:lnTo>
                    <a:pt x="93" y="120"/>
                  </a:lnTo>
                  <a:lnTo>
                    <a:pt x="82" y="144"/>
                  </a:lnTo>
                  <a:lnTo>
                    <a:pt x="78" y="168"/>
                  </a:lnTo>
                  <a:lnTo>
                    <a:pt x="76" y="195"/>
                  </a:lnTo>
                  <a:lnTo>
                    <a:pt x="82" y="223"/>
                  </a:lnTo>
                  <a:lnTo>
                    <a:pt x="82" y="228"/>
                  </a:lnTo>
                  <a:lnTo>
                    <a:pt x="90" y="261"/>
                  </a:lnTo>
                  <a:lnTo>
                    <a:pt x="97" y="294"/>
                  </a:lnTo>
                  <a:lnTo>
                    <a:pt x="108" y="327"/>
                  </a:lnTo>
                  <a:lnTo>
                    <a:pt x="118" y="351"/>
                  </a:lnTo>
                  <a:lnTo>
                    <a:pt x="121" y="369"/>
                  </a:lnTo>
                  <a:lnTo>
                    <a:pt x="114" y="376"/>
                  </a:lnTo>
                  <a:lnTo>
                    <a:pt x="96" y="385"/>
                  </a:lnTo>
                  <a:lnTo>
                    <a:pt x="78" y="405"/>
                  </a:lnTo>
                  <a:lnTo>
                    <a:pt x="67" y="433"/>
                  </a:lnTo>
                  <a:lnTo>
                    <a:pt x="63" y="447"/>
                  </a:lnTo>
                  <a:lnTo>
                    <a:pt x="58" y="450"/>
                  </a:lnTo>
                  <a:lnTo>
                    <a:pt x="48" y="450"/>
                  </a:lnTo>
                  <a:lnTo>
                    <a:pt x="13" y="438"/>
                  </a:lnTo>
                  <a:lnTo>
                    <a:pt x="0" y="424"/>
                  </a:lnTo>
                  <a:lnTo>
                    <a:pt x="3" y="411"/>
                  </a:lnTo>
                  <a:lnTo>
                    <a:pt x="13" y="396"/>
                  </a:lnTo>
                  <a:lnTo>
                    <a:pt x="31" y="381"/>
                  </a:lnTo>
                  <a:lnTo>
                    <a:pt x="61" y="364"/>
                  </a:lnTo>
                  <a:lnTo>
                    <a:pt x="72" y="349"/>
                  </a:lnTo>
                  <a:lnTo>
                    <a:pt x="73" y="325"/>
                  </a:lnTo>
                  <a:lnTo>
                    <a:pt x="69" y="286"/>
                  </a:lnTo>
                  <a:lnTo>
                    <a:pt x="55" y="241"/>
                  </a:lnTo>
                  <a:lnTo>
                    <a:pt x="48" y="195"/>
                  </a:lnTo>
                  <a:lnTo>
                    <a:pt x="42" y="154"/>
                  </a:lnTo>
                  <a:lnTo>
                    <a:pt x="43" y="127"/>
                  </a:lnTo>
                  <a:lnTo>
                    <a:pt x="49" y="100"/>
                  </a:lnTo>
                  <a:lnTo>
                    <a:pt x="58" y="78"/>
                  </a:lnTo>
                  <a:lnTo>
                    <a:pt x="72" y="57"/>
                  </a:lnTo>
                  <a:lnTo>
                    <a:pt x="81" y="49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0" name="Freeform 52">
              <a:extLst>
                <a:ext uri="{FF2B5EF4-FFF2-40B4-BE49-F238E27FC236}">
                  <a16:creationId xmlns:a16="http://schemas.microsoft.com/office/drawing/2014/main" id="{8C5A3B39-6C48-321D-253B-5D937F12D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1767"/>
              <a:ext cx="488" cy="476"/>
            </a:xfrm>
            <a:custGeom>
              <a:avLst/>
              <a:gdLst>
                <a:gd name="T0" fmla="*/ 480 w 488"/>
                <a:gd name="T1" fmla="*/ 0 h 476"/>
                <a:gd name="T2" fmla="*/ 432 w 488"/>
                <a:gd name="T3" fmla="*/ 19 h 476"/>
                <a:gd name="T4" fmla="*/ 402 w 488"/>
                <a:gd name="T5" fmla="*/ 45 h 476"/>
                <a:gd name="T6" fmla="*/ 381 w 488"/>
                <a:gd name="T7" fmla="*/ 81 h 476"/>
                <a:gd name="T8" fmla="*/ 363 w 488"/>
                <a:gd name="T9" fmla="*/ 118 h 476"/>
                <a:gd name="T10" fmla="*/ 352 w 488"/>
                <a:gd name="T11" fmla="*/ 160 h 476"/>
                <a:gd name="T12" fmla="*/ 346 w 488"/>
                <a:gd name="T13" fmla="*/ 202 h 476"/>
                <a:gd name="T14" fmla="*/ 337 w 488"/>
                <a:gd name="T15" fmla="*/ 241 h 476"/>
                <a:gd name="T16" fmla="*/ 327 w 488"/>
                <a:gd name="T17" fmla="*/ 265 h 476"/>
                <a:gd name="T18" fmla="*/ 313 w 488"/>
                <a:gd name="T19" fmla="*/ 283 h 476"/>
                <a:gd name="T20" fmla="*/ 294 w 488"/>
                <a:gd name="T21" fmla="*/ 300 h 476"/>
                <a:gd name="T22" fmla="*/ 289 w 488"/>
                <a:gd name="T23" fmla="*/ 301 h 476"/>
                <a:gd name="T24" fmla="*/ 264 w 488"/>
                <a:gd name="T25" fmla="*/ 316 h 476"/>
                <a:gd name="T26" fmla="*/ 223 w 488"/>
                <a:gd name="T27" fmla="*/ 334 h 476"/>
                <a:gd name="T28" fmla="*/ 184 w 488"/>
                <a:gd name="T29" fmla="*/ 354 h 476"/>
                <a:gd name="T30" fmla="*/ 148 w 488"/>
                <a:gd name="T31" fmla="*/ 367 h 476"/>
                <a:gd name="T32" fmla="*/ 127 w 488"/>
                <a:gd name="T33" fmla="*/ 333 h 476"/>
                <a:gd name="T34" fmla="*/ 127 w 488"/>
                <a:gd name="T35" fmla="*/ 337 h 476"/>
                <a:gd name="T36" fmla="*/ 111 w 488"/>
                <a:gd name="T37" fmla="*/ 373 h 476"/>
                <a:gd name="T38" fmla="*/ 88 w 488"/>
                <a:gd name="T39" fmla="*/ 405 h 476"/>
                <a:gd name="T40" fmla="*/ 51 w 488"/>
                <a:gd name="T41" fmla="*/ 435 h 476"/>
                <a:gd name="T42" fmla="*/ 12 w 488"/>
                <a:gd name="T43" fmla="*/ 460 h 476"/>
                <a:gd name="T44" fmla="*/ 0 w 488"/>
                <a:gd name="T45" fmla="*/ 469 h 476"/>
                <a:gd name="T46" fmla="*/ 10 w 488"/>
                <a:gd name="T47" fmla="*/ 474 h 476"/>
                <a:gd name="T48" fmla="*/ 6 w 488"/>
                <a:gd name="T49" fmla="*/ 476 h 476"/>
                <a:gd name="T50" fmla="*/ 64 w 488"/>
                <a:gd name="T51" fmla="*/ 459 h 476"/>
                <a:gd name="T52" fmla="*/ 118 w 488"/>
                <a:gd name="T53" fmla="*/ 448 h 476"/>
                <a:gd name="T54" fmla="*/ 175 w 488"/>
                <a:gd name="T55" fmla="*/ 438 h 476"/>
                <a:gd name="T56" fmla="*/ 204 w 488"/>
                <a:gd name="T57" fmla="*/ 436 h 476"/>
                <a:gd name="T58" fmla="*/ 168 w 488"/>
                <a:gd name="T59" fmla="*/ 393 h 476"/>
                <a:gd name="T60" fmla="*/ 163 w 488"/>
                <a:gd name="T61" fmla="*/ 396 h 476"/>
                <a:gd name="T62" fmla="*/ 217 w 488"/>
                <a:gd name="T63" fmla="*/ 366 h 476"/>
                <a:gd name="T64" fmla="*/ 262 w 488"/>
                <a:gd name="T65" fmla="*/ 342 h 476"/>
                <a:gd name="T66" fmla="*/ 298 w 488"/>
                <a:gd name="T67" fmla="*/ 324 h 476"/>
                <a:gd name="T68" fmla="*/ 328 w 488"/>
                <a:gd name="T69" fmla="*/ 301 h 476"/>
                <a:gd name="T70" fmla="*/ 346 w 488"/>
                <a:gd name="T71" fmla="*/ 279 h 476"/>
                <a:gd name="T72" fmla="*/ 358 w 488"/>
                <a:gd name="T73" fmla="*/ 249 h 476"/>
                <a:gd name="T74" fmla="*/ 367 w 488"/>
                <a:gd name="T75" fmla="*/ 208 h 476"/>
                <a:gd name="T76" fmla="*/ 375 w 488"/>
                <a:gd name="T77" fmla="*/ 171 h 476"/>
                <a:gd name="T78" fmla="*/ 384 w 488"/>
                <a:gd name="T79" fmla="*/ 135 h 476"/>
                <a:gd name="T80" fmla="*/ 394 w 488"/>
                <a:gd name="T81" fmla="*/ 99 h 476"/>
                <a:gd name="T82" fmla="*/ 412 w 488"/>
                <a:gd name="T83" fmla="*/ 69 h 476"/>
                <a:gd name="T84" fmla="*/ 433 w 488"/>
                <a:gd name="T85" fmla="*/ 48 h 476"/>
                <a:gd name="T86" fmla="*/ 465 w 488"/>
                <a:gd name="T87" fmla="*/ 33 h 476"/>
                <a:gd name="T88" fmla="*/ 488 w 488"/>
                <a:gd name="T89" fmla="*/ 22 h 476"/>
                <a:gd name="T90" fmla="*/ 480 w 488"/>
                <a:gd name="T91" fmla="*/ 0 h 4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88"/>
                <a:gd name="T139" fmla="*/ 0 h 476"/>
                <a:gd name="T140" fmla="*/ 488 w 488"/>
                <a:gd name="T141" fmla="*/ 476 h 4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88" h="476">
                  <a:moveTo>
                    <a:pt x="480" y="0"/>
                  </a:moveTo>
                  <a:lnTo>
                    <a:pt x="432" y="19"/>
                  </a:lnTo>
                  <a:lnTo>
                    <a:pt x="402" y="45"/>
                  </a:lnTo>
                  <a:lnTo>
                    <a:pt x="381" y="81"/>
                  </a:lnTo>
                  <a:lnTo>
                    <a:pt x="363" y="118"/>
                  </a:lnTo>
                  <a:lnTo>
                    <a:pt x="352" y="160"/>
                  </a:lnTo>
                  <a:lnTo>
                    <a:pt x="346" y="202"/>
                  </a:lnTo>
                  <a:lnTo>
                    <a:pt x="337" y="241"/>
                  </a:lnTo>
                  <a:lnTo>
                    <a:pt x="327" y="265"/>
                  </a:lnTo>
                  <a:lnTo>
                    <a:pt x="313" y="283"/>
                  </a:lnTo>
                  <a:lnTo>
                    <a:pt x="294" y="300"/>
                  </a:lnTo>
                  <a:lnTo>
                    <a:pt x="289" y="301"/>
                  </a:lnTo>
                  <a:lnTo>
                    <a:pt x="264" y="316"/>
                  </a:lnTo>
                  <a:lnTo>
                    <a:pt x="223" y="334"/>
                  </a:lnTo>
                  <a:lnTo>
                    <a:pt x="184" y="354"/>
                  </a:lnTo>
                  <a:lnTo>
                    <a:pt x="148" y="367"/>
                  </a:lnTo>
                  <a:lnTo>
                    <a:pt x="127" y="333"/>
                  </a:lnTo>
                  <a:lnTo>
                    <a:pt x="127" y="337"/>
                  </a:lnTo>
                  <a:lnTo>
                    <a:pt x="111" y="373"/>
                  </a:lnTo>
                  <a:lnTo>
                    <a:pt x="88" y="405"/>
                  </a:lnTo>
                  <a:lnTo>
                    <a:pt x="51" y="435"/>
                  </a:lnTo>
                  <a:lnTo>
                    <a:pt x="12" y="460"/>
                  </a:lnTo>
                  <a:lnTo>
                    <a:pt x="0" y="469"/>
                  </a:lnTo>
                  <a:lnTo>
                    <a:pt x="10" y="474"/>
                  </a:lnTo>
                  <a:lnTo>
                    <a:pt x="6" y="476"/>
                  </a:lnTo>
                  <a:lnTo>
                    <a:pt x="64" y="459"/>
                  </a:lnTo>
                  <a:lnTo>
                    <a:pt x="118" y="448"/>
                  </a:lnTo>
                  <a:lnTo>
                    <a:pt x="175" y="438"/>
                  </a:lnTo>
                  <a:lnTo>
                    <a:pt x="204" y="436"/>
                  </a:lnTo>
                  <a:lnTo>
                    <a:pt x="168" y="393"/>
                  </a:lnTo>
                  <a:lnTo>
                    <a:pt x="163" y="396"/>
                  </a:lnTo>
                  <a:lnTo>
                    <a:pt x="217" y="366"/>
                  </a:lnTo>
                  <a:lnTo>
                    <a:pt x="262" y="342"/>
                  </a:lnTo>
                  <a:lnTo>
                    <a:pt x="298" y="324"/>
                  </a:lnTo>
                  <a:lnTo>
                    <a:pt x="328" y="301"/>
                  </a:lnTo>
                  <a:lnTo>
                    <a:pt x="346" y="279"/>
                  </a:lnTo>
                  <a:lnTo>
                    <a:pt x="358" y="249"/>
                  </a:lnTo>
                  <a:lnTo>
                    <a:pt x="367" y="208"/>
                  </a:lnTo>
                  <a:lnTo>
                    <a:pt x="375" y="171"/>
                  </a:lnTo>
                  <a:lnTo>
                    <a:pt x="384" y="135"/>
                  </a:lnTo>
                  <a:lnTo>
                    <a:pt x="394" y="99"/>
                  </a:lnTo>
                  <a:lnTo>
                    <a:pt x="412" y="69"/>
                  </a:lnTo>
                  <a:lnTo>
                    <a:pt x="433" y="48"/>
                  </a:lnTo>
                  <a:lnTo>
                    <a:pt x="465" y="33"/>
                  </a:lnTo>
                  <a:lnTo>
                    <a:pt x="488" y="22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31" name="Group 53">
              <a:extLst>
                <a:ext uri="{FF2B5EF4-FFF2-40B4-BE49-F238E27FC236}">
                  <a16:creationId xmlns:a16="http://schemas.microsoft.com/office/drawing/2014/main" id="{9E5B99A5-CB24-DD43-27B3-5DEE8FA091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0" y="768"/>
              <a:ext cx="230" cy="1456"/>
              <a:chOff x="2720" y="768"/>
              <a:chExt cx="230" cy="1456"/>
            </a:xfrm>
          </p:grpSpPr>
          <p:sp>
            <p:nvSpPr>
              <p:cNvPr id="32" name="Freeform 54">
                <a:extLst>
                  <a:ext uri="{FF2B5EF4-FFF2-40B4-BE49-F238E27FC236}">
                    <a16:creationId xmlns:a16="http://schemas.microsoft.com/office/drawing/2014/main" id="{CA70F1F1-FD50-491B-E101-1EB75BBD0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795"/>
                <a:ext cx="230" cy="293"/>
              </a:xfrm>
              <a:custGeom>
                <a:avLst/>
                <a:gdLst>
                  <a:gd name="T0" fmla="*/ 147 w 230"/>
                  <a:gd name="T1" fmla="*/ 264 h 293"/>
                  <a:gd name="T2" fmla="*/ 170 w 230"/>
                  <a:gd name="T3" fmla="*/ 252 h 293"/>
                  <a:gd name="T4" fmla="*/ 182 w 230"/>
                  <a:gd name="T5" fmla="*/ 234 h 293"/>
                  <a:gd name="T6" fmla="*/ 192 w 230"/>
                  <a:gd name="T7" fmla="*/ 204 h 293"/>
                  <a:gd name="T8" fmla="*/ 198 w 230"/>
                  <a:gd name="T9" fmla="*/ 165 h 293"/>
                  <a:gd name="T10" fmla="*/ 195 w 230"/>
                  <a:gd name="T11" fmla="*/ 111 h 293"/>
                  <a:gd name="T12" fmla="*/ 192 w 230"/>
                  <a:gd name="T13" fmla="*/ 81 h 293"/>
                  <a:gd name="T14" fmla="*/ 167 w 230"/>
                  <a:gd name="T15" fmla="*/ 84 h 293"/>
                  <a:gd name="T16" fmla="*/ 177 w 230"/>
                  <a:gd name="T17" fmla="*/ 2 h 293"/>
                  <a:gd name="T18" fmla="*/ 230 w 230"/>
                  <a:gd name="T19" fmla="*/ 69 h 293"/>
                  <a:gd name="T20" fmla="*/ 212 w 230"/>
                  <a:gd name="T21" fmla="*/ 77 h 293"/>
                  <a:gd name="T22" fmla="*/ 219 w 230"/>
                  <a:gd name="T23" fmla="*/ 125 h 293"/>
                  <a:gd name="T24" fmla="*/ 219 w 230"/>
                  <a:gd name="T25" fmla="*/ 129 h 293"/>
                  <a:gd name="T26" fmla="*/ 219 w 230"/>
                  <a:gd name="T27" fmla="*/ 179 h 293"/>
                  <a:gd name="T28" fmla="*/ 218 w 230"/>
                  <a:gd name="T29" fmla="*/ 183 h 293"/>
                  <a:gd name="T30" fmla="*/ 210 w 230"/>
                  <a:gd name="T31" fmla="*/ 222 h 293"/>
                  <a:gd name="T32" fmla="*/ 197 w 230"/>
                  <a:gd name="T33" fmla="*/ 258 h 293"/>
                  <a:gd name="T34" fmla="*/ 174 w 230"/>
                  <a:gd name="T35" fmla="*/ 279 h 293"/>
                  <a:gd name="T36" fmla="*/ 143 w 230"/>
                  <a:gd name="T37" fmla="*/ 288 h 293"/>
                  <a:gd name="T38" fmla="*/ 113 w 230"/>
                  <a:gd name="T39" fmla="*/ 293 h 293"/>
                  <a:gd name="T40" fmla="*/ 84 w 230"/>
                  <a:gd name="T41" fmla="*/ 290 h 293"/>
                  <a:gd name="T42" fmla="*/ 57 w 230"/>
                  <a:gd name="T43" fmla="*/ 279 h 293"/>
                  <a:gd name="T44" fmla="*/ 33 w 230"/>
                  <a:gd name="T45" fmla="*/ 257 h 293"/>
                  <a:gd name="T46" fmla="*/ 17 w 230"/>
                  <a:gd name="T47" fmla="*/ 227 h 293"/>
                  <a:gd name="T48" fmla="*/ 8 w 230"/>
                  <a:gd name="T49" fmla="*/ 192 h 293"/>
                  <a:gd name="T50" fmla="*/ 5 w 230"/>
                  <a:gd name="T51" fmla="*/ 153 h 293"/>
                  <a:gd name="T52" fmla="*/ 8 w 230"/>
                  <a:gd name="T53" fmla="*/ 116 h 293"/>
                  <a:gd name="T54" fmla="*/ 21 w 230"/>
                  <a:gd name="T55" fmla="*/ 89 h 293"/>
                  <a:gd name="T56" fmla="*/ 0 w 230"/>
                  <a:gd name="T57" fmla="*/ 72 h 293"/>
                  <a:gd name="T58" fmla="*/ 50 w 230"/>
                  <a:gd name="T59" fmla="*/ 0 h 293"/>
                  <a:gd name="T60" fmla="*/ 60 w 230"/>
                  <a:gd name="T61" fmla="*/ 92 h 293"/>
                  <a:gd name="T62" fmla="*/ 36 w 230"/>
                  <a:gd name="T63" fmla="*/ 90 h 293"/>
                  <a:gd name="T64" fmla="*/ 26 w 230"/>
                  <a:gd name="T65" fmla="*/ 128 h 293"/>
                  <a:gd name="T66" fmla="*/ 26 w 230"/>
                  <a:gd name="T67" fmla="*/ 162 h 293"/>
                  <a:gd name="T68" fmla="*/ 29 w 230"/>
                  <a:gd name="T69" fmla="*/ 192 h 293"/>
                  <a:gd name="T70" fmla="*/ 38 w 230"/>
                  <a:gd name="T71" fmla="*/ 221 h 293"/>
                  <a:gd name="T72" fmla="*/ 54 w 230"/>
                  <a:gd name="T73" fmla="*/ 242 h 293"/>
                  <a:gd name="T74" fmla="*/ 74 w 230"/>
                  <a:gd name="T75" fmla="*/ 258 h 293"/>
                  <a:gd name="T76" fmla="*/ 99 w 230"/>
                  <a:gd name="T77" fmla="*/ 267 h 293"/>
                  <a:gd name="T78" fmla="*/ 125 w 230"/>
                  <a:gd name="T79" fmla="*/ 267 h 293"/>
                  <a:gd name="T80" fmla="*/ 147 w 230"/>
                  <a:gd name="T81" fmla="*/ 264 h 2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0"/>
                  <a:gd name="T124" fmla="*/ 0 h 293"/>
                  <a:gd name="T125" fmla="*/ 230 w 230"/>
                  <a:gd name="T126" fmla="*/ 293 h 2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0" h="293">
                    <a:moveTo>
                      <a:pt x="147" y="264"/>
                    </a:moveTo>
                    <a:lnTo>
                      <a:pt x="170" y="252"/>
                    </a:lnTo>
                    <a:lnTo>
                      <a:pt x="182" y="234"/>
                    </a:lnTo>
                    <a:lnTo>
                      <a:pt x="192" y="204"/>
                    </a:lnTo>
                    <a:lnTo>
                      <a:pt x="198" y="165"/>
                    </a:lnTo>
                    <a:lnTo>
                      <a:pt x="195" y="111"/>
                    </a:lnTo>
                    <a:lnTo>
                      <a:pt x="192" y="81"/>
                    </a:lnTo>
                    <a:lnTo>
                      <a:pt x="167" y="84"/>
                    </a:lnTo>
                    <a:lnTo>
                      <a:pt x="177" y="2"/>
                    </a:lnTo>
                    <a:lnTo>
                      <a:pt x="230" y="69"/>
                    </a:lnTo>
                    <a:lnTo>
                      <a:pt x="212" y="77"/>
                    </a:lnTo>
                    <a:lnTo>
                      <a:pt x="219" y="125"/>
                    </a:lnTo>
                    <a:lnTo>
                      <a:pt x="219" y="129"/>
                    </a:lnTo>
                    <a:lnTo>
                      <a:pt x="219" y="179"/>
                    </a:lnTo>
                    <a:lnTo>
                      <a:pt x="218" y="183"/>
                    </a:lnTo>
                    <a:lnTo>
                      <a:pt x="210" y="222"/>
                    </a:lnTo>
                    <a:lnTo>
                      <a:pt x="197" y="258"/>
                    </a:lnTo>
                    <a:lnTo>
                      <a:pt x="174" y="279"/>
                    </a:lnTo>
                    <a:lnTo>
                      <a:pt x="143" y="288"/>
                    </a:lnTo>
                    <a:lnTo>
                      <a:pt x="113" y="293"/>
                    </a:lnTo>
                    <a:lnTo>
                      <a:pt x="84" y="290"/>
                    </a:lnTo>
                    <a:lnTo>
                      <a:pt x="57" y="279"/>
                    </a:lnTo>
                    <a:lnTo>
                      <a:pt x="33" y="257"/>
                    </a:lnTo>
                    <a:lnTo>
                      <a:pt x="17" y="227"/>
                    </a:lnTo>
                    <a:lnTo>
                      <a:pt x="8" y="192"/>
                    </a:lnTo>
                    <a:lnTo>
                      <a:pt x="5" y="153"/>
                    </a:lnTo>
                    <a:lnTo>
                      <a:pt x="8" y="116"/>
                    </a:lnTo>
                    <a:lnTo>
                      <a:pt x="21" y="89"/>
                    </a:lnTo>
                    <a:lnTo>
                      <a:pt x="0" y="72"/>
                    </a:lnTo>
                    <a:lnTo>
                      <a:pt x="50" y="0"/>
                    </a:lnTo>
                    <a:lnTo>
                      <a:pt x="60" y="92"/>
                    </a:lnTo>
                    <a:lnTo>
                      <a:pt x="36" y="90"/>
                    </a:lnTo>
                    <a:lnTo>
                      <a:pt x="26" y="128"/>
                    </a:lnTo>
                    <a:lnTo>
                      <a:pt x="26" y="162"/>
                    </a:lnTo>
                    <a:lnTo>
                      <a:pt x="29" y="192"/>
                    </a:lnTo>
                    <a:lnTo>
                      <a:pt x="38" y="221"/>
                    </a:lnTo>
                    <a:lnTo>
                      <a:pt x="54" y="242"/>
                    </a:lnTo>
                    <a:lnTo>
                      <a:pt x="74" y="258"/>
                    </a:lnTo>
                    <a:lnTo>
                      <a:pt x="99" y="267"/>
                    </a:lnTo>
                    <a:lnTo>
                      <a:pt x="125" y="267"/>
                    </a:lnTo>
                    <a:lnTo>
                      <a:pt x="147" y="264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3" name="Freeform 55">
                <a:extLst>
                  <a:ext uri="{FF2B5EF4-FFF2-40B4-BE49-F238E27FC236}">
                    <a16:creationId xmlns:a16="http://schemas.microsoft.com/office/drawing/2014/main" id="{97624A46-AC71-38A0-6779-8FE046E4F5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768"/>
                <a:ext cx="96" cy="1456"/>
              </a:xfrm>
              <a:custGeom>
                <a:avLst/>
                <a:gdLst>
                  <a:gd name="T0" fmla="*/ 27 w 96"/>
                  <a:gd name="T1" fmla="*/ 306 h 1456"/>
                  <a:gd name="T2" fmla="*/ 28 w 96"/>
                  <a:gd name="T3" fmla="*/ 78 h 1456"/>
                  <a:gd name="T4" fmla="*/ 0 w 96"/>
                  <a:gd name="T5" fmla="*/ 80 h 1456"/>
                  <a:gd name="T6" fmla="*/ 40 w 96"/>
                  <a:gd name="T7" fmla="*/ 0 h 1456"/>
                  <a:gd name="T8" fmla="*/ 73 w 96"/>
                  <a:gd name="T9" fmla="*/ 80 h 1456"/>
                  <a:gd name="T10" fmla="*/ 45 w 96"/>
                  <a:gd name="T11" fmla="*/ 75 h 1456"/>
                  <a:gd name="T12" fmla="*/ 46 w 96"/>
                  <a:gd name="T13" fmla="*/ 306 h 1456"/>
                  <a:gd name="T14" fmla="*/ 55 w 96"/>
                  <a:gd name="T15" fmla="*/ 582 h 1456"/>
                  <a:gd name="T16" fmla="*/ 70 w 96"/>
                  <a:gd name="T17" fmla="*/ 815 h 1456"/>
                  <a:gd name="T18" fmla="*/ 81 w 96"/>
                  <a:gd name="T19" fmla="*/ 1129 h 1456"/>
                  <a:gd name="T20" fmla="*/ 79 w 96"/>
                  <a:gd name="T21" fmla="*/ 1134 h 1456"/>
                  <a:gd name="T22" fmla="*/ 94 w 96"/>
                  <a:gd name="T23" fmla="*/ 1398 h 1456"/>
                  <a:gd name="T24" fmla="*/ 96 w 96"/>
                  <a:gd name="T25" fmla="*/ 1446 h 1456"/>
                  <a:gd name="T26" fmla="*/ 88 w 96"/>
                  <a:gd name="T27" fmla="*/ 1455 h 1456"/>
                  <a:gd name="T28" fmla="*/ 76 w 96"/>
                  <a:gd name="T29" fmla="*/ 1456 h 1456"/>
                  <a:gd name="T30" fmla="*/ 67 w 96"/>
                  <a:gd name="T31" fmla="*/ 1447 h 1456"/>
                  <a:gd name="T32" fmla="*/ 64 w 96"/>
                  <a:gd name="T33" fmla="*/ 1438 h 1456"/>
                  <a:gd name="T34" fmla="*/ 51 w 96"/>
                  <a:gd name="T35" fmla="*/ 911 h 1456"/>
                  <a:gd name="T36" fmla="*/ 34 w 96"/>
                  <a:gd name="T37" fmla="*/ 540 h 1456"/>
                  <a:gd name="T38" fmla="*/ 27 w 96"/>
                  <a:gd name="T39" fmla="*/ 306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6"/>
                  <a:gd name="T61" fmla="*/ 0 h 1456"/>
                  <a:gd name="T62" fmla="*/ 96 w 96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6" h="1456">
                    <a:moveTo>
                      <a:pt x="27" y="306"/>
                    </a:moveTo>
                    <a:lnTo>
                      <a:pt x="28" y="78"/>
                    </a:lnTo>
                    <a:lnTo>
                      <a:pt x="0" y="80"/>
                    </a:lnTo>
                    <a:lnTo>
                      <a:pt x="40" y="0"/>
                    </a:lnTo>
                    <a:lnTo>
                      <a:pt x="73" y="80"/>
                    </a:lnTo>
                    <a:lnTo>
                      <a:pt x="45" y="75"/>
                    </a:lnTo>
                    <a:lnTo>
                      <a:pt x="46" y="306"/>
                    </a:lnTo>
                    <a:lnTo>
                      <a:pt x="55" y="582"/>
                    </a:lnTo>
                    <a:lnTo>
                      <a:pt x="70" y="815"/>
                    </a:lnTo>
                    <a:lnTo>
                      <a:pt x="81" y="1129"/>
                    </a:lnTo>
                    <a:lnTo>
                      <a:pt x="79" y="1134"/>
                    </a:lnTo>
                    <a:lnTo>
                      <a:pt x="94" y="1398"/>
                    </a:lnTo>
                    <a:lnTo>
                      <a:pt x="96" y="1446"/>
                    </a:lnTo>
                    <a:lnTo>
                      <a:pt x="88" y="1455"/>
                    </a:lnTo>
                    <a:lnTo>
                      <a:pt x="76" y="1456"/>
                    </a:lnTo>
                    <a:lnTo>
                      <a:pt x="67" y="1447"/>
                    </a:lnTo>
                    <a:lnTo>
                      <a:pt x="64" y="1438"/>
                    </a:lnTo>
                    <a:lnTo>
                      <a:pt x="51" y="911"/>
                    </a:lnTo>
                    <a:lnTo>
                      <a:pt x="34" y="540"/>
                    </a:lnTo>
                    <a:lnTo>
                      <a:pt x="27" y="30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AutoShape 55">
            <a:extLst>
              <a:ext uri="{FF2B5EF4-FFF2-40B4-BE49-F238E27FC236}">
                <a16:creationId xmlns:a16="http://schemas.microsoft.com/office/drawing/2014/main" id="{9146CDB3-7E57-F03E-E2B1-0EF904FCB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7042" y="3339023"/>
            <a:ext cx="2930758" cy="844873"/>
          </a:xfrm>
          <a:prstGeom prst="wedgeRoundRectCallout">
            <a:avLst>
              <a:gd name="adj1" fmla="val 36266"/>
              <a:gd name="adj2" fmla="val 5843"/>
              <a:gd name="adj3" fmla="val 16667"/>
            </a:avLst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give you worst case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533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uiExpand="1" build="allAtOnce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00BA1-D7A9-BFE8-ACBE-AF068DABB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EA4E621F-E090-5923-DFDA-FCBD24EF78F5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D4E74163-AB0D-23A9-D3F7-38861169D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66A1B315-CE06-C44A-E233-3E40E07B7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D30EF374-949A-3F9D-4275-84725D04F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2" name="Picture 11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DD346951-BBB6-7C3B-ED52-4F83E13250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33" y="229063"/>
            <a:ext cx="965133" cy="988405"/>
          </a:xfrm>
          <a:prstGeom prst="rect">
            <a:avLst/>
          </a:prstGeom>
        </p:spPr>
      </p:pic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52A969DF-B22B-BB8F-89E5-172D0167E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1437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74">
            <a:extLst>
              <a:ext uri="{FF2B5EF4-FFF2-40B4-BE49-F238E27FC236}">
                <a16:creationId xmlns:a16="http://schemas.microsoft.com/office/drawing/2014/main" id="{A696DAD8-51C6-2D7A-B4AB-87B58216D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5F87808D-6FA2-3EC2-3B47-091D0C8B09F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6357" y="5429250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C9860766-48D4-B451-0A06-CB238EDAF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ADDA1648-7D1C-2AA3-A86B-33E998DBF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FF89EFF6-684D-BE19-D033-B6FE60F00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6C5D9848-6CC1-DA3C-D2C2-F623CC32E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33C9348A-E7AC-EE95-5594-67BC816DC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E835369B-A97A-AA9D-F534-B0851CFBB342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42" name="Text Box 74">
            <a:extLst>
              <a:ext uri="{FF2B5EF4-FFF2-40B4-BE49-F238E27FC236}">
                <a16:creationId xmlns:a16="http://schemas.microsoft.com/office/drawing/2014/main" id="{B6723DAD-D25A-DC30-8AE7-5CA4862B7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469" y="6288198"/>
            <a:ext cx="389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3" name="Text Box 74">
            <a:extLst>
              <a:ext uri="{FF2B5EF4-FFF2-40B4-BE49-F238E27FC236}">
                <a16:creationId xmlns:a16="http://schemas.microsoft.com/office/drawing/2014/main" id="{957F0599-7086-3DBF-5BB9-FA6DF28B6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51" y="1963198"/>
            <a:ext cx="38234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  <p:sp>
        <p:nvSpPr>
          <p:cNvPr id="4" name="AutoShape 46">
            <a:extLst>
              <a:ext uri="{FF2B5EF4-FFF2-40B4-BE49-F238E27FC236}">
                <a16:creationId xmlns:a16="http://schemas.microsoft.com/office/drawing/2014/main" id="{5E971FC9-38EB-1B0F-0157-503BC81D4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07" y="2488230"/>
            <a:ext cx="5977688" cy="1691070"/>
          </a:xfrm>
          <a:prstGeom prst="wedgeRoundRectCallout">
            <a:avLst>
              <a:gd name="adj1" fmla="val -22063"/>
              <a:gd name="adj2" fmla="val -51931"/>
              <a:gd name="adj3" fmla="val 16667"/>
            </a:avLst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assure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by playing the following game: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A is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AutoShape 46">
            <a:extLst>
              <a:ext uri="{FF2B5EF4-FFF2-40B4-BE49-F238E27FC236}">
                <a16:creationId xmlns:a16="http://schemas.microsoft.com/office/drawing/2014/main" id="{757F144B-AA55-8080-5E41-83066B2F7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347" y="4270470"/>
            <a:ext cx="5810054" cy="1673130"/>
          </a:xfrm>
          <a:prstGeom prst="wedgeRoundRectCallout">
            <a:avLst>
              <a:gd name="adj1" fmla="val 53638"/>
              <a:gd name="adj2" fmla="val 33894"/>
              <a:gd name="adj3" fmla="val 16667"/>
            </a:avLst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prove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by playing the following game: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constructs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Adversary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arbitrary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P(I)=M(I)</a:t>
            </a:r>
          </a:p>
        </p:txBody>
      </p:sp>
      <p:grpSp>
        <p:nvGrpSpPr>
          <p:cNvPr id="10" name="Group 45">
            <a:extLst>
              <a:ext uri="{FF2B5EF4-FFF2-40B4-BE49-F238E27FC236}">
                <a16:creationId xmlns:a16="http://schemas.microsoft.com/office/drawing/2014/main" id="{74D0BCBA-6405-0133-87D3-C48DC16DB6B3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8199" y="3752850"/>
            <a:ext cx="601279" cy="1428750"/>
            <a:chOff x="2593" y="768"/>
            <a:chExt cx="849" cy="1475"/>
          </a:xfrm>
        </p:grpSpPr>
        <p:sp>
          <p:nvSpPr>
            <p:cNvPr id="11" name="Freeform 46">
              <a:extLst>
                <a:ext uri="{FF2B5EF4-FFF2-40B4-BE49-F238E27FC236}">
                  <a16:creationId xmlns:a16="http://schemas.microsoft.com/office/drawing/2014/main" id="{EDF6CDF7-F309-D8ED-A27F-5C62F508E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" y="1179"/>
              <a:ext cx="302" cy="308"/>
            </a:xfrm>
            <a:custGeom>
              <a:avLst/>
              <a:gdLst>
                <a:gd name="T0" fmla="*/ 220 w 302"/>
                <a:gd name="T1" fmla="*/ 225 h 308"/>
                <a:gd name="T2" fmla="*/ 220 w 302"/>
                <a:gd name="T3" fmla="*/ 197 h 308"/>
                <a:gd name="T4" fmla="*/ 216 w 302"/>
                <a:gd name="T5" fmla="*/ 159 h 308"/>
                <a:gd name="T6" fmla="*/ 208 w 302"/>
                <a:gd name="T7" fmla="*/ 135 h 308"/>
                <a:gd name="T8" fmla="*/ 198 w 302"/>
                <a:gd name="T9" fmla="*/ 116 h 308"/>
                <a:gd name="T10" fmla="*/ 181 w 302"/>
                <a:gd name="T11" fmla="*/ 93 h 308"/>
                <a:gd name="T12" fmla="*/ 193 w 302"/>
                <a:gd name="T13" fmla="*/ 80 h 308"/>
                <a:gd name="T14" fmla="*/ 199 w 302"/>
                <a:gd name="T15" fmla="*/ 60 h 308"/>
                <a:gd name="T16" fmla="*/ 196 w 302"/>
                <a:gd name="T17" fmla="*/ 38 h 308"/>
                <a:gd name="T18" fmla="*/ 184 w 302"/>
                <a:gd name="T19" fmla="*/ 18 h 308"/>
                <a:gd name="T20" fmla="*/ 163 w 302"/>
                <a:gd name="T21" fmla="*/ 5 h 308"/>
                <a:gd name="T22" fmla="*/ 142 w 302"/>
                <a:gd name="T23" fmla="*/ 0 h 308"/>
                <a:gd name="T24" fmla="*/ 136 w 302"/>
                <a:gd name="T25" fmla="*/ 9 h 308"/>
                <a:gd name="T26" fmla="*/ 148 w 302"/>
                <a:gd name="T27" fmla="*/ 15 h 308"/>
                <a:gd name="T28" fmla="*/ 160 w 302"/>
                <a:gd name="T29" fmla="*/ 23 h 308"/>
                <a:gd name="T30" fmla="*/ 172 w 302"/>
                <a:gd name="T31" fmla="*/ 39 h 308"/>
                <a:gd name="T32" fmla="*/ 171 w 302"/>
                <a:gd name="T33" fmla="*/ 57 h 308"/>
                <a:gd name="T34" fmla="*/ 157 w 302"/>
                <a:gd name="T35" fmla="*/ 71 h 308"/>
                <a:gd name="T36" fmla="*/ 151 w 302"/>
                <a:gd name="T37" fmla="*/ 74 h 308"/>
                <a:gd name="T38" fmla="*/ 117 w 302"/>
                <a:gd name="T39" fmla="*/ 71 h 308"/>
                <a:gd name="T40" fmla="*/ 93 w 302"/>
                <a:gd name="T41" fmla="*/ 74 h 308"/>
                <a:gd name="T42" fmla="*/ 69 w 302"/>
                <a:gd name="T43" fmla="*/ 84 h 308"/>
                <a:gd name="T44" fmla="*/ 64 w 302"/>
                <a:gd name="T45" fmla="*/ 87 h 308"/>
                <a:gd name="T46" fmla="*/ 45 w 302"/>
                <a:gd name="T47" fmla="*/ 75 h 308"/>
                <a:gd name="T48" fmla="*/ 28 w 302"/>
                <a:gd name="T49" fmla="*/ 59 h 308"/>
                <a:gd name="T50" fmla="*/ 25 w 302"/>
                <a:gd name="T51" fmla="*/ 48 h 308"/>
                <a:gd name="T52" fmla="*/ 30 w 302"/>
                <a:gd name="T53" fmla="*/ 36 h 308"/>
                <a:gd name="T54" fmla="*/ 43 w 302"/>
                <a:gd name="T55" fmla="*/ 29 h 308"/>
                <a:gd name="T56" fmla="*/ 48 w 302"/>
                <a:gd name="T57" fmla="*/ 20 h 308"/>
                <a:gd name="T58" fmla="*/ 40 w 302"/>
                <a:gd name="T59" fmla="*/ 15 h 308"/>
                <a:gd name="T60" fmla="*/ 25 w 302"/>
                <a:gd name="T61" fmla="*/ 18 h 308"/>
                <a:gd name="T62" fmla="*/ 6 w 302"/>
                <a:gd name="T63" fmla="*/ 36 h 308"/>
                <a:gd name="T64" fmla="*/ 0 w 302"/>
                <a:gd name="T65" fmla="*/ 56 h 308"/>
                <a:gd name="T66" fmla="*/ 6 w 302"/>
                <a:gd name="T67" fmla="*/ 74 h 308"/>
                <a:gd name="T68" fmla="*/ 22 w 302"/>
                <a:gd name="T69" fmla="*/ 93 h 308"/>
                <a:gd name="T70" fmla="*/ 40 w 302"/>
                <a:gd name="T71" fmla="*/ 107 h 308"/>
                <a:gd name="T72" fmla="*/ 25 w 302"/>
                <a:gd name="T73" fmla="*/ 140 h 308"/>
                <a:gd name="T74" fmla="*/ 22 w 302"/>
                <a:gd name="T75" fmla="*/ 171 h 308"/>
                <a:gd name="T76" fmla="*/ 24 w 302"/>
                <a:gd name="T77" fmla="*/ 204 h 308"/>
                <a:gd name="T78" fmla="*/ 27 w 302"/>
                <a:gd name="T79" fmla="*/ 233 h 308"/>
                <a:gd name="T80" fmla="*/ 39 w 302"/>
                <a:gd name="T81" fmla="*/ 258 h 308"/>
                <a:gd name="T82" fmla="*/ 55 w 302"/>
                <a:gd name="T83" fmla="*/ 278 h 308"/>
                <a:gd name="T84" fmla="*/ 79 w 302"/>
                <a:gd name="T85" fmla="*/ 293 h 308"/>
                <a:gd name="T86" fmla="*/ 99 w 302"/>
                <a:gd name="T87" fmla="*/ 303 h 308"/>
                <a:gd name="T88" fmla="*/ 124 w 302"/>
                <a:gd name="T89" fmla="*/ 308 h 308"/>
                <a:gd name="T90" fmla="*/ 148 w 302"/>
                <a:gd name="T91" fmla="*/ 308 h 308"/>
                <a:gd name="T92" fmla="*/ 172 w 302"/>
                <a:gd name="T93" fmla="*/ 305 h 308"/>
                <a:gd name="T94" fmla="*/ 196 w 302"/>
                <a:gd name="T95" fmla="*/ 297 h 308"/>
                <a:gd name="T96" fmla="*/ 208 w 302"/>
                <a:gd name="T97" fmla="*/ 284 h 308"/>
                <a:gd name="T98" fmla="*/ 220 w 302"/>
                <a:gd name="T99" fmla="*/ 266 h 308"/>
                <a:gd name="T100" fmla="*/ 253 w 302"/>
                <a:gd name="T101" fmla="*/ 278 h 308"/>
                <a:gd name="T102" fmla="*/ 273 w 302"/>
                <a:gd name="T103" fmla="*/ 288 h 308"/>
                <a:gd name="T104" fmla="*/ 288 w 302"/>
                <a:gd name="T105" fmla="*/ 290 h 308"/>
                <a:gd name="T106" fmla="*/ 298 w 302"/>
                <a:gd name="T107" fmla="*/ 281 h 308"/>
                <a:gd name="T108" fmla="*/ 302 w 302"/>
                <a:gd name="T109" fmla="*/ 269 h 308"/>
                <a:gd name="T110" fmla="*/ 294 w 302"/>
                <a:gd name="T111" fmla="*/ 254 h 308"/>
                <a:gd name="T112" fmla="*/ 270 w 302"/>
                <a:gd name="T113" fmla="*/ 243 h 308"/>
                <a:gd name="T114" fmla="*/ 238 w 302"/>
                <a:gd name="T115" fmla="*/ 236 h 308"/>
                <a:gd name="T116" fmla="*/ 220 w 302"/>
                <a:gd name="T117" fmla="*/ 225 h 3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2"/>
                <a:gd name="T178" fmla="*/ 0 h 308"/>
                <a:gd name="T179" fmla="*/ 302 w 302"/>
                <a:gd name="T180" fmla="*/ 308 h 3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2" h="308">
                  <a:moveTo>
                    <a:pt x="220" y="225"/>
                  </a:moveTo>
                  <a:lnTo>
                    <a:pt x="220" y="197"/>
                  </a:lnTo>
                  <a:lnTo>
                    <a:pt x="216" y="159"/>
                  </a:lnTo>
                  <a:lnTo>
                    <a:pt x="208" y="135"/>
                  </a:lnTo>
                  <a:lnTo>
                    <a:pt x="198" y="116"/>
                  </a:lnTo>
                  <a:lnTo>
                    <a:pt x="181" y="93"/>
                  </a:lnTo>
                  <a:lnTo>
                    <a:pt x="193" y="80"/>
                  </a:lnTo>
                  <a:lnTo>
                    <a:pt x="199" y="60"/>
                  </a:lnTo>
                  <a:lnTo>
                    <a:pt x="196" y="38"/>
                  </a:lnTo>
                  <a:lnTo>
                    <a:pt x="184" y="18"/>
                  </a:lnTo>
                  <a:lnTo>
                    <a:pt x="163" y="5"/>
                  </a:lnTo>
                  <a:lnTo>
                    <a:pt x="142" y="0"/>
                  </a:lnTo>
                  <a:lnTo>
                    <a:pt x="136" y="9"/>
                  </a:lnTo>
                  <a:lnTo>
                    <a:pt x="148" y="15"/>
                  </a:lnTo>
                  <a:lnTo>
                    <a:pt x="160" y="23"/>
                  </a:lnTo>
                  <a:lnTo>
                    <a:pt x="172" y="39"/>
                  </a:lnTo>
                  <a:lnTo>
                    <a:pt x="171" y="57"/>
                  </a:lnTo>
                  <a:lnTo>
                    <a:pt x="157" y="71"/>
                  </a:lnTo>
                  <a:lnTo>
                    <a:pt x="151" y="74"/>
                  </a:lnTo>
                  <a:lnTo>
                    <a:pt x="117" y="71"/>
                  </a:lnTo>
                  <a:lnTo>
                    <a:pt x="93" y="74"/>
                  </a:lnTo>
                  <a:lnTo>
                    <a:pt x="69" y="84"/>
                  </a:lnTo>
                  <a:lnTo>
                    <a:pt x="64" y="87"/>
                  </a:lnTo>
                  <a:lnTo>
                    <a:pt x="45" y="75"/>
                  </a:lnTo>
                  <a:lnTo>
                    <a:pt x="28" y="59"/>
                  </a:lnTo>
                  <a:lnTo>
                    <a:pt x="25" y="48"/>
                  </a:lnTo>
                  <a:lnTo>
                    <a:pt x="30" y="36"/>
                  </a:lnTo>
                  <a:lnTo>
                    <a:pt x="43" y="29"/>
                  </a:lnTo>
                  <a:lnTo>
                    <a:pt x="48" y="20"/>
                  </a:lnTo>
                  <a:lnTo>
                    <a:pt x="40" y="15"/>
                  </a:lnTo>
                  <a:lnTo>
                    <a:pt x="25" y="18"/>
                  </a:lnTo>
                  <a:lnTo>
                    <a:pt x="6" y="36"/>
                  </a:lnTo>
                  <a:lnTo>
                    <a:pt x="0" y="56"/>
                  </a:lnTo>
                  <a:lnTo>
                    <a:pt x="6" y="74"/>
                  </a:lnTo>
                  <a:lnTo>
                    <a:pt x="22" y="93"/>
                  </a:lnTo>
                  <a:lnTo>
                    <a:pt x="40" y="107"/>
                  </a:lnTo>
                  <a:lnTo>
                    <a:pt x="25" y="140"/>
                  </a:lnTo>
                  <a:lnTo>
                    <a:pt x="22" y="171"/>
                  </a:lnTo>
                  <a:lnTo>
                    <a:pt x="24" y="204"/>
                  </a:lnTo>
                  <a:lnTo>
                    <a:pt x="27" y="233"/>
                  </a:lnTo>
                  <a:lnTo>
                    <a:pt x="39" y="258"/>
                  </a:lnTo>
                  <a:lnTo>
                    <a:pt x="55" y="278"/>
                  </a:lnTo>
                  <a:lnTo>
                    <a:pt x="79" y="293"/>
                  </a:lnTo>
                  <a:lnTo>
                    <a:pt x="99" y="303"/>
                  </a:lnTo>
                  <a:lnTo>
                    <a:pt x="124" y="308"/>
                  </a:lnTo>
                  <a:lnTo>
                    <a:pt x="148" y="308"/>
                  </a:lnTo>
                  <a:lnTo>
                    <a:pt x="172" y="305"/>
                  </a:lnTo>
                  <a:lnTo>
                    <a:pt x="196" y="297"/>
                  </a:lnTo>
                  <a:lnTo>
                    <a:pt x="208" y="284"/>
                  </a:lnTo>
                  <a:lnTo>
                    <a:pt x="220" y="266"/>
                  </a:lnTo>
                  <a:lnTo>
                    <a:pt x="253" y="278"/>
                  </a:lnTo>
                  <a:lnTo>
                    <a:pt x="273" y="288"/>
                  </a:lnTo>
                  <a:lnTo>
                    <a:pt x="288" y="290"/>
                  </a:lnTo>
                  <a:lnTo>
                    <a:pt x="298" y="281"/>
                  </a:lnTo>
                  <a:lnTo>
                    <a:pt x="302" y="269"/>
                  </a:lnTo>
                  <a:lnTo>
                    <a:pt x="294" y="254"/>
                  </a:lnTo>
                  <a:lnTo>
                    <a:pt x="270" y="243"/>
                  </a:lnTo>
                  <a:lnTo>
                    <a:pt x="238" y="236"/>
                  </a:lnTo>
                  <a:lnTo>
                    <a:pt x="220" y="22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D549918B-73BF-D0E5-9BA2-D37F75EB4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1498"/>
              <a:ext cx="216" cy="346"/>
            </a:xfrm>
            <a:custGeom>
              <a:avLst/>
              <a:gdLst>
                <a:gd name="T0" fmla="*/ 45 w 216"/>
                <a:gd name="T1" fmla="*/ 18 h 346"/>
                <a:gd name="T2" fmla="*/ 57 w 216"/>
                <a:gd name="T3" fmla="*/ 8 h 346"/>
                <a:gd name="T4" fmla="*/ 78 w 216"/>
                <a:gd name="T5" fmla="*/ 0 h 346"/>
                <a:gd name="T6" fmla="*/ 99 w 216"/>
                <a:gd name="T7" fmla="*/ 2 h 346"/>
                <a:gd name="T8" fmla="*/ 117 w 216"/>
                <a:gd name="T9" fmla="*/ 5 h 346"/>
                <a:gd name="T10" fmla="*/ 140 w 216"/>
                <a:gd name="T11" fmla="*/ 12 h 346"/>
                <a:gd name="T12" fmla="*/ 158 w 216"/>
                <a:gd name="T13" fmla="*/ 28 h 346"/>
                <a:gd name="T14" fmla="*/ 174 w 216"/>
                <a:gd name="T15" fmla="*/ 44 h 346"/>
                <a:gd name="T16" fmla="*/ 191 w 216"/>
                <a:gd name="T17" fmla="*/ 73 h 346"/>
                <a:gd name="T18" fmla="*/ 203 w 216"/>
                <a:gd name="T19" fmla="*/ 104 h 346"/>
                <a:gd name="T20" fmla="*/ 210 w 216"/>
                <a:gd name="T21" fmla="*/ 139 h 346"/>
                <a:gd name="T22" fmla="*/ 215 w 216"/>
                <a:gd name="T23" fmla="*/ 173 h 346"/>
                <a:gd name="T24" fmla="*/ 216 w 216"/>
                <a:gd name="T25" fmla="*/ 211 h 346"/>
                <a:gd name="T26" fmla="*/ 210 w 216"/>
                <a:gd name="T27" fmla="*/ 245 h 346"/>
                <a:gd name="T28" fmla="*/ 206 w 216"/>
                <a:gd name="T29" fmla="*/ 271 h 346"/>
                <a:gd name="T30" fmla="*/ 195 w 216"/>
                <a:gd name="T31" fmla="*/ 299 h 346"/>
                <a:gd name="T32" fmla="*/ 176 w 216"/>
                <a:gd name="T33" fmla="*/ 320 h 346"/>
                <a:gd name="T34" fmla="*/ 150 w 216"/>
                <a:gd name="T35" fmla="*/ 337 h 346"/>
                <a:gd name="T36" fmla="*/ 114 w 216"/>
                <a:gd name="T37" fmla="*/ 344 h 346"/>
                <a:gd name="T38" fmla="*/ 78 w 216"/>
                <a:gd name="T39" fmla="*/ 346 h 346"/>
                <a:gd name="T40" fmla="*/ 50 w 216"/>
                <a:gd name="T41" fmla="*/ 340 h 346"/>
                <a:gd name="T42" fmla="*/ 24 w 216"/>
                <a:gd name="T43" fmla="*/ 325 h 346"/>
                <a:gd name="T44" fmla="*/ 9 w 216"/>
                <a:gd name="T45" fmla="*/ 302 h 346"/>
                <a:gd name="T46" fmla="*/ 0 w 216"/>
                <a:gd name="T47" fmla="*/ 268 h 346"/>
                <a:gd name="T48" fmla="*/ 3 w 216"/>
                <a:gd name="T49" fmla="*/ 236 h 346"/>
                <a:gd name="T50" fmla="*/ 17 w 216"/>
                <a:gd name="T51" fmla="*/ 211 h 346"/>
                <a:gd name="T52" fmla="*/ 30 w 216"/>
                <a:gd name="T53" fmla="*/ 193 h 346"/>
                <a:gd name="T54" fmla="*/ 42 w 216"/>
                <a:gd name="T55" fmla="*/ 175 h 346"/>
                <a:gd name="T56" fmla="*/ 47 w 216"/>
                <a:gd name="T57" fmla="*/ 155 h 346"/>
                <a:gd name="T58" fmla="*/ 45 w 216"/>
                <a:gd name="T59" fmla="*/ 134 h 346"/>
                <a:gd name="T60" fmla="*/ 38 w 216"/>
                <a:gd name="T61" fmla="*/ 109 h 346"/>
                <a:gd name="T62" fmla="*/ 32 w 216"/>
                <a:gd name="T63" fmla="*/ 85 h 346"/>
                <a:gd name="T64" fmla="*/ 30 w 216"/>
                <a:gd name="T65" fmla="*/ 59 h 346"/>
                <a:gd name="T66" fmla="*/ 35 w 216"/>
                <a:gd name="T67" fmla="*/ 34 h 346"/>
                <a:gd name="T68" fmla="*/ 45 w 216"/>
                <a:gd name="T69" fmla="*/ 18 h 3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6"/>
                <a:gd name="T106" fmla="*/ 0 h 346"/>
                <a:gd name="T107" fmla="*/ 216 w 216"/>
                <a:gd name="T108" fmla="*/ 346 h 3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6" h="346">
                  <a:moveTo>
                    <a:pt x="45" y="18"/>
                  </a:moveTo>
                  <a:lnTo>
                    <a:pt x="57" y="8"/>
                  </a:lnTo>
                  <a:lnTo>
                    <a:pt x="78" y="0"/>
                  </a:lnTo>
                  <a:lnTo>
                    <a:pt x="99" y="2"/>
                  </a:lnTo>
                  <a:lnTo>
                    <a:pt x="117" y="5"/>
                  </a:lnTo>
                  <a:lnTo>
                    <a:pt x="140" y="12"/>
                  </a:lnTo>
                  <a:lnTo>
                    <a:pt x="158" y="28"/>
                  </a:lnTo>
                  <a:lnTo>
                    <a:pt x="174" y="44"/>
                  </a:lnTo>
                  <a:lnTo>
                    <a:pt x="191" y="73"/>
                  </a:lnTo>
                  <a:lnTo>
                    <a:pt x="203" y="104"/>
                  </a:lnTo>
                  <a:lnTo>
                    <a:pt x="210" y="139"/>
                  </a:lnTo>
                  <a:lnTo>
                    <a:pt x="215" y="173"/>
                  </a:lnTo>
                  <a:lnTo>
                    <a:pt x="216" y="211"/>
                  </a:lnTo>
                  <a:lnTo>
                    <a:pt x="210" y="245"/>
                  </a:lnTo>
                  <a:lnTo>
                    <a:pt x="206" y="271"/>
                  </a:lnTo>
                  <a:lnTo>
                    <a:pt x="195" y="299"/>
                  </a:lnTo>
                  <a:lnTo>
                    <a:pt x="176" y="320"/>
                  </a:lnTo>
                  <a:lnTo>
                    <a:pt x="150" y="337"/>
                  </a:lnTo>
                  <a:lnTo>
                    <a:pt x="114" y="344"/>
                  </a:lnTo>
                  <a:lnTo>
                    <a:pt x="78" y="346"/>
                  </a:lnTo>
                  <a:lnTo>
                    <a:pt x="50" y="340"/>
                  </a:lnTo>
                  <a:lnTo>
                    <a:pt x="24" y="325"/>
                  </a:lnTo>
                  <a:lnTo>
                    <a:pt x="9" y="302"/>
                  </a:lnTo>
                  <a:lnTo>
                    <a:pt x="0" y="268"/>
                  </a:lnTo>
                  <a:lnTo>
                    <a:pt x="3" y="236"/>
                  </a:lnTo>
                  <a:lnTo>
                    <a:pt x="17" y="211"/>
                  </a:lnTo>
                  <a:lnTo>
                    <a:pt x="30" y="193"/>
                  </a:lnTo>
                  <a:lnTo>
                    <a:pt x="42" y="175"/>
                  </a:lnTo>
                  <a:lnTo>
                    <a:pt x="47" y="155"/>
                  </a:lnTo>
                  <a:lnTo>
                    <a:pt x="45" y="134"/>
                  </a:lnTo>
                  <a:lnTo>
                    <a:pt x="38" y="109"/>
                  </a:lnTo>
                  <a:lnTo>
                    <a:pt x="32" y="85"/>
                  </a:lnTo>
                  <a:lnTo>
                    <a:pt x="30" y="59"/>
                  </a:lnTo>
                  <a:lnTo>
                    <a:pt x="35" y="34"/>
                  </a:lnTo>
                  <a:lnTo>
                    <a:pt x="45" y="1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8" name="Freeform 48">
              <a:extLst>
                <a:ext uri="{FF2B5EF4-FFF2-40B4-BE49-F238E27FC236}">
                  <a16:creationId xmlns:a16="http://schemas.microsoft.com/office/drawing/2014/main" id="{E1FA7BBD-67BC-60C0-FD5D-F423BF5D6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1515"/>
              <a:ext cx="321" cy="165"/>
            </a:xfrm>
            <a:custGeom>
              <a:avLst/>
              <a:gdLst>
                <a:gd name="T0" fmla="*/ 254 w 321"/>
                <a:gd name="T1" fmla="*/ 36 h 165"/>
                <a:gd name="T2" fmla="*/ 269 w 321"/>
                <a:gd name="T3" fmla="*/ 15 h 165"/>
                <a:gd name="T4" fmla="*/ 294 w 321"/>
                <a:gd name="T5" fmla="*/ 0 h 165"/>
                <a:gd name="T6" fmla="*/ 311 w 321"/>
                <a:gd name="T7" fmla="*/ 3 h 165"/>
                <a:gd name="T8" fmla="*/ 321 w 321"/>
                <a:gd name="T9" fmla="*/ 18 h 165"/>
                <a:gd name="T10" fmla="*/ 318 w 321"/>
                <a:gd name="T11" fmla="*/ 50 h 165"/>
                <a:gd name="T12" fmla="*/ 306 w 321"/>
                <a:gd name="T13" fmla="*/ 80 h 165"/>
                <a:gd name="T14" fmla="*/ 282 w 321"/>
                <a:gd name="T15" fmla="*/ 98 h 165"/>
                <a:gd name="T16" fmla="*/ 243 w 321"/>
                <a:gd name="T17" fmla="*/ 119 h 165"/>
                <a:gd name="T18" fmla="*/ 207 w 321"/>
                <a:gd name="T19" fmla="*/ 147 h 165"/>
                <a:gd name="T20" fmla="*/ 179 w 321"/>
                <a:gd name="T21" fmla="*/ 165 h 165"/>
                <a:gd name="T22" fmla="*/ 162 w 321"/>
                <a:gd name="T23" fmla="*/ 164 h 165"/>
                <a:gd name="T24" fmla="*/ 137 w 321"/>
                <a:gd name="T25" fmla="*/ 149 h 165"/>
                <a:gd name="T26" fmla="*/ 104 w 321"/>
                <a:gd name="T27" fmla="*/ 116 h 165"/>
                <a:gd name="T28" fmla="*/ 75 w 321"/>
                <a:gd name="T29" fmla="*/ 93 h 165"/>
                <a:gd name="T30" fmla="*/ 62 w 321"/>
                <a:gd name="T31" fmla="*/ 98 h 165"/>
                <a:gd name="T32" fmla="*/ 54 w 321"/>
                <a:gd name="T33" fmla="*/ 116 h 165"/>
                <a:gd name="T34" fmla="*/ 50 w 321"/>
                <a:gd name="T35" fmla="*/ 117 h 165"/>
                <a:gd name="T36" fmla="*/ 24 w 321"/>
                <a:gd name="T37" fmla="*/ 120 h 165"/>
                <a:gd name="T38" fmla="*/ 9 w 321"/>
                <a:gd name="T39" fmla="*/ 107 h 165"/>
                <a:gd name="T40" fmla="*/ 2 w 321"/>
                <a:gd name="T41" fmla="*/ 75 h 165"/>
                <a:gd name="T42" fmla="*/ 0 w 321"/>
                <a:gd name="T43" fmla="*/ 30 h 165"/>
                <a:gd name="T44" fmla="*/ 18 w 321"/>
                <a:gd name="T45" fmla="*/ 9 h 165"/>
                <a:gd name="T46" fmla="*/ 45 w 321"/>
                <a:gd name="T47" fmla="*/ 9 h 165"/>
                <a:gd name="T48" fmla="*/ 69 w 321"/>
                <a:gd name="T49" fmla="*/ 20 h 165"/>
                <a:gd name="T50" fmla="*/ 89 w 321"/>
                <a:gd name="T51" fmla="*/ 51 h 165"/>
                <a:gd name="T52" fmla="*/ 104 w 321"/>
                <a:gd name="T53" fmla="*/ 77 h 165"/>
                <a:gd name="T54" fmla="*/ 126 w 321"/>
                <a:gd name="T55" fmla="*/ 101 h 165"/>
                <a:gd name="T56" fmla="*/ 152 w 321"/>
                <a:gd name="T57" fmla="*/ 120 h 165"/>
                <a:gd name="T58" fmla="*/ 171 w 321"/>
                <a:gd name="T59" fmla="*/ 123 h 165"/>
                <a:gd name="T60" fmla="*/ 189 w 321"/>
                <a:gd name="T61" fmla="*/ 116 h 165"/>
                <a:gd name="T62" fmla="*/ 212 w 321"/>
                <a:gd name="T63" fmla="*/ 96 h 165"/>
                <a:gd name="T64" fmla="*/ 231 w 321"/>
                <a:gd name="T65" fmla="*/ 72 h 165"/>
                <a:gd name="T66" fmla="*/ 254 w 321"/>
                <a:gd name="T67" fmla="*/ 36 h 1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21"/>
                <a:gd name="T103" fmla="*/ 0 h 165"/>
                <a:gd name="T104" fmla="*/ 321 w 321"/>
                <a:gd name="T105" fmla="*/ 165 h 1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21" h="165">
                  <a:moveTo>
                    <a:pt x="254" y="36"/>
                  </a:moveTo>
                  <a:lnTo>
                    <a:pt x="269" y="15"/>
                  </a:lnTo>
                  <a:lnTo>
                    <a:pt x="294" y="0"/>
                  </a:lnTo>
                  <a:lnTo>
                    <a:pt x="311" y="3"/>
                  </a:lnTo>
                  <a:lnTo>
                    <a:pt x="321" y="18"/>
                  </a:lnTo>
                  <a:lnTo>
                    <a:pt x="318" y="50"/>
                  </a:lnTo>
                  <a:lnTo>
                    <a:pt x="306" y="80"/>
                  </a:lnTo>
                  <a:lnTo>
                    <a:pt x="282" y="98"/>
                  </a:lnTo>
                  <a:lnTo>
                    <a:pt x="243" y="119"/>
                  </a:lnTo>
                  <a:lnTo>
                    <a:pt x="207" y="147"/>
                  </a:lnTo>
                  <a:lnTo>
                    <a:pt x="179" y="165"/>
                  </a:lnTo>
                  <a:lnTo>
                    <a:pt x="162" y="164"/>
                  </a:lnTo>
                  <a:lnTo>
                    <a:pt x="137" y="149"/>
                  </a:lnTo>
                  <a:lnTo>
                    <a:pt x="104" y="116"/>
                  </a:lnTo>
                  <a:lnTo>
                    <a:pt x="75" y="93"/>
                  </a:lnTo>
                  <a:lnTo>
                    <a:pt x="62" y="98"/>
                  </a:lnTo>
                  <a:lnTo>
                    <a:pt x="54" y="116"/>
                  </a:lnTo>
                  <a:lnTo>
                    <a:pt x="50" y="117"/>
                  </a:lnTo>
                  <a:lnTo>
                    <a:pt x="24" y="120"/>
                  </a:lnTo>
                  <a:lnTo>
                    <a:pt x="9" y="107"/>
                  </a:lnTo>
                  <a:lnTo>
                    <a:pt x="2" y="75"/>
                  </a:lnTo>
                  <a:lnTo>
                    <a:pt x="0" y="30"/>
                  </a:lnTo>
                  <a:lnTo>
                    <a:pt x="18" y="9"/>
                  </a:lnTo>
                  <a:lnTo>
                    <a:pt x="45" y="9"/>
                  </a:lnTo>
                  <a:lnTo>
                    <a:pt x="69" y="20"/>
                  </a:lnTo>
                  <a:lnTo>
                    <a:pt x="89" y="51"/>
                  </a:lnTo>
                  <a:lnTo>
                    <a:pt x="104" y="77"/>
                  </a:lnTo>
                  <a:lnTo>
                    <a:pt x="126" y="101"/>
                  </a:lnTo>
                  <a:lnTo>
                    <a:pt x="152" y="120"/>
                  </a:lnTo>
                  <a:lnTo>
                    <a:pt x="171" y="123"/>
                  </a:lnTo>
                  <a:lnTo>
                    <a:pt x="189" y="116"/>
                  </a:lnTo>
                  <a:lnTo>
                    <a:pt x="212" y="96"/>
                  </a:lnTo>
                  <a:lnTo>
                    <a:pt x="231" y="72"/>
                  </a:lnTo>
                  <a:lnTo>
                    <a:pt x="254" y="36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9" name="Freeform 49">
              <a:extLst>
                <a:ext uri="{FF2B5EF4-FFF2-40B4-BE49-F238E27FC236}">
                  <a16:creationId xmlns:a16="http://schemas.microsoft.com/office/drawing/2014/main" id="{32460213-C42F-3600-E775-61DC48610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" y="1530"/>
              <a:ext cx="240" cy="348"/>
            </a:xfrm>
            <a:custGeom>
              <a:avLst/>
              <a:gdLst>
                <a:gd name="T0" fmla="*/ 16 w 240"/>
                <a:gd name="T1" fmla="*/ 2 h 348"/>
                <a:gd name="T2" fmla="*/ 45 w 240"/>
                <a:gd name="T3" fmla="*/ 6 h 348"/>
                <a:gd name="T4" fmla="*/ 67 w 240"/>
                <a:gd name="T5" fmla="*/ 32 h 348"/>
                <a:gd name="T6" fmla="*/ 91 w 240"/>
                <a:gd name="T7" fmla="*/ 57 h 348"/>
                <a:gd name="T8" fmla="*/ 121 w 240"/>
                <a:gd name="T9" fmla="*/ 81 h 348"/>
                <a:gd name="T10" fmla="*/ 144 w 240"/>
                <a:gd name="T11" fmla="*/ 99 h 348"/>
                <a:gd name="T12" fmla="*/ 169 w 240"/>
                <a:gd name="T13" fmla="*/ 113 h 348"/>
                <a:gd name="T14" fmla="*/ 196 w 240"/>
                <a:gd name="T15" fmla="*/ 126 h 348"/>
                <a:gd name="T16" fmla="*/ 219 w 240"/>
                <a:gd name="T17" fmla="*/ 135 h 348"/>
                <a:gd name="T18" fmla="*/ 235 w 240"/>
                <a:gd name="T19" fmla="*/ 147 h 348"/>
                <a:gd name="T20" fmla="*/ 240 w 240"/>
                <a:gd name="T21" fmla="*/ 159 h 348"/>
                <a:gd name="T22" fmla="*/ 231 w 240"/>
                <a:gd name="T23" fmla="*/ 176 h 348"/>
                <a:gd name="T24" fmla="*/ 210 w 240"/>
                <a:gd name="T25" fmla="*/ 191 h 348"/>
                <a:gd name="T26" fmla="*/ 166 w 240"/>
                <a:gd name="T27" fmla="*/ 203 h 348"/>
                <a:gd name="T28" fmla="*/ 127 w 240"/>
                <a:gd name="T29" fmla="*/ 215 h 348"/>
                <a:gd name="T30" fmla="*/ 103 w 240"/>
                <a:gd name="T31" fmla="*/ 230 h 348"/>
                <a:gd name="T32" fmla="*/ 108 w 240"/>
                <a:gd name="T33" fmla="*/ 245 h 348"/>
                <a:gd name="T34" fmla="*/ 109 w 240"/>
                <a:gd name="T35" fmla="*/ 249 h 348"/>
                <a:gd name="T36" fmla="*/ 135 w 240"/>
                <a:gd name="T37" fmla="*/ 273 h 348"/>
                <a:gd name="T38" fmla="*/ 163 w 240"/>
                <a:gd name="T39" fmla="*/ 293 h 348"/>
                <a:gd name="T40" fmla="*/ 189 w 240"/>
                <a:gd name="T41" fmla="*/ 309 h 348"/>
                <a:gd name="T42" fmla="*/ 193 w 240"/>
                <a:gd name="T43" fmla="*/ 317 h 348"/>
                <a:gd name="T44" fmla="*/ 195 w 240"/>
                <a:gd name="T45" fmla="*/ 321 h 348"/>
                <a:gd name="T46" fmla="*/ 192 w 240"/>
                <a:gd name="T47" fmla="*/ 330 h 348"/>
                <a:gd name="T48" fmla="*/ 187 w 240"/>
                <a:gd name="T49" fmla="*/ 333 h 348"/>
                <a:gd name="T50" fmla="*/ 177 w 240"/>
                <a:gd name="T51" fmla="*/ 341 h 348"/>
                <a:gd name="T52" fmla="*/ 172 w 240"/>
                <a:gd name="T53" fmla="*/ 344 h 348"/>
                <a:gd name="T54" fmla="*/ 153 w 240"/>
                <a:gd name="T55" fmla="*/ 348 h 348"/>
                <a:gd name="T56" fmla="*/ 130 w 240"/>
                <a:gd name="T57" fmla="*/ 330 h 348"/>
                <a:gd name="T58" fmla="*/ 112 w 240"/>
                <a:gd name="T59" fmla="*/ 305 h 348"/>
                <a:gd name="T60" fmla="*/ 87 w 240"/>
                <a:gd name="T61" fmla="*/ 270 h 348"/>
                <a:gd name="T62" fmla="*/ 70 w 240"/>
                <a:gd name="T63" fmla="*/ 237 h 348"/>
                <a:gd name="T64" fmla="*/ 69 w 240"/>
                <a:gd name="T65" fmla="*/ 219 h 348"/>
                <a:gd name="T66" fmla="*/ 81 w 240"/>
                <a:gd name="T67" fmla="*/ 203 h 348"/>
                <a:gd name="T68" fmla="*/ 112 w 240"/>
                <a:gd name="T69" fmla="*/ 194 h 348"/>
                <a:gd name="T70" fmla="*/ 148 w 240"/>
                <a:gd name="T71" fmla="*/ 180 h 348"/>
                <a:gd name="T72" fmla="*/ 172 w 240"/>
                <a:gd name="T73" fmla="*/ 173 h 348"/>
                <a:gd name="T74" fmla="*/ 180 w 240"/>
                <a:gd name="T75" fmla="*/ 164 h 348"/>
                <a:gd name="T76" fmla="*/ 175 w 240"/>
                <a:gd name="T77" fmla="*/ 155 h 348"/>
                <a:gd name="T78" fmla="*/ 154 w 240"/>
                <a:gd name="T79" fmla="*/ 141 h 348"/>
                <a:gd name="T80" fmla="*/ 121 w 240"/>
                <a:gd name="T81" fmla="*/ 125 h 348"/>
                <a:gd name="T82" fmla="*/ 85 w 240"/>
                <a:gd name="T83" fmla="*/ 113 h 348"/>
                <a:gd name="T84" fmla="*/ 57 w 240"/>
                <a:gd name="T85" fmla="*/ 101 h 348"/>
                <a:gd name="T86" fmla="*/ 24 w 240"/>
                <a:gd name="T87" fmla="*/ 75 h 348"/>
                <a:gd name="T88" fmla="*/ 9 w 240"/>
                <a:gd name="T89" fmla="*/ 53 h 348"/>
                <a:gd name="T90" fmla="*/ 0 w 240"/>
                <a:gd name="T91" fmla="*/ 24 h 348"/>
                <a:gd name="T92" fmla="*/ 9 w 240"/>
                <a:gd name="T93" fmla="*/ 8 h 348"/>
                <a:gd name="T94" fmla="*/ 22 w 240"/>
                <a:gd name="T95" fmla="*/ 0 h 348"/>
                <a:gd name="T96" fmla="*/ 16 w 240"/>
                <a:gd name="T97" fmla="*/ 2 h 34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0"/>
                <a:gd name="T148" fmla="*/ 0 h 348"/>
                <a:gd name="T149" fmla="*/ 240 w 240"/>
                <a:gd name="T150" fmla="*/ 348 h 34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0" h="348">
                  <a:moveTo>
                    <a:pt x="16" y="2"/>
                  </a:moveTo>
                  <a:lnTo>
                    <a:pt x="45" y="6"/>
                  </a:lnTo>
                  <a:lnTo>
                    <a:pt x="67" y="32"/>
                  </a:lnTo>
                  <a:lnTo>
                    <a:pt x="91" y="57"/>
                  </a:lnTo>
                  <a:lnTo>
                    <a:pt x="121" y="81"/>
                  </a:lnTo>
                  <a:lnTo>
                    <a:pt x="144" y="99"/>
                  </a:lnTo>
                  <a:lnTo>
                    <a:pt x="169" y="113"/>
                  </a:lnTo>
                  <a:lnTo>
                    <a:pt x="196" y="126"/>
                  </a:lnTo>
                  <a:lnTo>
                    <a:pt x="219" y="135"/>
                  </a:lnTo>
                  <a:lnTo>
                    <a:pt x="235" y="147"/>
                  </a:lnTo>
                  <a:lnTo>
                    <a:pt x="240" y="159"/>
                  </a:lnTo>
                  <a:lnTo>
                    <a:pt x="231" y="176"/>
                  </a:lnTo>
                  <a:lnTo>
                    <a:pt x="210" y="191"/>
                  </a:lnTo>
                  <a:lnTo>
                    <a:pt x="166" y="203"/>
                  </a:lnTo>
                  <a:lnTo>
                    <a:pt x="127" y="215"/>
                  </a:lnTo>
                  <a:lnTo>
                    <a:pt x="103" y="230"/>
                  </a:lnTo>
                  <a:lnTo>
                    <a:pt x="108" y="245"/>
                  </a:lnTo>
                  <a:lnTo>
                    <a:pt x="109" y="249"/>
                  </a:lnTo>
                  <a:lnTo>
                    <a:pt x="135" y="273"/>
                  </a:lnTo>
                  <a:lnTo>
                    <a:pt x="163" y="293"/>
                  </a:lnTo>
                  <a:lnTo>
                    <a:pt x="189" y="309"/>
                  </a:lnTo>
                  <a:lnTo>
                    <a:pt x="193" y="317"/>
                  </a:lnTo>
                  <a:lnTo>
                    <a:pt x="195" y="321"/>
                  </a:lnTo>
                  <a:lnTo>
                    <a:pt x="192" y="330"/>
                  </a:lnTo>
                  <a:lnTo>
                    <a:pt x="187" y="333"/>
                  </a:lnTo>
                  <a:lnTo>
                    <a:pt x="177" y="341"/>
                  </a:lnTo>
                  <a:lnTo>
                    <a:pt x="172" y="344"/>
                  </a:lnTo>
                  <a:lnTo>
                    <a:pt x="153" y="348"/>
                  </a:lnTo>
                  <a:lnTo>
                    <a:pt x="130" y="330"/>
                  </a:lnTo>
                  <a:lnTo>
                    <a:pt x="112" y="305"/>
                  </a:lnTo>
                  <a:lnTo>
                    <a:pt x="87" y="270"/>
                  </a:lnTo>
                  <a:lnTo>
                    <a:pt x="70" y="237"/>
                  </a:lnTo>
                  <a:lnTo>
                    <a:pt x="69" y="219"/>
                  </a:lnTo>
                  <a:lnTo>
                    <a:pt x="81" y="203"/>
                  </a:lnTo>
                  <a:lnTo>
                    <a:pt x="112" y="194"/>
                  </a:lnTo>
                  <a:lnTo>
                    <a:pt x="148" y="180"/>
                  </a:lnTo>
                  <a:lnTo>
                    <a:pt x="172" y="173"/>
                  </a:lnTo>
                  <a:lnTo>
                    <a:pt x="180" y="164"/>
                  </a:lnTo>
                  <a:lnTo>
                    <a:pt x="175" y="155"/>
                  </a:lnTo>
                  <a:lnTo>
                    <a:pt x="154" y="141"/>
                  </a:lnTo>
                  <a:lnTo>
                    <a:pt x="121" y="125"/>
                  </a:lnTo>
                  <a:lnTo>
                    <a:pt x="85" y="113"/>
                  </a:lnTo>
                  <a:lnTo>
                    <a:pt x="57" y="101"/>
                  </a:lnTo>
                  <a:lnTo>
                    <a:pt x="24" y="75"/>
                  </a:lnTo>
                  <a:lnTo>
                    <a:pt x="9" y="53"/>
                  </a:lnTo>
                  <a:lnTo>
                    <a:pt x="0" y="24"/>
                  </a:lnTo>
                  <a:lnTo>
                    <a:pt x="9" y="8"/>
                  </a:lnTo>
                  <a:lnTo>
                    <a:pt x="22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8" name="Freeform 50">
              <a:extLst>
                <a:ext uri="{FF2B5EF4-FFF2-40B4-BE49-F238E27FC236}">
                  <a16:creationId xmlns:a16="http://schemas.microsoft.com/office/drawing/2014/main" id="{78A868F2-0898-FB33-14F2-69EA1B5F1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" y="1775"/>
              <a:ext cx="187" cy="420"/>
            </a:xfrm>
            <a:custGeom>
              <a:avLst/>
              <a:gdLst>
                <a:gd name="T0" fmla="*/ 52 w 187"/>
                <a:gd name="T1" fmla="*/ 0 h 420"/>
                <a:gd name="T2" fmla="*/ 67 w 187"/>
                <a:gd name="T3" fmla="*/ 7 h 420"/>
                <a:gd name="T4" fmla="*/ 84 w 187"/>
                <a:gd name="T5" fmla="*/ 21 h 420"/>
                <a:gd name="T6" fmla="*/ 91 w 187"/>
                <a:gd name="T7" fmla="*/ 39 h 420"/>
                <a:gd name="T8" fmla="*/ 103 w 187"/>
                <a:gd name="T9" fmla="*/ 69 h 420"/>
                <a:gd name="T10" fmla="*/ 111 w 187"/>
                <a:gd name="T11" fmla="*/ 102 h 420"/>
                <a:gd name="T12" fmla="*/ 117 w 187"/>
                <a:gd name="T13" fmla="*/ 133 h 420"/>
                <a:gd name="T14" fmla="*/ 114 w 187"/>
                <a:gd name="T15" fmla="*/ 160 h 420"/>
                <a:gd name="T16" fmla="*/ 108 w 187"/>
                <a:gd name="T17" fmla="*/ 181 h 420"/>
                <a:gd name="T18" fmla="*/ 99 w 187"/>
                <a:gd name="T19" fmla="*/ 205 h 420"/>
                <a:gd name="T20" fmla="*/ 82 w 187"/>
                <a:gd name="T21" fmla="*/ 235 h 420"/>
                <a:gd name="T22" fmla="*/ 64 w 187"/>
                <a:gd name="T23" fmla="*/ 265 h 420"/>
                <a:gd name="T24" fmla="*/ 51 w 187"/>
                <a:gd name="T25" fmla="*/ 286 h 420"/>
                <a:gd name="T26" fmla="*/ 43 w 187"/>
                <a:gd name="T27" fmla="*/ 303 h 420"/>
                <a:gd name="T28" fmla="*/ 43 w 187"/>
                <a:gd name="T29" fmla="*/ 319 h 420"/>
                <a:gd name="T30" fmla="*/ 48 w 187"/>
                <a:gd name="T31" fmla="*/ 333 h 420"/>
                <a:gd name="T32" fmla="*/ 72 w 187"/>
                <a:gd name="T33" fmla="*/ 340 h 420"/>
                <a:gd name="T34" fmla="*/ 106 w 187"/>
                <a:gd name="T35" fmla="*/ 349 h 420"/>
                <a:gd name="T36" fmla="*/ 157 w 187"/>
                <a:gd name="T37" fmla="*/ 366 h 420"/>
                <a:gd name="T38" fmla="*/ 181 w 187"/>
                <a:gd name="T39" fmla="*/ 378 h 420"/>
                <a:gd name="T40" fmla="*/ 187 w 187"/>
                <a:gd name="T41" fmla="*/ 391 h 420"/>
                <a:gd name="T42" fmla="*/ 181 w 187"/>
                <a:gd name="T43" fmla="*/ 402 h 420"/>
                <a:gd name="T44" fmla="*/ 163 w 187"/>
                <a:gd name="T45" fmla="*/ 414 h 420"/>
                <a:gd name="T46" fmla="*/ 157 w 187"/>
                <a:gd name="T47" fmla="*/ 415 h 420"/>
                <a:gd name="T48" fmla="*/ 133 w 187"/>
                <a:gd name="T49" fmla="*/ 420 h 420"/>
                <a:gd name="T50" fmla="*/ 121 w 187"/>
                <a:gd name="T51" fmla="*/ 415 h 420"/>
                <a:gd name="T52" fmla="*/ 112 w 187"/>
                <a:gd name="T53" fmla="*/ 405 h 420"/>
                <a:gd name="T54" fmla="*/ 97 w 187"/>
                <a:gd name="T55" fmla="*/ 387 h 420"/>
                <a:gd name="T56" fmla="*/ 73 w 187"/>
                <a:gd name="T57" fmla="*/ 370 h 420"/>
                <a:gd name="T58" fmla="*/ 54 w 187"/>
                <a:gd name="T59" fmla="*/ 367 h 420"/>
                <a:gd name="T60" fmla="*/ 36 w 187"/>
                <a:gd name="T61" fmla="*/ 367 h 420"/>
                <a:gd name="T62" fmla="*/ 22 w 187"/>
                <a:gd name="T63" fmla="*/ 367 h 420"/>
                <a:gd name="T64" fmla="*/ 10 w 187"/>
                <a:gd name="T65" fmla="*/ 360 h 420"/>
                <a:gd name="T66" fmla="*/ 4 w 187"/>
                <a:gd name="T67" fmla="*/ 352 h 420"/>
                <a:gd name="T68" fmla="*/ 0 w 187"/>
                <a:gd name="T69" fmla="*/ 339 h 420"/>
                <a:gd name="T70" fmla="*/ 3 w 187"/>
                <a:gd name="T71" fmla="*/ 327 h 420"/>
                <a:gd name="T72" fmla="*/ 7 w 187"/>
                <a:gd name="T73" fmla="*/ 307 h 420"/>
                <a:gd name="T74" fmla="*/ 15 w 187"/>
                <a:gd name="T75" fmla="*/ 291 h 420"/>
                <a:gd name="T76" fmla="*/ 27 w 187"/>
                <a:gd name="T77" fmla="*/ 264 h 420"/>
                <a:gd name="T78" fmla="*/ 49 w 187"/>
                <a:gd name="T79" fmla="*/ 229 h 420"/>
                <a:gd name="T80" fmla="*/ 64 w 187"/>
                <a:gd name="T81" fmla="*/ 201 h 420"/>
                <a:gd name="T82" fmla="*/ 70 w 187"/>
                <a:gd name="T83" fmla="*/ 175 h 420"/>
                <a:gd name="T84" fmla="*/ 73 w 187"/>
                <a:gd name="T85" fmla="*/ 150 h 420"/>
                <a:gd name="T86" fmla="*/ 64 w 187"/>
                <a:gd name="T87" fmla="*/ 121 h 420"/>
                <a:gd name="T88" fmla="*/ 52 w 187"/>
                <a:gd name="T89" fmla="*/ 97 h 420"/>
                <a:gd name="T90" fmla="*/ 37 w 187"/>
                <a:gd name="T91" fmla="*/ 72 h 420"/>
                <a:gd name="T92" fmla="*/ 25 w 187"/>
                <a:gd name="T93" fmla="*/ 51 h 420"/>
                <a:gd name="T94" fmla="*/ 21 w 187"/>
                <a:gd name="T95" fmla="*/ 30 h 420"/>
                <a:gd name="T96" fmla="*/ 25 w 187"/>
                <a:gd name="T97" fmla="*/ 16 h 420"/>
                <a:gd name="T98" fmla="*/ 33 w 187"/>
                <a:gd name="T99" fmla="*/ 7 h 420"/>
                <a:gd name="T100" fmla="*/ 46 w 187"/>
                <a:gd name="T101" fmla="*/ 3 h 420"/>
                <a:gd name="T102" fmla="*/ 52 w 187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7"/>
                <a:gd name="T157" fmla="*/ 0 h 420"/>
                <a:gd name="T158" fmla="*/ 187 w 187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7" h="420">
                  <a:moveTo>
                    <a:pt x="52" y="0"/>
                  </a:moveTo>
                  <a:lnTo>
                    <a:pt x="67" y="7"/>
                  </a:lnTo>
                  <a:lnTo>
                    <a:pt x="84" y="21"/>
                  </a:lnTo>
                  <a:lnTo>
                    <a:pt x="91" y="39"/>
                  </a:lnTo>
                  <a:lnTo>
                    <a:pt x="103" y="69"/>
                  </a:lnTo>
                  <a:lnTo>
                    <a:pt x="111" y="102"/>
                  </a:lnTo>
                  <a:lnTo>
                    <a:pt x="117" y="133"/>
                  </a:lnTo>
                  <a:lnTo>
                    <a:pt x="114" y="160"/>
                  </a:lnTo>
                  <a:lnTo>
                    <a:pt x="108" y="181"/>
                  </a:lnTo>
                  <a:lnTo>
                    <a:pt x="99" y="205"/>
                  </a:lnTo>
                  <a:lnTo>
                    <a:pt x="82" y="235"/>
                  </a:lnTo>
                  <a:lnTo>
                    <a:pt x="64" y="265"/>
                  </a:lnTo>
                  <a:lnTo>
                    <a:pt x="51" y="286"/>
                  </a:lnTo>
                  <a:lnTo>
                    <a:pt x="43" y="303"/>
                  </a:lnTo>
                  <a:lnTo>
                    <a:pt x="43" y="319"/>
                  </a:lnTo>
                  <a:lnTo>
                    <a:pt x="48" y="333"/>
                  </a:lnTo>
                  <a:lnTo>
                    <a:pt x="72" y="340"/>
                  </a:lnTo>
                  <a:lnTo>
                    <a:pt x="106" y="349"/>
                  </a:lnTo>
                  <a:lnTo>
                    <a:pt x="157" y="366"/>
                  </a:lnTo>
                  <a:lnTo>
                    <a:pt x="181" y="378"/>
                  </a:lnTo>
                  <a:lnTo>
                    <a:pt x="187" y="391"/>
                  </a:lnTo>
                  <a:lnTo>
                    <a:pt x="181" y="402"/>
                  </a:lnTo>
                  <a:lnTo>
                    <a:pt x="163" y="414"/>
                  </a:lnTo>
                  <a:lnTo>
                    <a:pt x="157" y="415"/>
                  </a:lnTo>
                  <a:lnTo>
                    <a:pt x="133" y="420"/>
                  </a:lnTo>
                  <a:lnTo>
                    <a:pt x="121" y="415"/>
                  </a:lnTo>
                  <a:lnTo>
                    <a:pt x="112" y="405"/>
                  </a:lnTo>
                  <a:lnTo>
                    <a:pt x="97" y="387"/>
                  </a:lnTo>
                  <a:lnTo>
                    <a:pt x="73" y="370"/>
                  </a:lnTo>
                  <a:lnTo>
                    <a:pt x="54" y="367"/>
                  </a:lnTo>
                  <a:lnTo>
                    <a:pt x="36" y="367"/>
                  </a:lnTo>
                  <a:lnTo>
                    <a:pt x="22" y="367"/>
                  </a:lnTo>
                  <a:lnTo>
                    <a:pt x="10" y="360"/>
                  </a:lnTo>
                  <a:lnTo>
                    <a:pt x="4" y="352"/>
                  </a:lnTo>
                  <a:lnTo>
                    <a:pt x="0" y="339"/>
                  </a:lnTo>
                  <a:lnTo>
                    <a:pt x="3" y="327"/>
                  </a:lnTo>
                  <a:lnTo>
                    <a:pt x="7" y="307"/>
                  </a:lnTo>
                  <a:lnTo>
                    <a:pt x="15" y="291"/>
                  </a:lnTo>
                  <a:lnTo>
                    <a:pt x="27" y="264"/>
                  </a:lnTo>
                  <a:lnTo>
                    <a:pt x="49" y="229"/>
                  </a:lnTo>
                  <a:lnTo>
                    <a:pt x="64" y="201"/>
                  </a:lnTo>
                  <a:lnTo>
                    <a:pt x="70" y="175"/>
                  </a:lnTo>
                  <a:lnTo>
                    <a:pt x="73" y="150"/>
                  </a:lnTo>
                  <a:lnTo>
                    <a:pt x="64" y="121"/>
                  </a:lnTo>
                  <a:lnTo>
                    <a:pt x="52" y="97"/>
                  </a:lnTo>
                  <a:lnTo>
                    <a:pt x="37" y="72"/>
                  </a:lnTo>
                  <a:lnTo>
                    <a:pt x="25" y="51"/>
                  </a:lnTo>
                  <a:lnTo>
                    <a:pt x="21" y="30"/>
                  </a:lnTo>
                  <a:lnTo>
                    <a:pt x="25" y="16"/>
                  </a:lnTo>
                  <a:lnTo>
                    <a:pt x="33" y="7"/>
                  </a:lnTo>
                  <a:lnTo>
                    <a:pt x="46" y="3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29" name="Freeform 51">
              <a:extLst>
                <a:ext uri="{FF2B5EF4-FFF2-40B4-BE49-F238E27FC236}">
                  <a16:creationId xmlns:a16="http://schemas.microsoft.com/office/drawing/2014/main" id="{23E8263B-BAAD-F09A-0123-F08BB9CDF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1773"/>
              <a:ext cx="165" cy="450"/>
            </a:xfrm>
            <a:custGeom>
              <a:avLst/>
              <a:gdLst>
                <a:gd name="T0" fmla="*/ 81 w 165"/>
                <a:gd name="T1" fmla="*/ 49 h 450"/>
                <a:gd name="T2" fmla="*/ 97 w 165"/>
                <a:gd name="T3" fmla="*/ 25 h 450"/>
                <a:gd name="T4" fmla="*/ 123 w 165"/>
                <a:gd name="T5" fmla="*/ 3 h 450"/>
                <a:gd name="T6" fmla="*/ 147 w 165"/>
                <a:gd name="T7" fmla="*/ 0 h 450"/>
                <a:gd name="T8" fmla="*/ 160 w 165"/>
                <a:gd name="T9" fmla="*/ 15 h 450"/>
                <a:gd name="T10" fmla="*/ 165 w 165"/>
                <a:gd name="T11" fmla="*/ 37 h 450"/>
                <a:gd name="T12" fmla="*/ 157 w 165"/>
                <a:gd name="T13" fmla="*/ 60 h 450"/>
                <a:gd name="T14" fmla="*/ 141 w 165"/>
                <a:gd name="T15" fmla="*/ 75 h 450"/>
                <a:gd name="T16" fmla="*/ 112 w 165"/>
                <a:gd name="T17" fmla="*/ 97 h 450"/>
                <a:gd name="T18" fmla="*/ 93 w 165"/>
                <a:gd name="T19" fmla="*/ 120 h 450"/>
                <a:gd name="T20" fmla="*/ 82 w 165"/>
                <a:gd name="T21" fmla="*/ 144 h 450"/>
                <a:gd name="T22" fmla="*/ 78 w 165"/>
                <a:gd name="T23" fmla="*/ 168 h 450"/>
                <a:gd name="T24" fmla="*/ 76 w 165"/>
                <a:gd name="T25" fmla="*/ 195 h 450"/>
                <a:gd name="T26" fmla="*/ 82 w 165"/>
                <a:gd name="T27" fmla="*/ 223 h 450"/>
                <a:gd name="T28" fmla="*/ 82 w 165"/>
                <a:gd name="T29" fmla="*/ 228 h 450"/>
                <a:gd name="T30" fmla="*/ 90 w 165"/>
                <a:gd name="T31" fmla="*/ 261 h 450"/>
                <a:gd name="T32" fmla="*/ 97 w 165"/>
                <a:gd name="T33" fmla="*/ 294 h 450"/>
                <a:gd name="T34" fmla="*/ 108 w 165"/>
                <a:gd name="T35" fmla="*/ 327 h 450"/>
                <a:gd name="T36" fmla="*/ 118 w 165"/>
                <a:gd name="T37" fmla="*/ 351 h 450"/>
                <a:gd name="T38" fmla="*/ 121 w 165"/>
                <a:gd name="T39" fmla="*/ 369 h 450"/>
                <a:gd name="T40" fmla="*/ 114 w 165"/>
                <a:gd name="T41" fmla="*/ 376 h 450"/>
                <a:gd name="T42" fmla="*/ 96 w 165"/>
                <a:gd name="T43" fmla="*/ 385 h 450"/>
                <a:gd name="T44" fmla="*/ 78 w 165"/>
                <a:gd name="T45" fmla="*/ 405 h 450"/>
                <a:gd name="T46" fmla="*/ 67 w 165"/>
                <a:gd name="T47" fmla="*/ 433 h 450"/>
                <a:gd name="T48" fmla="*/ 63 w 165"/>
                <a:gd name="T49" fmla="*/ 447 h 450"/>
                <a:gd name="T50" fmla="*/ 58 w 165"/>
                <a:gd name="T51" fmla="*/ 450 h 450"/>
                <a:gd name="T52" fmla="*/ 48 w 165"/>
                <a:gd name="T53" fmla="*/ 450 h 450"/>
                <a:gd name="T54" fmla="*/ 13 w 165"/>
                <a:gd name="T55" fmla="*/ 438 h 450"/>
                <a:gd name="T56" fmla="*/ 0 w 165"/>
                <a:gd name="T57" fmla="*/ 424 h 450"/>
                <a:gd name="T58" fmla="*/ 3 w 165"/>
                <a:gd name="T59" fmla="*/ 411 h 450"/>
                <a:gd name="T60" fmla="*/ 13 w 165"/>
                <a:gd name="T61" fmla="*/ 396 h 450"/>
                <a:gd name="T62" fmla="*/ 31 w 165"/>
                <a:gd name="T63" fmla="*/ 381 h 450"/>
                <a:gd name="T64" fmla="*/ 61 w 165"/>
                <a:gd name="T65" fmla="*/ 364 h 450"/>
                <a:gd name="T66" fmla="*/ 72 w 165"/>
                <a:gd name="T67" fmla="*/ 349 h 450"/>
                <a:gd name="T68" fmla="*/ 73 w 165"/>
                <a:gd name="T69" fmla="*/ 325 h 450"/>
                <a:gd name="T70" fmla="*/ 69 w 165"/>
                <a:gd name="T71" fmla="*/ 286 h 450"/>
                <a:gd name="T72" fmla="*/ 55 w 165"/>
                <a:gd name="T73" fmla="*/ 241 h 450"/>
                <a:gd name="T74" fmla="*/ 48 w 165"/>
                <a:gd name="T75" fmla="*/ 195 h 450"/>
                <a:gd name="T76" fmla="*/ 42 w 165"/>
                <a:gd name="T77" fmla="*/ 154 h 450"/>
                <a:gd name="T78" fmla="*/ 43 w 165"/>
                <a:gd name="T79" fmla="*/ 127 h 450"/>
                <a:gd name="T80" fmla="*/ 49 w 165"/>
                <a:gd name="T81" fmla="*/ 100 h 450"/>
                <a:gd name="T82" fmla="*/ 58 w 165"/>
                <a:gd name="T83" fmla="*/ 78 h 450"/>
                <a:gd name="T84" fmla="*/ 72 w 165"/>
                <a:gd name="T85" fmla="*/ 57 h 450"/>
                <a:gd name="T86" fmla="*/ 81 w 165"/>
                <a:gd name="T87" fmla="*/ 49 h 4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5"/>
                <a:gd name="T133" fmla="*/ 0 h 450"/>
                <a:gd name="T134" fmla="*/ 165 w 165"/>
                <a:gd name="T135" fmla="*/ 450 h 4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5" h="450">
                  <a:moveTo>
                    <a:pt x="81" y="49"/>
                  </a:moveTo>
                  <a:lnTo>
                    <a:pt x="97" y="25"/>
                  </a:lnTo>
                  <a:lnTo>
                    <a:pt x="123" y="3"/>
                  </a:lnTo>
                  <a:lnTo>
                    <a:pt x="147" y="0"/>
                  </a:lnTo>
                  <a:lnTo>
                    <a:pt x="160" y="15"/>
                  </a:lnTo>
                  <a:lnTo>
                    <a:pt x="165" y="37"/>
                  </a:lnTo>
                  <a:lnTo>
                    <a:pt x="157" y="60"/>
                  </a:lnTo>
                  <a:lnTo>
                    <a:pt x="141" y="75"/>
                  </a:lnTo>
                  <a:lnTo>
                    <a:pt x="112" y="97"/>
                  </a:lnTo>
                  <a:lnTo>
                    <a:pt x="93" y="120"/>
                  </a:lnTo>
                  <a:lnTo>
                    <a:pt x="82" y="144"/>
                  </a:lnTo>
                  <a:lnTo>
                    <a:pt x="78" y="168"/>
                  </a:lnTo>
                  <a:lnTo>
                    <a:pt x="76" y="195"/>
                  </a:lnTo>
                  <a:lnTo>
                    <a:pt x="82" y="223"/>
                  </a:lnTo>
                  <a:lnTo>
                    <a:pt x="82" y="228"/>
                  </a:lnTo>
                  <a:lnTo>
                    <a:pt x="90" y="261"/>
                  </a:lnTo>
                  <a:lnTo>
                    <a:pt x="97" y="294"/>
                  </a:lnTo>
                  <a:lnTo>
                    <a:pt x="108" y="327"/>
                  </a:lnTo>
                  <a:lnTo>
                    <a:pt x="118" y="351"/>
                  </a:lnTo>
                  <a:lnTo>
                    <a:pt x="121" y="369"/>
                  </a:lnTo>
                  <a:lnTo>
                    <a:pt x="114" y="376"/>
                  </a:lnTo>
                  <a:lnTo>
                    <a:pt x="96" y="385"/>
                  </a:lnTo>
                  <a:lnTo>
                    <a:pt x="78" y="405"/>
                  </a:lnTo>
                  <a:lnTo>
                    <a:pt x="67" y="433"/>
                  </a:lnTo>
                  <a:lnTo>
                    <a:pt x="63" y="447"/>
                  </a:lnTo>
                  <a:lnTo>
                    <a:pt x="58" y="450"/>
                  </a:lnTo>
                  <a:lnTo>
                    <a:pt x="48" y="450"/>
                  </a:lnTo>
                  <a:lnTo>
                    <a:pt x="13" y="438"/>
                  </a:lnTo>
                  <a:lnTo>
                    <a:pt x="0" y="424"/>
                  </a:lnTo>
                  <a:lnTo>
                    <a:pt x="3" y="411"/>
                  </a:lnTo>
                  <a:lnTo>
                    <a:pt x="13" y="396"/>
                  </a:lnTo>
                  <a:lnTo>
                    <a:pt x="31" y="381"/>
                  </a:lnTo>
                  <a:lnTo>
                    <a:pt x="61" y="364"/>
                  </a:lnTo>
                  <a:lnTo>
                    <a:pt x="72" y="349"/>
                  </a:lnTo>
                  <a:lnTo>
                    <a:pt x="73" y="325"/>
                  </a:lnTo>
                  <a:lnTo>
                    <a:pt x="69" y="286"/>
                  </a:lnTo>
                  <a:lnTo>
                    <a:pt x="55" y="241"/>
                  </a:lnTo>
                  <a:lnTo>
                    <a:pt x="48" y="195"/>
                  </a:lnTo>
                  <a:lnTo>
                    <a:pt x="42" y="154"/>
                  </a:lnTo>
                  <a:lnTo>
                    <a:pt x="43" y="127"/>
                  </a:lnTo>
                  <a:lnTo>
                    <a:pt x="49" y="100"/>
                  </a:lnTo>
                  <a:lnTo>
                    <a:pt x="58" y="78"/>
                  </a:lnTo>
                  <a:lnTo>
                    <a:pt x="72" y="57"/>
                  </a:lnTo>
                  <a:lnTo>
                    <a:pt x="81" y="49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0" name="Freeform 52">
              <a:extLst>
                <a:ext uri="{FF2B5EF4-FFF2-40B4-BE49-F238E27FC236}">
                  <a16:creationId xmlns:a16="http://schemas.microsoft.com/office/drawing/2014/main" id="{FD52AAA5-0085-13A9-3FD9-587ABAB7A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1767"/>
              <a:ext cx="488" cy="476"/>
            </a:xfrm>
            <a:custGeom>
              <a:avLst/>
              <a:gdLst>
                <a:gd name="T0" fmla="*/ 480 w 488"/>
                <a:gd name="T1" fmla="*/ 0 h 476"/>
                <a:gd name="T2" fmla="*/ 432 w 488"/>
                <a:gd name="T3" fmla="*/ 19 h 476"/>
                <a:gd name="T4" fmla="*/ 402 w 488"/>
                <a:gd name="T5" fmla="*/ 45 h 476"/>
                <a:gd name="T6" fmla="*/ 381 w 488"/>
                <a:gd name="T7" fmla="*/ 81 h 476"/>
                <a:gd name="T8" fmla="*/ 363 w 488"/>
                <a:gd name="T9" fmla="*/ 118 h 476"/>
                <a:gd name="T10" fmla="*/ 352 w 488"/>
                <a:gd name="T11" fmla="*/ 160 h 476"/>
                <a:gd name="T12" fmla="*/ 346 w 488"/>
                <a:gd name="T13" fmla="*/ 202 h 476"/>
                <a:gd name="T14" fmla="*/ 337 w 488"/>
                <a:gd name="T15" fmla="*/ 241 h 476"/>
                <a:gd name="T16" fmla="*/ 327 w 488"/>
                <a:gd name="T17" fmla="*/ 265 h 476"/>
                <a:gd name="T18" fmla="*/ 313 w 488"/>
                <a:gd name="T19" fmla="*/ 283 h 476"/>
                <a:gd name="T20" fmla="*/ 294 w 488"/>
                <a:gd name="T21" fmla="*/ 300 h 476"/>
                <a:gd name="T22" fmla="*/ 289 w 488"/>
                <a:gd name="T23" fmla="*/ 301 h 476"/>
                <a:gd name="T24" fmla="*/ 264 w 488"/>
                <a:gd name="T25" fmla="*/ 316 h 476"/>
                <a:gd name="T26" fmla="*/ 223 w 488"/>
                <a:gd name="T27" fmla="*/ 334 h 476"/>
                <a:gd name="T28" fmla="*/ 184 w 488"/>
                <a:gd name="T29" fmla="*/ 354 h 476"/>
                <a:gd name="T30" fmla="*/ 148 w 488"/>
                <a:gd name="T31" fmla="*/ 367 h 476"/>
                <a:gd name="T32" fmla="*/ 127 w 488"/>
                <a:gd name="T33" fmla="*/ 333 h 476"/>
                <a:gd name="T34" fmla="*/ 127 w 488"/>
                <a:gd name="T35" fmla="*/ 337 h 476"/>
                <a:gd name="T36" fmla="*/ 111 w 488"/>
                <a:gd name="T37" fmla="*/ 373 h 476"/>
                <a:gd name="T38" fmla="*/ 88 w 488"/>
                <a:gd name="T39" fmla="*/ 405 h 476"/>
                <a:gd name="T40" fmla="*/ 51 w 488"/>
                <a:gd name="T41" fmla="*/ 435 h 476"/>
                <a:gd name="T42" fmla="*/ 12 w 488"/>
                <a:gd name="T43" fmla="*/ 460 h 476"/>
                <a:gd name="T44" fmla="*/ 0 w 488"/>
                <a:gd name="T45" fmla="*/ 469 h 476"/>
                <a:gd name="T46" fmla="*/ 10 w 488"/>
                <a:gd name="T47" fmla="*/ 474 h 476"/>
                <a:gd name="T48" fmla="*/ 6 w 488"/>
                <a:gd name="T49" fmla="*/ 476 h 476"/>
                <a:gd name="T50" fmla="*/ 64 w 488"/>
                <a:gd name="T51" fmla="*/ 459 h 476"/>
                <a:gd name="T52" fmla="*/ 118 w 488"/>
                <a:gd name="T53" fmla="*/ 448 h 476"/>
                <a:gd name="T54" fmla="*/ 175 w 488"/>
                <a:gd name="T55" fmla="*/ 438 h 476"/>
                <a:gd name="T56" fmla="*/ 204 w 488"/>
                <a:gd name="T57" fmla="*/ 436 h 476"/>
                <a:gd name="T58" fmla="*/ 168 w 488"/>
                <a:gd name="T59" fmla="*/ 393 h 476"/>
                <a:gd name="T60" fmla="*/ 163 w 488"/>
                <a:gd name="T61" fmla="*/ 396 h 476"/>
                <a:gd name="T62" fmla="*/ 217 w 488"/>
                <a:gd name="T63" fmla="*/ 366 h 476"/>
                <a:gd name="T64" fmla="*/ 262 w 488"/>
                <a:gd name="T65" fmla="*/ 342 h 476"/>
                <a:gd name="T66" fmla="*/ 298 w 488"/>
                <a:gd name="T67" fmla="*/ 324 h 476"/>
                <a:gd name="T68" fmla="*/ 328 w 488"/>
                <a:gd name="T69" fmla="*/ 301 h 476"/>
                <a:gd name="T70" fmla="*/ 346 w 488"/>
                <a:gd name="T71" fmla="*/ 279 h 476"/>
                <a:gd name="T72" fmla="*/ 358 w 488"/>
                <a:gd name="T73" fmla="*/ 249 h 476"/>
                <a:gd name="T74" fmla="*/ 367 w 488"/>
                <a:gd name="T75" fmla="*/ 208 h 476"/>
                <a:gd name="T76" fmla="*/ 375 w 488"/>
                <a:gd name="T77" fmla="*/ 171 h 476"/>
                <a:gd name="T78" fmla="*/ 384 w 488"/>
                <a:gd name="T79" fmla="*/ 135 h 476"/>
                <a:gd name="T80" fmla="*/ 394 w 488"/>
                <a:gd name="T81" fmla="*/ 99 h 476"/>
                <a:gd name="T82" fmla="*/ 412 w 488"/>
                <a:gd name="T83" fmla="*/ 69 h 476"/>
                <a:gd name="T84" fmla="*/ 433 w 488"/>
                <a:gd name="T85" fmla="*/ 48 h 476"/>
                <a:gd name="T86" fmla="*/ 465 w 488"/>
                <a:gd name="T87" fmla="*/ 33 h 476"/>
                <a:gd name="T88" fmla="*/ 488 w 488"/>
                <a:gd name="T89" fmla="*/ 22 h 476"/>
                <a:gd name="T90" fmla="*/ 480 w 488"/>
                <a:gd name="T91" fmla="*/ 0 h 4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88"/>
                <a:gd name="T139" fmla="*/ 0 h 476"/>
                <a:gd name="T140" fmla="*/ 488 w 488"/>
                <a:gd name="T141" fmla="*/ 476 h 4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88" h="476">
                  <a:moveTo>
                    <a:pt x="480" y="0"/>
                  </a:moveTo>
                  <a:lnTo>
                    <a:pt x="432" y="19"/>
                  </a:lnTo>
                  <a:lnTo>
                    <a:pt x="402" y="45"/>
                  </a:lnTo>
                  <a:lnTo>
                    <a:pt x="381" y="81"/>
                  </a:lnTo>
                  <a:lnTo>
                    <a:pt x="363" y="118"/>
                  </a:lnTo>
                  <a:lnTo>
                    <a:pt x="352" y="160"/>
                  </a:lnTo>
                  <a:lnTo>
                    <a:pt x="346" y="202"/>
                  </a:lnTo>
                  <a:lnTo>
                    <a:pt x="337" y="241"/>
                  </a:lnTo>
                  <a:lnTo>
                    <a:pt x="327" y="265"/>
                  </a:lnTo>
                  <a:lnTo>
                    <a:pt x="313" y="283"/>
                  </a:lnTo>
                  <a:lnTo>
                    <a:pt x="294" y="300"/>
                  </a:lnTo>
                  <a:lnTo>
                    <a:pt x="289" y="301"/>
                  </a:lnTo>
                  <a:lnTo>
                    <a:pt x="264" y="316"/>
                  </a:lnTo>
                  <a:lnTo>
                    <a:pt x="223" y="334"/>
                  </a:lnTo>
                  <a:lnTo>
                    <a:pt x="184" y="354"/>
                  </a:lnTo>
                  <a:lnTo>
                    <a:pt x="148" y="367"/>
                  </a:lnTo>
                  <a:lnTo>
                    <a:pt x="127" y="333"/>
                  </a:lnTo>
                  <a:lnTo>
                    <a:pt x="127" y="337"/>
                  </a:lnTo>
                  <a:lnTo>
                    <a:pt x="111" y="373"/>
                  </a:lnTo>
                  <a:lnTo>
                    <a:pt x="88" y="405"/>
                  </a:lnTo>
                  <a:lnTo>
                    <a:pt x="51" y="435"/>
                  </a:lnTo>
                  <a:lnTo>
                    <a:pt x="12" y="460"/>
                  </a:lnTo>
                  <a:lnTo>
                    <a:pt x="0" y="469"/>
                  </a:lnTo>
                  <a:lnTo>
                    <a:pt x="10" y="474"/>
                  </a:lnTo>
                  <a:lnTo>
                    <a:pt x="6" y="476"/>
                  </a:lnTo>
                  <a:lnTo>
                    <a:pt x="64" y="459"/>
                  </a:lnTo>
                  <a:lnTo>
                    <a:pt x="118" y="448"/>
                  </a:lnTo>
                  <a:lnTo>
                    <a:pt x="175" y="438"/>
                  </a:lnTo>
                  <a:lnTo>
                    <a:pt x="204" y="436"/>
                  </a:lnTo>
                  <a:lnTo>
                    <a:pt x="168" y="393"/>
                  </a:lnTo>
                  <a:lnTo>
                    <a:pt x="163" y="396"/>
                  </a:lnTo>
                  <a:lnTo>
                    <a:pt x="217" y="366"/>
                  </a:lnTo>
                  <a:lnTo>
                    <a:pt x="262" y="342"/>
                  </a:lnTo>
                  <a:lnTo>
                    <a:pt x="298" y="324"/>
                  </a:lnTo>
                  <a:lnTo>
                    <a:pt x="328" y="301"/>
                  </a:lnTo>
                  <a:lnTo>
                    <a:pt x="346" y="279"/>
                  </a:lnTo>
                  <a:lnTo>
                    <a:pt x="358" y="249"/>
                  </a:lnTo>
                  <a:lnTo>
                    <a:pt x="367" y="208"/>
                  </a:lnTo>
                  <a:lnTo>
                    <a:pt x="375" y="171"/>
                  </a:lnTo>
                  <a:lnTo>
                    <a:pt x="384" y="135"/>
                  </a:lnTo>
                  <a:lnTo>
                    <a:pt x="394" y="99"/>
                  </a:lnTo>
                  <a:lnTo>
                    <a:pt x="412" y="69"/>
                  </a:lnTo>
                  <a:lnTo>
                    <a:pt x="433" y="48"/>
                  </a:lnTo>
                  <a:lnTo>
                    <a:pt x="465" y="33"/>
                  </a:lnTo>
                  <a:lnTo>
                    <a:pt x="488" y="22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31" name="Group 53">
              <a:extLst>
                <a:ext uri="{FF2B5EF4-FFF2-40B4-BE49-F238E27FC236}">
                  <a16:creationId xmlns:a16="http://schemas.microsoft.com/office/drawing/2014/main" id="{ACED02FC-7AE0-F6EB-3A87-38E7127011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0" y="768"/>
              <a:ext cx="230" cy="1456"/>
              <a:chOff x="2720" y="768"/>
              <a:chExt cx="230" cy="1456"/>
            </a:xfrm>
          </p:grpSpPr>
          <p:sp>
            <p:nvSpPr>
              <p:cNvPr id="32" name="Freeform 54">
                <a:extLst>
                  <a:ext uri="{FF2B5EF4-FFF2-40B4-BE49-F238E27FC236}">
                    <a16:creationId xmlns:a16="http://schemas.microsoft.com/office/drawing/2014/main" id="{FFBD826B-725D-F9F5-2148-584F41E37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795"/>
                <a:ext cx="230" cy="293"/>
              </a:xfrm>
              <a:custGeom>
                <a:avLst/>
                <a:gdLst>
                  <a:gd name="T0" fmla="*/ 147 w 230"/>
                  <a:gd name="T1" fmla="*/ 264 h 293"/>
                  <a:gd name="T2" fmla="*/ 170 w 230"/>
                  <a:gd name="T3" fmla="*/ 252 h 293"/>
                  <a:gd name="T4" fmla="*/ 182 w 230"/>
                  <a:gd name="T5" fmla="*/ 234 h 293"/>
                  <a:gd name="T6" fmla="*/ 192 w 230"/>
                  <a:gd name="T7" fmla="*/ 204 h 293"/>
                  <a:gd name="T8" fmla="*/ 198 w 230"/>
                  <a:gd name="T9" fmla="*/ 165 h 293"/>
                  <a:gd name="T10" fmla="*/ 195 w 230"/>
                  <a:gd name="T11" fmla="*/ 111 h 293"/>
                  <a:gd name="T12" fmla="*/ 192 w 230"/>
                  <a:gd name="T13" fmla="*/ 81 h 293"/>
                  <a:gd name="T14" fmla="*/ 167 w 230"/>
                  <a:gd name="T15" fmla="*/ 84 h 293"/>
                  <a:gd name="T16" fmla="*/ 177 w 230"/>
                  <a:gd name="T17" fmla="*/ 2 h 293"/>
                  <a:gd name="T18" fmla="*/ 230 w 230"/>
                  <a:gd name="T19" fmla="*/ 69 h 293"/>
                  <a:gd name="T20" fmla="*/ 212 w 230"/>
                  <a:gd name="T21" fmla="*/ 77 h 293"/>
                  <a:gd name="T22" fmla="*/ 219 w 230"/>
                  <a:gd name="T23" fmla="*/ 125 h 293"/>
                  <a:gd name="T24" fmla="*/ 219 w 230"/>
                  <a:gd name="T25" fmla="*/ 129 h 293"/>
                  <a:gd name="T26" fmla="*/ 219 w 230"/>
                  <a:gd name="T27" fmla="*/ 179 h 293"/>
                  <a:gd name="T28" fmla="*/ 218 w 230"/>
                  <a:gd name="T29" fmla="*/ 183 h 293"/>
                  <a:gd name="T30" fmla="*/ 210 w 230"/>
                  <a:gd name="T31" fmla="*/ 222 h 293"/>
                  <a:gd name="T32" fmla="*/ 197 w 230"/>
                  <a:gd name="T33" fmla="*/ 258 h 293"/>
                  <a:gd name="T34" fmla="*/ 174 w 230"/>
                  <a:gd name="T35" fmla="*/ 279 h 293"/>
                  <a:gd name="T36" fmla="*/ 143 w 230"/>
                  <a:gd name="T37" fmla="*/ 288 h 293"/>
                  <a:gd name="T38" fmla="*/ 113 w 230"/>
                  <a:gd name="T39" fmla="*/ 293 h 293"/>
                  <a:gd name="T40" fmla="*/ 84 w 230"/>
                  <a:gd name="T41" fmla="*/ 290 h 293"/>
                  <a:gd name="T42" fmla="*/ 57 w 230"/>
                  <a:gd name="T43" fmla="*/ 279 h 293"/>
                  <a:gd name="T44" fmla="*/ 33 w 230"/>
                  <a:gd name="T45" fmla="*/ 257 h 293"/>
                  <a:gd name="T46" fmla="*/ 17 w 230"/>
                  <a:gd name="T47" fmla="*/ 227 h 293"/>
                  <a:gd name="T48" fmla="*/ 8 w 230"/>
                  <a:gd name="T49" fmla="*/ 192 h 293"/>
                  <a:gd name="T50" fmla="*/ 5 w 230"/>
                  <a:gd name="T51" fmla="*/ 153 h 293"/>
                  <a:gd name="T52" fmla="*/ 8 w 230"/>
                  <a:gd name="T53" fmla="*/ 116 h 293"/>
                  <a:gd name="T54" fmla="*/ 21 w 230"/>
                  <a:gd name="T55" fmla="*/ 89 h 293"/>
                  <a:gd name="T56" fmla="*/ 0 w 230"/>
                  <a:gd name="T57" fmla="*/ 72 h 293"/>
                  <a:gd name="T58" fmla="*/ 50 w 230"/>
                  <a:gd name="T59" fmla="*/ 0 h 293"/>
                  <a:gd name="T60" fmla="*/ 60 w 230"/>
                  <a:gd name="T61" fmla="*/ 92 h 293"/>
                  <a:gd name="T62" fmla="*/ 36 w 230"/>
                  <a:gd name="T63" fmla="*/ 90 h 293"/>
                  <a:gd name="T64" fmla="*/ 26 w 230"/>
                  <a:gd name="T65" fmla="*/ 128 h 293"/>
                  <a:gd name="T66" fmla="*/ 26 w 230"/>
                  <a:gd name="T67" fmla="*/ 162 h 293"/>
                  <a:gd name="T68" fmla="*/ 29 w 230"/>
                  <a:gd name="T69" fmla="*/ 192 h 293"/>
                  <a:gd name="T70" fmla="*/ 38 w 230"/>
                  <a:gd name="T71" fmla="*/ 221 h 293"/>
                  <a:gd name="T72" fmla="*/ 54 w 230"/>
                  <a:gd name="T73" fmla="*/ 242 h 293"/>
                  <a:gd name="T74" fmla="*/ 74 w 230"/>
                  <a:gd name="T75" fmla="*/ 258 h 293"/>
                  <a:gd name="T76" fmla="*/ 99 w 230"/>
                  <a:gd name="T77" fmla="*/ 267 h 293"/>
                  <a:gd name="T78" fmla="*/ 125 w 230"/>
                  <a:gd name="T79" fmla="*/ 267 h 293"/>
                  <a:gd name="T80" fmla="*/ 147 w 230"/>
                  <a:gd name="T81" fmla="*/ 264 h 2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0"/>
                  <a:gd name="T124" fmla="*/ 0 h 293"/>
                  <a:gd name="T125" fmla="*/ 230 w 230"/>
                  <a:gd name="T126" fmla="*/ 293 h 2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0" h="293">
                    <a:moveTo>
                      <a:pt x="147" y="264"/>
                    </a:moveTo>
                    <a:lnTo>
                      <a:pt x="170" y="252"/>
                    </a:lnTo>
                    <a:lnTo>
                      <a:pt x="182" y="234"/>
                    </a:lnTo>
                    <a:lnTo>
                      <a:pt x="192" y="204"/>
                    </a:lnTo>
                    <a:lnTo>
                      <a:pt x="198" y="165"/>
                    </a:lnTo>
                    <a:lnTo>
                      <a:pt x="195" y="111"/>
                    </a:lnTo>
                    <a:lnTo>
                      <a:pt x="192" y="81"/>
                    </a:lnTo>
                    <a:lnTo>
                      <a:pt x="167" y="84"/>
                    </a:lnTo>
                    <a:lnTo>
                      <a:pt x="177" y="2"/>
                    </a:lnTo>
                    <a:lnTo>
                      <a:pt x="230" y="69"/>
                    </a:lnTo>
                    <a:lnTo>
                      <a:pt x="212" y="77"/>
                    </a:lnTo>
                    <a:lnTo>
                      <a:pt x="219" y="125"/>
                    </a:lnTo>
                    <a:lnTo>
                      <a:pt x="219" y="129"/>
                    </a:lnTo>
                    <a:lnTo>
                      <a:pt x="219" y="179"/>
                    </a:lnTo>
                    <a:lnTo>
                      <a:pt x="218" y="183"/>
                    </a:lnTo>
                    <a:lnTo>
                      <a:pt x="210" y="222"/>
                    </a:lnTo>
                    <a:lnTo>
                      <a:pt x="197" y="258"/>
                    </a:lnTo>
                    <a:lnTo>
                      <a:pt x="174" y="279"/>
                    </a:lnTo>
                    <a:lnTo>
                      <a:pt x="143" y="288"/>
                    </a:lnTo>
                    <a:lnTo>
                      <a:pt x="113" y="293"/>
                    </a:lnTo>
                    <a:lnTo>
                      <a:pt x="84" y="290"/>
                    </a:lnTo>
                    <a:lnTo>
                      <a:pt x="57" y="279"/>
                    </a:lnTo>
                    <a:lnTo>
                      <a:pt x="33" y="257"/>
                    </a:lnTo>
                    <a:lnTo>
                      <a:pt x="17" y="227"/>
                    </a:lnTo>
                    <a:lnTo>
                      <a:pt x="8" y="192"/>
                    </a:lnTo>
                    <a:lnTo>
                      <a:pt x="5" y="153"/>
                    </a:lnTo>
                    <a:lnTo>
                      <a:pt x="8" y="116"/>
                    </a:lnTo>
                    <a:lnTo>
                      <a:pt x="21" y="89"/>
                    </a:lnTo>
                    <a:lnTo>
                      <a:pt x="0" y="72"/>
                    </a:lnTo>
                    <a:lnTo>
                      <a:pt x="50" y="0"/>
                    </a:lnTo>
                    <a:lnTo>
                      <a:pt x="60" y="92"/>
                    </a:lnTo>
                    <a:lnTo>
                      <a:pt x="36" y="90"/>
                    </a:lnTo>
                    <a:lnTo>
                      <a:pt x="26" y="128"/>
                    </a:lnTo>
                    <a:lnTo>
                      <a:pt x="26" y="162"/>
                    </a:lnTo>
                    <a:lnTo>
                      <a:pt x="29" y="192"/>
                    </a:lnTo>
                    <a:lnTo>
                      <a:pt x="38" y="221"/>
                    </a:lnTo>
                    <a:lnTo>
                      <a:pt x="54" y="242"/>
                    </a:lnTo>
                    <a:lnTo>
                      <a:pt x="74" y="258"/>
                    </a:lnTo>
                    <a:lnTo>
                      <a:pt x="99" y="267"/>
                    </a:lnTo>
                    <a:lnTo>
                      <a:pt x="125" y="267"/>
                    </a:lnTo>
                    <a:lnTo>
                      <a:pt x="147" y="264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3" name="Freeform 55">
                <a:extLst>
                  <a:ext uri="{FF2B5EF4-FFF2-40B4-BE49-F238E27FC236}">
                    <a16:creationId xmlns:a16="http://schemas.microsoft.com/office/drawing/2014/main" id="{6496697A-4514-725C-D2B8-A7363700D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768"/>
                <a:ext cx="96" cy="1456"/>
              </a:xfrm>
              <a:custGeom>
                <a:avLst/>
                <a:gdLst>
                  <a:gd name="T0" fmla="*/ 27 w 96"/>
                  <a:gd name="T1" fmla="*/ 306 h 1456"/>
                  <a:gd name="T2" fmla="*/ 28 w 96"/>
                  <a:gd name="T3" fmla="*/ 78 h 1456"/>
                  <a:gd name="T4" fmla="*/ 0 w 96"/>
                  <a:gd name="T5" fmla="*/ 80 h 1456"/>
                  <a:gd name="T6" fmla="*/ 40 w 96"/>
                  <a:gd name="T7" fmla="*/ 0 h 1456"/>
                  <a:gd name="T8" fmla="*/ 73 w 96"/>
                  <a:gd name="T9" fmla="*/ 80 h 1456"/>
                  <a:gd name="T10" fmla="*/ 45 w 96"/>
                  <a:gd name="T11" fmla="*/ 75 h 1456"/>
                  <a:gd name="T12" fmla="*/ 46 w 96"/>
                  <a:gd name="T13" fmla="*/ 306 h 1456"/>
                  <a:gd name="T14" fmla="*/ 55 w 96"/>
                  <a:gd name="T15" fmla="*/ 582 h 1456"/>
                  <a:gd name="T16" fmla="*/ 70 w 96"/>
                  <a:gd name="T17" fmla="*/ 815 h 1456"/>
                  <a:gd name="T18" fmla="*/ 81 w 96"/>
                  <a:gd name="T19" fmla="*/ 1129 h 1456"/>
                  <a:gd name="T20" fmla="*/ 79 w 96"/>
                  <a:gd name="T21" fmla="*/ 1134 h 1456"/>
                  <a:gd name="T22" fmla="*/ 94 w 96"/>
                  <a:gd name="T23" fmla="*/ 1398 h 1456"/>
                  <a:gd name="T24" fmla="*/ 96 w 96"/>
                  <a:gd name="T25" fmla="*/ 1446 h 1456"/>
                  <a:gd name="T26" fmla="*/ 88 w 96"/>
                  <a:gd name="T27" fmla="*/ 1455 h 1456"/>
                  <a:gd name="T28" fmla="*/ 76 w 96"/>
                  <a:gd name="T29" fmla="*/ 1456 h 1456"/>
                  <a:gd name="T30" fmla="*/ 67 w 96"/>
                  <a:gd name="T31" fmla="*/ 1447 h 1456"/>
                  <a:gd name="T32" fmla="*/ 64 w 96"/>
                  <a:gd name="T33" fmla="*/ 1438 h 1456"/>
                  <a:gd name="T34" fmla="*/ 51 w 96"/>
                  <a:gd name="T35" fmla="*/ 911 h 1456"/>
                  <a:gd name="T36" fmla="*/ 34 w 96"/>
                  <a:gd name="T37" fmla="*/ 540 h 1456"/>
                  <a:gd name="T38" fmla="*/ 27 w 96"/>
                  <a:gd name="T39" fmla="*/ 306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6"/>
                  <a:gd name="T61" fmla="*/ 0 h 1456"/>
                  <a:gd name="T62" fmla="*/ 96 w 96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6" h="1456">
                    <a:moveTo>
                      <a:pt x="27" y="306"/>
                    </a:moveTo>
                    <a:lnTo>
                      <a:pt x="28" y="78"/>
                    </a:lnTo>
                    <a:lnTo>
                      <a:pt x="0" y="80"/>
                    </a:lnTo>
                    <a:lnTo>
                      <a:pt x="40" y="0"/>
                    </a:lnTo>
                    <a:lnTo>
                      <a:pt x="73" y="80"/>
                    </a:lnTo>
                    <a:lnTo>
                      <a:pt x="45" y="75"/>
                    </a:lnTo>
                    <a:lnTo>
                      <a:pt x="46" y="306"/>
                    </a:lnTo>
                    <a:lnTo>
                      <a:pt x="55" y="582"/>
                    </a:lnTo>
                    <a:lnTo>
                      <a:pt x="70" y="815"/>
                    </a:lnTo>
                    <a:lnTo>
                      <a:pt x="81" y="1129"/>
                    </a:lnTo>
                    <a:lnTo>
                      <a:pt x="79" y="1134"/>
                    </a:lnTo>
                    <a:lnTo>
                      <a:pt x="94" y="1398"/>
                    </a:lnTo>
                    <a:lnTo>
                      <a:pt x="96" y="1446"/>
                    </a:lnTo>
                    <a:lnTo>
                      <a:pt x="88" y="1455"/>
                    </a:lnTo>
                    <a:lnTo>
                      <a:pt x="76" y="1456"/>
                    </a:lnTo>
                    <a:lnTo>
                      <a:pt x="67" y="1447"/>
                    </a:lnTo>
                    <a:lnTo>
                      <a:pt x="64" y="1438"/>
                    </a:lnTo>
                    <a:lnTo>
                      <a:pt x="51" y="911"/>
                    </a:lnTo>
                    <a:lnTo>
                      <a:pt x="34" y="540"/>
                    </a:lnTo>
                    <a:lnTo>
                      <a:pt x="27" y="30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AutoShape 55">
            <a:extLst>
              <a:ext uri="{FF2B5EF4-FFF2-40B4-BE49-F238E27FC236}">
                <a16:creationId xmlns:a16="http://schemas.microsoft.com/office/drawing/2014/main" id="{EE786DEB-2B72-1DFF-3778-4C848D5E8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7042" y="3339023"/>
            <a:ext cx="2930758" cy="844873"/>
          </a:xfrm>
          <a:prstGeom prst="wedgeRoundRectCallout">
            <a:avLst>
              <a:gd name="adj1" fmla="val 36266"/>
              <a:gd name="adj2" fmla="val 5843"/>
              <a:gd name="adj3" fmla="val 16667"/>
            </a:avLst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give you worst case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C72A7B7-5FD7-C8BD-D4F4-ACA942FE6968}"/>
              </a:ext>
            </a:extLst>
          </p:cNvPr>
          <p:cNvSpPr/>
          <p:nvPr/>
        </p:nvSpPr>
        <p:spPr>
          <a:xfrm>
            <a:off x="114501" y="1961794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D9FFAF6-0402-D3C8-1815-7C73D5D29116}"/>
              </a:ext>
            </a:extLst>
          </p:cNvPr>
          <p:cNvSpPr/>
          <p:nvPr/>
        </p:nvSpPr>
        <p:spPr>
          <a:xfrm>
            <a:off x="1271452" y="1980844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12CF8F7-5B8B-9217-3C79-4FA30B959597}"/>
              </a:ext>
            </a:extLst>
          </p:cNvPr>
          <p:cNvSpPr/>
          <p:nvPr/>
        </p:nvSpPr>
        <p:spPr>
          <a:xfrm>
            <a:off x="2595899" y="1999894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7A7DAE-5BD9-A681-9879-D99410F59F87}"/>
              </a:ext>
            </a:extLst>
          </p:cNvPr>
          <p:cNvSpPr/>
          <p:nvPr/>
        </p:nvSpPr>
        <p:spPr>
          <a:xfrm>
            <a:off x="5860346" y="2774197"/>
            <a:ext cx="1988254" cy="1035803"/>
          </a:xfrm>
          <a:prstGeom prst="rect">
            <a:avLst/>
          </a:prstGeom>
          <a:solidFill>
            <a:srgbClr val="000066"/>
          </a:solidFill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Text Box 74">
            <a:extLst>
              <a:ext uri="{FF2B5EF4-FFF2-40B4-BE49-F238E27FC236}">
                <a16:creationId xmlns:a16="http://schemas.microsoft.com/office/drawing/2014/main" id="{45127E11-A509-5913-0E36-9D3FF318F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9100" y="2929501"/>
            <a:ext cx="52145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(Let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denote that which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states exists.)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5" name="Text Box 74">
            <a:extLst>
              <a:ext uri="{FF2B5EF4-FFF2-40B4-BE49-F238E27FC236}">
                <a16:creationId xmlns:a16="http://schemas.microsoft.com/office/drawing/2014/main" id="{748784D6-7D59-1464-87D5-9C0F4CE86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1463" y="3272135"/>
            <a:ext cx="40975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and hence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7534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 animBg="1"/>
      <p:bldP spid="36" grpId="0" animBg="1"/>
      <p:bldP spid="36" grpId="1" animBg="1"/>
      <p:bldP spid="37" grpId="0" animBg="1"/>
      <p:bldP spid="37" grpId="1" animBg="1"/>
      <p:bldP spid="38" grpId="0" animBg="1"/>
      <p:bldP spid="7" grpId="0" animBg="1"/>
      <p:bldP spid="2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2C1DA-D5ED-A3A1-E2DD-E6CEBBF40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4BEDA6C0-B1AC-7B77-584F-D9188A5235C4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83E9555D-831E-130D-2F07-B0A1C42D3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3A26F843-C02C-6F5F-2800-C15212DD3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CDB73503-7881-70B8-39FF-02249335B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2" name="Picture 11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0038616B-F2AF-ACBD-1737-9555EB1FC0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33" y="229063"/>
            <a:ext cx="965133" cy="988405"/>
          </a:xfrm>
          <a:prstGeom prst="rect">
            <a:avLst/>
          </a:prstGeom>
        </p:spPr>
      </p:pic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D07FCBEA-1784-E8F1-CCCC-E4AC1A031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1437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74">
            <a:extLst>
              <a:ext uri="{FF2B5EF4-FFF2-40B4-BE49-F238E27FC236}">
                <a16:creationId xmlns:a16="http://schemas.microsoft.com/office/drawing/2014/main" id="{491F0DE0-75DB-BA9D-62B2-C16347DB4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6CB28646-C60E-C800-90EA-781373CC3E6D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6357" y="5429250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EAF01AED-2E45-6553-9804-1B7E9C503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4A80FCDC-A9E1-5316-C297-B6D030657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1991387B-463E-BAB4-F4D2-A0E364570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84F07CF4-D5CB-BC47-B351-7C566D573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BFA8B4F6-FCF2-659F-A235-15155050E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AD89F6A7-6CAD-4890-0505-1508864BFDC0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34" name="AutoShape 46">
            <a:extLst>
              <a:ext uri="{FF2B5EF4-FFF2-40B4-BE49-F238E27FC236}">
                <a16:creationId xmlns:a16="http://schemas.microsoft.com/office/drawing/2014/main" id="{40DFBF39-0237-C345-973B-68FB45F2C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843" y="2584227"/>
            <a:ext cx="7629006" cy="2063388"/>
          </a:xfrm>
          <a:prstGeom prst="wedgeRoundRectCallout">
            <a:avLst>
              <a:gd name="adj1" fmla="val 21566"/>
              <a:gd name="adj2" fmla="val -55561"/>
              <a:gd name="adj3" fmla="val 16667"/>
            </a:avLst>
          </a:prstGeom>
          <a:noFill/>
          <a:ln w="127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Java programs can be simulated by TM,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because every Java program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can be simulated,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because there is a TM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simulates it,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because on every input 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gets the same answer,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because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P(I)=M(I)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2" name="Text Box 74">
            <a:extLst>
              <a:ext uri="{FF2B5EF4-FFF2-40B4-BE49-F238E27FC236}">
                <a16:creationId xmlns:a16="http://schemas.microsoft.com/office/drawing/2014/main" id="{5AB62D67-CD63-F795-AEC2-4D7492D5A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469" y="6288198"/>
            <a:ext cx="389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4E9839B-405C-0B31-9A1C-22C235E50DAB}"/>
              </a:ext>
            </a:extLst>
          </p:cNvPr>
          <p:cNvSpPr/>
          <p:nvPr/>
        </p:nvSpPr>
        <p:spPr>
          <a:xfrm>
            <a:off x="4724400" y="19812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716AE85-E659-2DD6-0723-6C5A59468BD6}"/>
              </a:ext>
            </a:extLst>
          </p:cNvPr>
          <p:cNvSpPr/>
          <p:nvPr/>
        </p:nvSpPr>
        <p:spPr>
          <a:xfrm>
            <a:off x="5897476" y="19812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11D364AF-3399-E3D4-FF3A-62D95F8D83A4}"/>
              </a:ext>
            </a:extLst>
          </p:cNvPr>
          <p:cNvSpPr/>
          <p:nvPr/>
        </p:nvSpPr>
        <p:spPr>
          <a:xfrm>
            <a:off x="7696200" y="1999495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Text Box 74">
            <a:extLst>
              <a:ext uri="{FF2B5EF4-FFF2-40B4-BE49-F238E27FC236}">
                <a16:creationId xmlns:a16="http://schemas.microsoft.com/office/drawing/2014/main" id="{942543EC-0F1B-EF8F-8694-FADBEB6B1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1921" y="1958719"/>
            <a:ext cx="4403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M(I)=J(I)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2FADB9-A660-652D-409C-B0FC43503089}"/>
              </a:ext>
            </a:extLst>
          </p:cNvPr>
          <p:cNvSpPr/>
          <p:nvPr/>
        </p:nvSpPr>
        <p:spPr>
          <a:xfrm>
            <a:off x="7143951" y="1981200"/>
            <a:ext cx="552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Text Box 74">
            <a:extLst>
              <a:ext uri="{FF2B5EF4-FFF2-40B4-BE49-F238E27FC236}">
                <a16:creationId xmlns:a16="http://schemas.microsoft.com/office/drawing/2014/main" id="{7F7705C4-9082-333A-B65E-34DB99233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51" y="1963198"/>
            <a:ext cx="38234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</p:spTree>
    <p:extLst>
      <p:ext uri="{BB962C8B-B14F-4D97-AF65-F5344CB8AC3E}">
        <p14:creationId xmlns:p14="http://schemas.microsoft.com/office/powerpoint/2010/main" val="348166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allAtOnce" animBg="1"/>
      <p:bldP spid="54" grpId="0" animBg="1"/>
      <p:bldP spid="54" grpId="1" animBg="1"/>
      <p:bldP spid="56" grpId="0" animBg="1"/>
      <p:bldP spid="56" grpId="1" animBg="1"/>
      <p:bldP spid="57" grpId="0" animBg="1"/>
      <p:bldP spid="6" grpId="0"/>
      <p:bldP spid="7" grpId="0" animBg="1"/>
      <p:bldP spid="7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C9DFB-8B05-CC45-81A9-243409BD4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C1A41B2C-9024-0C4D-91D9-DA163FDE8CED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1507C63E-7F4C-7584-82E9-B21E15383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DC293B83-7335-DC57-08F2-4ADEA848F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E25CF6A1-2CBB-BC56-1679-FFCE31F7B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2" name="Picture 11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12055DBF-0B61-76E2-10C9-96D490A271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33" y="229063"/>
            <a:ext cx="965133" cy="988405"/>
          </a:xfrm>
          <a:prstGeom prst="rect">
            <a:avLst/>
          </a:prstGeom>
        </p:spPr>
      </p:pic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89DF537D-6D97-36CD-D308-66983D688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1437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74">
            <a:extLst>
              <a:ext uri="{FF2B5EF4-FFF2-40B4-BE49-F238E27FC236}">
                <a16:creationId xmlns:a16="http://schemas.microsoft.com/office/drawing/2014/main" id="{BB6EEA77-9689-DCA2-0D4B-4CBA78D08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E19522DE-1664-AD91-6F6E-02FCA9C3275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6357" y="5429250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502E42A8-7994-AB74-11D7-2726617FE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CAB7F732-5B18-B925-E0D5-CEF2F9861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E979C859-99C3-52EA-2518-EBDC0C6CE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67F77991-BC29-5551-12D2-F4B484A25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5E0E65D2-12FC-8CE3-AD43-D21405E15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5CCF7E32-0217-4578-B03C-7BB5BA839A3D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42" name="Text Box 74">
            <a:extLst>
              <a:ext uri="{FF2B5EF4-FFF2-40B4-BE49-F238E27FC236}">
                <a16:creationId xmlns:a16="http://schemas.microsoft.com/office/drawing/2014/main" id="{12956F90-4070-ADB8-92B9-E22D5BB7D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469" y="6288198"/>
            <a:ext cx="389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E97DB77-3BDE-0CD6-E19C-8D28B9567EBC}"/>
              </a:ext>
            </a:extLst>
          </p:cNvPr>
          <p:cNvSpPr/>
          <p:nvPr/>
        </p:nvSpPr>
        <p:spPr>
          <a:xfrm>
            <a:off x="4724400" y="19812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19DA506-0C28-3A29-703A-A7A514BF4C86}"/>
              </a:ext>
            </a:extLst>
          </p:cNvPr>
          <p:cNvSpPr/>
          <p:nvPr/>
        </p:nvSpPr>
        <p:spPr>
          <a:xfrm>
            <a:off x="5897476" y="19812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0FCFEF1-2009-B6AA-3A11-2B5C3603406A}"/>
              </a:ext>
            </a:extLst>
          </p:cNvPr>
          <p:cNvSpPr/>
          <p:nvPr/>
        </p:nvSpPr>
        <p:spPr>
          <a:xfrm>
            <a:off x="7696200" y="1999495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Text Box 74">
            <a:extLst>
              <a:ext uri="{FF2B5EF4-FFF2-40B4-BE49-F238E27FC236}">
                <a16:creationId xmlns:a16="http://schemas.microsoft.com/office/drawing/2014/main" id="{C07A73E0-3383-7CB4-5ECF-3CBBCD408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1921" y="1958719"/>
            <a:ext cx="4403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M(I)=J(I)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E759717-2CEB-6DBE-238F-BAF492017193}"/>
              </a:ext>
            </a:extLst>
          </p:cNvPr>
          <p:cNvSpPr/>
          <p:nvPr/>
        </p:nvSpPr>
        <p:spPr>
          <a:xfrm>
            <a:off x="7143951" y="1981200"/>
            <a:ext cx="552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Text Box 74">
            <a:extLst>
              <a:ext uri="{FF2B5EF4-FFF2-40B4-BE49-F238E27FC236}">
                <a16:creationId xmlns:a16="http://schemas.microsoft.com/office/drawing/2014/main" id="{0FCB8A00-7C0D-0113-0000-D8A750492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51" y="1963198"/>
            <a:ext cx="38234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  <p:sp>
        <p:nvSpPr>
          <p:cNvPr id="2" name="AutoShape 46">
            <a:extLst>
              <a:ext uri="{FF2B5EF4-FFF2-40B4-BE49-F238E27FC236}">
                <a16:creationId xmlns:a16="http://schemas.microsoft.com/office/drawing/2014/main" id="{2EF73C31-B858-8A0B-6854-53086BEEC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464" y="2590800"/>
            <a:ext cx="6148136" cy="2065561"/>
          </a:xfrm>
          <a:prstGeom prst="wedgeRoundRectCallout">
            <a:avLst>
              <a:gd name="adj1" fmla="val 27962"/>
              <a:gd name="adj2" fmla="val -52522"/>
              <a:gd name="adj3" fmla="val 16667"/>
            </a:avLst>
          </a:prstGeom>
          <a:noFill/>
          <a:ln w="127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assure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by playing the following game: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18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6" grpId="0" animBg="1"/>
      <p:bldP spid="56" grpId="1" animBg="1"/>
      <p:bldP spid="57" grpId="0" animBg="1"/>
      <p:bldP spid="7" grpId="0" animBg="1"/>
      <p:bldP spid="7" grpId="1" animBg="1"/>
      <p:bldP spid="2" grpId="0" uiExpand="1" build="allAtOnce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64B53-1ACE-5B80-F86F-F1C4F7A01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710FCCC0-9FDA-56D0-56E5-ADB0B201BC22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C8064D60-996F-B3E3-B726-FAAE03DE5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B527DDAE-8665-8726-5AD8-516FEE596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5CE2F20C-3ECD-61CA-4AD8-335873C23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2" name="Picture 11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4CB7AA0E-883C-F72C-6385-32347EDF7A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33" y="229063"/>
            <a:ext cx="965133" cy="988405"/>
          </a:xfrm>
          <a:prstGeom prst="rect">
            <a:avLst/>
          </a:prstGeom>
        </p:spPr>
      </p:pic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8091619C-2163-9066-8F47-3B84C05DB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1437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74">
            <a:extLst>
              <a:ext uri="{FF2B5EF4-FFF2-40B4-BE49-F238E27FC236}">
                <a16:creationId xmlns:a16="http://schemas.microsoft.com/office/drawing/2014/main" id="{CDB7EF23-EC2F-8749-08AA-DCDB839CE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B09012D8-18B1-89E3-977D-E195BF7C2FFF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6357" y="5429250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6057AFCA-5BCA-438B-0055-33F2F4C77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CFCCFDAF-2587-41F5-6125-8DF959754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598D3B16-5D8C-80AE-04A5-522AC4DB1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285E33EB-0667-A01B-CEF3-09B9B6ED7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BD5B2945-26B7-303A-F0A4-BC16A2E06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95B9FBC8-1E65-103D-F092-DB5AD40BDB6C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42" name="Text Box 74">
            <a:extLst>
              <a:ext uri="{FF2B5EF4-FFF2-40B4-BE49-F238E27FC236}">
                <a16:creationId xmlns:a16="http://schemas.microsoft.com/office/drawing/2014/main" id="{7EDD0816-6359-ECC9-FCD1-7940D7A7F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469" y="6288198"/>
            <a:ext cx="389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6" name="Text Box 74">
            <a:extLst>
              <a:ext uri="{FF2B5EF4-FFF2-40B4-BE49-F238E27FC236}">
                <a16:creationId xmlns:a16="http://schemas.microsoft.com/office/drawing/2014/main" id="{EABAFF77-C8E1-5CA2-12D0-94806A6A5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1921" y="1958719"/>
            <a:ext cx="4403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M(I)=J(I)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8" name="Text Box 74">
            <a:extLst>
              <a:ext uri="{FF2B5EF4-FFF2-40B4-BE49-F238E27FC236}">
                <a16:creationId xmlns:a16="http://schemas.microsoft.com/office/drawing/2014/main" id="{EC9ADDD5-3D86-D47B-110A-58582FC9F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51" y="1963198"/>
            <a:ext cx="38234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  <p:sp>
        <p:nvSpPr>
          <p:cNvPr id="18" name="AutoShape 55">
            <a:extLst>
              <a:ext uri="{FF2B5EF4-FFF2-40B4-BE49-F238E27FC236}">
                <a16:creationId xmlns:a16="http://schemas.microsoft.com/office/drawing/2014/main" id="{A0EDA95B-0798-A079-DEA4-9995FB535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4073" y="4034561"/>
            <a:ext cx="3516527" cy="862750"/>
          </a:xfrm>
          <a:prstGeom prst="wedgeRoundRectCallout">
            <a:avLst>
              <a:gd name="adj1" fmla="val -47442"/>
              <a:gd name="adj2" fmla="val 62048"/>
              <a:gd name="adj3" fmla="val 16667"/>
            </a:avLst>
          </a:prstGeom>
          <a:noFill/>
          <a:ln w="127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Lets help each other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by passing objects around.</a:t>
            </a:r>
          </a:p>
        </p:txBody>
      </p:sp>
      <p:pic>
        <p:nvPicPr>
          <p:cNvPr id="19" name="Picture 5" descr="j0116172">
            <a:extLst>
              <a:ext uri="{FF2B5EF4-FFF2-40B4-BE49-F238E27FC236}">
                <a16:creationId xmlns:a16="http://schemas.microsoft.com/office/drawing/2014/main" id="{64F6EF66-377B-2FE1-EA07-266CCC93D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977" y="4863543"/>
            <a:ext cx="1397000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82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82FEA-7B48-D56E-FBDC-909988D8E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49C24FDA-9D58-A43B-EE8D-8704E179208C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2F857B7D-B9E0-53EB-4C66-6A2FAFF46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C3228174-7D08-207B-3C33-8303C9224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EB1BE995-E9C4-7184-A8C4-FE5908519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2" name="Picture 11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FBFAE1BA-7C71-57B3-CA8F-D255D36C75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33" y="229063"/>
            <a:ext cx="965133" cy="988405"/>
          </a:xfrm>
          <a:prstGeom prst="rect">
            <a:avLst/>
          </a:prstGeom>
        </p:spPr>
      </p:pic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B8B93818-DEAE-C86C-9F62-88CDB2E51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1437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74">
            <a:extLst>
              <a:ext uri="{FF2B5EF4-FFF2-40B4-BE49-F238E27FC236}">
                <a16:creationId xmlns:a16="http://schemas.microsoft.com/office/drawing/2014/main" id="{E859E3E5-994E-4BE4-D2AC-2A0A8AE1A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6A21805F-571D-1DBA-6636-55D2B0E4565A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6357" y="5429250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A7ADFFD4-F92A-02D8-AF2D-285989716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F954DF3B-C659-CBC8-64D8-599791D1F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CC4D1556-1D9C-5ED1-FC89-379372120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7656A4C5-42A1-7F3A-7264-8533B797E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387D2616-DE84-32F4-387B-480569348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D06E1ED6-5ED0-71D3-A5AD-1A2CDF557060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42" name="Text Box 74">
            <a:extLst>
              <a:ext uri="{FF2B5EF4-FFF2-40B4-BE49-F238E27FC236}">
                <a16:creationId xmlns:a16="http://schemas.microsoft.com/office/drawing/2014/main" id="{FFA736EE-0E1C-D835-6506-C0E21034D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469" y="6288198"/>
            <a:ext cx="389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83A7E78-3621-74C3-225D-CAE7A77C44CF}"/>
              </a:ext>
            </a:extLst>
          </p:cNvPr>
          <p:cNvSpPr/>
          <p:nvPr/>
        </p:nvSpPr>
        <p:spPr>
          <a:xfrm>
            <a:off x="4724400" y="19812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71E0C4F-59E7-E997-2B8C-E9073C665481}"/>
              </a:ext>
            </a:extLst>
          </p:cNvPr>
          <p:cNvSpPr/>
          <p:nvPr/>
        </p:nvSpPr>
        <p:spPr>
          <a:xfrm>
            <a:off x="5897476" y="19812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Text Box 74">
            <a:extLst>
              <a:ext uri="{FF2B5EF4-FFF2-40B4-BE49-F238E27FC236}">
                <a16:creationId xmlns:a16="http://schemas.microsoft.com/office/drawing/2014/main" id="{3B6156A6-E462-241D-9644-A6DD0290F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1921" y="1958719"/>
            <a:ext cx="4403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M(I)=J(I)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8" name="Text Box 74">
            <a:extLst>
              <a:ext uri="{FF2B5EF4-FFF2-40B4-BE49-F238E27FC236}">
                <a16:creationId xmlns:a16="http://schemas.microsoft.com/office/drawing/2014/main" id="{E8A277CC-DABC-4109-49D3-4FF2C90323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51" y="1963198"/>
            <a:ext cx="38234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  <p:sp>
        <p:nvSpPr>
          <p:cNvPr id="2" name="AutoShape 46">
            <a:extLst>
              <a:ext uri="{FF2B5EF4-FFF2-40B4-BE49-F238E27FC236}">
                <a16:creationId xmlns:a16="http://schemas.microsoft.com/office/drawing/2014/main" id="{11116836-B1EB-DF89-368D-8359FF955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792" y="2459688"/>
            <a:ext cx="3431567" cy="2065561"/>
          </a:xfrm>
          <a:prstGeom prst="wedgeRoundRectCallout">
            <a:avLst>
              <a:gd name="adj1" fmla="val 27962"/>
              <a:gd name="adj2" fmla="val -52522"/>
              <a:gd name="adj3" fmla="val 16667"/>
            </a:avLst>
          </a:prstGeom>
          <a:noFill/>
          <a:ln w="127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but first needs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Java J.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9C7C7DC-0937-643B-4937-72CF1ED91FE0}"/>
              </a:ext>
            </a:extLst>
          </p:cNvPr>
          <p:cNvSpPr/>
          <p:nvPr/>
        </p:nvSpPr>
        <p:spPr>
          <a:xfrm>
            <a:off x="2209800" y="626745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AutoShape 46">
            <a:extLst>
              <a:ext uri="{FF2B5EF4-FFF2-40B4-BE49-F238E27FC236}">
                <a16:creationId xmlns:a16="http://schemas.microsoft.com/office/drawing/2014/main" id="{CB37C02C-BCD3-9BD1-9FB4-0C1660E9D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255860"/>
            <a:ext cx="4877055" cy="1673130"/>
          </a:xfrm>
          <a:prstGeom prst="wedgeRoundRectCallout">
            <a:avLst>
              <a:gd name="adj1" fmla="val 53638"/>
              <a:gd name="adj2" fmla="val 33894"/>
              <a:gd name="adj3" fmla="val 16667"/>
            </a:avLst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needs to construct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10" name="AutoShape 46">
            <a:extLst>
              <a:ext uri="{FF2B5EF4-FFF2-40B4-BE49-F238E27FC236}">
                <a16:creationId xmlns:a16="http://schemas.microsoft.com/office/drawing/2014/main" id="{39698A6C-F21D-5B57-7BC6-6900BEF47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07" y="2507636"/>
            <a:ext cx="2876893" cy="1691070"/>
          </a:xfrm>
          <a:prstGeom prst="wedgeRoundRectCallout">
            <a:avLst>
              <a:gd name="adj1" fmla="val -22063"/>
              <a:gd name="adj2" fmla="val -51931"/>
              <a:gd name="adj3" fmla="val 16667"/>
            </a:avLst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5F35733-2FEA-EF15-9C94-4AF1CF54548D}"/>
              </a:ext>
            </a:extLst>
          </p:cNvPr>
          <p:cNvSpPr/>
          <p:nvPr/>
        </p:nvSpPr>
        <p:spPr>
          <a:xfrm>
            <a:off x="114501" y="19812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46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6" grpId="0" animBg="1"/>
      <p:bldP spid="2" grpId="0" uiExpand="1" build="allAtOnce" animBg="1"/>
      <p:bldP spid="3" grpId="0" animBg="1"/>
      <p:bldP spid="9" grpId="0" uiExpand="1" build="allAtOnce" animBg="1"/>
      <p:bldP spid="10" grpId="0" uiExpand="1" build="allAtOnce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878FE-D041-A822-E5BD-E89B95447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9287FEA5-0019-C2FB-6BBE-13436AD9728A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6CD1C3B3-61FD-6ED2-8D08-B13528419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A49ABDD1-439E-B393-FE9A-5B0EB8AEA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33A31C45-D1D3-E972-FD27-972626B17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2" name="Picture 11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FDC06C71-89DC-5F36-631C-AB3C0FCFE8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33" y="229063"/>
            <a:ext cx="965133" cy="988405"/>
          </a:xfrm>
          <a:prstGeom prst="rect">
            <a:avLst/>
          </a:prstGeom>
        </p:spPr>
      </p:pic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C8E9B191-7A2D-2A0E-040E-4894007D7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1437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74">
            <a:extLst>
              <a:ext uri="{FF2B5EF4-FFF2-40B4-BE49-F238E27FC236}">
                <a16:creationId xmlns:a16="http://schemas.microsoft.com/office/drawing/2014/main" id="{1684B235-18CD-E3D5-2F1D-45A735353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1491D77F-0C5C-F936-6319-CE22C900B2ED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6357" y="5429250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DA25E5CC-F96B-F72C-EB3C-721A54762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01F25D07-1900-2471-6859-059367B85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3CA5360D-A327-A545-6F4C-59FD7184B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0D7D21C8-B28E-2320-BBF5-E418B88D4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802DC9A5-9E75-297A-E8F6-EEA285914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D882F900-7A56-1281-BE0A-A5580EA69552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42" name="Text Box 74">
            <a:extLst>
              <a:ext uri="{FF2B5EF4-FFF2-40B4-BE49-F238E27FC236}">
                <a16:creationId xmlns:a16="http://schemas.microsoft.com/office/drawing/2014/main" id="{5108BAC2-F4CA-48E8-A80D-2D17C789C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469" y="6288198"/>
            <a:ext cx="389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F36752F-C732-F29B-592E-A0FAB930850B}"/>
              </a:ext>
            </a:extLst>
          </p:cNvPr>
          <p:cNvSpPr/>
          <p:nvPr/>
        </p:nvSpPr>
        <p:spPr>
          <a:xfrm>
            <a:off x="4724400" y="19812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87A4269-7366-AD89-A08F-A4B808C0CE1A}"/>
              </a:ext>
            </a:extLst>
          </p:cNvPr>
          <p:cNvSpPr/>
          <p:nvPr/>
        </p:nvSpPr>
        <p:spPr>
          <a:xfrm>
            <a:off x="5897476" y="19812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Text Box 74">
            <a:extLst>
              <a:ext uri="{FF2B5EF4-FFF2-40B4-BE49-F238E27FC236}">
                <a16:creationId xmlns:a16="http://schemas.microsoft.com/office/drawing/2014/main" id="{6D9615A8-6641-B5B6-4C68-E3210A284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1921" y="1958719"/>
            <a:ext cx="4403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M(I)=J(I)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8" name="Text Box 74">
            <a:extLst>
              <a:ext uri="{FF2B5EF4-FFF2-40B4-BE49-F238E27FC236}">
                <a16:creationId xmlns:a16="http://schemas.microsoft.com/office/drawing/2014/main" id="{C65EF94C-1EFE-A6F0-C769-6CA396B5C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51" y="1963198"/>
            <a:ext cx="38234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  <p:sp>
        <p:nvSpPr>
          <p:cNvPr id="2" name="AutoShape 46">
            <a:extLst>
              <a:ext uri="{FF2B5EF4-FFF2-40B4-BE49-F238E27FC236}">
                <a16:creationId xmlns:a16="http://schemas.microsoft.com/office/drawing/2014/main" id="{804A91BA-4239-09D3-A56C-BC042AF4E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792" y="2459688"/>
            <a:ext cx="3431567" cy="2065561"/>
          </a:xfrm>
          <a:prstGeom prst="wedgeRoundRectCallout">
            <a:avLst>
              <a:gd name="adj1" fmla="val 27962"/>
              <a:gd name="adj2" fmla="val -52522"/>
              <a:gd name="adj3" fmla="val 16667"/>
            </a:avLst>
          </a:prstGeom>
          <a:noFill/>
          <a:ln w="127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Java J.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828F498-A374-B0A9-8E2C-245681DF4228}"/>
              </a:ext>
            </a:extLst>
          </p:cNvPr>
          <p:cNvSpPr/>
          <p:nvPr/>
        </p:nvSpPr>
        <p:spPr>
          <a:xfrm>
            <a:off x="2209800" y="626745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AutoShape 46">
            <a:extLst>
              <a:ext uri="{FF2B5EF4-FFF2-40B4-BE49-F238E27FC236}">
                <a16:creationId xmlns:a16="http://schemas.microsoft.com/office/drawing/2014/main" id="{171DEF99-7FF1-589D-D20D-4334B349B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255860"/>
            <a:ext cx="4877055" cy="1673130"/>
          </a:xfrm>
          <a:prstGeom prst="wedgeRoundRectCallout">
            <a:avLst>
              <a:gd name="adj1" fmla="val 53638"/>
              <a:gd name="adj2" fmla="val 33894"/>
              <a:gd name="adj3" fmla="val 16667"/>
            </a:avLst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needs to construct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10" name="AutoShape 46">
            <a:extLst>
              <a:ext uri="{FF2B5EF4-FFF2-40B4-BE49-F238E27FC236}">
                <a16:creationId xmlns:a16="http://schemas.microsoft.com/office/drawing/2014/main" id="{05743660-6DDB-DB8F-F79A-DE17E6509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07" y="2507636"/>
            <a:ext cx="2876893" cy="1691070"/>
          </a:xfrm>
          <a:prstGeom prst="wedgeRoundRectCallout">
            <a:avLst>
              <a:gd name="adj1" fmla="val -22063"/>
              <a:gd name="adj2" fmla="val -51931"/>
              <a:gd name="adj3" fmla="val 16667"/>
            </a:avLst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84A948F-B4F8-1F83-A1FC-DDD5397FF50F}"/>
              </a:ext>
            </a:extLst>
          </p:cNvPr>
          <p:cNvSpPr/>
          <p:nvPr/>
        </p:nvSpPr>
        <p:spPr>
          <a:xfrm>
            <a:off x="114501" y="19812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2143167-0CB0-10A3-43E9-9108EC25CB00}"/>
              </a:ext>
            </a:extLst>
          </p:cNvPr>
          <p:cNvCxnSpPr/>
          <p:nvPr/>
        </p:nvCxnSpPr>
        <p:spPr bwMode="auto">
          <a:xfrm>
            <a:off x="1376136" y="1984119"/>
            <a:ext cx="0" cy="444313"/>
          </a:xfrm>
          <a:prstGeom prst="line">
            <a:avLst/>
          </a:prstGeom>
          <a:noFill/>
          <a:ln w="127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8324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6" grpId="0" animBg="1"/>
      <p:bldP spid="2" grpId="0" uiExpand="1" build="allAtOnce"/>
      <p:bldP spid="10" grpId="0" uiExpand="1" build="allAtOnce"/>
      <p:bldP spid="11" grpId="0" animBg="1"/>
      <p:bldP spid="11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CC45D-F35C-CB4F-EF91-15E794C31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51250BF9-36F9-FF08-59A6-372D8FC394FD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F9A72A2A-23DA-00A5-13B2-451BF24F9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9FF76115-7B86-4C64-1038-E92BFB793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15D2A17A-E2BB-72B9-0CCA-9BE2D5F4B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2" name="Picture 11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8F63D965-7791-0E72-7E10-746D294641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33" y="229063"/>
            <a:ext cx="965133" cy="988405"/>
          </a:xfrm>
          <a:prstGeom prst="rect">
            <a:avLst/>
          </a:prstGeom>
        </p:spPr>
      </p:pic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334DA496-6991-F25C-28B2-2CD533296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1437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74">
            <a:extLst>
              <a:ext uri="{FF2B5EF4-FFF2-40B4-BE49-F238E27FC236}">
                <a16:creationId xmlns:a16="http://schemas.microsoft.com/office/drawing/2014/main" id="{0EE01CD9-A3E0-2D8B-1806-B793B1729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8D71FA50-3DE5-A7F9-A5F7-267CEBF2199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6357" y="5429250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D3AD1EE6-C6DC-4685-D063-FA6C8D305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E9068220-EB9B-2AD4-FC73-7272DFF1E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CCC3F318-DAE3-F0E0-67E2-17367111D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DB26C5F4-93AA-F444-86D1-325BB8324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11F9162D-A77E-4DA0-AEAA-5BE8047E5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F939C987-D6F0-A42A-1367-5A4A9796D151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42" name="Text Box 74">
            <a:extLst>
              <a:ext uri="{FF2B5EF4-FFF2-40B4-BE49-F238E27FC236}">
                <a16:creationId xmlns:a16="http://schemas.microsoft.com/office/drawing/2014/main" id="{D1036F95-9B30-85A4-DA25-C1A33A6A2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469" y="6288198"/>
            <a:ext cx="389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6" name="Text Box 74">
            <a:extLst>
              <a:ext uri="{FF2B5EF4-FFF2-40B4-BE49-F238E27FC236}">
                <a16:creationId xmlns:a16="http://schemas.microsoft.com/office/drawing/2014/main" id="{78BEC39D-F720-DE6C-7F23-9E99BD124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1921" y="1958719"/>
            <a:ext cx="4403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M(I)=J(I)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8" name="Text Box 74">
            <a:extLst>
              <a:ext uri="{FF2B5EF4-FFF2-40B4-BE49-F238E27FC236}">
                <a16:creationId xmlns:a16="http://schemas.microsoft.com/office/drawing/2014/main" id="{083D26C0-2F58-EBDC-327F-CAA4B1402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51" y="1963198"/>
            <a:ext cx="38234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  <p:sp>
        <p:nvSpPr>
          <p:cNvPr id="2" name="AutoShape 46">
            <a:extLst>
              <a:ext uri="{FF2B5EF4-FFF2-40B4-BE49-F238E27FC236}">
                <a16:creationId xmlns:a16="http://schemas.microsoft.com/office/drawing/2014/main" id="{10884176-DDB9-158F-C31B-8C6D8F4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792" y="2459688"/>
            <a:ext cx="3431567" cy="2065561"/>
          </a:xfrm>
          <a:prstGeom prst="wedgeRoundRectCallout">
            <a:avLst>
              <a:gd name="adj1" fmla="val 27962"/>
              <a:gd name="adj2" fmla="val -52522"/>
              <a:gd name="adj3" fmla="val 16667"/>
            </a:avLst>
          </a:prstGeom>
          <a:noFill/>
          <a:ln w="127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Java J.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" name="AutoShape 46">
            <a:extLst>
              <a:ext uri="{FF2B5EF4-FFF2-40B4-BE49-F238E27FC236}">
                <a16:creationId xmlns:a16="http://schemas.microsoft.com/office/drawing/2014/main" id="{C93E4F69-EE86-119F-81B5-7CA866D0D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07" y="2507636"/>
            <a:ext cx="2876893" cy="1691070"/>
          </a:xfrm>
          <a:prstGeom prst="wedgeRoundRectCallout">
            <a:avLst>
              <a:gd name="adj1" fmla="val -22063"/>
              <a:gd name="adj2" fmla="val -51931"/>
              <a:gd name="adj3" fmla="val 16667"/>
            </a:avLst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A is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6DD80A8-E150-2415-AE5B-C011810985A0}"/>
              </a:ext>
            </a:extLst>
          </p:cNvPr>
          <p:cNvSpPr/>
          <p:nvPr/>
        </p:nvSpPr>
        <p:spPr>
          <a:xfrm>
            <a:off x="2209800" y="626745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D70C817-C508-6239-B79A-C27157A6052D}"/>
              </a:ext>
            </a:extLst>
          </p:cNvPr>
          <p:cNvSpPr/>
          <p:nvPr/>
        </p:nvSpPr>
        <p:spPr>
          <a:xfrm>
            <a:off x="3448251" y="62865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D4DA54B-4D47-DA11-6DEA-7CF8303735D0}"/>
              </a:ext>
            </a:extLst>
          </p:cNvPr>
          <p:cNvSpPr/>
          <p:nvPr/>
        </p:nvSpPr>
        <p:spPr>
          <a:xfrm>
            <a:off x="4667250" y="630555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5" name="AutoShape 46">
            <a:extLst>
              <a:ext uri="{FF2B5EF4-FFF2-40B4-BE49-F238E27FC236}">
                <a16:creationId xmlns:a16="http://schemas.microsoft.com/office/drawing/2014/main" id="{976366EF-8327-59BB-E815-89A673EAE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255860"/>
            <a:ext cx="4877055" cy="1673130"/>
          </a:xfrm>
          <a:prstGeom prst="wedgeRoundRectCallout">
            <a:avLst>
              <a:gd name="adj1" fmla="val 53638"/>
              <a:gd name="adj2" fmla="val 33894"/>
              <a:gd name="adj3" fmla="val 16667"/>
            </a:avLst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constructs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Adversary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arbitrary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needs to prove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66FF66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29" name="Group 45">
            <a:extLst>
              <a:ext uri="{FF2B5EF4-FFF2-40B4-BE49-F238E27FC236}">
                <a16:creationId xmlns:a16="http://schemas.microsoft.com/office/drawing/2014/main" id="{68447B67-960F-CE37-057D-C7C9030D62E3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614760" y="4004689"/>
            <a:ext cx="601279" cy="1428750"/>
            <a:chOff x="2593" y="768"/>
            <a:chExt cx="849" cy="1475"/>
          </a:xfrm>
        </p:grpSpPr>
        <p:sp>
          <p:nvSpPr>
            <p:cNvPr id="30" name="Freeform 46">
              <a:extLst>
                <a:ext uri="{FF2B5EF4-FFF2-40B4-BE49-F238E27FC236}">
                  <a16:creationId xmlns:a16="http://schemas.microsoft.com/office/drawing/2014/main" id="{8CC12301-6989-7CAC-7A6D-A8BC9EBFD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" y="1179"/>
              <a:ext cx="302" cy="308"/>
            </a:xfrm>
            <a:custGeom>
              <a:avLst/>
              <a:gdLst>
                <a:gd name="T0" fmla="*/ 220 w 302"/>
                <a:gd name="T1" fmla="*/ 225 h 308"/>
                <a:gd name="T2" fmla="*/ 220 w 302"/>
                <a:gd name="T3" fmla="*/ 197 h 308"/>
                <a:gd name="T4" fmla="*/ 216 w 302"/>
                <a:gd name="T5" fmla="*/ 159 h 308"/>
                <a:gd name="T6" fmla="*/ 208 w 302"/>
                <a:gd name="T7" fmla="*/ 135 h 308"/>
                <a:gd name="T8" fmla="*/ 198 w 302"/>
                <a:gd name="T9" fmla="*/ 116 h 308"/>
                <a:gd name="T10" fmla="*/ 181 w 302"/>
                <a:gd name="T11" fmla="*/ 93 h 308"/>
                <a:gd name="T12" fmla="*/ 193 w 302"/>
                <a:gd name="T13" fmla="*/ 80 h 308"/>
                <a:gd name="T14" fmla="*/ 199 w 302"/>
                <a:gd name="T15" fmla="*/ 60 h 308"/>
                <a:gd name="T16" fmla="*/ 196 w 302"/>
                <a:gd name="T17" fmla="*/ 38 h 308"/>
                <a:gd name="T18" fmla="*/ 184 w 302"/>
                <a:gd name="T19" fmla="*/ 18 h 308"/>
                <a:gd name="T20" fmla="*/ 163 w 302"/>
                <a:gd name="T21" fmla="*/ 5 h 308"/>
                <a:gd name="T22" fmla="*/ 142 w 302"/>
                <a:gd name="T23" fmla="*/ 0 h 308"/>
                <a:gd name="T24" fmla="*/ 136 w 302"/>
                <a:gd name="T25" fmla="*/ 9 h 308"/>
                <a:gd name="T26" fmla="*/ 148 w 302"/>
                <a:gd name="T27" fmla="*/ 15 h 308"/>
                <a:gd name="T28" fmla="*/ 160 w 302"/>
                <a:gd name="T29" fmla="*/ 23 h 308"/>
                <a:gd name="T30" fmla="*/ 172 w 302"/>
                <a:gd name="T31" fmla="*/ 39 h 308"/>
                <a:gd name="T32" fmla="*/ 171 w 302"/>
                <a:gd name="T33" fmla="*/ 57 h 308"/>
                <a:gd name="T34" fmla="*/ 157 w 302"/>
                <a:gd name="T35" fmla="*/ 71 h 308"/>
                <a:gd name="T36" fmla="*/ 151 w 302"/>
                <a:gd name="T37" fmla="*/ 74 h 308"/>
                <a:gd name="T38" fmla="*/ 117 w 302"/>
                <a:gd name="T39" fmla="*/ 71 h 308"/>
                <a:gd name="T40" fmla="*/ 93 w 302"/>
                <a:gd name="T41" fmla="*/ 74 h 308"/>
                <a:gd name="T42" fmla="*/ 69 w 302"/>
                <a:gd name="T43" fmla="*/ 84 h 308"/>
                <a:gd name="T44" fmla="*/ 64 w 302"/>
                <a:gd name="T45" fmla="*/ 87 h 308"/>
                <a:gd name="T46" fmla="*/ 45 w 302"/>
                <a:gd name="T47" fmla="*/ 75 h 308"/>
                <a:gd name="T48" fmla="*/ 28 w 302"/>
                <a:gd name="T49" fmla="*/ 59 h 308"/>
                <a:gd name="T50" fmla="*/ 25 w 302"/>
                <a:gd name="T51" fmla="*/ 48 h 308"/>
                <a:gd name="T52" fmla="*/ 30 w 302"/>
                <a:gd name="T53" fmla="*/ 36 h 308"/>
                <a:gd name="T54" fmla="*/ 43 w 302"/>
                <a:gd name="T55" fmla="*/ 29 h 308"/>
                <a:gd name="T56" fmla="*/ 48 w 302"/>
                <a:gd name="T57" fmla="*/ 20 h 308"/>
                <a:gd name="T58" fmla="*/ 40 w 302"/>
                <a:gd name="T59" fmla="*/ 15 h 308"/>
                <a:gd name="T60" fmla="*/ 25 w 302"/>
                <a:gd name="T61" fmla="*/ 18 h 308"/>
                <a:gd name="T62" fmla="*/ 6 w 302"/>
                <a:gd name="T63" fmla="*/ 36 h 308"/>
                <a:gd name="T64" fmla="*/ 0 w 302"/>
                <a:gd name="T65" fmla="*/ 56 h 308"/>
                <a:gd name="T66" fmla="*/ 6 w 302"/>
                <a:gd name="T67" fmla="*/ 74 h 308"/>
                <a:gd name="T68" fmla="*/ 22 w 302"/>
                <a:gd name="T69" fmla="*/ 93 h 308"/>
                <a:gd name="T70" fmla="*/ 40 w 302"/>
                <a:gd name="T71" fmla="*/ 107 h 308"/>
                <a:gd name="T72" fmla="*/ 25 w 302"/>
                <a:gd name="T73" fmla="*/ 140 h 308"/>
                <a:gd name="T74" fmla="*/ 22 w 302"/>
                <a:gd name="T75" fmla="*/ 171 h 308"/>
                <a:gd name="T76" fmla="*/ 24 w 302"/>
                <a:gd name="T77" fmla="*/ 204 h 308"/>
                <a:gd name="T78" fmla="*/ 27 w 302"/>
                <a:gd name="T79" fmla="*/ 233 h 308"/>
                <a:gd name="T80" fmla="*/ 39 w 302"/>
                <a:gd name="T81" fmla="*/ 258 h 308"/>
                <a:gd name="T82" fmla="*/ 55 w 302"/>
                <a:gd name="T83" fmla="*/ 278 h 308"/>
                <a:gd name="T84" fmla="*/ 79 w 302"/>
                <a:gd name="T85" fmla="*/ 293 h 308"/>
                <a:gd name="T86" fmla="*/ 99 w 302"/>
                <a:gd name="T87" fmla="*/ 303 h 308"/>
                <a:gd name="T88" fmla="*/ 124 w 302"/>
                <a:gd name="T89" fmla="*/ 308 h 308"/>
                <a:gd name="T90" fmla="*/ 148 w 302"/>
                <a:gd name="T91" fmla="*/ 308 h 308"/>
                <a:gd name="T92" fmla="*/ 172 w 302"/>
                <a:gd name="T93" fmla="*/ 305 h 308"/>
                <a:gd name="T94" fmla="*/ 196 w 302"/>
                <a:gd name="T95" fmla="*/ 297 h 308"/>
                <a:gd name="T96" fmla="*/ 208 w 302"/>
                <a:gd name="T97" fmla="*/ 284 h 308"/>
                <a:gd name="T98" fmla="*/ 220 w 302"/>
                <a:gd name="T99" fmla="*/ 266 h 308"/>
                <a:gd name="T100" fmla="*/ 253 w 302"/>
                <a:gd name="T101" fmla="*/ 278 h 308"/>
                <a:gd name="T102" fmla="*/ 273 w 302"/>
                <a:gd name="T103" fmla="*/ 288 h 308"/>
                <a:gd name="T104" fmla="*/ 288 w 302"/>
                <a:gd name="T105" fmla="*/ 290 h 308"/>
                <a:gd name="T106" fmla="*/ 298 w 302"/>
                <a:gd name="T107" fmla="*/ 281 h 308"/>
                <a:gd name="T108" fmla="*/ 302 w 302"/>
                <a:gd name="T109" fmla="*/ 269 h 308"/>
                <a:gd name="T110" fmla="*/ 294 w 302"/>
                <a:gd name="T111" fmla="*/ 254 h 308"/>
                <a:gd name="T112" fmla="*/ 270 w 302"/>
                <a:gd name="T113" fmla="*/ 243 h 308"/>
                <a:gd name="T114" fmla="*/ 238 w 302"/>
                <a:gd name="T115" fmla="*/ 236 h 308"/>
                <a:gd name="T116" fmla="*/ 220 w 302"/>
                <a:gd name="T117" fmla="*/ 225 h 3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2"/>
                <a:gd name="T178" fmla="*/ 0 h 308"/>
                <a:gd name="T179" fmla="*/ 302 w 302"/>
                <a:gd name="T180" fmla="*/ 308 h 3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2" h="308">
                  <a:moveTo>
                    <a:pt x="220" y="225"/>
                  </a:moveTo>
                  <a:lnTo>
                    <a:pt x="220" y="197"/>
                  </a:lnTo>
                  <a:lnTo>
                    <a:pt x="216" y="159"/>
                  </a:lnTo>
                  <a:lnTo>
                    <a:pt x="208" y="135"/>
                  </a:lnTo>
                  <a:lnTo>
                    <a:pt x="198" y="116"/>
                  </a:lnTo>
                  <a:lnTo>
                    <a:pt x="181" y="93"/>
                  </a:lnTo>
                  <a:lnTo>
                    <a:pt x="193" y="80"/>
                  </a:lnTo>
                  <a:lnTo>
                    <a:pt x="199" y="60"/>
                  </a:lnTo>
                  <a:lnTo>
                    <a:pt x="196" y="38"/>
                  </a:lnTo>
                  <a:lnTo>
                    <a:pt x="184" y="18"/>
                  </a:lnTo>
                  <a:lnTo>
                    <a:pt x="163" y="5"/>
                  </a:lnTo>
                  <a:lnTo>
                    <a:pt x="142" y="0"/>
                  </a:lnTo>
                  <a:lnTo>
                    <a:pt x="136" y="9"/>
                  </a:lnTo>
                  <a:lnTo>
                    <a:pt x="148" y="15"/>
                  </a:lnTo>
                  <a:lnTo>
                    <a:pt x="160" y="23"/>
                  </a:lnTo>
                  <a:lnTo>
                    <a:pt x="172" y="39"/>
                  </a:lnTo>
                  <a:lnTo>
                    <a:pt x="171" y="57"/>
                  </a:lnTo>
                  <a:lnTo>
                    <a:pt x="157" y="71"/>
                  </a:lnTo>
                  <a:lnTo>
                    <a:pt x="151" y="74"/>
                  </a:lnTo>
                  <a:lnTo>
                    <a:pt x="117" y="71"/>
                  </a:lnTo>
                  <a:lnTo>
                    <a:pt x="93" y="74"/>
                  </a:lnTo>
                  <a:lnTo>
                    <a:pt x="69" y="84"/>
                  </a:lnTo>
                  <a:lnTo>
                    <a:pt x="64" y="87"/>
                  </a:lnTo>
                  <a:lnTo>
                    <a:pt x="45" y="75"/>
                  </a:lnTo>
                  <a:lnTo>
                    <a:pt x="28" y="59"/>
                  </a:lnTo>
                  <a:lnTo>
                    <a:pt x="25" y="48"/>
                  </a:lnTo>
                  <a:lnTo>
                    <a:pt x="30" y="36"/>
                  </a:lnTo>
                  <a:lnTo>
                    <a:pt x="43" y="29"/>
                  </a:lnTo>
                  <a:lnTo>
                    <a:pt x="48" y="20"/>
                  </a:lnTo>
                  <a:lnTo>
                    <a:pt x="40" y="15"/>
                  </a:lnTo>
                  <a:lnTo>
                    <a:pt x="25" y="18"/>
                  </a:lnTo>
                  <a:lnTo>
                    <a:pt x="6" y="36"/>
                  </a:lnTo>
                  <a:lnTo>
                    <a:pt x="0" y="56"/>
                  </a:lnTo>
                  <a:lnTo>
                    <a:pt x="6" y="74"/>
                  </a:lnTo>
                  <a:lnTo>
                    <a:pt x="22" y="93"/>
                  </a:lnTo>
                  <a:lnTo>
                    <a:pt x="40" y="107"/>
                  </a:lnTo>
                  <a:lnTo>
                    <a:pt x="25" y="140"/>
                  </a:lnTo>
                  <a:lnTo>
                    <a:pt x="22" y="171"/>
                  </a:lnTo>
                  <a:lnTo>
                    <a:pt x="24" y="204"/>
                  </a:lnTo>
                  <a:lnTo>
                    <a:pt x="27" y="233"/>
                  </a:lnTo>
                  <a:lnTo>
                    <a:pt x="39" y="258"/>
                  </a:lnTo>
                  <a:lnTo>
                    <a:pt x="55" y="278"/>
                  </a:lnTo>
                  <a:lnTo>
                    <a:pt x="79" y="293"/>
                  </a:lnTo>
                  <a:lnTo>
                    <a:pt x="99" y="303"/>
                  </a:lnTo>
                  <a:lnTo>
                    <a:pt x="124" y="308"/>
                  </a:lnTo>
                  <a:lnTo>
                    <a:pt x="148" y="308"/>
                  </a:lnTo>
                  <a:lnTo>
                    <a:pt x="172" y="305"/>
                  </a:lnTo>
                  <a:lnTo>
                    <a:pt x="196" y="297"/>
                  </a:lnTo>
                  <a:lnTo>
                    <a:pt x="208" y="284"/>
                  </a:lnTo>
                  <a:lnTo>
                    <a:pt x="220" y="266"/>
                  </a:lnTo>
                  <a:lnTo>
                    <a:pt x="253" y="278"/>
                  </a:lnTo>
                  <a:lnTo>
                    <a:pt x="273" y="288"/>
                  </a:lnTo>
                  <a:lnTo>
                    <a:pt x="288" y="290"/>
                  </a:lnTo>
                  <a:lnTo>
                    <a:pt x="298" y="281"/>
                  </a:lnTo>
                  <a:lnTo>
                    <a:pt x="302" y="269"/>
                  </a:lnTo>
                  <a:lnTo>
                    <a:pt x="294" y="254"/>
                  </a:lnTo>
                  <a:lnTo>
                    <a:pt x="270" y="243"/>
                  </a:lnTo>
                  <a:lnTo>
                    <a:pt x="238" y="236"/>
                  </a:lnTo>
                  <a:lnTo>
                    <a:pt x="220" y="22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1" name="Freeform 47">
              <a:extLst>
                <a:ext uri="{FF2B5EF4-FFF2-40B4-BE49-F238E27FC236}">
                  <a16:creationId xmlns:a16="http://schemas.microsoft.com/office/drawing/2014/main" id="{5B1594D0-CDBF-4824-765E-3C5F88035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1498"/>
              <a:ext cx="216" cy="346"/>
            </a:xfrm>
            <a:custGeom>
              <a:avLst/>
              <a:gdLst>
                <a:gd name="T0" fmla="*/ 45 w 216"/>
                <a:gd name="T1" fmla="*/ 18 h 346"/>
                <a:gd name="T2" fmla="*/ 57 w 216"/>
                <a:gd name="T3" fmla="*/ 8 h 346"/>
                <a:gd name="T4" fmla="*/ 78 w 216"/>
                <a:gd name="T5" fmla="*/ 0 h 346"/>
                <a:gd name="T6" fmla="*/ 99 w 216"/>
                <a:gd name="T7" fmla="*/ 2 h 346"/>
                <a:gd name="T8" fmla="*/ 117 w 216"/>
                <a:gd name="T9" fmla="*/ 5 h 346"/>
                <a:gd name="T10" fmla="*/ 140 w 216"/>
                <a:gd name="T11" fmla="*/ 12 h 346"/>
                <a:gd name="T12" fmla="*/ 158 w 216"/>
                <a:gd name="T13" fmla="*/ 28 h 346"/>
                <a:gd name="T14" fmla="*/ 174 w 216"/>
                <a:gd name="T15" fmla="*/ 44 h 346"/>
                <a:gd name="T16" fmla="*/ 191 w 216"/>
                <a:gd name="T17" fmla="*/ 73 h 346"/>
                <a:gd name="T18" fmla="*/ 203 w 216"/>
                <a:gd name="T19" fmla="*/ 104 h 346"/>
                <a:gd name="T20" fmla="*/ 210 w 216"/>
                <a:gd name="T21" fmla="*/ 139 h 346"/>
                <a:gd name="T22" fmla="*/ 215 w 216"/>
                <a:gd name="T23" fmla="*/ 173 h 346"/>
                <a:gd name="T24" fmla="*/ 216 w 216"/>
                <a:gd name="T25" fmla="*/ 211 h 346"/>
                <a:gd name="T26" fmla="*/ 210 w 216"/>
                <a:gd name="T27" fmla="*/ 245 h 346"/>
                <a:gd name="T28" fmla="*/ 206 w 216"/>
                <a:gd name="T29" fmla="*/ 271 h 346"/>
                <a:gd name="T30" fmla="*/ 195 w 216"/>
                <a:gd name="T31" fmla="*/ 299 h 346"/>
                <a:gd name="T32" fmla="*/ 176 w 216"/>
                <a:gd name="T33" fmla="*/ 320 h 346"/>
                <a:gd name="T34" fmla="*/ 150 w 216"/>
                <a:gd name="T35" fmla="*/ 337 h 346"/>
                <a:gd name="T36" fmla="*/ 114 w 216"/>
                <a:gd name="T37" fmla="*/ 344 h 346"/>
                <a:gd name="T38" fmla="*/ 78 w 216"/>
                <a:gd name="T39" fmla="*/ 346 h 346"/>
                <a:gd name="T40" fmla="*/ 50 w 216"/>
                <a:gd name="T41" fmla="*/ 340 h 346"/>
                <a:gd name="T42" fmla="*/ 24 w 216"/>
                <a:gd name="T43" fmla="*/ 325 h 346"/>
                <a:gd name="T44" fmla="*/ 9 w 216"/>
                <a:gd name="T45" fmla="*/ 302 h 346"/>
                <a:gd name="T46" fmla="*/ 0 w 216"/>
                <a:gd name="T47" fmla="*/ 268 h 346"/>
                <a:gd name="T48" fmla="*/ 3 w 216"/>
                <a:gd name="T49" fmla="*/ 236 h 346"/>
                <a:gd name="T50" fmla="*/ 17 w 216"/>
                <a:gd name="T51" fmla="*/ 211 h 346"/>
                <a:gd name="T52" fmla="*/ 30 w 216"/>
                <a:gd name="T53" fmla="*/ 193 h 346"/>
                <a:gd name="T54" fmla="*/ 42 w 216"/>
                <a:gd name="T55" fmla="*/ 175 h 346"/>
                <a:gd name="T56" fmla="*/ 47 w 216"/>
                <a:gd name="T57" fmla="*/ 155 h 346"/>
                <a:gd name="T58" fmla="*/ 45 w 216"/>
                <a:gd name="T59" fmla="*/ 134 h 346"/>
                <a:gd name="T60" fmla="*/ 38 w 216"/>
                <a:gd name="T61" fmla="*/ 109 h 346"/>
                <a:gd name="T62" fmla="*/ 32 w 216"/>
                <a:gd name="T63" fmla="*/ 85 h 346"/>
                <a:gd name="T64" fmla="*/ 30 w 216"/>
                <a:gd name="T65" fmla="*/ 59 h 346"/>
                <a:gd name="T66" fmla="*/ 35 w 216"/>
                <a:gd name="T67" fmla="*/ 34 h 346"/>
                <a:gd name="T68" fmla="*/ 45 w 216"/>
                <a:gd name="T69" fmla="*/ 18 h 3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6"/>
                <a:gd name="T106" fmla="*/ 0 h 346"/>
                <a:gd name="T107" fmla="*/ 216 w 216"/>
                <a:gd name="T108" fmla="*/ 346 h 3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6" h="346">
                  <a:moveTo>
                    <a:pt x="45" y="18"/>
                  </a:moveTo>
                  <a:lnTo>
                    <a:pt x="57" y="8"/>
                  </a:lnTo>
                  <a:lnTo>
                    <a:pt x="78" y="0"/>
                  </a:lnTo>
                  <a:lnTo>
                    <a:pt x="99" y="2"/>
                  </a:lnTo>
                  <a:lnTo>
                    <a:pt x="117" y="5"/>
                  </a:lnTo>
                  <a:lnTo>
                    <a:pt x="140" y="12"/>
                  </a:lnTo>
                  <a:lnTo>
                    <a:pt x="158" y="28"/>
                  </a:lnTo>
                  <a:lnTo>
                    <a:pt x="174" y="44"/>
                  </a:lnTo>
                  <a:lnTo>
                    <a:pt x="191" y="73"/>
                  </a:lnTo>
                  <a:lnTo>
                    <a:pt x="203" y="104"/>
                  </a:lnTo>
                  <a:lnTo>
                    <a:pt x="210" y="139"/>
                  </a:lnTo>
                  <a:lnTo>
                    <a:pt x="215" y="173"/>
                  </a:lnTo>
                  <a:lnTo>
                    <a:pt x="216" y="211"/>
                  </a:lnTo>
                  <a:lnTo>
                    <a:pt x="210" y="245"/>
                  </a:lnTo>
                  <a:lnTo>
                    <a:pt x="206" y="271"/>
                  </a:lnTo>
                  <a:lnTo>
                    <a:pt x="195" y="299"/>
                  </a:lnTo>
                  <a:lnTo>
                    <a:pt x="176" y="320"/>
                  </a:lnTo>
                  <a:lnTo>
                    <a:pt x="150" y="337"/>
                  </a:lnTo>
                  <a:lnTo>
                    <a:pt x="114" y="344"/>
                  </a:lnTo>
                  <a:lnTo>
                    <a:pt x="78" y="346"/>
                  </a:lnTo>
                  <a:lnTo>
                    <a:pt x="50" y="340"/>
                  </a:lnTo>
                  <a:lnTo>
                    <a:pt x="24" y="325"/>
                  </a:lnTo>
                  <a:lnTo>
                    <a:pt x="9" y="302"/>
                  </a:lnTo>
                  <a:lnTo>
                    <a:pt x="0" y="268"/>
                  </a:lnTo>
                  <a:lnTo>
                    <a:pt x="3" y="236"/>
                  </a:lnTo>
                  <a:lnTo>
                    <a:pt x="17" y="211"/>
                  </a:lnTo>
                  <a:lnTo>
                    <a:pt x="30" y="193"/>
                  </a:lnTo>
                  <a:lnTo>
                    <a:pt x="42" y="175"/>
                  </a:lnTo>
                  <a:lnTo>
                    <a:pt x="47" y="155"/>
                  </a:lnTo>
                  <a:lnTo>
                    <a:pt x="45" y="134"/>
                  </a:lnTo>
                  <a:lnTo>
                    <a:pt x="38" y="109"/>
                  </a:lnTo>
                  <a:lnTo>
                    <a:pt x="32" y="85"/>
                  </a:lnTo>
                  <a:lnTo>
                    <a:pt x="30" y="59"/>
                  </a:lnTo>
                  <a:lnTo>
                    <a:pt x="35" y="34"/>
                  </a:lnTo>
                  <a:lnTo>
                    <a:pt x="45" y="1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2" name="Freeform 48">
              <a:extLst>
                <a:ext uri="{FF2B5EF4-FFF2-40B4-BE49-F238E27FC236}">
                  <a16:creationId xmlns:a16="http://schemas.microsoft.com/office/drawing/2014/main" id="{A51EF9A4-8072-77F6-1E0B-03B939A6B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1515"/>
              <a:ext cx="321" cy="165"/>
            </a:xfrm>
            <a:custGeom>
              <a:avLst/>
              <a:gdLst>
                <a:gd name="T0" fmla="*/ 254 w 321"/>
                <a:gd name="T1" fmla="*/ 36 h 165"/>
                <a:gd name="T2" fmla="*/ 269 w 321"/>
                <a:gd name="T3" fmla="*/ 15 h 165"/>
                <a:gd name="T4" fmla="*/ 294 w 321"/>
                <a:gd name="T5" fmla="*/ 0 h 165"/>
                <a:gd name="T6" fmla="*/ 311 w 321"/>
                <a:gd name="T7" fmla="*/ 3 h 165"/>
                <a:gd name="T8" fmla="*/ 321 w 321"/>
                <a:gd name="T9" fmla="*/ 18 h 165"/>
                <a:gd name="T10" fmla="*/ 318 w 321"/>
                <a:gd name="T11" fmla="*/ 50 h 165"/>
                <a:gd name="T12" fmla="*/ 306 w 321"/>
                <a:gd name="T13" fmla="*/ 80 h 165"/>
                <a:gd name="T14" fmla="*/ 282 w 321"/>
                <a:gd name="T15" fmla="*/ 98 h 165"/>
                <a:gd name="T16" fmla="*/ 243 w 321"/>
                <a:gd name="T17" fmla="*/ 119 h 165"/>
                <a:gd name="T18" fmla="*/ 207 w 321"/>
                <a:gd name="T19" fmla="*/ 147 h 165"/>
                <a:gd name="T20" fmla="*/ 179 w 321"/>
                <a:gd name="T21" fmla="*/ 165 h 165"/>
                <a:gd name="T22" fmla="*/ 162 w 321"/>
                <a:gd name="T23" fmla="*/ 164 h 165"/>
                <a:gd name="T24" fmla="*/ 137 w 321"/>
                <a:gd name="T25" fmla="*/ 149 h 165"/>
                <a:gd name="T26" fmla="*/ 104 w 321"/>
                <a:gd name="T27" fmla="*/ 116 h 165"/>
                <a:gd name="T28" fmla="*/ 75 w 321"/>
                <a:gd name="T29" fmla="*/ 93 h 165"/>
                <a:gd name="T30" fmla="*/ 62 w 321"/>
                <a:gd name="T31" fmla="*/ 98 h 165"/>
                <a:gd name="T32" fmla="*/ 54 w 321"/>
                <a:gd name="T33" fmla="*/ 116 h 165"/>
                <a:gd name="T34" fmla="*/ 50 w 321"/>
                <a:gd name="T35" fmla="*/ 117 h 165"/>
                <a:gd name="T36" fmla="*/ 24 w 321"/>
                <a:gd name="T37" fmla="*/ 120 h 165"/>
                <a:gd name="T38" fmla="*/ 9 w 321"/>
                <a:gd name="T39" fmla="*/ 107 h 165"/>
                <a:gd name="T40" fmla="*/ 2 w 321"/>
                <a:gd name="T41" fmla="*/ 75 h 165"/>
                <a:gd name="T42" fmla="*/ 0 w 321"/>
                <a:gd name="T43" fmla="*/ 30 h 165"/>
                <a:gd name="T44" fmla="*/ 18 w 321"/>
                <a:gd name="T45" fmla="*/ 9 h 165"/>
                <a:gd name="T46" fmla="*/ 45 w 321"/>
                <a:gd name="T47" fmla="*/ 9 h 165"/>
                <a:gd name="T48" fmla="*/ 69 w 321"/>
                <a:gd name="T49" fmla="*/ 20 h 165"/>
                <a:gd name="T50" fmla="*/ 89 w 321"/>
                <a:gd name="T51" fmla="*/ 51 h 165"/>
                <a:gd name="T52" fmla="*/ 104 w 321"/>
                <a:gd name="T53" fmla="*/ 77 h 165"/>
                <a:gd name="T54" fmla="*/ 126 w 321"/>
                <a:gd name="T55" fmla="*/ 101 h 165"/>
                <a:gd name="T56" fmla="*/ 152 w 321"/>
                <a:gd name="T57" fmla="*/ 120 h 165"/>
                <a:gd name="T58" fmla="*/ 171 w 321"/>
                <a:gd name="T59" fmla="*/ 123 h 165"/>
                <a:gd name="T60" fmla="*/ 189 w 321"/>
                <a:gd name="T61" fmla="*/ 116 h 165"/>
                <a:gd name="T62" fmla="*/ 212 w 321"/>
                <a:gd name="T63" fmla="*/ 96 h 165"/>
                <a:gd name="T64" fmla="*/ 231 w 321"/>
                <a:gd name="T65" fmla="*/ 72 h 165"/>
                <a:gd name="T66" fmla="*/ 254 w 321"/>
                <a:gd name="T67" fmla="*/ 36 h 1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21"/>
                <a:gd name="T103" fmla="*/ 0 h 165"/>
                <a:gd name="T104" fmla="*/ 321 w 321"/>
                <a:gd name="T105" fmla="*/ 165 h 1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21" h="165">
                  <a:moveTo>
                    <a:pt x="254" y="36"/>
                  </a:moveTo>
                  <a:lnTo>
                    <a:pt x="269" y="15"/>
                  </a:lnTo>
                  <a:lnTo>
                    <a:pt x="294" y="0"/>
                  </a:lnTo>
                  <a:lnTo>
                    <a:pt x="311" y="3"/>
                  </a:lnTo>
                  <a:lnTo>
                    <a:pt x="321" y="18"/>
                  </a:lnTo>
                  <a:lnTo>
                    <a:pt x="318" y="50"/>
                  </a:lnTo>
                  <a:lnTo>
                    <a:pt x="306" y="80"/>
                  </a:lnTo>
                  <a:lnTo>
                    <a:pt x="282" y="98"/>
                  </a:lnTo>
                  <a:lnTo>
                    <a:pt x="243" y="119"/>
                  </a:lnTo>
                  <a:lnTo>
                    <a:pt x="207" y="147"/>
                  </a:lnTo>
                  <a:lnTo>
                    <a:pt x="179" y="165"/>
                  </a:lnTo>
                  <a:lnTo>
                    <a:pt x="162" y="164"/>
                  </a:lnTo>
                  <a:lnTo>
                    <a:pt x="137" y="149"/>
                  </a:lnTo>
                  <a:lnTo>
                    <a:pt x="104" y="116"/>
                  </a:lnTo>
                  <a:lnTo>
                    <a:pt x="75" y="93"/>
                  </a:lnTo>
                  <a:lnTo>
                    <a:pt x="62" y="98"/>
                  </a:lnTo>
                  <a:lnTo>
                    <a:pt x="54" y="116"/>
                  </a:lnTo>
                  <a:lnTo>
                    <a:pt x="50" y="117"/>
                  </a:lnTo>
                  <a:lnTo>
                    <a:pt x="24" y="120"/>
                  </a:lnTo>
                  <a:lnTo>
                    <a:pt x="9" y="107"/>
                  </a:lnTo>
                  <a:lnTo>
                    <a:pt x="2" y="75"/>
                  </a:lnTo>
                  <a:lnTo>
                    <a:pt x="0" y="30"/>
                  </a:lnTo>
                  <a:lnTo>
                    <a:pt x="18" y="9"/>
                  </a:lnTo>
                  <a:lnTo>
                    <a:pt x="45" y="9"/>
                  </a:lnTo>
                  <a:lnTo>
                    <a:pt x="69" y="20"/>
                  </a:lnTo>
                  <a:lnTo>
                    <a:pt x="89" y="51"/>
                  </a:lnTo>
                  <a:lnTo>
                    <a:pt x="104" y="77"/>
                  </a:lnTo>
                  <a:lnTo>
                    <a:pt x="126" y="101"/>
                  </a:lnTo>
                  <a:lnTo>
                    <a:pt x="152" y="120"/>
                  </a:lnTo>
                  <a:lnTo>
                    <a:pt x="171" y="123"/>
                  </a:lnTo>
                  <a:lnTo>
                    <a:pt x="189" y="116"/>
                  </a:lnTo>
                  <a:lnTo>
                    <a:pt x="212" y="96"/>
                  </a:lnTo>
                  <a:lnTo>
                    <a:pt x="231" y="72"/>
                  </a:lnTo>
                  <a:lnTo>
                    <a:pt x="254" y="36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3" name="Freeform 49">
              <a:extLst>
                <a:ext uri="{FF2B5EF4-FFF2-40B4-BE49-F238E27FC236}">
                  <a16:creationId xmlns:a16="http://schemas.microsoft.com/office/drawing/2014/main" id="{6BF2F10A-0868-7B86-3EC3-37018738E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" y="1530"/>
              <a:ext cx="240" cy="348"/>
            </a:xfrm>
            <a:custGeom>
              <a:avLst/>
              <a:gdLst>
                <a:gd name="T0" fmla="*/ 16 w 240"/>
                <a:gd name="T1" fmla="*/ 2 h 348"/>
                <a:gd name="T2" fmla="*/ 45 w 240"/>
                <a:gd name="T3" fmla="*/ 6 h 348"/>
                <a:gd name="T4" fmla="*/ 67 w 240"/>
                <a:gd name="T5" fmla="*/ 32 h 348"/>
                <a:gd name="T6" fmla="*/ 91 w 240"/>
                <a:gd name="T7" fmla="*/ 57 h 348"/>
                <a:gd name="T8" fmla="*/ 121 w 240"/>
                <a:gd name="T9" fmla="*/ 81 h 348"/>
                <a:gd name="T10" fmla="*/ 144 w 240"/>
                <a:gd name="T11" fmla="*/ 99 h 348"/>
                <a:gd name="T12" fmla="*/ 169 w 240"/>
                <a:gd name="T13" fmla="*/ 113 h 348"/>
                <a:gd name="T14" fmla="*/ 196 w 240"/>
                <a:gd name="T15" fmla="*/ 126 h 348"/>
                <a:gd name="T16" fmla="*/ 219 w 240"/>
                <a:gd name="T17" fmla="*/ 135 h 348"/>
                <a:gd name="T18" fmla="*/ 235 w 240"/>
                <a:gd name="T19" fmla="*/ 147 h 348"/>
                <a:gd name="T20" fmla="*/ 240 w 240"/>
                <a:gd name="T21" fmla="*/ 159 h 348"/>
                <a:gd name="T22" fmla="*/ 231 w 240"/>
                <a:gd name="T23" fmla="*/ 176 h 348"/>
                <a:gd name="T24" fmla="*/ 210 w 240"/>
                <a:gd name="T25" fmla="*/ 191 h 348"/>
                <a:gd name="T26" fmla="*/ 166 w 240"/>
                <a:gd name="T27" fmla="*/ 203 h 348"/>
                <a:gd name="T28" fmla="*/ 127 w 240"/>
                <a:gd name="T29" fmla="*/ 215 h 348"/>
                <a:gd name="T30" fmla="*/ 103 w 240"/>
                <a:gd name="T31" fmla="*/ 230 h 348"/>
                <a:gd name="T32" fmla="*/ 108 w 240"/>
                <a:gd name="T33" fmla="*/ 245 h 348"/>
                <a:gd name="T34" fmla="*/ 109 w 240"/>
                <a:gd name="T35" fmla="*/ 249 h 348"/>
                <a:gd name="T36" fmla="*/ 135 w 240"/>
                <a:gd name="T37" fmla="*/ 273 h 348"/>
                <a:gd name="T38" fmla="*/ 163 w 240"/>
                <a:gd name="T39" fmla="*/ 293 h 348"/>
                <a:gd name="T40" fmla="*/ 189 w 240"/>
                <a:gd name="T41" fmla="*/ 309 h 348"/>
                <a:gd name="T42" fmla="*/ 193 w 240"/>
                <a:gd name="T43" fmla="*/ 317 h 348"/>
                <a:gd name="T44" fmla="*/ 195 w 240"/>
                <a:gd name="T45" fmla="*/ 321 h 348"/>
                <a:gd name="T46" fmla="*/ 192 w 240"/>
                <a:gd name="T47" fmla="*/ 330 h 348"/>
                <a:gd name="T48" fmla="*/ 187 w 240"/>
                <a:gd name="T49" fmla="*/ 333 h 348"/>
                <a:gd name="T50" fmla="*/ 177 w 240"/>
                <a:gd name="T51" fmla="*/ 341 h 348"/>
                <a:gd name="T52" fmla="*/ 172 w 240"/>
                <a:gd name="T53" fmla="*/ 344 h 348"/>
                <a:gd name="T54" fmla="*/ 153 w 240"/>
                <a:gd name="T55" fmla="*/ 348 h 348"/>
                <a:gd name="T56" fmla="*/ 130 w 240"/>
                <a:gd name="T57" fmla="*/ 330 h 348"/>
                <a:gd name="T58" fmla="*/ 112 w 240"/>
                <a:gd name="T59" fmla="*/ 305 h 348"/>
                <a:gd name="T60" fmla="*/ 87 w 240"/>
                <a:gd name="T61" fmla="*/ 270 h 348"/>
                <a:gd name="T62" fmla="*/ 70 w 240"/>
                <a:gd name="T63" fmla="*/ 237 h 348"/>
                <a:gd name="T64" fmla="*/ 69 w 240"/>
                <a:gd name="T65" fmla="*/ 219 h 348"/>
                <a:gd name="T66" fmla="*/ 81 w 240"/>
                <a:gd name="T67" fmla="*/ 203 h 348"/>
                <a:gd name="T68" fmla="*/ 112 w 240"/>
                <a:gd name="T69" fmla="*/ 194 h 348"/>
                <a:gd name="T70" fmla="*/ 148 w 240"/>
                <a:gd name="T71" fmla="*/ 180 h 348"/>
                <a:gd name="T72" fmla="*/ 172 w 240"/>
                <a:gd name="T73" fmla="*/ 173 h 348"/>
                <a:gd name="T74" fmla="*/ 180 w 240"/>
                <a:gd name="T75" fmla="*/ 164 h 348"/>
                <a:gd name="T76" fmla="*/ 175 w 240"/>
                <a:gd name="T77" fmla="*/ 155 h 348"/>
                <a:gd name="T78" fmla="*/ 154 w 240"/>
                <a:gd name="T79" fmla="*/ 141 h 348"/>
                <a:gd name="T80" fmla="*/ 121 w 240"/>
                <a:gd name="T81" fmla="*/ 125 h 348"/>
                <a:gd name="T82" fmla="*/ 85 w 240"/>
                <a:gd name="T83" fmla="*/ 113 h 348"/>
                <a:gd name="T84" fmla="*/ 57 w 240"/>
                <a:gd name="T85" fmla="*/ 101 h 348"/>
                <a:gd name="T86" fmla="*/ 24 w 240"/>
                <a:gd name="T87" fmla="*/ 75 h 348"/>
                <a:gd name="T88" fmla="*/ 9 w 240"/>
                <a:gd name="T89" fmla="*/ 53 h 348"/>
                <a:gd name="T90" fmla="*/ 0 w 240"/>
                <a:gd name="T91" fmla="*/ 24 h 348"/>
                <a:gd name="T92" fmla="*/ 9 w 240"/>
                <a:gd name="T93" fmla="*/ 8 h 348"/>
                <a:gd name="T94" fmla="*/ 22 w 240"/>
                <a:gd name="T95" fmla="*/ 0 h 348"/>
                <a:gd name="T96" fmla="*/ 16 w 240"/>
                <a:gd name="T97" fmla="*/ 2 h 34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0"/>
                <a:gd name="T148" fmla="*/ 0 h 348"/>
                <a:gd name="T149" fmla="*/ 240 w 240"/>
                <a:gd name="T150" fmla="*/ 348 h 34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0" h="348">
                  <a:moveTo>
                    <a:pt x="16" y="2"/>
                  </a:moveTo>
                  <a:lnTo>
                    <a:pt x="45" y="6"/>
                  </a:lnTo>
                  <a:lnTo>
                    <a:pt x="67" y="32"/>
                  </a:lnTo>
                  <a:lnTo>
                    <a:pt x="91" y="57"/>
                  </a:lnTo>
                  <a:lnTo>
                    <a:pt x="121" y="81"/>
                  </a:lnTo>
                  <a:lnTo>
                    <a:pt x="144" y="99"/>
                  </a:lnTo>
                  <a:lnTo>
                    <a:pt x="169" y="113"/>
                  </a:lnTo>
                  <a:lnTo>
                    <a:pt x="196" y="126"/>
                  </a:lnTo>
                  <a:lnTo>
                    <a:pt x="219" y="135"/>
                  </a:lnTo>
                  <a:lnTo>
                    <a:pt x="235" y="147"/>
                  </a:lnTo>
                  <a:lnTo>
                    <a:pt x="240" y="159"/>
                  </a:lnTo>
                  <a:lnTo>
                    <a:pt x="231" y="176"/>
                  </a:lnTo>
                  <a:lnTo>
                    <a:pt x="210" y="191"/>
                  </a:lnTo>
                  <a:lnTo>
                    <a:pt x="166" y="203"/>
                  </a:lnTo>
                  <a:lnTo>
                    <a:pt x="127" y="215"/>
                  </a:lnTo>
                  <a:lnTo>
                    <a:pt x="103" y="230"/>
                  </a:lnTo>
                  <a:lnTo>
                    <a:pt x="108" y="245"/>
                  </a:lnTo>
                  <a:lnTo>
                    <a:pt x="109" y="249"/>
                  </a:lnTo>
                  <a:lnTo>
                    <a:pt x="135" y="273"/>
                  </a:lnTo>
                  <a:lnTo>
                    <a:pt x="163" y="293"/>
                  </a:lnTo>
                  <a:lnTo>
                    <a:pt x="189" y="309"/>
                  </a:lnTo>
                  <a:lnTo>
                    <a:pt x="193" y="317"/>
                  </a:lnTo>
                  <a:lnTo>
                    <a:pt x="195" y="321"/>
                  </a:lnTo>
                  <a:lnTo>
                    <a:pt x="192" y="330"/>
                  </a:lnTo>
                  <a:lnTo>
                    <a:pt x="187" y="333"/>
                  </a:lnTo>
                  <a:lnTo>
                    <a:pt x="177" y="341"/>
                  </a:lnTo>
                  <a:lnTo>
                    <a:pt x="172" y="344"/>
                  </a:lnTo>
                  <a:lnTo>
                    <a:pt x="153" y="348"/>
                  </a:lnTo>
                  <a:lnTo>
                    <a:pt x="130" y="330"/>
                  </a:lnTo>
                  <a:lnTo>
                    <a:pt x="112" y="305"/>
                  </a:lnTo>
                  <a:lnTo>
                    <a:pt x="87" y="270"/>
                  </a:lnTo>
                  <a:lnTo>
                    <a:pt x="70" y="237"/>
                  </a:lnTo>
                  <a:lnTo>
                    <a:pt x="69" y="219"/>
                  </a:lnTo>
                  <a:lnTo>
                    <a:pt x="81" y="203"/>
                  </a:lnTo>
                  <a:lnTo>
                    <a:pt x="112" y="194"/>
                  </a:lnTo>
                  <a:lnTo>
                    <a:pt x="148" y="180"/>
                  </a:lnTo>
                  <a:lnTo>
                    <a:pt x="172" y="173"/>
                  </a:lnTo>
                  <a:lnTo>
                    <a:pt x="180" y="164"/>
                  </a:lnTo>
                  <a:lnTo>
                    <a:pt x="175" y="155"/>
                  </a:lnTo>
                  <a:lnTo>
                    <a:pt x="154" y="141"/>
                  </a:lnTo>
                  <a:lnTo>
                    <a:pt x="121" y="125"/>
                  </a:lnTo>
                  <a:lnTo>
                    <a:pt x="85" y="113"/>
                  </a:lnTo>
                  <a:lnTo>
                    <a:pt x="57" y="101"/>
                  </a:lnTo>
                  <a:lnTo>
                    <a:pt x="24" y="75"/>
                  </a:lnTo>
                  <a:lnTo>
                    <a:pt x="9" y="53"/>
                  </a:lnTo>
                  <a:lnTo>
                    <a:pt x="0" y="24"/>
                  </a:lnTo>
                  <a:lnTo>
                    <a:pt x="9" y="8"/>
                  </a:lnTo>
                  <a:lnTo>
                    <a:pt x="22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4" name="Freeform 50">
              <a:extLst>
                <a:ext uri="{FF2B5EF4-FFF2-40B4-BE49-F238E27FC236}">
                  <a16:creationId xmlns:a16="http://schemas.microsoft.com/office/drawing/2014/main" id="{9F5E13D1-E2EE-FAE7-9D20-D761EC77C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" y="1775"/>
              <a:ext cx="187" cy="420"/>
            </a:xfrm>
            <a:custGeom>
              <a:avLst/>
              <a:gdLst>
                <a:gd name="T0" fmla="*/ 52 w 187"/>
                <a:gd name="T1" fmla="*/ 0 h 420"/>
                <a:gd name="T2" fmla="*/ 67 w 187"/>
                <a:gd name="T3" fmla="*/ 7 h 420"/>
                <a:gd name="T4" fmla="*/ 84 w 187"/>
                <a:gd name="T5" fmla="*/ 21 h 420"/>
                <a:gd name="T6" fmla="*/ 91 w 187"/>
                <a:gd name="T7" fmla="*/ 39 h 420"/>
                <a:gd name="T8" fmla="*/ 103 w 187"/>
                <a:gd name="T9" fmla="*/ 69 h 420"/>
                <a:gd name="T10" fmla="*/ 111 w 187"/>
                <a:gd name="T11" fmla="*/ 102 h 420"/>
                <a:gd name="T12" fmla="*/ 117 w 187"/>
                <a:gd name="T13" fmla="*/ 133 h 420"/>
                <a:gd name="T14" fmla="*/ 114 w 187"/>
                <a:gd name="T15" fmla="*/ 160 h 420"/>
                <a:gd name="T16" fmla="*/ 108 w 187"/>
                <a:gd name="T17" fmla="*/ 181 h 420"/>
                <a:gd name="T18" fmla="*/ 99 w 187"/>
                <a:gd name="T19" fmla="*/ 205 h 420"/>
                <a:gd name="T20" fmla="*/ 82 w 187"/>
                <a:gd name="T21" fmla="*/ 235 h 420"/>
                <a:gd name="T22" fmla="*/ 64 w 187"/>
                <a:gd name="T23" fmla="*/ 265 h 420"/>
                <a:gd name="T24" fmla="*/ 51 w 187"/>
                <a:gd name="T25" fmla="*/ 286 h 420"/>
                <a:gd name="T26" fmla="*/ 43 w 187"/>
                <a:gd name="T27" fmla="*/ 303 h 420"/>
                <a:gd name="T28" fmla="*/ 43 w 187"/>
                <a:gd name="T29" fmla="*/ 319 h 420"/>
                <a:gd name="T30" fmla="*/ 48 w 187"/>
                <a:gd name="T31" fmla="*/ 333 h 420"/>
                <a:gd name="T32" fmla="*/ 72 w 187"/>
                <a:gd name="T33" fmla="*/ 340 h 420"/>
                <a:gd name="T34" fmla="*/ 106 w 187"/>
                <a:gd name="T35" fmla="*/ 349 h 420"/>
                <a:gd name="T36" fmla="*/ 157 w 187"/>
                <a:gd name="T37" fmla="*/ 366 h 420"/>
                <a:gd name="T38" fmla="*/ 181 w 187"/>
                <a:gd name="T39" fmla="*/ 378 h 420"/>
                <a:gd name="T40" fmla="*/ 187 w 187"/>
                <a:gd name="T41" fmla="*/ 391 h 420"/>
                <a:gd name="T42" fmla="*/ 181 w 187"/>
                <a:gd name="T43" fmla="*/ 402 h 420"/>
                <a:gd name="T44" fmla="*/ 163 w 187"/>
                <a:gd name="T45" fmla="*/ 414 h 420"/>
                <a:gd name="T46" fmla="*/ 157 w 187"/>
                <a:gd name="T47" fmla="*/ 415 h 420"/>
                <a:gd name="T48" fmla="*/ 133 w 187"/>
                <a:gd name="T49" fmla="*/ 420 h 420"/>
                <a:gd name="T50" fmla="*/ 121 w 187"/>
                <a:gd name="T51" fmla="*/ 415 h 420"/>
                <a:gd name="T52" fmla="*/ 112 w 187"/>
                <a:gd name="T53" fmla="*/ 405 h 420"/>
                <a:gd name="T54" fmla="*/ 97 w 187"/>
                <a:gd name="T55" fmla="*/ 387 h 420"/>
                <a:gd name="T56" fmla="*/ 73 w 187"/>
                <a:gd name="T57" fmla="*/ 370 h 420"/>
                <a:gd name="T58" fmla="*/ 54 w 187"/>
                <a:gd name="T59" fmla="*/ 367 h 420"/>
                <a:gd name="T60" fmla="*/ 36 w 187"/>
                <a:gd name="T61" fmla="*/ 367 h 420"/>
                <a:gd name="T62" fmla="*/ 22 w 187"/>
                <a:gd name="T63" fmla="*/ 367 h 420"/>
                <a:gd name="T64" fmla="*/ 10 w 187"/>
                <a:gd name="T65" fmla="*/ 360 h 420"/>
                <a:gd name="T66" fmla="*/ 4 w 187"/>
                <a:gd name="T67" fmla="*/ 352 h 420"/>
                <a:gd name="T68" fmla="*/ 0 w 187"/>
                <a:gd name="T69" fmla="*/ 339 h 420"/>
                <a:gd name="T70" fmla="*/ 3 w 187"/>
                <a:gd name="T71" fmla="*/ 327 h 420"/>
                <a:gd name="T72" fmla="*/ 7 w 187"/>
                <a:gd name="T73" fmla="*/ 307 h 420"/>
                <a:gd name="T74" fmla="*/ 15 w 187"/>
                <a:gd name="T75" fmla="*/ 291 h 420"/>
                <a:gd name="T76" fmla="*/ 27 w 187"/>
                <a:gd name="T77" fmla="*/ 264 h 420"/>
                <a:gd name="T78" fmla="*/ 49 w 187"/>
                <a:gd name="T79" fmla="*/ 229 h 420"/>
                <a:gd name="T80" fmla="*/ 64 w 187"/>
                <a:gd name="T81" fmla="*/ 201 h 420"/>
                <a:gd name="T82" fmla="*/ 70 w 187"/>
                <a:gd name="T83" fmla="*/ 175 h 420"/>
                <a:gd name="T84" fmla="*/ 73 w 187"/>
                <a:gd name="T85" fmla="*/ 150 h 420"/>
                <a:gd name="T86" fmla="*/ 64 w 187"/>
                <a:gd name="T87" fmla="*/ 121 h 420"/>
                <a:gd name="T88" fmla="*/ 52 w 187"/>
                <a:gd name="T89" fmla="*/ 97 h 420"/>
                <a:gd name="T90" fmla="*/ 37 w 187"/>
                <a:gd name="T91" fmla="*/ 72 h 420"/>
                <a:gd name="T92" fmla="*/ 25 w 187"/>
                <a:gd name="T93" fmla="*/ 51 h 420"/>
                <a:gd name="T94" fmla="*/ 21 w 187"/>
                <a:gd name="T95" fmla="*/ 30 h 420"/>
                <a:gd name="T96" fmla="*/ 25 w 187"/>
                <a:gd name="T97" fmla="*/ 16 h 420"/>
                <a:gd name="T98" fmla="*/ 33 w 187"/>
                <a:gd name="T99" fmla="*/ 7 h 420"/>
                <a:gd name="T100" fmla="*/ 46 w 187"/>
                <a:gd name="T101" fmla="*/ 3 h 420"/>
                <a:gd name="T102" fmla="*/ 52 w 187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7"/>
                <a:gd name="T157" fmla="*/ 0 h 420"/>
                <a:gd name="T158" fmla="*/ 187 w 187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7" h="420">
                  <a:moveTo>
                    <a:pt x="52" y="0"/>
                  </a:moveTo>
                  <a:lnTo>
                    <a:pt x="67" y="7"/>
                  </a:lnTo>
                  <a:lnTo>
                    <a:pt x="84" y="21"/>
                  </a:lnTo>
                  <a:lnTo>
                    <a:pt x="91" y="39"/>
                  </a:lnTo>
                  <a:lnTo>
                    <a:pt x="103" y="69"/>
                  </a:lnTo>
                  <a:lnTo>
                    <a:pt x="111" y="102"/>
                  </a:lnTo>
                  <a:lnTo>
                    <a:pt x="117" y="133"/>
                  </a:lnTo>
                  <a:lnTo>
                    <a:pt x="114" y="160"/>
                  </a:lnTo>
                  <a:lnTo>
                    <a:pt x="108" y="181"/>
                  </a:lnTo>
                  <a:lnTo>
                    <a:pt x="99" y="205"/>
                  </a:lnTo>
                  <a:lnTo>
                    <a:pt x="82" y="235"/>
                  </a:lnTo>
                  <a:lnTo>
                    <a:pt x="64" y="265"/>
                  </a:lnTo>
                  <a:lnTo>
                    <a:pt x="51" y="286"/>
                  </a:lnTo>
                  <a:lnTo>
                    <a:pt x="43" y="303"/>
                  </a:lnTo>
                  <a:lnTo>
                    <a:pt x="43" y="319"/>
                  </a:lnTo>
                  <a:lnTo>
                    <a:pt x="48" y="333"/>
                  </a:lnTo>
                  <a:lnTo>
                    <a:pt x="72" y="340"/>
                  </a:lnTo>
                  <a:lnTo>
                    <a:pt x="106" y="349"/>
                  </a:lnTo>
                  <a:lnTo>
                    <a:pt x="157" y="366"/>
                  </a:lnTo>
                  <a:lnTo>
                    <a:pt x="181" y="378"/>
                  </a:lnTo>
                  <a:lnTo>
                    <a:pt x="187" y="391"/>
                  </a:lnTo>
                  <a:lnTo>
                    <a:pt x="181" y="402"/>
                  </a:lnTo>
                  <a:lnTo>
                    <a:pt x="163" y="414"/>
                  </a:lnTo>
                  <a:lnTo>
                    <a:pt x="157" y="415"/>
                  </a:lnTo>
                  <a:lnTo>
                    <a:pt x="133" y="420"/>
                  </a:lnTo>
                  <a:lnTo>
                    <a:pt x="121" y="415"/>
                  </a:lnTo>
                  <a:lnTo>
                    <a:pt x="112" y="405"/>
                  </a:lnTo>
                  <a:lnTo>
                    <a:pt x="97" y="387"/>
                  </a:lnTo>
                  <a:lnTo>
                    <a:pt x="73" y="370"/>
                  </a:lnTo>
                  <a:lnTo>
                    <a:pt x="54" y="367"/>
                  </a:lnTo>
                  <a:lnTo>
                    <a:pt x="36" y="367"/>
                  </a:lnTo>
                  <a:lnTo>
                    <a:pt x="22" y="367"/>
                  </a:lnTo>
                  <a:lnTo>
                    <a:pt x="10" y="360"/>
                  </a:lnTo>
                  <a:lnTo>
                    <a:pt x="4" y="352"/>
                  </a:lnTo>
                  <a:lnTo>
                    <a:pt x="0" y="339"/>
                  </a:lnTo>
                  <a:lnTo>
                    <a:pt x="3" y="327"/>
                  </a:lnTo>
                  <a:lnTo>
                    <a:pt x="7" y="307"/>
                  </a:lnTo>
                  <a:lnTo>
                    <a:pt x="15" y="291"/>
                  </a:lnTo>
                  <a:lnTo>
                    <a:pt x="27" y="264"/>
                  </a:lnTo>
                  <a:lnTo>
                    <a:pt x="49" y="229"/>
                  </a:lnTo>
                  <a:lnTo>
                    <a:pt x="64" y="201"/>
                  </a:lnTo>
                  <a:lnTo>
                    <a:pt x="70" y="175"/>
                  </a:lnTo>
                  <a:lnTo>
                    <a:pt x="73" y="150"/>
                  </a:lnTo>
                  <a:lnTo>
                    <a:pt x="64" y="121"/>
                  </a:lnTo>
                  <a:lnTo>
                    <a:pt x="52" y="97"/>
                  </a:lnTo>
                  <a:lnTo>
                    <a:pt x="37" y="72"/>
                  </a:lnTo>
                  <a:lnTo>
                    <a:pt x="25" y="51"/>
                  </a:lnTo>
                  <a:lnTo>
                    <a:pt x="21" y="30"/>
                  </a:lnTo>
                  <a:lnTo>
                    <a:pt x="25" y="16"/>
                  </a:lnTo>
                  <a:lnTo>
                    <a:pt x="33" y="7"/>
                  </a:lnTo>
                  <a:lnTo>
                    <a:pt x="46" y="3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5" name="Freeform 51">
              <a:extLst>
                <a:ext uri="{FF2B5EF4-FFF2-40B4-BE49-F238E27FC236}">
                  <a16:creationId xmlns:a16="http://schemas.microsoft.com/office/drawing/2014/main" id="{18C002DE-6A01-0C34-E7EC-7C79A6167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1773"/>
              <a:ext cx="165" cy="450"/>
            </a:xfrm>
            <a:custGeom>
              <a:avLst/>
              <a:gdLst>
                <a:gd name="T0" fmla="*/ 81 w 165"/>
                <a:gd name="T1" fmla="*/ 49 h 450"/>
                <a:gd name="T2" fmla="*/ 97 w 165"/>
                <a:gd name="T3" fmla="*/ 25 h 450"/>
                <a:gd name="T4" fmla="*/ 123 w 165"/>
                <a:gd name="T5" fmla="*/ 3 h 450"/>
                <a:gd name="T6" fmla="*/ 147 w 165"/>
                <a:gd name="T7" fmla="*/ 0 h 450"/>
                <a:gd name="T8" fmla="*/ 160 w 165"/>
                <a:gd name="T9" fmla="*/ 15 h 450"/>
                <a:gd name="T10" fmla="*/ 165 w 165"/>
                <a:gd name="T11" fmla="*/ 37 h 450"/>
                <a:gd name="T12" fmla="*/ 157 w 165"/>
                <a:gd name="T13" fmla="*/ 60 h 450"/>
                <a:gd name="T14" fmla="*/ 141 w 165"/>
                <a:gd name="T15" fmla="*/ 75 h 450"/>
                <a:gd name="T16" fmla="*/ 112 w 165"/>
                <a:gd name="T17" fmla="*/ 97 h 450"/>
                <a:gd name="T18" fmla="*/ 93 w 165"/>
                <a:gd name="T19" fmla="*/ 120 h 450"/>
                <a:gd name="T20" fmla="*/ 82 w 165"/>
                <a:gd name="T21" fmla="*/ 144 h 450"/>
                <a:gd name="T22" fmla="*/ 78 w 165"/>
                <a:gd name="T23" fmla="*/ 168 h 450"/>
                <a:gd name="T24" fmla="*/ 76 w 165"/>
                <a:gd name="T25" fmla="*/ 195 h 450"/>
                <a:gd name="T26" fmla="*/ 82 w 165"/>
                <a:gd name="T27" fmla="*/ 223 h 450"/>
                <a:gd name="T28" fmla="*/ 82 w 165"/>
                <a:gd name="T29" fmla="*/ 228 h 450"/>
                <a:gd name="T30" fmla="*/ 90 w 165"/>
                <a:gd name="T31" fmla="*/ 261 h 450"/>
                <a:gd name="T32" fmla="*/ 97 w 165"/>
                <a:gd name="T33" fmla="*/ 294 h 450"/>
                <a:gd name="T34" fmla="*/ 108 w 165"/>
                <a:gd name="T35" fmla="*/ 327 h 450"/>
                <a:gd name="T36" fmla="*/ 118 w 165"/>
                <a:gd name="T37" fmla="*/ 351 h 450"/>
                <a:gd name="T38" fmla="*/ 121 w 165"/>
                <a:gd name="T39" fmla="*/ 369 h 450"/>
                <a:gd name="T40" fmla="*/ 114 w 165"/>
                <a:gd name="T41" fmla="*/ 376 h 450"/>
                <a:gd name="T42" fmla="*/ 96 w 165"/>
                <a:gd name="T43" fmla="*/ 385 h 450"/>
                <a:gd name="T44" fmla="*/ 78 w 165"/>
                <a:gd name="T45" fmla="*/ 405 h 450"/>
                <a:gd name="T46" fmla="*/ 67 w 165"/>
                <a:gd name="T47" fmla="*/ 433 h 450"/>
                <a:gd name="T48" fmla="*/ 63 w 165"/>
                <a:gd name="T49" fmla="*/ 447 h 450"/>
                <a:gd name="T50" fmla="*/ 58 w 165"/>
                <a:gd name="T51" fmla="*/ 450 h 450"/>
                <a:gd name="T52" fmla="*/ 48 w 165"/>
                <a:gd name="T53" fmla="*/ 450 h 450"/>
                <a:gd name="T54" fmla="*/ 13 w 165"/>
                <a:gd name="T55" fmla="*/ 438 h 450"/>
                <a:gd name="T56" fmla="*/ 0 w 165"/>
                <a:gd name="T57" fmla="*/ 424 h 450"/>
                <a:gd name="T58" fmla="*/ 3 w 165"/>
                <a:gd name="T59" fmla="*/ 411 h 450"/>
                <a:gd name="T60" fmla="*/ 13 w 165"/>
                <a:gd name="T61" fmla="*/ 396 h 450"/>
                <a:gd name="T62" fmla="*/ 31 w 165"/>
                <a:gd name="T63" fmla="*/ 381 h 450"/>
                <a:gd name="T64" fmla="*/ 61 w 165"/>
                <a:gd name="T65" fmla="*/ 364 h 450"/>
                <a:gd name="T66" fmla="*/ 72 w 165"/>
                <a:gd name="T67" fmla="*/ 349 h 450"/>
                <a:gd name="T68" fmla="*/ 73 w 165"/>
                <a:gd name="T69" fmla="*/ 325 h 450"/>
                <a:gd name="T70" fmla="*/ 69 w 165"/>
                <a:gd name="T71" fmla="*/ 286 h 450"/>
                <a:gd name="T72" fmla="*/ 55 w 165"/>
                <a:gd name="T73" fmla="*/ 241 h 450"/>
                <a:gd name="T74" fmla="*/ 48 w 165"/>
                <a:gd name="T75" fmla="*/ 195 h 450"/>
                <a:gd name="T76" fmla="*/ 42 w 165"/>
                <a:gd name="T77" fmla="*/ 154 h 450"/>
                <a:gd name="T78" fmla="*/ 43 w 165"/>
                <a:gd name="T79" fmla="*/ 127 h 450"/>
                <a:gd name="T80" fmla="*/ 49 w 165"/>
                <a:gd name="T81" fmla="*/ 100 h 450"/>
                <a:gd name="T82" fmla="*/ 58 w 165"/>
                <a:gd name="T83" fmla="*/ 78 h 450"/>
                <a:gd name="T84" fmla="*/ 72 w 165"/>
                <a:gd name="T85" fmla="*/ 57 h 450"/>
                <a:gd name="T86" fmla="*/ 81 w 165"/>
                <a:gd name="T87" fmla="*/ 49 h 4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5"/>
                <a:gd name="T133" fmla="*/ 0 h 450"/>
                <a:gd name="T134" fmla="*/ 165 w 165"/>
                <a:gd name="T135" fmla="*/ 450 h 4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5" h="450">
                  <a:moveTo>
                    <a:pt x="81" y="49"/>
                  </a:moveTo>
                  <a:lnTo>
                    <a:pt x="97" y="25"/>
                  </a:lnTo>
                  <a:lnTo>
                    <a:pt x="123" y="3"/>
                  </a:lnTo>
                  <a:lnTo>
                    <a:pt x="147" y="0"/>
                  </a:lnTo>
                  <a:lnTo>
                    <a:pt x="160" y="15"/>
                  </a:lnTo>
                  <a:lnTo>
                    <a:pt x="165" y="37"/>
                  </a:lnTo>
                  <a:lnTo>
                    <a:pt x="157" y="60"/>
                  </a:lnTo>
                  <a:lnTo>
                    <a:pt x="141" y="75"/>
                  </a:lnTo>
                  <a:lnTo>
                    <a:pt x="112" y="97"/>
                  </a:lnTo>
                  <a:lnTo>
                    <a:pt x="93" y="120"/>
                  </a:lnTo>
                  <a:lnTo>
                    <a:pt x="82" y="144"/>
                  </a:lnTo>
                  <a:lnTo>
                    <a:pt x="78" y="168"/>
                  </a:lnTo>
                  <a:lnTo>
                    <a:pt x="76" y="195"/>
                  </a:lnTo>
                  <a:lnTo>
                    <a:pt x="82" y="223"/>
                  </a:lnTo>
                  <a:lnTo>
                    <a:pt x="82" y="228"/>
                  </a:lnTo>
                  <a:lnTo>
                    <a:pt x="90" y="261"/>
                  </a:lnTo>
                  <a:lnTo>
                    <a:pt x="97" y="294"/>
                  </a:lnTo>
                  <a:lnTo>
                    <a:pt x="108" y="327"/>
                  </a:lnTo>
                  <a:lnTo>
                    <a:pt x="118" y="351"/>
                  </a:lnTo>
                  <a:lnTo>
                    <a:pt x="121" y="369"/>
                  </a:lnTo>
                  <a:lnTo>
                    <a:pt x="114" y="376"/>
                  </a:lnTo>
                  <a:lnTo>
                    <a:pt x="96" y="385"/>
                  </a:lnTo>
                  <a:lnTo>
                    <a:pt x="78" y="405"/>
                  </a:lnTo>
                  <a:lnTo>
                    <a:pt x="67" y="433"/>
                  </a:lnTo>
                  <a:lnTo>
                    <a:pt x="63" y="447"/>
                  </a:lnTo>
                  <a:lnTo>
                    <a:pt x="58" y="450"/>
                  </a:lnTo>
                  <a:lnTo>
                    <a:pt x="48" y="450"/>
                  </a:lnTo>
                  <a:lnTo>
                    <a:pt x="13" y="438"/>
                  </a:lnTo>
                  <a:lnTo>
                    <a:pt x="0" y="424"/>
                  </a:lnTo>
                  <a:lnTo>
                    <a:pt x="3" y="411"/>
                  </a:lnTo>
                  <a:lnTo>
                    <a:pt x="13" y="396"/>
                  </a:lnTo>
                  <a:lnTo>
                    <a:pt x="31" y="381"/>
                  </a:lnTo>
                  <a:lnTo>
                    <a:pt x="61" y="364"/>
                  </a:lnTo>
                  <a:lnTo>
                    <a:pt x="72" y="349"/>
                  </a:lnTo>
                  <a:lnTo>
                    <a:pt x="73" y="325"/>
                  </a:lnTo>
                  <a:lnTo>
                    <a:pt x="69" y="286"/>
                  </a:lnTo>
                  <a:lnTo>
                    <a:pt x="55" y="241"/>
                  </a:lnTo>
                  <a:lnTo>
                    <a:pt x="48" y="195"/>
                  </a:lnTo>
                  <a:lnTo>
                    <a:pt x="42" y="154"/>
                  </a:lnTo>
                  <a:lnTo>
                    <a:pt x="43" y="127"/>
                  </a:lnTo>
                  <a:lnTo>
                    <a:pt x="49" y="100"/>
                  </a:lnTo>
                  <a:lnTo>
                    <a:pt x="58" y="78"/>
                  </a:lnTo>
                  <a:lnTo>
                    <a:pt x="72" y="57"/>
                  </a:lnTo>
                  <a:lnTo>
                    <a:pt x="81" y="49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6" name="Freeform 52">
              <a:extLst>
                <a:ext uri="{FF2B5EF4-FFF2-40B4-BE49-F238E27FC236}">
                  <a16:creationId xmlns:a16="http://schemas.microsoft.com/office/drawing/2014/main" id="{46E1DE18-E0D0-51EB-1991-ECCF5416F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1767"/>
              <a:ext cx="488" cy="476"/>
            </a:xfrm>
            <a:custGeom>
              <a:avLst/>
              <a:gdLst>
                <a:gd name="T0" fmla="*/ 480 w 488"/>
                <a:gd name="T1" fmla="*/ 0 h 476"/>
                <a:gd name="T2" fmla="*/ 432 w 488"/>
                <a:gd name="T3" fmla="*/ 19 h 476"/>
                <a:gd name="T4" fmla="*/ 402 w 488"/>
                <a:gd name="T5" fmla="*/ 45 h 476"/>
                <a:gd name="T6" fmla="*/ 381 w 488"/>
                <a:gd name="T7" fmla="*/ 81 h 476"/>
                <a:gd name="T8" fmla="*/ 363 w 488"/>
                <a:gd name="T9" fmla="*/ 118 h 476"/>
                <a:gd name="T10" fmla="*/ 352 w 488"/>
                <a:gd name="T11" fmla="*/ 160 h 476"/>
                <a:gd name="T12" fmla="*/ 346 w 488"/>
                <a:gd name="T13" fmla="*/ 202 h 476"/>
                <a:gd name="T14" fmla="*/ 337 w 488"/>
                <a:gd name="T15" fmla="*/ 241 h 476"/>
                <a:gd name="T16" fmla="*/ 327 w 488"/>
                <a:gd name="T17" fmla="*/ 265 h 476"/>
                <a:gd name="T18" fmla="*/ 313 w 488"/>
                <a:gd name="T19" fmla="*/ 283 h 476"/>
                <a:gd name="T20" fmla="*/ 294 w 488"/>
                <a:gd name="T21" fmla="*/ 300 h 476"/>
                <a:gd name="T22" fmla="*/ 289 w 488"/>
                <a:gd name="T23" fmla="*/ 301 h 476"/>
                <a:gd name="T24" fmla="*/ 264 w 488"/>
                <a:gd name="T25" fmla="*/ 316 h 476"/>
                <a:gd name="T26" fmla="*/ 223 w 488"/>
                <a:gd name="T27" fmla="*/ 334 h 476"/>
                <a:gd name="T28" fmla="*/ 184 w 488"/>
                <a:gd name="T29" fmla="*/ 354 h 476"/>
                <a:gd name="T30" fmla="*/ 148 w 488"/>
                <a:gd name="T31" fmla="*/ 367 h 476"/>
                <a:gd name="T32" fmla="*/ 127 w 488"/>
                <a:gd name="T33" fmla="*/ 333 h 476"/>
                <a:gd name="T34" fmla="*/ 127 w 488"/>
                <a:gd name="T35" fmla="*/ 337 h 476"/>
                <a:gd name="T36" fmla="*/ 111 w 488"/>
                <a:gd name="T37" fmla="*/ 373 h 476"/>
                <a:gd name="T38" fmla="*/ 88 w 488"/>
                <a:gd name="T39" fmla="*/ 405 h 476"/>
                <a:gd name="T40" fmla="*/ 51 w 488"/>
                <a:gd name="T41" fmla="*/ 435 h 476"/>
                <a:gd name="T42" fmla="*/ 12 w 488"/>
                <a:gd name="T43" fmla="*/ 460 h 476"/>
                <a:gd name="T44" fmla="*/ 0 w 488"/>
                <a:gd name="T45" fmla="*/ 469 h 476"/>
                <a:gd name="T46" fmla="*/ 10 w 488"/>
                <a:gd name="T47" fmla="*/ 474 h 476"/>
                <a:gd name="T48" fmla="*/ 6 w 488"/>
                <a:gd name="T49" fmla="*/ 476 h 476"/>
                <a:gd name="T50" fmla="*/ 64 w 488"/>
                <a:gd name="T51" fmla="*/ 459 h 476"/>
                <a:gd name="T52" fmla="*/ 118 w 488"/>
                <a:gd name="T53" fmla="*/ 448 h 476"/>
                <a:gd name="T54" fmla="*/ 175 w 488"/>
                <a:gd name="T55" fmla="*/ 438 h 476"/>
                <a:gd name="T56" fmla="*/ 204 w 488"/>
                <a:gd name="T57" fmla="*/ 436 h 476"/>
                <a:gd name="T58" fmla="*/ 168 w 488"/>
                <a:gd name="T59" fmla="*/ 393 h 476"/>
                <a:gd name="T60" fmla="*/ 163 w 488"/>
                <a:gd name="T61" fmla="*/ 396 h 476"/>
                <a:gd name="T62" fmla="*/ 217 w 488"/>
                <a:gd name="T63" fmla="*/ 366 h 476"/>
                <a:gd name="T64" fmla="*/ 262 w 488"/>
                <a:gd name="T65" fmla="*/ 342 h 476"/>
                <a:gd name="T66" fmla="*/ 298 w 488"/>
                <a:gd name="T67" fmla="*/ 324 h 476"/>
                <a:gd name="T68" fmla="*/ 328 w 488"/>
                <a:gd name="T69" fmla="*/ 301 h 476"/>
                <a:gd name="T70" fmla="*/ 346 w 488"/>
                <a:gd name="T71" fmla="*/ 279 h 476"/>
                <a:gd name="T72" fmla="*/ 358 w 488"/>
                <a:gd name="T73" fmla="*/ 249 h 476"/>
                <a:gd name="T74" fmla="*/ 367 w 488"/>
                <a:gd name="T75" fmla="*/ 208 h 476"/>
                <a:gd name="T76" fmla="*/ 375 w 488"/>
                <a:gd name="T77" fmla="*/ 171 h 476"/>
                <a:gd name="T78" fmla="*/ 384 w 488"/>
                <a:gd name="T79" fmla="*/ 135 h 476"/>
                <a:gd name="T80" fmla="*/ 394 w 488"/>
                <a:gd name="T81" fmla="*/ 99 h 476"/>
                <a:gd name="T82" fmla="*/ 412 w 488"/>
                <a:gd name="T83" fmla="*/ 69 h 476"/>
                <a:gd name="T84" fmla="*/ 433 w 488"/>
                <a:gd name="T85" fmla="*/ 48 h 476"/>
                <a:gd name="T86" fmla="*/ 465 w 488"/>
                <a:gd name="T87" fmla="*/ 33 h 476"/>
                <a:gd name="T88" fmla="*/ 488 w 488"/>
                <a:gd name="T89" fmla="*/ 22 h 476"/>
                <a:gd name="T90" fmla="*/ 480 w 488"/>
                <a:gd name="T91" fmla="*/ 0 h 4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88"/>
                <a:gd name="T139" fmla="*/ 0 h 476"/>
                <a:gd name="T140" fmla="*/ 488 w 488"/>
                <a:gd name="T141" fmla="*/ 476 h 4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88" h="476">
                  <a:moveTo>
                    <a:pt x="480" y="0"/>
                  </a:moveTo>
                  <a:lnTo>
                    <a:pt x="432" y="19"/>
                  </a:lnTo>
                  <a:lnTo>
                    <a:pt x="402" y="45"/>
                  </a:lnTo>
                  <a:lnTo>
                    <a:pt x="381" y="81"/>
                  </a:lnTo>
                  <a:lnTo>
                    <a:pt x="363" y="118"/>
                  </a:lnTo>
                  <a:lnTo>
                    <a:pt x="352" y="160"/>
                  </a:lnTo>
                  <a:lnTo>
                    <a:pt x="346" y="202"/>
                  </a:lnTo>
                  <a:lnTo>
                    <a:pt x="337" y="241"/>
                  </a:lnTo>
                  <a:lnTo>
                    <a:pt x="327" y="265"/>
                  </a:lnTo>
                  <a:lnTo>
                    <a:pt x="313" y="283"/>
                  </a:lnTo>
                  <a:lnTo>
                    <a:pt x="294" y="300"/>
                  </a:lnTo>
                  <a:lnTo>
                    <a:pt x="289" y="301"/>
                  </a:lnTo>
                  <a:lnTo>
                    <a:pt x="264" y="316"/>
                  </a:lnTo>
                  <a:lnTo>
                    <a:pt x="223" y="334"/>
                  </a:lnTo>
                  <a:lnTo>
                    <a:pt x="184" y="354"/>
                  </a:lnTo>
                  <a:lnTo>
                    <a:pt x="148" y="367"/>
                  </a:lnTo>
                  <a:lnTo>
                    <a:pt x="127" y="333"/>
                  </a:lnTo>
                  <a:lnTo>
                    <a:pt x="127" y="337"/>
                  </a:lnTo>
                  <a:lnTo>
                    <a:pt x="111" y="373"/>
                  </a:lnTo>
                  <a:lnTo>
                    <a:pt x="88" y="405"/>
                  </a:lnTo>
                  <a:lnTo>
                    <a:pt x="51" y="435"/>
                  </a:lnTo>
                  <a:lnTo>
                    <a:pt x="12" y="460"/>
                  </a:lnTo>
                  <a:lnTo>
                    <a:pt x="0" y="469"/>
                  </a:lnTo>
                  <a:lnTo>
                    <a:pt x="10" y="474"/>
                  </a:lnTo>
                  <a:lnTo>
                    <a:pt x="6" y="476"/>
                  </a:lnTo>
                  <a:lnTo>
                    <a:pt x="64" y="459"/>
                  </a:lnTo>
                  <a:lnTo>
                    <a:pt x="118" y="448"/>
                  </a:lnTo>
                  <a:lnTo>
                    <a:pt x="175" y="438"/>
                  </a:lnTo>
                  <a:lnTo>
                    <a:pt x="204" y="436"/>
                  </a:lnTo>
                  <a:lnTo>
                    <a:pt x="168" y="393"/>
                  </a:lnTo>
                  <a:lnTo>
                    <a:pt x="163" y="396"/>
                  </a:lnTo>
                  <a:lnTo>
                    <a:pt x="217" y="366"/>
                  </a:lnTo>
                  <a:lnTo>
                    <a:pt x="262" y="342"/>
                  </a:lnTo>
                  <a:lnTo>
                    <a:pt x="298" y="324"/>
                  </a:lnTo>
                  <a:lnTo>
                    <a:pt x="328" y="301"/>
                  </a:lnTo>
                  <a:lnTo>
                    <a:pt x="346" y="279"/>
                  </a:lnTo>
                  <a:lnTo>
                    <a:pt x="358" y="249"/>
                  </a:lnTo>
                  <a:lnTo>
                    <a:pt x="367" y="208"/>
                  </a:lnTo>
                  <a:lnTo>
                    <a:pt x="375" y="171"/>
                  </a:lnTo>
                  <a:lnTo>
                    <a:pt x="384" y="135"/>
                  </a:lnTo>
                  <a:lnTo>
                    <a:pt x="394" y="99"/>
                  </a:lnTo>
                  <a:lnTo>
                    <a:pt x="412" y="69"/>
                  </a:lnTo>
                  <a:lnTo>
                    <a:pt x="433" y="48"/>
                  </a:lnTo>
                  <a:lnTo>
                    <a:pt x="465" y="33"/>
                  </a:lnTo>
                  <a:lnTo>
                    <a:pt x="488" y="22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37" name="Group 53">
              <a:extLst>
                <a:ext uri="{FF2B5EF4-FFF2-40B4-BE49-F238E27FC236}">
                  <a16:creationId xmlns:a16="http://schemas.microsoft.com/office/drawing/2014/main" id="{BC95152B-41E5-1DF6-22D9-162EE94CAA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0" y="768"/>
              <a:ext cx="230" cy="1456"/>
              <a:chOff x="2720" y="768"/>
              <a:chExt cx="230" cy="1456"/>
            </a:xfrm>
          </p:grpSpPr>
          <p:sp>
            <p:nvSpPr>
              <p:cNvPr id="38" name="Freeform 54">
                <a:extLst>
                  <a:ext uri="{FF2B5EF4-FFF2-40B4-BE49-F238E27FC236}">
                    <a16:creationId xmlns:a16="http://schemas.microsoft.com/office/drawing/2014/main" id="{77394814-D04B-6429-3805-3F9AFC5C7E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795"/>
                <a:ext cx="230" cy="293"/>
              </a:xfrm>
              <a:custGeom>
                <a:avLst/>
                <a:gdLst>
                  <a:gd name="T0" fmla="*/ 147 w 230"/>
                  <a:gd name="T1" fmla="*/ 264 h 293"/>
                  <a:gd name="T2" fmla="*/ 170 w 230"/>
                  <a:gd name="T3" fmla="*/ 252 h 293"/>
                  <a:gd name="T4" fmla="*/ 182 w 230"/>
                  <a:gd name="T5" fmla="*/ 234 h 293"/>
                  <a:gd name="T6" fmla="*/ 192 w 230"/>
                  <a:gd name="T7" fmla="*/ 204 h 293"/>
                  <a:gd name="T8" fmla="*/ 198 w 230"/>
                  <a:gd name="T9" fmla="*/ 165 h 293"/>
                  <a:gd name="T10" fmla="*/ 195 w 230"/>
                  <a:gd name="T11" fmla="*/ 111 h 293"/>
                  <a:gd name="T12" fmla="*/ 192 w 230"/>
                  <a:gd name="T13" fmla="*/ 81 h 293"/>
                  <a:gd name="T14" fmla="*/ 167 w 230"/>
                  <a:gd name="T15" fmla="*/ 84 h 293"/>
                  <a:gd name="T16" fmla="*/ 177 w 230"/>
                  <a:gd name="T17" fmla="*/ 2 h 293"/>
                  <a:gd name="T18" fmla="*/ 230 w 230"/>
                  <a:gd name="T19" fmla="*/ 69 h 293"/>
                  <a:gd name="T20" fmla="*/ 212 w 230"/>
                  <a:gd name="T21" fmla="*/ 77 h 293"/>
                  <a:gd name="T22" fmla="*/ 219 w 230"/>
                  <a:gd name="T23" fmla="*/ 125 h 293"/>
                  <a:gd name="T24" fmla="*/ 219 w 230"/>
                  <a:gd name="T25" fmla="*/ 129 h 293"/>
                  <a:gd name="T26" fmla="*/ 219 w 230"/>
                  <a:gd name="T27" fmla="*/ 179 h 293"/>
                  <a:gd name="T28" fmla="*/ 218 w 230"/>
                  <a:gd name="T29" fmla="*/ 183 h 293"/>
                  <a:gd name="T30" fmla="*/ 210 w 230"/>
                  <a:gd name="T31" fmla="*/ 222 h 293"/>
                  <a:gd name="T32" fmla="*/ 197 w 230"/>
                  <a:gd name="T33" fmla="*/ 258 h 293"/>
                  <a:gd name="T34" fmla="*/ 174 w 230"/>
                  <a:gd name="T35" fmla="*/ 279 h 293"/>
                  <a:gd name="T36" fmla="*/ 143 w 230"/>
                  <a:gd name="T37" fmla="*/ 288 h 293"/>
                  <a:gd name="T38" fmla="*/ 113 w 230"/>
                  <a:gd name="T39" fmla="*/ 293 h 293"/>
                  <a:gd name="T40" fmla="*/ 84 w 230"/>
                  <a:gd name="T41" fmla="*/ 290 h 293"/>
                  <a:gd name="T42" fmla="*/ 57 w 230"/>
                  <a:gd name="T43" fmla="*/ 279 h 293"/>
                  <a:gd name="T44" fmla="*/ 33 w 230"/>
                  <a:gd name="T45" fmla="*/ 257 h 293"/>
                  <a:gd name="T46" fmla="*/ 17 w 230"/>
                  <a:gd name="T47" fmla="*/ 227 h 293"/>
                  <a:gd name="T48" fmla="*/ 8 w 230"/>
                  <a:gd name="T49" fmla="*/ 192 h 293"/>
                  <a:gd name="T50" fmla="*/ 5 w 230"/>
                  <a:gd name="T51" fmla="*/ 153 h 293"/>
                  <a:gd name="T52" fmla="*/ 8 w 230"/>
                  <a:gd name="T53" fmla="*/ 116 h 293"/>
                  <a:gd name="T54" fmla="*/ 21 w 230"/>
                  <a:gd name="T55" fmla="*/ 89 h 293"/>
                  <a:gd name="T56" fmla="*/ 0 w 230"/>
                  <a:gd name="T57" fmla="*/ 72 h 293"/>
                  <a:gd name="T58" fmla="*/ 50 w 230"/>
                  <a:gd name="T59" fmla="*/ 0 h 293"/>
                  <a:gd name="T60" fmla="*/ 60 w 230"/>
                  <a:gd name="T61" fmla="*/ 92 h 293"/>
                  <a:gd name="T62" fmla="*/ 36 w 230"/>
                  <a:gd name="T63" fmla="*/ 90 h 293"/>
                  <a:gd name="T64" fmla="*/ 26 w 230"/>
                  <a:gd name="T65" fmla="*/ 128 h 293"/>
                  <a:gd name="T66" fmla="*/ 26 w 230"/>
                  <a:gd name="T67" fmla="*/ 162 h 293"/>
                  <a:gd name="T68" fmla="*/ 29 w 230"/>
                  <a:gd name="T69" fmla="*/ 192 h 293"/>
                  <a:gd name="T70" fmla="*/ 38 w 230"/>
                  <a:gd name="T71" fmla="*/ 221 h 293"/>
                  <a:gd name="T72" fmla="*/ 54 w 230"/>
                  <a:gd name="T73" fmla="*/ 242 h 293"/>
                  <a:gd name="T74" fmla="*/ 74 w 230"/>
                  <a:gd name="T75" fmla="*/ 258 h 293"/>
                  <a:gd name="T76" fmla="*/ 99 w 230"/>
                  <a:gd name="T77" fmla="*/ 267 h 293"/>
                  <a:gd name="T78" fmla="*/ 125 w 230"/>
                  <a:gd name="T79" fmla="*/ 267 h 293"/>
                  <a:gd name="T80" fmla="*/ 147 w 230"/>
                  <a:gd name="T81" fmla="*/ 264 h 2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0"/>
                  <a:gd name="T124" fmla="*/ 0 h 293"/>
                  <a:gd name="T125" fmla="*/ 230 w 230"/>
                  <a:gd name="T126" fmla="*/ 293 h 2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0" h="293">
                    <a:moveTo>
                      <a:pt x="147" y="264"/>
                    </a:moveTo>
                    <a:lnTo>
                      <a:pt x="170" y="252"/>
                    </a:lnTo>
                    <a:lnTo>
                      <a:pt x="182" y="234"/>
                    </a:lnTo>
                    <a:lnTo>
                      <a:pt x="192" y="204"/>
                    </a:lnTo>
                    <a:lnTo>
                      <a:pt x="198" y="165"/>
                    </a:lnTo>
                    <a:lnTo>
                      <a:pt x="195" y="111"/>
                    </a:lnTo>
                    <a:lnTo>
                      <a:pt x="192" y="81"/>
                    </a:lnTo>
                    <a:lnTo>
                      <a:pt x="167" y="84"/>
                    </a:lnTo>
                    <a:lnTo>
                      <a:pt x="177" y="2"/>
                    </a:lnTo>
                    <a:lnTo>
                      <a:pt x="230" y="69"/>
                    </a:lnTo>
                    <a:lnTo>
                      <a:pt x="212" y="77"/>
                    </a:lnTo>
                    <a:lnTo>
                      <a:pt x="219" y="125"/>
                    </a:lnTo>
                    <a:lnTo>
                      <a:pt x="219" y="129"/>
                    </a:lnTo>
                    <a:lnTo>
                      <a:pt x="219" y="179"/>
                    </a:lnTo>
                    <a:lnTo>
                      <a:pt x="218" y="183"/>
                    </a:lnTo>
                    <a:lnTo>
                      <a:pt x="210" y="222"/>
                    </a:lnTo>
                    <a:lnTo>
                      <a:pt x="197" y="258"/>
                    </a:lnTo>
                    <a:lnTo>
                      <a:pt x="174" y="279"/>
                    </a:lnTo>
                    <a:lnTo>
                      <a:pt x="143" y="288"/>
                    </a:lnTo>
                    <a:lnTo>
                      <a:pt x="113" y="293"/>
                    </a:lnTo>
                    <a:lnTo>
                      <a:pt x="84" y="290"/>
                    </a:lnTo>
                    <a:lnTo>
                      <a:pt x="57" y="279"/>
                    </a:lnTo>
                    <a:lnTo>
                      <a:pt x="33" y="257"/>
                    </a:lnTo>
                    <a:lnTo>
                      <a:pt x="17" y="227"/>
                    </a:lnTo>
                    <a:lnTo>
                      <a:pt x="8" y="192"/>
                    </a:lnTo>
                    <a:lnTo>
                      <a:pt x="5" y="153"/>
                    </a:lnTo>
                    <a:lnTo>
                      <a:pt x="8" y="116"/>
                    </a:lnTo>
                    <a:lnTo>
                      <a:pt x="21" y="89"/>
                    </a:lnTo>
                    <a:lnTo>
                      <a:pt x="0" y="72"/>
                    </a:lnTo>
                    <a:lnTo>
                      <a:pt x="50" y="0"/>
                    </a:lnTo>
                    <a:lnTo>
                      <a:pt x="60" y="92"/>
                    </a:lnTo>
                    <a:lnTo>
                      <a:pt x="36" y="90"/>
                    </a:lnTo>
                    <a:lnTo>
                      <a:pt x="26" y="128"/>
                    </a:lnTo>
                    <a:lnTo>
                      <a:pt x="26" y="162"/>
                    </a:lnTo>
                    <a:lnTo>
                      <a:pt x="29" y="192"/>
                    </a:lnTo>
                    <a:lnTo>
                      <a:pt x="38" y="221"/>
                    </a:lnTo>
                    <a:lnTo>
                      <a:pt x="54" y="242"/>
                    </a:lnTo>
                    <a:lnTo>
                      <a:pt x="74" y="258"/>
                    </a:lnTo>
                    <a:lnTo>
                      <a:pt x="99" y="267"/>
                    </a:lnTo>
                    <a:lnTo>
                      <a:pt x="125" y="267"/>
                    </a:lnTo>
                    <a:lnTo>
                      <a:pt x="147" y="264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9" name="Freeform 55">
                <a:extLst>
                  <a:ext uri="{FF2B5EF4-FFF2-40B4-BE49-F238E27FC236}">
                    <a16:creationId xmlns:a16="http://schemas.microsoft.com/office/drawing/2014/main" id="{56C69D97-D1E0-462E-FCC2-EC1A41609E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768"/>
                <a:ext cx="96" cy="1456"/>
              </a:xfrm>
              <a:custGeom>
                <a:avLst/>
                <a:gdLst>
                  <a:gd name="T0" fmla="*/ 27 w 96"/>
                  <a:gd name="T1" fmla="*/ 306 h 1456"/>
                  <a:gd name="T2" fmla="*/ 28 w 96"/>
                  <a:gd name="T3" fmla="*/ 78 h 1456"/>
                  <a:gd name="T4" fmla="*/ 0 w 96"/>
                  <a:gd name="T5" fmla="*/ 80 h 1456"/>
                  <a:gd name="T6" fmla="*/ 40 w 96"/>
                  <a:gd name="T7" fmla="*/ 0 h 1456"/>
                  <a:gd name="T8" fmla="*/ 73 w 96"/>
                  <a:gd name="T9" fmla="*/ 80 h 1456"/>
                  <a:gd name="T10" fmla="*/ 45 w 96"/>
                  <a:gd name="T11" fmla="*/ 75 h 1456"/>
                  <a:gd name="T12" fmla="*/ 46 w 96"/>
                  <a:gd name="T13" fmla="*/ 306 h 1456"/>
                  <a:gd name="T14" fmla="*/ 55 w 96"/>
                  <a:gd name="T15" fmla="*/ 582 h 1456"/>
                  <a:gd name="T16" fmla="*/ 70 w 96"/>
                  <a:gd name="T17" fmla="*/ 815 h 1456"/>
                  <a:gd name="T18" fmla="*/ 81 w 96"/>
                  <a:gd name="T19" fmla="*/ 1129 h 1456"/>
                  <a:gd name="T20" fmla="*/ 79 w 96"/>
                  <a:gd name="T21" fmla="*/ 1134 h 1456"/>
                  <a:gd name="T22" fmla="*/ 94 w 96"/>
                  <a:gd name="T23" fmla="*/ 1398 h 1456"/>
                  <a:gd name="T24" fmla="*/ 96 w 96"/>
                  <a:gd name="T25" fmla="*/ 1446 h 1456"/>
                  <a:gd name="T26" fmla="*/ 88 w 96"/>
                  <a:gd name="T27" fmla="*/ 1455 h 1456"/>
                  <a:gd name="T28" fmla="*/ 76 w 96"/>
                  <a:gd name="T29" fmla="*/ 1456 h 1456"/>
                  <a:gd name="T30" fmla="*/ 67 w 96"/>
                  <a:gd name="T31" fmla="*/ 1447 h 1456"/>
                  <a:gd name="T32" fmla="*/ 64 w 96"/>
                  <a:gd name="T33" fmla="*/ 1438 h 1456"/>
                  <a:gd name="T34" fmla="*/ 51 w 96"/>
                  <a:gd name="T35" fmla="*/ 911 h 1456"/>
                  <a:gd name="T36" fmla="*/ 34 w 96"/>
                  <a:gd name="T37" fmla="*/ 540 h 1456"/>
                  <a:gd name="T38" fmla="*/ 27 w 96"/>
                  <a:gd name="T39" fmla="*/ 306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6"/>
                  <a:gd name="T61" fmla="*/ 0 h 1456"/>
                  <a:gd name="T62" fmla="*/ 96 w 96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6" h="1456">
                    <a:moveTo>
                      <a:pt x="27" y="306"/>
                    </a:moveTo>
                    <a:lnTo>
                      <a:pt x="28" y="78"/>
                    </a:lnTo>
                    <a:lnTo>
                      <a:pt x="0" y="80"/>
                    </a:lnTo>
                    <a:lnTo>
                      <a:pt x="40" y="0"/>
                    </a:lnTo>
                    <a:lnTo>
                      <a:pt x="73" y="80"/>
                    </a:lnTo>
                    <a:lnTo>
                      <a:pt x="45" y="75"/>
                    </a:lnTo>
                    <a:lnTo>
                      <a:pt x="46" y="306"/>
                    </a:lnTo>
                    <a:lnTo>
                      <a:pt x="55" y="582"/>
                    </a:lnTo>
                    <a:lnTo>
                      <a:pt x="70" y="815"/>
                    </a:lnTo>
                    <a:lnTo>
                      <a:pt x="81" y="1129"/>
                    </a:lnTo>
                    <a:lnTo>
                      <a:pt x="79" y="1134"/>
                    </a:lnTo>
                    <a:lnTo>
                      <a:pt x="94" y="1398"/>
                    </a:lnTo>
                    <a:lnTo>
                      <a:pt x="96" y="1446"/>
                    </a:lnTo>
                    <a:lnTo>
                      <a:pt x="88" y="1455"/>
                    </a:lnTo>
                    <a:lnTo>
                      <a:pt x="76" y="1456"/>
                    </a:lnTo>
                    <a:lnTo>
                      <a:pt x="67" y="1447"/>
                    </a:lnTo>
                    <a:lnTo>
                      <a:pt x="64" y="1438"/>
                    </a:lnTo>
                    <a:lnTo>
                      <a:pt x="51" y="911"/>
                    </a:lnTo>
                    <a:lnTo>
                      <a:pt x="34" y="540"/>
                    </a:lnTo>
                    <a:lnTo>
                      <a:pt x="27" y="30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40" name="AutoShape 55">
            <a:extLst>
              <a:ext uri="{FF2B5EF4-FFF2-40B4-BE49-F238E27FC236}">
                <a16:creationId xmlns:a16="http://schemas.microsoft.com/office/drawing/2014/main" id="{13E6A0F7-75DA-85DE-3873-BD6A75D78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8161" y="4557718"/>
            <a:ext cx="1838591" cy="1290366"/>
          </a:xfrm>
          <a:prstGeom prst="wedgeRoundRectCallout">
            <a:avLst>
              <a:gd name="adj1" fmla="val 57580"/>
              <a:gd name="adj2" fmla="val -31614"/>
              <a:gd name="adj3" fmla="val 16667"/>
            </a:avLst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give you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worst case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B591F38-ED3F-C2D5-51FA-7834E9224348}"/>
              </a:ext>
            </a:extLst>
          </p:cNvPr>
          <p:cNvSpPr/>
          <p:nvPr/>
        </p:nvSpPr>
        <p:spPr>
          <a:xfrm>
            <a:off x="7696200" y="1999495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6FBA309-26E2-B78D-BC15-8FF89212C9C3}"/>
              </a:ext>
            </a:extLst>
          </p:cNvPr>
          <p:cNvSpPr/>
          <p:nvPr/>
        </p:nvSpPr>
        <p:spPr>
          <a:xfrm>
            <a:off x="7143951" y="1981200"/>
            <a:ext cx="552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FD3B226-6BD4-C453-1A67-07095D8F5E0A}"/>
              </a:ext>
            </a:extLst>
          </p:cNvPr>
          <p:cNvSpPr/>
          <p:nvPr/>
        </p:nvSpPr>
        <p:spPr>
          <a:xfrm>
            <a:off x="1271452" y="200025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67006D8-7D42-08D1-A6EB-71E5DD2EFE03}"/>
              </a:ext>
            </a:extLst>
          </p:cNvPr>
          <p:cNvSpPr/>
          <p:nvPr/>
        </p:nvSpPr>
        <p:spPr>
          <a:xfrm>
            <a:off x="2595899" y="20193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DDE6A95-40A1-F1C9-8CDF-EB02F0898176}"/>
              </a:ext>
            </a:extLst>
          </p:cNvPr>
          <p:cNvCxnSpPr/>
          <p:nvPr/>
        </p:nvCxnSpPr>
        <p:spPr bwMode="auto">
          <a:xfrm>
            <a:off x="1376136" y="1984119"/>
            <a:ext cx="0" cy="444313"/>
          </a:xfrm>
          <a:prstGeom prst="line">
            <a:avLst/>
          </a:prstGeom>
          <a:noFill/>
          <a:ln w="127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0907237-C4A7-BA2D-9AA6-53CFBCEC4C71}"/>
              </a:ext>
            </a:extLst>
          </p:cNvPr>
          <p:cNvCxnSpPr/>
          <p:nvPr/>
        </p:nvCxnSpPr>
        <p:spPr bwMode="auto">
          <a:xfrm>
            <a:off x="7150100" y="1981387"/>
            <a:ext cx="0" cy="444313"/>
          </a:xfrm>
          <a:prstGeom prst="line">
            <a:avLst/>
          </a:prstGeom>
          <a:noFill/>
          <a:ln w="127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B7442C1-CFC4-7895-184E-B59B74B12534}"/>
              </a:ext>
            </a:extLst>
          </p:cNvPr>
          <p:cNvCxnSpPr/>
          <p:nvPr/>
        </p:nvCxnSpPr>
        <p:spPr bwMode="auto">
          <a:xfrm>
            <a:off x="2590800" y="2006600"/>
            <a:ext cx="0" cy="444313"/>
          </a:xfrm>
          <a:prstGeom prst="line">
            <a:avLst/>
          </a:prstGeom>
          <a:noFill/>
          <a:ln w="127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D5BD5C0-3B16-3225-0E16-299AB9D6ECF6}"/>
              </a:ext>
            </a:extLst>
          </p:cNvPr>
          <p:cNvCxnSpPr/>
          <p:nvPr/>
        </p:nvCxnSpPr>
        <p:spPr bwMode="auto">
          <a:xfrm>
            <a:off x="7708900" y="1990981"/>
            <a:ext cx="0" cy="444313"/>
          </a:xfrm>
          <a:prstGeom prst="line">
            <a:avLst/>
          </a:prstGeom>
          <a:noFill/>
          <a:ln w="127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2365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7" grpId="0" animBg="1"/>
      <p:bldP spid="15" grpId="0" uiExpand="1" build="allAtOnce"/>
      <p:bldP spid="40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4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3A4C-A28D-31BF-3207-32074AED9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18A3468B-0EAC-A035-5FB3-B1FC64A6B166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0DA7D4A3-5D92-80D7-88A8-4A04F08DE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8C24DE24-25BE-7349-9C49-176DC252A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C4FE7E41-F919-11A2-BBA2-48C1C6868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2" name="Picture 11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B1D73378-B72A-10FA-F48B-1AD4414151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33" y="229063"/>
            <a:ext cx="965133" cy="988405"/>
          </a:xfrm>
          <a:prstGeom prst="rect">
            <a:avLst/>
          </a:prstGeom>
        </p:spPr>
      </p:pic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BFF97567-5F7C-4C18-4497-D4EDA8D8F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1437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74">
            <a:extLst>
              <a:ext uri="{FF2B5EF4-FFF2-40B4-BE49-F238E27FC236}">
                <a16:creationId xmlns:a16="http://schemas.microsoft.com/office/drawing/2014/main" id="{D37CEBF1-00CE-05EA-6E14-67A89BE7A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E90A14C3-5A68-35D2-CF29-A0ADE6DEAABD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6357" y="5429250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2F488612-F7E6-ED13-C0B2-433747C494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B09312DF-51DE-8883-C771-A68E6C7EA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883A88BE-8EF1-BB32-2E6A-CE34C20EB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F349E3D9-34F7-CC1B-405C-1505EAB0C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AC581155-9C34-02A0-3929-66E891682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BAFBC6C4-48F7-BEEC-F7DF-8BD7036BD3CD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42" name="Text Box 74">
            <a:extLst>
              <a:ext uri="{FF2B5EF4-FFF2-40B4-BE49-F238E27FC236}">
                <a16:creationId xmlns:a16="http://schemas.microsoft.com/office/drawing/2014/main" id="{93F350A5-05C1-FE86-27CA-423C8B3C5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469" y="6288198"/>
            <a:ext cx="389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6" name="Text Box 74">
            <a:extLst>
              <a:ext uri="{FF2B5EF4-FFF2-40B4-BE49-F238E27FC236}">
                <a16:creationId xmlns:a16="http://schemas.microsoft.com/office/drawing/2014/main" id="{0CEDB353-58EA-02E1-2D60-582D5B378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1921" y="1958719"/>
            <a:ext cx="4403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M(I)=J(I)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8" name="Text Box 74">
            <a:extLst>
              <a:ext uri="{FF2B5EF4-FFF2-40B4-BE49-F238E27FC236}">
                <a16:creationId xmlns:a16="http://schemas.microsoft.com/office/drawing/2014/main" id="{0E54D5C1-744D-9E94-4520-5506D9810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51" y="1963198"/>
            <a:ext cx="38234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  <p:sp>
        <p:nvSpPr>
          <p:cNvPr id="2" name="AutoShape 46">
            <a:extLst>
              <a:ext uri="{FF2B5EF4-FFF2-40B4-BE49-F238E27FC236}">
                <a16:creationId xmlns:a16="http://schemas.microsoft.com/office/drawing/2014/main" id="{675995F9-8DCF-E0AD-A21E-B26FB6677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792" y="2459688"/>
            <a:ext cx="3431567" cy="2065561"/>
          </a:xfrm>
          <a:prstGeom prst="wedgeRoundRectCallout">
            <a:avLst>
              <a:gd name="adj1" fmla="val 27962"/>
              <a:gd name="adj2" fmla="val -52522"/>
              <a:gd name="adj3" fmla="val 16667"/>
            </a:avLst>
          </a:prstGeom>
          <a:noFill/>
          <a:ln w="127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Java J.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" name="AutoShape 46">
            <a:extLst>
              <a:ext uri="{FF2B5EF4-FFF2-40B4-BE49-F238E27FC236}">
                <a16:creationId xmlns:a16="http://schemas.microsoft.com/office/drawing/2014/main" id="{3AC8B1DE-A661-E5B5-8452-E7B83FC50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07" y="2507636"/>
            <a:ext cx="2876893" cy="1691070"/>
          </a:xfrm>
          <a:prstGeom prst="wedgeRoundRectCallout">
            <a:avLst>
              <a:gd name="adj1" fmla="val -22063"/>
              <a:gd name="adj2" fmla="val -51931"/>
              <a:gd name="adj3" fmla="val 16667"/>
            </a:avLst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A is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58DEB50-04E5-AE99-7320-CAD1AE628D26}"/>
              </a:ext>
            </a:extLst>
          </p:cNvPr>
          <p:cNvSpPr/>
          <p:nvPr/>
        </p:nvSpPr>
        <p:spPr>
          <a:xfrm>
            <a:off x="4667250" y="630555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5" name="AutoShape 46">
            <a:extLst>
              <a:ext uri="{FF2B5EF4-FFF2-40B4-BE49-F238E27FC236}">
                <a16:creationId xmlns:a16="http://schemas.microsoft.com/office/drawing/2014/main" id="{7BB8F934-6087-D272-8B2C-67F0005D1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255860"/>
            <a:ext cx="4877055" cy="1673130"/>
          </a:xfrm>
          <a:prstGeom prst="wedgeRoundRectCallout">
            <a:avLst>
              <a:gd name="adj1" fmla="val 53638"/>
              <a:gd name="adj2" fmla="val 33894"/>
              <a:gd name="adj3" fmla="val 16667"/>
            </a:avLst>
          </a:prstGeom>
          <a:noFill/>
          <a:ln w="1270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constructs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Adversary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arbitrary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by transitivity.</a:t>
            </a:r>
          </a:p>
        </p:txBody>
      </p:sp>
      <p:grpSp>
        <p:nvGrpSpPr>
          <p:cNvPr id="29" name="Group 45">
            <a:extLst>
              <a:ext uri="{FF2B5EF4-FFF2-40B4-BE49-F238E27FC236}">
                <a16:creationId xmlns:a16="http://schemas.microsoft.com/office/drawing/2014/main" id="{7FFAE938-AE87-5237-214F-B04D5CB81D78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614760" y="4004689"/>
            <a:ext cx="601279" cy="1428750"/>
            <a:chOff x="2593" y="768"/>
            <a:chExt cx="849" cy="1475"/>
          </a:xfrm>
        </p:grpSpPr>
        <p:sp>
          <p:nvSpPr>
            <p:cNvPr id="30" name="Freeform 46">
              <a:extLst>
                <a:ext uri="{FF2B5EF4-FFF2-40B4-BE49-F238E27FC236}">
                  <a16:creationId xmlns:a16="http://schemas.microsoft.com/office/drawing/2014/main" id="{FA9E9BDC-71AC-5FBE-D206-3FC581B0B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" y="1179"/>
              <a:ext cx="302" cy="308"/>
            </a:xfrm>
            <a:custGeom>
              <a:avLst/>
              <a:gdLst>
                <a:gd name="T0" fmla="*/ 220 w 302"/>
                <a:gd name="T1" fmla="*/ 225 h 308"/>
                <a:gd name="T2" fmla="*/ 220 w 302"/>
                <a:gd name="T3" fmla="*/ 197 h 308"/>
                <a:gd name="T4" fmla="*/ 216 w 302"/>
                <a:gd name="T5" fmla="*/ 159 h 308"/>
                <a:gd name="T6" fmla="*/ 208 w 302"/>
                <a:gd name="T7" fmla="*/ 135 h 308"/>
                <a:gd name="T8" fmla="*/ 198 w 302"/>
                <a:gd name="T9" fmla="*/ 116 h 308"/>
                <a:gd name="T10" fmla="*/ 181 w 302"/>
                <a:gd name="T11" fmla="*/ 93 h 308"/>
                <a:gd name="T12" fmla="*/ 193 w 302"/>
                <a:gd name="T13" fmla="*/ 80 h 308"/>
                <a:gd name="T14" fmla="*/ 199 w 302"/>
                <a:gd name="T15" fmla="*/ 60 h 308"/>
                <a:gd name="T16" fmla="*/ 196 w 302"/>
                <a:gd name="T17" fmla="*/ 38 h 308"/>
                <a:gd name="T18" fmla="*/ 184 w 302"/>
                <a:gd name="T19" fmla="*/ 18 h 308"/>
                <a:gd name="T20" fmla="*/ 163 w 302"/>
                <a:gd name="T21" fmla="*/ 5 h 308"/>
                <a:gd name="T22" fmla="*/ 142 w 302"/>
                <a:gd name="T23" fmla="*/ 0 h 308"/>
                <a:gd name="T24" fmla="*/ 136 w 302"/>
                <a:gd name="T25" fmla="*/ 9 h 308"/>
                <a:gd name="T26" fmla="*/ 148 w 302"/>
                <a:gd name="T27" fmla="*/ 15 h 308"/>
                <a:gd name="T28" fmla="*/ 160 w 302"/>
                <a:gd name="T29" fmla="*/ 23 h 308"/>
                <a:gd name="T30" fmla="*/ 172 w 302"/>
                <a:gd name="T31" fmla="*/ 39 h 308"/>
                <a:gd name="T32" fmla="*/ 171 w 302"/>
                <a:gd name="T33" fmla="*/ 57 h 308"/>
                <a:gd name="T34" fmla="*/ 157 w 302"/>
                <a:gd name="T35" fmla="*/ 71 h 308"/>
                <a:gd name="T36" fmla="*/ 151 w 302"/>
                <a:gd name="T37" fmla="*/ 74 h 308"/>
                <a:gd name="T38" fmla="*/ 117 w 302"/>
                <a:gd name="T39" fmla="*/ 71 h 308"/>
                <a:gd name="T40" fmla="*/ 93 w 302"/>
                <a:gd name="T41" fmla="*/ 74 h 308"/>
                <a:gd name="T42" fmla="*/ 69 w 302"/>
                <a:gd name="T43" fmla="*/ 84 h 308"/>
                <a:gd name="T44" fmla="*/ 64 w 302"/>
                <a:gd name="T45" fmla="*/ 87 h 308"/>
                <a:gd name="T46" fmla="*/ 45 w 302"/>
                <a:gd name="T47" fmla="*/ 75 h 308"/>
                <a:gd name="T48" fmla="*/ 28 w 302"/>
                <a:gd name="T49" fmla="*/ 59 h 308"/>
                <a:gd name="T50" fmla="*/ 25 w 302"/>
                <a:gd name="T51" fmla="*/ 48 h 308"/>
                <a:gd name="T52" fmla="*/ 30 w 302"/>
                <a:gd name="T53" fmla="*/ 36 h 308"/>
                <a:gd name="T54" fmla="*/ 43 w 302"/>
                <a:gd name="T55" fmla="*/ 29 h 308"/>
                <a:gd name="T56" fmla="*/ 48 w 302"/>
                <a:gd name="T57" fmla="*/ 20 h 308"/>
                <a:gd name="T58" fmla="*/ 40 w 302"/>
                <a:gd name="T59" fmla="*/ 15 h 308"/>
                <a:gd name="T60" fmla="*/ 25 w 302"/>
                <a:gd name="T61" fmla="*/ 18 h 308"/>
                <a:gd name="T62" fmla="*/ 6 w 302"/>
                <a:gd name="T63" fmla="*/ 36 h 308"/>
                <a:gd name="T64" fmla="*/ 0 w 302"/>
                <a:gd name="T65" fmla="*/ 56 h 308"/>
                <a:gd name="T66" fmla="*/ 6 w 302"/>
                <a:gd name="T67" fmla="*/ 74 h 308"/>
                <a:gd name="T68" fmla="*/ 22 w 302"/>
                <a:gd name="T69" fmla="*/ 93 h 308"/>
                <a:gd name="T70" fmla="*/ 40 w 302"/>
                <a:gd name="T71" fmla="*/ 107 h 308"/>
                <a:gd name="T72" fmla="*/ 25 w 302"/>
                <a:gd name="T73" fmla="*/ 140 h 308"/>
                <a:gd name="T74" fmla="*/ 22 w 302"/>
                <a:gd name="T75" fmla="*/ 171 h 308"/>
                <a:gd name="T76" fmla="*/ 24 w 302"/>
                <a:gd name="T77" fmla="*/ 204 h 308"/>
                <a:gd name="T78" fmla="*/ 27 w 302"/>
                <a:gd name="T79" fmla="*/ 233 h 308"/>
                <a:gd name="T80" fmla="*/ 39 w 302"/>
                <a:gd name="T81" fmla="*/ 258 h 308"/>
                <a:gd name="T82" fmla="*/ 55 w 302"/>
                <a:gd name="T83" fmla="*/ 278 h 308"/>
                <a:gd name="T84" fmla="*/ 79 w 302"/>
                <a:gd name="T85" fmla="*/ 293 h 308"/>
                <a:gd name="T86" fmla="*/ 99 w 302"/>
                <a:gd name="T87" fmla="*/ 303 h 308"/>
                <a:gd name="T88" fmla="*/ 124 w 302"/>
                <a:gd name="T89" fmla="*/ 308 h 308"/>
                <a:gd name="T90" fmla="*/ 148 w 302"/>
                <a:gd name="T91" fmla="*/ 308 h 308"/>
                <a:gd name="T92" fmla="*/ 172 w 302"/>
                <a:gd name="T93" fmla="*/ 305 h 308"/>
                <a:gd name="T94" fmla="*/ 196 w 302"/>
                <a:gd name="T95" fmla="*/ 297 h 308"/>
                <a:gd name="T96" fmla="*/ 208 w 302"/>
                <a:gd name="T97" fmla="*/ 284 h 308"/>
                <a:gd name="T98" fmla="*/ 220 w 302"/>
                <a:gd name="T99" fmla="*/ 266 h 308"/>
                <a:gd name="T100" fmla="*/ 253 w 302"/>
                <a:gd name="T101" fmla="*/ 278 h 308"/>
                <a:gd name="T102" fmla="*/ 273 w 302"/>
                <a:gd name="T103" fmla="*/ 288 h 308"/>
                <a:gd name="T104" fmla="*/ 288 w 302"/>
                <a:gd name="T105" fmla="*/ 290 h 308"/>
                <a:gd name="T106" fmla="*/ 298 w 302"/>
                <a:gd name="T107" fmla="*/ 281 h 308"/>
                <a:gd name="T108" fmla="*/ 302 w 302"/>
                <a:gd name="T109" fmla="*/ 269 h 308"/>
                <a:gd name="T110" fmla="*/ 294 w 302"/>
                <a:gd name="T111" fmla="*/ 254 h 308"/>
                <a:gd name="T112" fmla="*/ 270 w 302"/>
                <a:gd name="T113" fmla="*/ 243 h 308"/>
                <a:gd name="T114" fmla="*/ 238 w 302"/>
                <a:gd name="T115" fmla="*/ 236 h 308"/>
                <a:gd name="T116" fmla="*/ 220 w 302"/>
                <a:gd name="T117" fmla="*/ 225 h 3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2"/>
                <a:gd name="T178" fmla="*/ 0 h 308"/>
                <a:gd name="T179" fmla="*/ 302 w 302"/>
                <a:gd name="T180" fmla="*/ 308 h 3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2" h="308">
                  <a:moveTo>
                    <a:pt x="220" y="225"/>
                  </a:moveTo>
                  <a:lnTo>
                    <a:pt x="220" y="197"/>
                  </a:lnTo>
                  <a:lnTo>
                    <a:pt x="216" y="159"/>
                  </a:lnTo>
                  <a:lnTo>
                    <a:pt x="208" y="135"/>
                  </a:lnTo>
                  <a:lnTo>
                    <a:pt x="198" y="116"/>
                  </a:lnTo>
                  <a:lnTo>
                    <a:pt x="181" y="93"/>
                  </a:lnTo>
                  <a:lnTo>
                    <a:pt x="193" y="80"/>
                  </a:lnTo>
                  <a:lnTo>
                    <a:pt x="199" y="60"/>
                  </a:lnTo>
                  <a:lnTo>
                    <a:pt x="196" y="38"/>
                  </a:lnTo>
                  <a:lnTo>
                    <a:pt x="184" y="18"/>
                  </a:lnTo>
                  <a:lnTo>
                    <a:pt x="163" y="5"/>
                  </a:lnTo>
                  <a:lnTo>
                    <a:pt x="142" y="0"/>
                  </a:lnTo>
                  <a:lnTo>
                    <a:pt x="136" y="9"/>
                  </a:lnTo>
                  <a:lnTo>
                    <a:pt x="148" y="15"/>
                  </a:lnTo>
                  <a:lnTo>
                    <a:pt x="160" y="23"/>
                  </a:lnTo>
                  <a:lnTo>
                    <a:pt x="172" y="39"/>
                  </a:lnTo>
                  <a:lnTo>
                    <a:pt x="171" y="57"/>
                  </a:lnTo>
                  <a:lnTo>
                    <a:pt x="157" y="71"/>
                  </a:lnTo>
                  <a:lnTo>
                    <a:pt x="151" y="74"/>
                  </a:lnTo>
                  <a:lnTo>
                    <a:pt x="117" y="71"/>
                  </a:lnTo>
                  <a:lnTo>
                    <a:pt x="93" y="74"/>
                  </a:lnTo>
                  <a:lnTo>
                    <a:pt x="69" y="84"/>
                  </a:lnTo>
                  <a:lnTo>
                    <a:pt x="64" y="87"/>
                  </a:lnTo>
                  <a:lnTo>
                    <a:pt x="45" y="75"/>
                  </a:lnTo>
                  <a:lnTo>
                    <a:pt x="28" y="59"/>
                  </a:lnTo>
                  <a:lnTo>
                    <a:pt x="25" y="48"/>
                  </a:lnTo>
                  <a:lnTo>
                    <a:pt x="30" y="36"/>
                  </a:lnTo>
                  <a:lnTo>
                    <a:pt x="43" y="29"/>
                  </a:lnTo>
                  <a:lnTo>
                    <a:pt x="48" y="20"/>
                  </a:lnTo>
                  <a:lnTo>
                    <a:pt x="40" y="15"/>
                  </a:lnTo>
                  <a:lnTo>
                    <a:pt x="25" y="18"/>
                  </a:lnTo>
                  <a:lnTo>
                    <a:pt x="6" y="36"/>
                  </a:lnTo>
                  <a:lnTo>
                    <a:pt x="0" y="56"/>
                  </a:lnTo>
                  <a:lnTo>
                    <a:pt x="6" y="74"/>
                  </a:lnTo>
                  <a:lnTo>
                    <a:pt x="22" y="93"/>
                  </a:lnTo>
                  <a:lnTo>
                    <a:pt x="40" y="107"/>
                  </a:lnTo>
                  <a:lnTo>
                    <a:pt x="25" y="140"/>
                  </a:lnTo>
                  <a:lnTo>
                    <a:pt x="22" y="171"/>
                  </a:lnTo>
                  <a:lnTo>
                    <a:pt x="24" y="204"/>
                  </a:lnTo>
                  <a:lnTo>
                    <a:pt x="27" y="233"/>
                  </a:lnTo>
                  <a:lnTo>
                    <a:pt x="39" y="258"/>
                  </a:lnTo>
                  <a:lnTo>
                    <a:pt x="55" y="278"/>
                  </a:lnTo>
                  <a:lnTo>
                    <a:pt x="79" y="293"/>
                  </a:lnTo>
                  <a:lnTo>
                    <a:pt x="99" y="303"/>
                  </a:lnTo>
                  <a:lnTo>
                    <a:pt x="124" y="308"/>
                  </a:lnTo>
                  <a:lnTo>
                    <a:pt x="148" y="308"/>
                  </a:lnTo>
                  <a:lnTo>
                    <a:pt x="172" y="305"/>
                  </a:lnTo>
                  <a:lnTo>
                    <a:pt x="196" y="297"/>
                  </a:lnTo>
                  <a:lnTo>
                    <a:pt x="208" y="284"/>
                  </a:lnTo>
                  <a:lnTo>
                    <a:pt x="220" y="266"/>
                  </a:lnTo>
                  <a:lnTo>
                    <a:pt x="253" y="278"/>
                  </a:lnTo>
                  <a:lnTo>
                    <a:pt x="273" y="288"/>
                  </a:lnTo>
                  <a:lnTo>
                    <a:pt x="288" y="290"/>
                  </a:lnTo>
                  <a:lnTo>
                    <a:pt x="298" y="281"/>
                  </a:lnTo>
                  <a:lnTo>
                    <a:pt x="302" y="269"/>
                  </a:lnTo>
                  <a:lnTo>
                    <a:pt x="294" y="254"/>
                  </a:lnTo>
                  <a:lnTo>
                    <a:pt x="270" y="243"/>
                  </a:lnTo>
                  <a:lnTo>
                    <a:pt x="238" y="236"/>
                  </a:lnTo>
                  <a:lnTo>
                    <a:pt x="220" y="22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1" name="Freeform 47">
              <a:extLst>
                <a:ext uri="{FF2B5EF4-FFF2-40B4-BE49-F238E27FC236}">
                  <a16:creationId xmlns:a16="http://schemas.microsoft.com/office/drawing/2014/main" id="{EBC80BBE-FF67-4B99-785A-332C1D1CF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1498"/>
              <a:ext cx="216" cy="346"/>
            </a:xfrm>
            <a:custGeom>
              <a:avLst/>
              <a:gdLst>
                <a:gd name="T0" fmla="*/ 45 w 216"/>
                <a:gd name="T1" fmla="*/ 18 h 346"/>
                <a:gd name="T2" fmla="*/ 57 w 216"/>
                <a:gd name="T3" fmla="*/ 8 h 346"/>
                <a:gd name="T4" fmla="*/ 78 w 216"/>
                <a:gd name="T5" fmla="*/ 0 h 346"/>
                <a:gd name="T6" fmla="*/ 99 w 216"/>
                <a:gd name="T7" fmla="*/ 2 h 346"/>
                <a:gd name="T8" fmla="*/ 117 w 216"/>
                <a:gd name="T9" fmla="*/ 5 h 346"/>
                <a:gd name="T10" fmla="*/ 140 w 216"/>
                <a:gd name="T11" fmla="*/ 12 h 346"/>
                <a:gd name="T12" fmla="*/ 158 w 216"/>
                <a:gd name="T13" fmla="*/ 28 h 346"/>
                <a:gd name="T14" fmla="*/ 174 w 216"/>
                <a:gd name="T15" fmla="*/ 44 h 346"/>
                <a:gd name="T16" fmla="*/ 191 w 216"/>
                <a:gd name="T17" fmla="*/ 73 h 346"/>
                <a:gd name="T18" fmla="*/ 203 w 216"/>
                <a:gd name="T19" fmla="*/ 104 h 346"/>
                <a:gd name="T20" fmla="*/ 210 w 216"/>
                <a:gd name="T21" fmla="*/ 139 h 346"/>
                <a:gd name="T22" fmla="*/ 215 w 216"/>
                <a:gd name="T23" fmla="*/ 173 h 346"/>
                <a:gd name="T24" fmla="*/ 216 w 216"/>
                <a:gd name="T25" fmla="*/ 211 h 346"/>
                <a:gd name="T26" fmla="*/ 210 w 216"/>
                <a:gd name="T27" fmla="*/ 245 h 346"/>
                <a:gd name="T28" fmla="*/ 206 w 216"/>
                <a:gd name="T29" fmla="*/ 271 h 346"/>
                <a:gd name="T30" fmla="*/ 195 w 216"/>
                <a:gd name="T31" fmla="*/ 299 h 346"/>
                <a:gd name="T32" fmla="*/ 176 w 216"/>
                <a:gd name="T33" fmla="*/ 320 h 346"/>
                <a:gd name="T34" fmla="*/ 150 w 216"/>
                <a:gd name="T35" fmla="*/ 337 h 346"/>
                <a:gd name="T36" fmla="*/ 114 w 216"/>
                <a:gd name="T37" fmla="*/ 344 h 346"/>
                <a:gd name="T38" fmla="*/ 78 w 216"/>
                <a:gd name="T39" fmla="*/ 346 h 346"/>
                <a:gd name="T40" fmla="*/ 50 w 216"/>
                <a:gd name="T41" fmla="*/ 340 h 346"/>
                <a:gd name="T42" fmla="*/ 24 w 216"/>
                <a:gd name="T43" fmla="*/ 325 h 346"/>
                <a:gd name="T44" fmla="*/ 9 w 216"/>
                <a:gd name="T45" fmla="*/ 302 h 346"/>
                <a:gd name="T46" fmla="*/ 0 w 216"/>
                <a:gd name="T47" fmla="*/ 268 h 346"/>
                <a:gd name="T48" fmla="*/ 3 w 216"/>
                <a:gd name="T49" fmla="*/ 236 h 346"/>
                <a:gd name="T50" fmla="*/ 17 w 216"/>
                <a:gd name="T51" fmla="*/ 211 h 346"/>
                <a:gd name="T52" fmla="*/ 30 w 216"/>
                <a:gd name="T53" fmla="*/ 193 h 346"/>
                <a:gd name="T54" fmla="*/ 42 w 216"/>
                <a:gd name="T55" fmla="*/ 175 h 346"/>
                <a:gd name="T56" fmla="*/ 47 w 216"/>
                <a:gd name="T57" fmla="*/ 155 h 346"/>
                <a:gd name="T58" fmla="*/ 45 w 216"/>
                <a:gd name="T59" fmla="*/ 134 h 346"/>
                <a:gd name="T60" fmla="*/ 38 w 216"/>
                <a:gd name="T61" fmla="*/ 109 h 346"/>
                <a:gd name="T62" fmla="*/ 32 w 216"/>
                <a:gd name="T63" fmla="*/ 85 h 346"/>
                <a:gd name="T64" fmla="*/ 30 w 216"/>
                <a:gd name="T65" fmla="*/ 59 h 346"/>
                <a:gd name="T66" fmla="*/ 35 w 216"/>
                <a:gd name="T67" fmla="*/ 34 h 346"/>
                <a:gd name="T68" fmla="*/ 45 w 216"/>
                <a:gd name="T69" fmla="*/ 18 h 3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6"/>
                <a:gd name="T106" fmla="*/ 0 h 346"/>
                <a:gd name="T107" fmla="*/ 216 w 216"/>
                <a:gd name="T108" fmla="*/ 346 h 3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6" h="346">
                  <a:moveTo>
                    <a:pt x="45" y="18"/>
                  </a:moveTo>
                  <a:lnTo>
                    <a:pt x="57" y="8"/>
                  </a:lnTo>
                  <a:lnTo>
                    <a:pt x="78" y="0"/>
                  </a:lnTo>
                  <a:lnTo>
                    <a:pt x="99" y="2"/>
                  </a:lnTo>
                  <a:lnTo>
                    <a:pt x="117" y="5"/>
                  </a:lnTo>
                  <a:lnTo>
                    <a:pt x="140" y="12"/>
                  </a:lnTo>
                  <a:lnTo>
                    <a:pt x="158" y="28"/>
                  </a:lnTo>
                  <a:lnTo>
                    <a:pt x="174" y="44"/>
                  </a:lnTo>
                  <a:lnTo>
                    <a:pt x="191" y="73"/>
                  </a:lnTo>
                  <a:lnTo>
                    <a:pt x="203" y="104"/>
                  </a:lnTo>
                  <a:lnTo>
                    <a:pt x="210" y="139"/>
                  </a:lnTo>
                  <a:lnTo>
                    <a:pt x="215" y="173"/>
                  </a:lnTo>
                  <a:lnTo>
                    <a:pt x="216" y="211"/>
                  </a:lnTo>
                  <a:lnTo>
                    <a:pt x="210" y="245"/>
                  </a:lnTo>
                  <a:lnTo>
                    <a:pt x="206" y="271"/>
                  </a:lnTo>
                  <a:lnTo>
                    <a:pt x="195" y="299"/>
                  </a:lnTo>
                  <a:lnTo>
                    <a:pt x="176" y="320"/>
                  </a:lnTo>
                  <a:lnTo>
                    <a:pt x="150" y="337"/>
                  </a:lnTo>
                  <a:lnTo>
                    <a:pt x="114" y="344"/>
                  </a:lnTo>
                  <a:lnTo>
                    <a:pt x="78" y="346"/>
                  </a:lnTo>
                  <a:lnTo>
                    <a:pt x="50" y="340"/>
                  </a:lnTo>
                  <a:lnTo>
                    <a:pt x="24" y="325"/>
                  </a:lnTo>
                  <a:lnTo>
                    <a:pt x="9" y="302"/>
                  </a:lnTo>
                  <a:lnTo>
                    <a:pt x="0" y="268"/>
                  </a:lnTo>
                  <a:lnTo>
                    <a:pt x="3" y="236"/>
                  </a:lnTo>
                  <a:lnTo>
                    <a:pt x="17" y="211"/>
                  </a:lnTo>
                  <a:lnTo>
                    <a:pt x="30" y="193"/>
                  </a:lnTo>
                  <a:lnTo>
                    <a:pt x="42" y="175"/>
                  </a:lnTo>
                  <a:lnTo>
                    <a:pt x="47" y="155"/>
                  </a:lnTo>
                  <a:lnTo>
                    <a:pt x="45" y="134"/>
                  </a:lnTo>
                  <a:lnTo>
                    <a:pt x="38" y="109"/>
                  </a:lnTo>
                  <a:lnTo>
                    <a:pt x="32" y="85"/>
                  </a:lnTo>
                  <a:lnTo>
                    <a:pt x="30" y="59"/>
                  </a:lnTo>
                  <a:lnTo>
                    <a:pt x="35" y="34"/>
                  </a:lnTo>
                  <a:lnTo>
                    <a:pt x="45" y="1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2" name="Freeform 48">
              <a:extLst>
                <a:ext uri="{FF2B5EF4-FFF2-40B4-BE49-F238E27FC236}">
                  <a16:creationId xmlns:a16="http://schemas.microsoft.com/office/drawing/2014/main" id="{DA82DB8B-3BA0-3328-00E0-01901DC64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1515"/>
              <a:ext cx="321" cy="165"/>
            </a:xfrm>
            <a:custGeom>
              <a:avLst/>
              <a:gdLst>
                <a:gd name="T0" fmla="*/ 254 w 321"/>
                <a:gd name="T1" fmla="*/ 36 h 165"/>
                <a:gd name="T2" fmla="*/ 269 w 321"/>
                <a:gd name="T3" fmla="*/ 15 h 165"/>
                <a:gd name="T4" fmla="*/ 294 w 321"/>
                <a:gd name="T5" fmla="*/ 0 h 165"/>
                <a:gd name="T6" fmla="*/ 311 w 321"/>
                <a:gd name="T7" fmla="*/ 3 h 165"/>
                <a:gd name="T8" fmla="*/ 321 w 321"/>
                <a:gd name="T9" fmla="*/ 18 h 165"/>
                <a:gd name="T10" fmla="*/ 318 w 321"/>
                <a:gd name="T11" fmla="*/ 50 h 165"/>
                <a:gd name="T12" fmla="*/ 306 w 321"/>
                <a:gd name="T13" fmla="*/ 80 h 165"/>
                <a:gd name="T14" fmla="*/ 282 w 321"/>
                <a:gd name="T15" fmla="*/ 98 h 165"/>
                <a:gd name="T16" fmla="*/ 243 w 321"/>
                <a:gd name="T17" fmla="*/ 119 h 165"/>
                <a:gd name="T18" fmla="*/ 207 w 321"/>
                <a:gd name="T19" fmla="*/ 147 h 165"/>
                <a:gd name="T20" fmla="*/ 179 w 321"/>
                <a:gd name="T21" fmla="*/ 165 h 165"/>
                <a:gd name="T22" fmla="*/ 162 w 321"/>
                <a:gd name="T23" fmla="*/ 164 h 165"/>
                <a:gd name="T24" fmla="*/ 137 w 321"/>
                <a:gd name="T25" fmla="*/ 149 h 165"/>
                <a:gd name="T26" fmla="*/ 104 w 321"/>
                <a:gd name="T27" fmla="*/ 116 h 165"/>
                <a:gd name="T28" fmla="*/ 75 w 321"/>
                <a:gd name="T29" fmla="*/ 93 h 165"/>
                <a:gd name="T30" fmla="*/ 62 w 321"/>
                <a:gd name="T31" fmla="*/ 98 h 165"/>
                <a:gd name="T32" fmla="*/ 54 w 321"/>
                <a:gd name="T33" fmla="*/ 116 h 165"/>
                <a:gd name="T34" fmla="*/ 50 w 321"/>
                <a:gd name="T35" fmla="*/ 117 h 165"/>
                <a:gd name="T36" fmla="*/ 24 w 321"/>
                <a:gd name="T37" fmla="*/ 120 h 165"/>
                <a:gd name="T38" fmla="*/ 9 w 321"/>
                <a:gd name="T39" fmla="*/ 107 h 165"/>
                <a:gd name="T40" fmla="*/ 2 w 321"/>
                <a:gd name="T41" fmla="*/ 75 h 165"/>
                <a:gd name="T42" fmla="*/ 0 w 321"/>
                <a:gd name="T43" fmla="*/ 30 h 165"/>
                <a:gd name="T44" fmla="*/ 18 w 321"/>
                <a:gd name="T45" fmla="*/ 9 h 165"/>
                <a:gd name="T46" fmla="*/ 45 w 321"/>
                <a:gd name="T47" fmla="*/ 9 h 165"/>
                <a:gd name="T48" fmla="*/ 69 w 321"/>
                <a:gd name="T49" fmla="*/ 20 h 165"/>
                <a:gd name="T50" fmla="*/ 89 w 321"/>
                <a:gd name="T51" fmla="*/ 51 h 165"/>
                <a:gd name="T52" fmla="*/ 104 w 321"/>
                <a:gd name="T53" fmla="*/ 77 h 165"/>
                <a:gd name="T54" fmla="*/ 126 w 321"/>
                <a:gd name="T55" fmla="*/ 101 h 165"/>
                <a:gd name="T56" fmla="*/ 152 w 321"/>
                <a:gd name="T57" fmla="*/ 120 h 165"/>
                <a:gd name="T58" fmla="*/ 171 w 321"/>
                <a:gd name="T59" fmla="*/ 123 h 165"/>
                <a:gd name="T60" fmla="*/ 189 w 321"/>
                <a:gd name="T61" fmla="*/ 116 h 165"/>
                <a:gd name="T62" fmla="*/ 212 w 321"/>
                <a:gd name="T63" fmla="*/ 96 h 165"/>
                <a:gd name="T64" fmla="*/ 231 w 321"/>
                <a:gd name="T65" fmla="*/ 72 h 165"/>
                <a:gd name="T66" fmla="*/ 254 w 321"/>
                <a:gd name="T67" fmla="*/ 36 h 1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21"/>
                <a:gd name="T103" fmla="*/ 0 h 165"/>
                <a:gd name="T104" fmla="*/ 321 w 321"/>
                <a:gd name="T105" fmla="*/ 165 h 1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21" h="165">
                  <a:moveTo>
                    <a:pt x="254" y="36"/>
                  </a:moveTo>
                  <a:lnTo>
                    <a:pt x="269" y="15"/>
                  </a:lnTo>
                  <a:lnTo>
                    <a:pt x="294" y="0"/>
                  </a:lnTo>
                  <a:lnTo>
                    <a:pt x="311" y="3"/>
                  </a:lnTo>
                  <a:lnTo>
                    <a:pt x="321" y="18"/>
                  </a:lnTo>
                  <a:lnTo>
                    <a:pt x="318" y="50"/>
                  </a:lnTo>
                  <a:lnTo>
                    <a:pt x="306" y="80"/>
                  </a:lnTo>
                  <a:lnTo>
                    <a:pt x="282" y="98"/>
                  </a:lnTo>
                  <a:lnTo>
                    <a:pt x="243" y="119"/>
                  </a:lnTo>
                  <a:lnTo>
                    <a:pt x="207" y="147"/>
                  </a:lnTo>
                  <a:lnTo>
                    <a:pt x="179" y="165"/>
                  </a:lnTo>
                  <a:lnTo>
                    <a:pt x="162" y="164"/>
                  </a:lnTo>
                  <a:lnTo>
                    <a:pt x="137" y="149"/>
                  </a:lnTo>
                  <a:lnTo>
                    <a:pt x="104" y="116"/>
                  </a:lnTo>
                  <a:lnTo>
                    <a:pt x="75" y="93"/>
                  </a:lnTo>
                  <a:lnTo>
                    <a:pt x="62" y="98"/>
                  </a:lnTo>
                  <a:lnTo>
                    <a:pt x="54" y="116"/>
                  </a:lnTo>
                  <a:lnTo>
                    <a:pt x="50" y="117"/>
                  </a:lnTo>
                  <a:lnTo>
                    <a:pt x="24" y="120"/>
                  </a:lnTo>
                  <a:lnTo>
                    <a:pt x="9" y="107"/>
                  </a:lnTo>
                  <a:lnTo>
                    <a:pt x="2" y="75"/>
                  </a:lnTo>
                  <a:lnTo>
                    <a:pt x="0" y="30"/>
                  </a:lnTo>
                  <a:lnTo>
                    <a:pt x="18" y="9"/>
                  </a:lnTo>
                  <a:lnTo>
                    <a:pt x="45" y="9"/>
                  </a:lnTo>
                  <a:lnTo>
                    <a:pt x="69" y="20"/>
                  </a:lnTo>
                  <a:lnTo>
                    <a:pt x="89" y="51"/>
                  </a:lnTo>
                  <a:lnTo>
                    <a:pt x="104" y="77"/>
                  </a:lnTo>
                  <a:lnTo>
                    <a:pt x="126" y="101"/>
                  </a:lnTo>
                  <a:lnTo>
                    <a:pt x="152" y="120"/>
                  </a:lnTo>
                  <a:lnTo>
                    <a:pt x="171" y="123"/>
                  </a:lnTo>
                  <a:lnTo>
                    <a:pt x="189" y="116"/>
                  </a:lnTo>
                  <a:lnTo>
                    <a:pt x="212" y="96"/>
                  </a:lnTo>
                  <a:lnTo>
                    <a:pt x="231" y="72"/>
                  </a:lnTo>
                  <a:lnTo>
                    <a:pt x="254" y="36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3" name="Freeform 49">
              <a:extLst>
                <a:ext uri="{FF2B5EF4-FFF2-40B4-BE49-F238E27FC236}">
                  <a16:creationId xmlns:a16="http://schemas.microsoft.com/office/drawing/2014/main" id="{E0BD9009-1583-BD0E-72F4-A470206D1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" y="1530"/>
              <a:ext cx="240" cy="348"/>
            </a:xfrm>
            <a:custGeom>
              <a:avLst/>
              <a:gdLst>
                <a:gd name="T0" fmla="*/ 16 w 240"/>
                <a:gd name="T1" fmla="*/ 2 h 348"/>
                <a:gd name="T2" fmla="*/ 45 w 240"/>
                <a:gd name="T3" fmla="*/ 6 h 348"/>
                <a:gd name="T4" fmla="*/ 67 w 240"/>
                <a:gd name="T5" fmla="*/ 32 h 348"/>
                <a:gd name="T6" fmla="*/ 91 w 240"/>
                <a:gd name="T7" fmla="*/ 57 h 348"/>
                <a:gd name="T8" fmla="*/ 121 w 240"/>
                <a:gd name="T9" fmla="*/ 81 h 348"/>
                <a:gd name="T10" fmla="*/ 144 w 240"/>
                <a:gd name="T11" fmla="*/ 99 h 348"/>
                <a:gd name="T12" fmla="*/ 169 w 240"/>
                <a:gd name="T13" fmla="*/ 113 h 348"/>
                <a:gd name="T14" fmla="*/ 196 w 240"/>
                <a:gd name="T15" fmla="*/ 126 h 348"/>
                <a:gd name="T16" fmla="*/ 219 w 240"/>
                <a:gd name="T17" fmla="*/ 135 h 348"/>
                <a:gd name="T18" fmla="*/ 235 w 240"/>
                <a:gd name="T19" fmla="*/ 147 h 348"/>
                <a:gd name="T20" fmla="*/ 240 w 240"/>
                <a:gd name="T21" fmla="*/ 159 h 348"/>
                <a:gd name="T22" fmla="*/ 231 w 240"/>
                <a:gd name="T23" fmla="*/ 176 h 348"/>
                <a:gd name="T24" fmla="*/ 210 w 240"/>
                <a:gd name="T25" fmla="*/ 191 h 348"/>
                <a:gd name="T26" fmla="*/ 166 w 240"/>
                <a:gd name="T27" fmla="*/ 203 h 348"/>
                <a:gd name="T28" fmla="*/ 127 w 240"/>
                <a:gd name="T29" fmla="*/ 215 h 348"/>
                <a:gd name="T30" fmla="*/ 103 w 240"/>
                <a:gd name="T31" fmla="*/ 230 h 348"/>
                <a:gd name="T32" fmla="*/ 108 w 240"/>
                <a:gd name="T33" fmla="*/ 245 h 348"/>
                <a:gd name="T34" fmla="*/ 109 w 240"/>
                <a:gd name="T35" fmla="*/ 249 h 348"/>
                <a:gd name="T36" fmla="*/ 135 w 240"/>
                <a:gd name="T37" fmla="*/ 273 h 348"/>
                <a:gd name="T38" fmla="*/ 163 w 240"/>
                <a:gd name="T39" fmla="*/ 293 h 348"/>
                <a:gd name="T40" fmla="*/ 189 w 240"/>
                <a:gd name="T41" fmla="*/ 309 h 348"/>
                <a:gd name="T42" fmla="*/ 193 w 240"/>
                <a:gd name="T43" fmla="*/ 317 h 348"/>
                <a:gd name="T44" fmla="*/ 195 w 240"/>
                <a:gd name="T45" fmla="*/ 321 h 348"/>
                <a:gd name="T46" fmla="*/ 192 w 240"/>
                <a:gd name="T47" fmla="*/ 330 h 348"/>
                <a:gd name="T48" fmla="*/ 187 w 240"/>
                <a:gd name="T49" fmla="*/ 333 h 348"/>
                <a:gd name="T50" fmla="*/ 177 w 240"/>
                <a:gd name="T51" fmla="*/ 341 h 348"/>
                <a:gd name="T52" fmla="*/ 172 w 240"/>
                <a:gd name="T53" fmla="*/ 344 h 348"/>
                <a:gd name="T54" fmla="*/ 153 w 240"/>
                <a:gd name="T55" fmla="*/ 348 h 348"/>
                <a:gd name="T56" fmla="*/ 130 w 240"/>
                <a:gd name="T57" fmla="*/ 330 h 348"/>
                <a:gd name="T58" fmla="*/ 112 w 240"/>
                <a:gd name="T59" fmla="*/ 305 h 348"/>
                <a:gd name="T60" fmla="*/ 87 w 240"/>
                <a:gd name="T61" fmla="*/ 270 h 348"/>
                <a:gd name="T62" fmla="*/ 70 w 240"/>
                <a:gd name="T63" fmla="*/ 237 h 348"/>
                <a:gd name="T64" fmla="*/ 69 w 240"/>
                <a:gd name="T65" fmla="*/ 219 h 348"/>
                <a:gd name="T66" fmla="*/ 81 w 240"/>
                <a:gd name="T67" fmla="*/ 203 h 348"/>
                <a:gd name="T68" fmla="*/ 112 w 240"/>
                <a:gd name="T69" fmla="*/ 194 h 348"/>
                <a:gd name="T70" fmla="*/ 148 w 240"/>
                <a:gd name="T71" fmla="*/ 180 h 348"/>
                <a:gd name="T72" fmla="*/ 172 w 240"/>
                <a:gd name="T73" fmla="*/ 173 h 348"/>
                <a:gd name="T74" fmla="*/ 180 w 240"/>
                <a:gd name="T75" fmla="*/ 164 h 348"/>
                <a:gd name="T76" fmla="*/ 175 w 240"/>
                <a:gd name="T77" fmla="*/ 155 h 348"/>
                <a:gd name="T78" fmla="*/ 154 w 240"/>
                <a:gd name="T79" fmla="*/ 141 h 348"/>
                <a:gd name="T80" fmla="*/ 121 w 240"/>
                <a:gd name="T81" fmla="*/ 125 h 348"/>
                <a:gd name="T82" fmla="*/ 85 w 240"/>
                <a:gd name="T83" fmla="*/ 113 h 348"/>
                <a:gd name="T84" fmla="*/ 57 w 240"/>
                <a:gd name="T85" fmla="*/ 101 h 348"/>
                <a:gd name="T86" fmla="*/ 24 w 240"/>
                <a:gd name="T87" fmla="*/ 75 h 348"/>
                <a:gd name="T88" fmla="*/ 9 w 240"/>
                <a:gd name="T89" fmla="*/ 53 h 348"/>
                <a:gd name="T90" fmla="*/ 0 w 240"/>
                <a:gd name="T91" fmla="*/ 24 h 348"/>
                <a:gd name="T92" fmla="*/ 9 w 240"/>
                <a:gd name="T93" fmla="*/ 8 h 348"/>
                <a:gd name="T94" fmla="*/ 22 w 240"/>
                <a:gd name="T95" fmla="*/ 0 h 348"/>
                <a:gd name="T96" fmla="*/ 16 w 240"/>
                <a:gd name="T97" fmla="*/ 2 h 34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0"/>
                <a:gd name="T148" fmla="*/ 0 h 348"/>
                <a:gd name="T149" fmla="*/ 240 w 240"/>
                <a:gd name="T150" fmla="*/ 348 h 34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0" h="348">
                  <a:moveTo>
                    <a:pt x="16" y="2"/>
                  </a:moveTo>
                  <a:lnTo>
                    <a:pt x="45" y="6"/>
                  </a:lnTo>
                  <a:lnTo>
                    <a:pt x="67" y="32"/>
                  </a:lnTo>
                  <a:lnTo>
                    <a:pt x="91" y="57"/>
                  </a:lnTo>
                  <a:lnTo>
                    <a:pt x="121" y="81"/>
                  </a:lnTo>
                  <a:lnTo>
                    <a:pt x="144" y="99"/>
                  </a:lnTo>
                  <a:lnTo>
                    <a:pt x="169" y="113"/>
                  </a:lnTo>
                  <a:lnTo>
                    <a:pt x="196" y="126"/>
                  </a:lnTo>
                  <a:lnTo>
                    <a:pt x="219" y="135"/>
                  </a:lnTo>
                  <a:lnTo>
                    <a:pt x="235" y="147"/>
                  </a:lnTo>
                  <a:lnTo>
                    <a:pt x="240" y="159"/>
                  </a:lnTo>
                  <a:lnTo>
                    <a:pt x="231" y="176"/>
                  </a:lnTo>
                  <a:lnTo>
                    <a:pt x="210" y="191"/>
                  </a:lnTo>
                  <a:lnTo>
                    <a:pt x="166" y="203"/>
                  </a:lnTo>
                  <a:lnTo>
                    <a:pt x="127" y="215"/>
                  </a:lnTo>
                  <a:lnTo>
                    <a:pt x="103" y="230"/>
                  </a:lnTo>
                  <a:lnTo>
                    <a:pt x="108" y="245"/>
                  </a:lnTo>
                  <a:lnTo>
                    <a:pt x="109" y="249"/>
                  </a:lnTo>
                  <a:lnTo>
                    <a:pt x="135" y="273"/>
                  </a:lnTo>
                  <a:lnTo>
                    <a:pt x="163" y="293"/>
                  </a:lnTo>
                  <a:lnTo>
                    <a:pt x="189" y="309"/>
                  </a:lnTo>
                  <a:lnTo>
                    <a:pt x="193" y="317"/>
                  </a:lnTo>
                  <a:lnTo>
                    <a:pt x="195" y="321"/>
                  </a:lnTo>
                  <a:lnTo>
                    <a:pt x="192" y="330"/>
                  </a:lnTo>
                  <a:lnTo>
                    <a:pt x="187" y="333"/>
                  </a:lnTo>
                  <a:lnTo>
                    <a:pt x="177" y="341"/>
                  </a:lnTo>
                  <a:lnTo>
                    <a:pt x="172" y="344"/>
                  </a:lnTo>
                  <a:lnTo>
                    <a:pt x="153" y="348"/>
                  </a:lnTo>
                  <a:lnTo>
                    <a:pt x="130" y="330"/>
                  </a:lnTo>
                  <a:lnTo>
                    <a:pt x="112" y="305"/>
                  </a:lnTo>
                  <a:lnTo>
                    <a:pt x="87" y="270"/>
                  </a:lnTo>
                  <a:lnTo>
                    <a:pt x="70" y="237"/>
                  </a:lnTo>
                  <a:lnTo>
                    <a:pt x="69" y="219"/>
                  </a:lnTo>
                  <a:lnTo>
                    <a:pt x="81" y="203"/>
                  </a:lnTo>
                  <a:lnTo>
                    <a:pt x="112" y="194"/>
                  </a:lnTo>
                  <a:lnTo>
                    <a:pt x="148" y="180"/>
                  </a:lnTo>
                  <a:lnTo>
                    <a:pt x="172" y="173"/>
                  </a:lnTo>
                  <a:lnTo>
                    <a:pt x="180" y="164"/>
                  </a:lnTo>
                  <a:lnTo>
                    <a:pt x="175" y="155"/>
                  </a:lnTo>
                  <a:lnTo>
                    <a:pt x="154" y="141"/>
                  </a:lnTo>
                  <a:lnTo>
                    <a:pt x="121" y="125"/>
                  </a:lnTo>
                  <a:lnTo>
                    <a:pt x="85" y="113"/>
                  </a:lnTo>
                  <a:lnTo>
                    <a:pt x="57" y="101"/>
                  </a:lnTo>
                  <a:lnTo>
                    <a:pt x="24" y="75"/>
                  </a:lnTo>
                  <a:lnTo>
                    <a:pt x="9" y="53"/>
                  </a:lnTo>
                  <a:lnTo>
                    <a:pt x="0" y="24"/>
                  </a:lnTo>
                  <a:lnTo>
                    <a:pt x="9" y="8"/>
                  </a:lnTo>
                  <a:lnTo>
                    <a:pt x="22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4" name="Freeform 50">
              <a:extLst>
                <a:ext uri="{FF2B5EF4-FFF2-40B4-BE49-F238E27FC236}">
                  <a16:creationId xmlns:a16="http://schemas.microsoft.com/office/drawing/2014/main" id="{1EC72669-6D05-1FEE-790B-BB28A76D1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" y="1775"/>
              <a:ext cx="187" cy="420"/>
            </a:xfrm>
            <a:custGeom>
              <a:avLst/>
              <a:gdLst>
                <a:gd name="T0" fmla="*/ 52 w 187"/>
                <a:gd name="T1" fmla="*/ 0 h 420"/>
                <a:gd name="T2" fmla="*/ 67 w 187"/>
                <a:gd name="T3" fmla="*/ 7 h 420"/>
                <a:gd name="T4" fmla="*/ 84 w 187"/>
                <a:gd name="T5" fmla="*/ 21 h 420"/>
                <a:gd name="T6" fmla="*/ 91 w 187"/>
                <a:gd name="T7" fmla="*/ 39 h 420"/>
                <a:gd name="T8" fmla="*/ 103 w 187"/>
                <a:gd name="T9" fmla="*/ 69 h 420"/>
                <a:gd name="T10" fmla="*/ 111 w 187"/>
                <a:gd name="T11" fmla="*/ 102 h 420"/>
                <a:gd name="T12" fmla="*/ 117 w 187"/>
                <a:gd name="T13" fmla="*/ 133 h 420"/>
                <a:gd name="T14" fmla="*/ 114 w 187"/>
                <a:gd name="T15" fmla="*/ 160 h 420"/>
                <a:gd name="T16" fmla="*/ 108 w 187"/>
                <a:gd name="T17" fmla="*/ 181 h 420"/>
                <a:gd name="T18" fmla="*/ 99 w 187"/>
                <a:gd name="T19" fmla="*/ 205 h 420"/>
                <a:gd name="T20" fmla="*/ 82 w 187"/>
                <a:gd name="T21" fmla="*/ 235 h 420"/>
                <a:gd name="T22" fmla="*/ 64 w 187"/>
                <a:gd name="T23" fmla="*/ 265 h 420"/>
                <a:gd name="T24" fmla="*/ 51 w 187"/>
                <a:gd name="T25" fmla="*/ 286 h 420"/>
                <a:gd name="T26" fmla="*/ 43 w 187"/>
                <a:gd name="T27" fmla="*/ 303 h 420"/>
                <a:gd name="T28" fmla="*/ 43 w 187"/>
                <a:gd name="T29" fmla="*/ 319 h 420"/>
                <a:gd name="T30" fmla="*/ 48 w 187"/>
                <a:gd name="T31" fmla="*/ 333 h 420"/>
                <a:gd name="T32" fmla="*/ 72 w 187"/>
                <a:gd name="T33" fmla="*/ 340 h 420"/>
                <a:gd name="T34" fmla="*/ 106 w 187"/>
                <a:gd name="T35" fmla="*/ 349 h 420"/>
                <a:gd name="T36" fmla="*/ 157 w 187"/>
                <a:gd name="T37" fmla="*/ 366 h 420"/>
                <a:gd name="T38" fmla="*/ 181 w 187"/>
                <a:gd name="T39" fmla="*/ 378 h 420"/>
                <a:gd name="T40" fmla="*/ 187 w 187"/>
                <a:gd name="T41" fmla="*/ 391 h 420"/>
                <a:gd name="T42" fmla="*/ 181 w 187"/>
                <a:gd name="T43" fmla="*/ 402 h 420"/>
                <a:gd name="T44" fmla="*/ 163 w 187"/>
                <a:gd name="T45" fmla="*/ 414 h 420"/>
                <a:gd name="T46" fmla="*/ 157 w 187"/>
                <a:gd name="T47" fmla="*/ 415 h 420"/>
                <a:gd name="T48" fmla="*/ 133 w 187"/>
                <a:gd name="T49" fmla="*/ 420 h 420"/>
                <a:gd name="T50" fmla="*/ 121 w 187"/>
                <a:gd name="T51" fmla="*/ 415 h 420"/>
                <a:gd name="T52" fmla="*/ 112 w 187"/>
                <a:gd name="T53" fmla="*/ 405 h 420"/>
                <a:gd name="T54" fmla="*/ 97 w 187"/>
                <a:gd name="T55" fmla="*/ 387 h 420"/>
                <a:gd name="T56" fmla="*/ 73 w 187"/>
                <a:gd name="T57" fmla="*/ 370 h 420"/>
                <a:gd name="T58" fmla="*/ 54 w 187"/>
                <a:gd name="T59" fmla="*/ 367 h 420"/>
                <a:gd name="T60" fmla="*/ 36 w 187"/>
                <a:gd name="T61" fmla="*/ 367 h 420"/>
                <a:gd name="T62" fmla="*/ 22 w 187"/>
                <a:gd name="T63" fmla="*/ 367 h 420"/>
                <a:gd name="T64" fmla="*/ 10 w 187"/>
                <a:gd name="T65" fmla="*/ 360 h 420"/>
                <a:gd name="T66" fmla="*/ 4 w 187"/>
                <a:gd name="T67" fmla="*/ 352 h 420"/>
                <a:gd name="T68" fmla="*/ 0 w 187"/>
                <a:gd name="T69" fmla="*/ 339 h 420"/>
                <a:gd name="T70" fmla="*/ 3 w 187"/>
                <a:gd name="T71" fmla="*/ 327 h 420"/>
                <a:gd name="T72" fmla="*/ 7 w 187"/>
                <a:gd name="T73" fmla="*/ 307 h 420"/>
                <a:gd name="T74" fmla="*/ 15 w 187"/>
                <a:gd name="T75" fmla="*/ 291 h 420"/>
                <a:gd name="T76" fmla="*/ 27 w 187"/>
                <a:gd name="T77" fmla="*/ 264 h 420"/>
                <a:gd name="T78" fmla="*/ 49 w 187"/>
                <a:gd name="T79" fmla="*/ 229 h 420"/>
                <a:gd name="T80" fmla="*/ 64 w 187"/>
                <a:gd name="T81" fmla="*/ 201 h 420"/>
                <a:gd name="T82" fmla="*/ 70 w 187"/>
                <a:gd name="T83" fmla="*/ 175 h 420"/>
                <a:gd name="T84" fmla="*/ 73 w 187"/>
                <a:gd name="T85" fmla="*/ 150 h 420"/>
                <a:gd name="T86" fmla="*/ 64 w 187"/>
                <a:gd name="T87" fmla="*/ 121 h 420"/>
                <a:gd name="T88" fmla="*/ 52 w 187"/>
                <a:gd name="T89" fmla="*/ 97 h 420"/>
                <a:gd name="T90" fmla="*/ 37 w 187"/>
                <a:gd name="T91" fmla="*/ 72 h 420"/>
                <a:gd name="T92" fmla="*/ 25 w 187"/>
                <a:gd name="T93" fmla="*/ 51 h 420"/>
                <a:gd name="T94" fmla="*/ 21 w 187"/>
                <a:gd name="T95" fmla="*/ 30 h 420"/>
                <a:gd name="T96" fmla="*/ 25 w 187"/>
                <a:gd name="T97" fmla="*/ 16 h 420"/>
                <a:gd name="T98" fmla="*/ 33 w 187"/>
                <a:gd name="T99" fmla="*/ 7 h 420"/>
                <a:gd name="T100" fmla="*/ 46 w 187"/>
                <a:gd name="T101" fmla="*/ 3 h 420"/>
                <a:gd name="T102" fmla="*/ 52 w 187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7"/>
                <a:gd name="T157" fmla="*/ 0 h 420"/>
                <a:gd name="T158" fmla="*/ 187 w 187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7" h="420">
                  <a:moveTo>
                    <a:pt x="52" y="0"/>
                  </a:moveTo>
                  <a:lnTo>
                    <a:pt x="67" y="7"/>
                  </a:lnTo>
                  <a:lnTo>
                    <a:pt x="84" y="21"/>
                  </a:lnTo>
                  <a:lnTo>
                    <a:pt x="91" y="39"/>
                  </a:lnTo>
                  <a:lnTo>
                    <a:pt x="103" y="69"/>
                  </a:lnTo>
                  <a:lnTo>
                    <a:pt x="111" y="102"/>
                  </a:lnTo>
                  <a:lnTo>
                    <a:pt x="117" y="133"/>
                  </a:lnTo>
                  <a:lnTo>
                    <a:pt x="114" y="160"/>
                  </a:lnTo>
                  <a:lnTo>
                    <a:pt x="108" y="181"/>
                  </a:lnTo>
                  <a:lnTo>
                    <a:pt x="99" y="205"/>
                  </a:lnTo>
                  <a:lnTo>
                    <a:pt x="82" y="235"/>
                  </a:lnTo>
                  <a:lnTo>
                    <a:pt x="64" y="265"/>
                  </a:lnTo>
                  <a:lnTo>
                    <a:pt x="51" y="286"/>
                  </a:lnTo>
                  <a:lnTo>
                    <a:pt x="43" y="303"/>
                  </a:lnTo>
                  <a:lnTo>
                    <a:pt x="43" y="319"/>
                  </a:lnTo>
                  <a:lnTo>
                    <a:pt x="48" y="333"/>
                  </a:lnTo>
                  <a:lnTo>
                    <a:pt x="72" y="340"/>
                  </a:lnTo>
                  <a:lnTo>
                    <a:pt x="106" y="349"/>
                  </a:lnTo>
                  <a:lnTo>
                    <a:pt x="157" y="366"/>
                  </a:lnTo>
                  <a:lnTo>
                    <a:pt x="181" y="378"/>
                  </a:lnTo>
                  <a:lnTo>
                    <a:pt x="187" y="391"/>
                  </a:lnTo>
                  <a:lnTo>
                    <a:pt x="181" y="402"/>
                  </a:lnTo>
                  <a:lnTo>
                    <a:pt x="163" y="414"/>
                  </a:lnTo>
                  <a:lnTo>
                    <a:pt x="157" y="415"/>
                  </a:lnTo>
                  <a:lnTo>
                    <a:pt x="133" y="420"/>
                  </a:lnTo>
                  <a:lnTo>
                    <a:pt x="121" y="415"/>
                  </a:lnTo>
                  <a:lnTo>
                    <a:pt x="112" y="405"/>
                  </a:lnTo>
                  <a:lnTo>
                    <a:pt x="97" y="387"/>
                  </a:lnTo>
                  <a:lnTo>
                    <a:pt x="73" y="370"/>
                  </a:lnTo>
                  <a:lnTo>
                    <a:pt x="54" y="367"/>
                  </a:lnTo>
                  <a:lnTo>
                    <a:pt x="36" y="367"/>
                  </a:lnTo>
                  <a:lnTo>
                    <a:pt x="22" y="367"/>
                  </a:lnTo>
                  <a:lnTo>
                    <a:pt x="10" y="360"/>
                  </a:lnTo>
                  <a:lnTo>
                    <a:pt x="4" y="352"/>
                  </a:lnTo>
                  <a:lnTo>
                    <a:pt x="0" y="339"/>
                  </a:lnTo>
                  <a:lnTo>
                    <a:pt x="3" y="327"/>
                  </a:lnTo>
                  <a:lnTo>
                    <a:pt x="7" y="307"/>
                  </a:lnTo>
                  <a:lnTo>
                    <a:pt x="15" y="291"/>
                  </a:lnTo>
                  <a:lnTo>
                    <a:pt x="27" y="264"/>
                  </a:lnTo>
                  <a:lnTo>
                    <a:pt x="49" y="229"/>
                  </a:lnTo>
                  <a:lnTo>
                    <a:pt x="64" y="201"/>
                  </a:lnTo>
                  <a:lnTo>
                    <a:pt x="70" y="175"/>
                  </a:lnTo>
                  <a:lnTo>
                    <a:pt x="73" y="150"/>
                  </a:lnTo>
                  <a:lnTo>
                    <a:pt x="64" y="121"/>
                  </a:lnTo>
                  <a:lnTo>
                    <a:pt x="52" y="97"/>
                  </a:lnTo>
                  <a:lnTo>
                    <a:pt x="37" y="72"/>
                  </a:lnTo>
                  <a:lnTo>
                    <a:pt x="25" y="51"/>
                  </a:lnTo>
                  <a:lnTo>
                    <a:pt x="21" y="30"/>
                  </a:lnTo>
                  <a:lnTo>
                    <a:pt x="25" y="16"/>
                  </a:lnTo>
                  <a:lnTo>
                    <a:pt x="33" y="7"/>
                  </a:lnTo>
                  <a:lnTo>
                    <a:pt x="46" y="3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5" name="Freeform 51">
              <a:extLst>
                <a:ext uri="{FF2B5EF4-FFF2-40B4-BE49-F238E27FC236}">
                  <a16:creationId xmlns:a16="http://schemas.microsoft.com/office/drawing/2014/main" id="{F28F982F-E000-DAF6-E166-7E8783794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1773"/>
              <a:ext cx="165" cy="450"/>
            </a:xfrm>
            <a:custGeom>
              <a:avLst/>
              <a:gdLst>
                <a:gd name="T0" fmla="*/ 81 w 165"/>
                <a:gd name="T1" fmla="*/ 49 h 450"/>
                <a:gd name="T2" fmla="*/ 97 w 165"/>
                <a:gd name="T3" fmla="*/ 25 h 450"/>
                <a:gd name="T4" fmla="*/ 123 w 165"/>
                <a:gd name="T5" fmla="*/ 3 h 450"/>
                <a:gd name="T6" fmla="*/ 147 w 165"/>
                <a:gd name="T7" fmla="*/ 0 h 450"/>
                <a:gd name="T8" fmla="*/ 160 w 165"/>
                <a:gd name="T9" fmla="*/ 15 h 450"/>
                <a:gd name="T10" fmla="*/ 165 w 165"/>
                <a:gd name="T11" fmla="*/ 37 h 450"/>
                <a:gd name="T12" fmla="*/ 157 w 165"/>
                <a:gd name="T13" fmla="*/ 60 h 450"/>
                <a:gd name="T14" fmla="*/ 141 w 165"/>
                <a:gd name="T15" fmla="*/ 75 h 450"/>
                <a:gd name="T16" fmla="*/ 112 w 165"/>
                <a:gd name="T17" fmla="*/ 97 h 450"/>
                <a:gd name="T18" fmla="*/ 93 w 165"/>
                <a:gd name="T19" fmla="*/ 120 h 450"/>
                <a:gd name="T20" fmla="*/ 82 w 165"/>
                <a:gd name="T21" fmla="*/ 144 h 450"/>
                <a:gd name="T22" fmla="*/ 78 w 165"/>
                <a:gd name="T23" fmla="*/ 168 h 450"/>
                <a:gd name="T24" fmla="*/ 76 w 165"/>
                <a:gd name="T25" fmla="*/ 195 h 450"/>
                <a:gd name="T26" fmla="*/ 82 w 165"/>
                <a:gd name="T27" fmla="*/ 223 h 450"/>
                <a:gd name="T28" fmla="*/ 82 w 165"/>
                <a:gd name="T29" fmla="*/ 228 h 450"/>
                <a:gd name="T30" fmla="*/ 90 w 165"/>
                <a:gd name="T31" fmla="*/ 261 h 450"/>
                <a:gd name="T32" fmla="*/ 97 w 165"/>
                <a:gd name="T33" fmla="*/ 294 h 450"/>
                <a:gd name="T34" fmla="*/ 108 w 165"/>
                <a:gd name="T35" fmla="*/ 327 h 450"/>
                <a:gd name="T36" fmla="*/ 118 w 165"/>
                <a:gd name="T37" fmla="*/ 351 h 450"/>
                <a:gd name="T38" fmla="*/ 121 w 165"/>
                <a:gd name="T39" fmla="*/ 369 h 450"/>
                <a:gd name="T40" fmla="*/ 114 w 165"/>
                <a:gd name="T41" fmla="*/ 376 h 450"/>
                <a:gd name="T42" fmla="*/ 96 w 165"/>
                <a:gd name="T43" fmla="*/ 385 h 450"/>
                <a:gd name="T44" fmla="*/ 78 w 165"/>
                <a:gd name="T45" fmla="*/ 405 h 450"/>
                <a:gd name="T46" fmla="*/ 67 w 165"/>
                <a:gd name="T47" fmla="*/ 433 h 450"/>
                <a:gd name="T48" fmla="*/ 63 w 165"/>
                <a:gd name="T49" fmla="*/ 447 h 450"/>
                <a:gd name="T50" fmla="*/ 58 w 165"/>
                <a:gd name="T51" fmla="*/ 450 h 450"/>
                <a:gd name="T52" fmla="*/ 48 w 165"/>
                <a:gd name="T53" fmla="*/ 450 h 450"/>
                <a:gd name="T54" fmla="*/ 13 w 165"/>
                <a:gd name="T55" fmla="*/ 438 h 450"/>
                <a:gd name="T56" fmla="*/ 0 w 165"/>
                <a:gd name="T57" fmla="*/ 424 h 450"/>
                <a:gd name="T58" fmla="*/ 3 w 165"/>
                <a:gd name="T59" fmla="*/ 411 h 450"/>
                <a:gd name="T60" fmla="*/ 13 w 165"/>
                <a:gd name="T61" fmla="*/ 396 h 450"/>
                <a:gd name="T62" fmla="*/ 31 w 165"/>
                <a:gd name="T63" fmla="*/ 381 h 450"/>
                <a:gd name="T64" fmla="*/ 61 w 165"/>
                <a:gd name="T65" fmla="*/ 364 h 450"/>
                <a:gd name="T66" fmla="*/ 72 w 165"/>
                <a:gd name="T67" fmla="*/ 349 h 450"/>
                <a:gd name="T68" fmla="*/ 73 w 165"/>
                <a:gd name="T69" fmla="*/ 325 h 450"/>
                <a:gd name="T70" fmla="*/ 69 w 165"/>
                <a:gd name="T71" fmla="*/ 286 h 450"/>
                <a:gd name="T72" fmla="*/ 55 w 165"/>
                <a:gd name="T73" fmla="*/ 241 h 450"/>
                <a:gd name="T74" fmla="*/ 48 w 165"/>
                <a:gd name="T75" fmla="*/ 195 h 450"/>
                <a:gd name="T76" fmla="*/ 42 w 165"/>
                <a:gd name="T77" fmla="*/ 154 h 450"/>
                <a:gd name="T78" fmla="*/ 43 w 165"/>
                <a:gd name="T79" fmla="*/ 127 h 450"/>
                <a:gd name="T80" fmla="*/ 49 w 165"/>
                <a:gd name="T81" fmla="*/ 100 h 450"/>
                <a:gd name="T82" fmla="*/ 58 w 165"/>
                <a:gd name="T83" fmla="*/ 78 h 450"/>
                <a:gd name="T84" fmla="*/ 72 w 165"/>
                <a:gd name="T85" fmla="*/ 57 h 450"/>
                <a:gd name="T86" fmla="*/ 81 w 165"/>
                <a:gd name="T87" fmla="*/ 49 h 4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5"/>
                <a:gd name="T133" fmla="*/ 0 h 450"/>
                <a:gd name="T134" fmla="*/ 165 w 165"/>
                <a:gd name="T135" fmla="*/ 450 h 4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5" h="450">
                  <a:moveTo>
                    <a:pt x="81" y="49"/>
                  </a:moveTo>
                  <a:lnTo>
                    <a:pt x="97" y="25"/>
                  </a:lnTo>
                  <a:lnTo>
                    <a:pt x="123" y="3"/>
                  </a:lnTo>
                  <a:lnTo>
                    <a:pt x="147" y="0"/>
                  </a:lnTo>
                  <a:lnTo>
                    <a:pt x="160" y="15"/>
                  </a:lnTo>
                  <a:lnTo>
                    <a:pt x="165" y="37"/>
                  </a:lnTo>
                  <a:lnTo>
                    <a:pt x="157" y="60"/>
                  </a:lnTo>
                  <a:lnTo>
                    <a:pt x="141" y="75"/>
                  </a:lnTo>
                  <a:lnTo>
                    <a:pt x="112" y="97"/>
                  </a:lnTo>
                  <a:lnTo>
                    <a:pt x="93" y="120"/>
                  </a:lnTo>
                  <a:lnTo>
                    <a:pt x="82" y="144"/>
                  </a:lnTo>
                  <a:lnTo>
                    <a:pt x="78" y="168"/>
                  </a:lnTo>
                  <a:lnTo>
                    <a:pt x="76" y="195"/>
                  </a:lnTo>
                  <a:lnTo>
                    <a:pt x="82" y="223"/>
                  </a:lnTo>
                  <a:lnTo>
                    <a:pt x="82" y="228"/>
                  </a:lnTo>
                  <a:lnTo>
                    <a:pt x="90" y="261"/>
                  </a:lnTo>
                  <a:lnTo>
                    <a:pt x="97" y="294"/>
                  </a:lnTo>
                  <a:lnTo>
                    <a:pt x="108" y="327"/>
                  </a:lnTo>
                  <a:lnTo>
                    <a:pt x="118" y="351"/>
                  </a:lnTo>
                  <a:lnTo>
                    <a:pt x="121" y="369"/>
                  </a:lnTo>
                  <a:lnTo>
                    <a:pt x="114" y="376"/>
                  </a:lnTo>
                  <a:lnTo>
                    <a:pt x="96" y="385"/>
                  </a:lnTo>
                  <a:lnTo>
                    <a:pt x="78" y="405"/>
                  </a:lnTo>
                  <a:lnTo>
                    <a:pt x="67" y="433"/>
                  </a:lnTo>
                  <a:lnTo>
                    <a:pt x="63" y="447"/>
                  </a:lnTo>
                  <a:lnTo>
                    <a:pt x="58" y="450"/>
                  </a:lnTo>
                  <a:lnTo>
                    <a:pt x="48" y="450"/>
                  </a:lnTo>
                  <a:lnTo>
                    <a:pt x="13" y="438"/>
                  </a:lnTo>
                  <a:lnTo>
                    <a:pt x="0" y="424"/>
                  </a:lnTo>
                  <a:lnTo>
                    <a:pt x="3" y="411"/>
                  </a:lnTo>
                  <a:lnTo>
                    <a:pt x="13" y="396"/>
                  </a:lnTo>
                  <a:lnTo>
                    <a:pt x="31" y="381"/>
                  </a:lnTo>
                  <a:lnTo>
                    <a:pt x="61" y="364"/>
                  </a:lnTo>
                  <a:lnTo>
                    <a:pt x="72" y="349"/>
                  </a:lnTo>
                  <a:lnTo>
                    <a:pt x="73" y="325"/>
                  </a:lnTo>
                  <a:lnTo>
                    <a:pt x="69" y="286"/>
                  </a:lnTo>
                  <a:lnTo>
                    <a:pt x="55" y="241"/>
                  </a:lnTo>
                  <a:lnTo>
                    <a:pt x="48" y="195"/>
                  </a:lnTo>
                  <a:lnTo>
                    <a:pt x="42" y="154"/>
                  </a:lnTo>
                  <a:lnTo>
                    <a:pt x="43" y="127"/>
                  </a:lnTo>
                  <a:lnTo>
                    <a:pt x="49" y="100"/>
                  </a:lnTo>
                  <a:lnTo>
                    <a:pt x="58" y="78"/>
                  </a:lnTo>
                  <a:lnTo>
                    <a:pt x="72" y="57"/>
                  </a:lnTo>
                  <a:lnTo>
                    <a:pt x="81" y="49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6" name="Freeform 52">
              <a:extLst>
                <a:ext uri="{FF2B5EF4-FFF2-40B4-BE49-F238E27FC236}">
                  <a16:creationId xmlns:a16="http://schemas.microsoft.com/office/drawing/2014/main" id="{ABB4AF4D-6582-A416-641C-36AAD55BC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1767"/>
              <a:ext cx="488" cy="476"/>
            </a:xfrm>
            <a:custGeom>
              <a:avLst/>
              <a:gdLst>
                <a:gd name="T0" fmla="*/ 480 w 488"/>
                <a:gd name="T1" fmla="*/ 0 h 476"/>
                <a:gd name="T2" fmla="*/ 432 w 488"/>
                <a:gd name="T3" fmla="*/ 19 h 476"/>
                <a:gd name="T4" fmla="*/ 402 w 488"/>
                <a:gd name="T5" fmla="*/ 45 h 476"/>
                <a:gd name="T6" fmla="*/ 381 w 488"/>
                <a:gd name="T7" fmla="*/ 81 h 476"/>
                <a:gd name="T8" fmla="*/ 363 w 488"/>
                <a:gd name="T9" fmla="*/ 118 h 476"/>
                <a:gd name="T10" fmla="*/ 352 w 488"/>
                <a:gd name="T11" fmla="*/ 160 h 476"/>
                <a:gd name="T12" fmla="*/ 346 w 488"/>
                <a:gd name="T13" fmla="*/ 202 h 476"/>
                <a:gd name="T14" fmla="*/ 337 w 488"/>
                <a:gd name="T15" fmla="*/ 241 h 476"/>
                <a:gd name="T16" fmla="*/ 327 w 488"/>
                <a:gd name="T17" fmla="*/ 265 h 476"/>
                <a:gd name="T18" fmla="*/ 313 w 488"/>
                <a:gd name="T19" fmla="*/ 283 h 476"/>
                <a:gd name="T20" fmla="*/ 294 w 488"/>
                <a:gd name="T21" fmla="*/ 300 h 476"/>
                <a:gd name="T22" fmla="*/ 289 w 488"/>
                <a:gd name="T23" fmla="*/ 301 h 476"/>
                <a:gd name="T24" fmla="*/ 264 w 488"/>
                <a:gd name="T25" fmla="*/ 316 h 476"/>
                <a:gd name="T26" fmla="*/ 223 w 488"/>
                <a:gd name="T27" fmla="*/ 334 h 476"/>
                <a:gd name="T28" fmla="*/ 184 w 488"/>
                <a:gd name="T29" fmla="*/ 354 h 476"/>
                <a:gd name="T30" fmla="*/ 148 w 488"/>
                <a:gd name="T31" fmla="*/ 367 h 476"/>
                <a:gd name="T32" fmla="*/ 127 w 488"/>
                <a:gd name="T33" fmla="*/ 333 h 476"/>
                <a:gd name="T34" fmla="*/ 127 w 488"/>
                <a:gd name="T35" fmla="*/ 337 h 476"/>
                <a:gd name="T36" fmla="*/ 111 w 488"/>
                <a:gd name="T37" fmla="*/ 373 h 476"/>
                <a:gd name="T38" fmla="*/ 88 w 488"/>
                <a:gd name="T39" fmla="*/ 405 h 476"/>
                <a:gd name="T40" fmla="*/ 51 w 488"/>
                <a:gd name="T41" fmla="*/ 435 h 476"/>
                <a:gd name="T42" fmla="*/ 12 w 488"/>
                <a:gd name="T43" fmla="*/ 460 h 476"/>
                <a:gd name="T44" fmla="*/ 0 w 488"/>
                <a:gd name="T45" fmla="*/ 469 h 476"/>
                <a:gd name="T46" fmla="*/ 10 w 488"/>
                <a:gd name="T47" fmla="*/ 474 h 476"/>
                <a:gd name="T48" fmla="*/ 6 w 488"/>
                <a:gd name="T49" fmla="*/ 476 h 476"/>
                <a:gd name="T50" fmla="*/ 64 w 488"/>
                <a:gd name="T51" fmla="*/ 459 h 476"/>
                <a:gd name="T52" fmla="*/ 118 w 488"/>
                <a:gd name="T53" fmla="*/ 448 h 476"/>
                <a:gd name="T54" fmla="*/ 175 w 488"/>
                <a:gd name="T55" fmla="*/ 438 h 476"/>
                <a:gd name="T56" fmla="*/ 204 w 488"/>
                <a:gd name="T57" fmla="*/ 436 h 476"/>
                <a:gd name="T58" fmla="*/ 168 w 488"/>
                <a:gd name="T59" fmla="*/ 393 h 476"/>
                <a:gd name="T60" fmla="*/ 163 w 488"/>
                <a:gd name="T61" fmla="*/ 396 h 476"/>
                <a:gd name="T62" fmla="*/ 217 w 488"/>
                <a:gd name="T63" fmla="*/ 366 h 476"/>
                <a:gd name="T64" fmla="*/ 262 w 488"/>
                <a:gd name="T65" fmla="*/ 342 h 476"/>
                <a:gd name="T66" fmla="*/ 298 w 488"/>
                <a:gd name="T67" fmla="*/ 324 h 476"/>
                <a:gd name="T68" fmla="*/ 328 w 488"/>
                <a:gd name="T69" fmla="*/ 301 h 476"/>
                <a:gd name="T70" fmla="*/ 346 w 488"/>
                <a:gd name="T71" fmla="*/ 279 h 476"/>
                <a:gd name="T72" fmla="*/ 358 w 488"/>
                <a:gd name="T73" fmla="*/ 249 h 476"/>
                <a:gd name="T74" fmla="*/ 367 w 488"/>
                <a:gd name="T75" fmla="*/ 208 h 476"/>
                <a:gd name="T76" fmla="*/ 375 w 488"/>
                <a:gd name="T77" fmla="*/ 171 h 476"/>
                <a:gd name="T78" fmla="*/ 384 w 488"/>
                <a:gd name="T79" fmla="*/ 135 h 476"/>
                <a:gd name="T80" fmla="*/ 394 w 488"/>
                <a:gd name="T81" fmla="*/ 99 h 476"/>
                <a:gd name="T82" fmla="*/ 412 w 488"/>
                <a:gd name="T83" fmla="*/ 69 h 476"/>
                <a:gd name="T84" fmla="*/ 433 w 488"/>
                <a:gd name="T85" fmla="*/ 48 h 476"/>
                <a:gd name="T86" fmla="*/ 465 w 488"/>
                <a:gd name="T87" fmla="*/ 33 h 476"/>
                <a:gd name="T88" fmla="*/ 488 w 488"/>
                <a:gd name="T89" fmla="*/ 22 h 476"/>
                <a:gd name="T90" fmla="*/ 480 w 488"/>
                <a:gd name="T91" fmla="*/ 0 h 4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88"/>
                <a:gd name="T139" fmla="*/ 0 h 476"/>
                <a:gd name="T140" fmla="*/ 488 w 488"/>
                <a:gd name="T141" fmla="*/ 476 h 4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88" h="476">
                  <a:moveTo>
                    <a:pt x="480" y="0"/>
                  </a:moveTo>
                  <a:lnTo>
                    <a:pt x="432" y="19"/>
                  </a:lnTo>
                  <a:lnTo>
                    <a:pt x="402" y="45"/>
                  </a:lnTo>
                  <a:lnTo>
                    <a:pt x="381" y="81"/>
                  </a:lnTo>
                  <a:lnTo>
                    <a:pt x="363" y="118"/>
                  </a:lnTo>
                  <a:lnTo>
                    <a:pt x="352" y="160"/>
                  </a:lnTo>
                  <a:lnTo>
                    <a:pt x="346" y="202"/>
                  </a:lnTo>
                  <a:lnTo>
                    <a:pt x="337" y="241"/>
                  </a:lnTo>
                  <a:lnTo>
                    <a:pt x="327" y="265"/>
                  </a:lnTo>
                  <a:lnTo>
                    <a:pt x="313" y="283"/>
                  </a:lnTo>
                  <a:lnTo>
                    <a:pt x="294" y="300"/>
                  </a:lnTo>
                  <a:lnTo>
                    <a:pt x="289" y="301"/>
                  </a:lnTo>
                  <a:lnTo>
                    <a:pt x="264" y="316"/>
                  </a:lnTo>
                  <a:lnTo>
                    <a:pt x="223" y="334"/>
                  </a:lnTo>
                  <a:lnTo>
                    <a:pt x="184" y="354"/>
                  </a:lnTo>
                  <a:lnTo>
                    <a:pt x="148" y="367"/>
                  </a:lnTo>
                  <a:lnTo>
                    <a:pt x="127" y="333"/>
                  </a:lnTo>
                  <a:lnTo>
                    <a:pt x="127" y="337"/>
                  </a:lnTo>
                  <a:lnTo>
                    <a:pt x="111" y="373"/>
                  </a:lnTo>
                  <a:lnTo>
                    <a:pt x="88" y="405"/>
                  </a:lnTo>
                  <a:lnTo>
                    <a:pt x="51" y="435"/>
                  </a:lnTo>
                  <a:lnTo>
                    <a:pt x="12" y="460"/>
                  </a:lnTo>
                  <a:lnTo>
                    <a:pt x="0" y="469"/>
                  </a:lnTo>
                  <a:lnTo>
                    <a:pt x="10" y="474"/>
                  </a:lnTo>
                  <a:lnTo>
                    <a:pt x="6" y="476"/>
                  </a:lnTo>
                  <a:lnTo>
                    <a:pt x="64" y="459"/>
                  </a:lnTo>
                  <a:lnTo>
                    <a:pt x="118" y="448"/>
                  </a:lnTo>
                  <a:lnTo>
                    <a:pt x="175" y="438"/>
                  </a:lnTo>
                  <a:lnTo>
                    <a:pt x="204" y="436"/>
                  </a:lnTo>
                  <a:lnTo>
                    <a:pt x="168" y="393"/>
                  </a:lnTo>
                  <a:lnTo>
                    <a:pt x="163" y="396"/>
                  </a:lnTo>
                  <a:lnTo>
                    <a:pt x="217" y="366"/>
                  </a:lnTo>
                  <a:lnTo>
                    <a:pt x="262" y="342"/>
                  </a:lnTo>
                  <a:lnTo>
                    <a:pt x="298" y="324"/>
                  </a:lnTo>
                  <a:lnTo>
                    <a:pt x="328" y="301"/>
                  </a:lnTo>
                  <a:lnTo>
                    <a:pt x="346" y="279"/>
                  </a:lnTo>
                  <a:lnTo>
                    <a:pt x="358" y="249"/>
                  </a:lnTo>
                  <a:lnTo>
                    <a:pt x="367" y="208"/>
                  </a:lnTo>
                  <a:lnTo>
                    <a:pt x="375" y="171"/>
                  </a:lnTo>
                  <a:lnTo>
                    <a:pt x="384" y="135"/>
                  </a:lnTo>
                  <a:lnTo>
                    <a:pt x="394" y="99"/>
                  </a:lnTo>
                  <a:lnTo>
                    <a:pt x="412" y="69"/>
                  </a:lnTo>
                  <a:lnTo>
                    <a:pt x="433" y="48"/>
                  </a:lnTo>
                  <a:lnTo>
                    <a:pt x="465" y="33"/>
                  </a:lnTo>
                  <a:lnTo>
                    <a:pt x="488" y="22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37" name="Group 53">
              <a:extLst>
                <a:ext uri="{FF2B5EF4-FFF2-40B4-BE49-F238E27FC236}">
                  <a16:creationId xmlns:a16="http://schemas.microsoft.com/office/drawing/2014/main" id="{E1E2554F-A3C3-1FB7-7143-ADD37F27DF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0" y="768"/>
              <a:ext cx="230" cy="1456"/>
              <a:chOff x="2720" y="768"/>
              <a:chExt cx="230" cy="1456"/>
            </a:xfrm>
          </p:grpSpPr>
          <p:sp>
            <p:nvSpPr>
              <p:cNvPr id="38" name="Freeform 54">
                <a:extLst>
                  <a:ext uri="{FF2B5EF4-FFF2-40B4-BE49-F238E27FC236}">
                    <a16:creationId xmlns:a16="http://schemas.microsoft.com/office/drawing/2014/main" id="{ABF8C75D-1F79-4D5D-DF3E-446BD5CCF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795"/>
                <a:ext cx="230" cy="293"/>
              </a:xfrm>
              <a:custGeom>
                <a:avLst/>
                <a:gdLst>
                  <a:gd name="T0" fmla="*/ 147 w 230"/>
                  <a:gd name="T1" fmla="*/ 264 h 293"/>
                  <a:gd name="T2" fmla="*/ 170 w 230"/>
                  <a:gd name="T3" fmla="*/ 252 h 293"/>
                  <a:gd name="T4" fmla="*/ 182 w 230"/>
                  <a:gd name="T5" fmla="*/ 234 h 293"/>
                  <a:gd name="T6" fmla="*/ 192 w 230"/>
                  <a:gd name="T7" fmla="*/ 204 h 293"/>
                  <a:gd name="T8" fmla="*/ 198 w 230"/>
                  <a:gd name="T9" fmla="*/ 165 h 293"/>
                  <a:gd name="T10" fmla="*/ 195 w 230"/>
                  <a:gd name="T11" fmla="*/ 111 h 293"/>
                  <a:gd name="T12" fmla="*/ 192 w 230"/>
                  <a:gd name="T13" fmla="*/ 81 h 293"/>
                  <a:gd name="T14" fmla="*/ 167 w 230"/>
                  <a:gd name="T15" fmla="*/ 84 h 293"/>
                  <a:gd name="T16" fmla="*/ 177 w 230"/>
                  <a:gd name="T17" fmla="*/ 2 h 293"/>
                  <a:gd name="T18" fmla="*/ 230 w 230"/>
                  <a:gd name="T19" fmla="*/ 69 h 293"/>
                  <a:gd name="T20" fmla="*/ 212 w 230"/>
                  <a:gd name="T21" fmla="*/ 77 h 293"/>
                  <a:gd name="T22" fmla="*/ 219 w 230"/>
                  <a:gd name="T23" fmla="*/ 125 h 293"/>
                  <a:gd name="T24" fmla="*/ 219 w 230"/>
                  <a:gd name="T25" fmla="*/ 129 h 293"/>
                  <a:gd name="T26" fmla="*/ 219 w 230"/>
                  <a:gd name="T27" fmla="*/ 179 h 293"/>
                  <a:gd name="T28" fmla="*/ 218 w 230"/>
                  <a:gd name="T29" fmla="*/ 183 h 293"/>
                  <a:gd name="T30" fmla="*/ 210 w 230"/>
                  <a:gd name="T31" fmla="*/ 222 h 293"/>
                  <a:gd name="T32" fmla="*/ 197 w 230"/>
                  <a:gd name="T33" fmla="*/ 258 h 293"/>
                  <a:gd name="T34" fmla="*/ 174 w 230"/>
                  <a:gd name="T35" fmla="*/ 279 h 293"/>
                  <a:gd name="T36" fmla="*/ 143 w 230"/>
                  <a:gd name="T37" fmla="*/ 288 h 293"/>
                  <a:gd name="T38" fmla="*/ 113 w 230"/>
                  <a:gd name="T39" fmla="*/ 293 h 293"/>
                  <a:gd name="T40" fmla="*/ 84 w 230"/>
                  <a:gd name="T41" fmla="*/ 290 h 293"/>
                  <a:gd name="T42" fmla="*/ 57 w 230"/>
                  <a:gd name="T43" fmla="*/ 279 h 293"/>
                  <a:gd name="T44" fmla="*/ 33 w 230"/>
                  <a:gd name="T45" fmla="*/ 257 h 293"/>
                  <a:gd name="T46" fmla="*/ 17 w 230"/>
                  <a:gd name="T47" fmla="*/ 227 h 293"/>
                  <a:gd name="T48" fmla="*/ 8 w 230"/>
                  <a:gd name="T49" fmla="*/ 192 h 293"/>
                  <a:gd name="T50" fmla="*/ 5 w 230"/>
                  <a:gd name="T51" fmla="*/ 153 h 293"/>
                  <a:gd name="T52" fmla="*/ 8 w 230"/>
                  <a:gd name="T53" fmla="*/ 116 h 293"/>
                  <a:gd name="T54" fmla="*/ 21 w 230"/>
                  <a:gd name="T55" fmla="*/ 89 h 293"/>
                  <a:gd name="T56" fmla="*/ 0 w 230"/>
                  <a:gd name="T57" fmla="*/ 72 h 293"/>
                  <a:gd name="T58" fmla="*/ 50 w 230"/>
                  <a:gd name="T59" fmla="*/ 0 h 293"/>
                  <a:gd name="T60" fmla="*/ 60 w 230"/>
                  <a:gd name="T61" fmla="*/ 92 h 293"/>
                  <a:gd name="T62" fmla="*/ 36 w 230"/>
                  <a:gd name="T63" fmla="*/ 90 h 293"/>
                  <a:gd name="T64" fmla="*/ 26 w 230"/>
                  <a:gd name="T65" fmla="*/ 128 h 293"/>
                  <a:gd name="T66" fmla="*/ 26 w 230"/>
                  <a:gd name="T67" fmla="*/ 162 h 293"/>
                  <a:gd name="T68" fmla="*/ 29 w 230"/>
                  <a:gd name="T69" fmla="*/ 192 h 293"/>
                  <a:gd name="T70" fmla="*/ 38 w 230"/>
                  <a:gd name="T71" fmla="*/ 221 h 293"/>
                  <a:gd name="T72" fmla="*/ 54 w 230"/>
                  <a:gd name="T73" fmla="*/ 242 h 293"/>
                  <a:gd name="T74" fmla="*/ 74 w 230"/>
                  <a:gd name="T75" fmla="*/ 258 h 293"/>
                  <a:gd name="T76" fmla="*/ 99 w 230"/>
                  <a:gd name="T77" fmla="*/ 267 h 293"/>
                  <a:gd name="T78" fmla="*/ 125 w 230"/>
                  <a:gd name="T79" fmla="*/ 267 h 293"/>
                  <a:gd name="T80" fmla="*/ 147 w 230"/>
                  <a:gd name="T81" fmla="*/ 264 h 2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0"/>
                  <a:gd name="T124" fmla="*/ 0 h 293"/>
                  <a:gd name="T125" fmla="*/ 230 w 230"/>
                  <a:gd name="T126" fmla="*/ 293 h 2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0" h="293">
                    <a:moveTo>
                      <a:pt x="147" y="264"/>
                    </a:moveTo>
                    <a:lnTo>
                      <a:pt x="170" y="252"/>
                    </a:lnTo>
                    <a:lnTo>
                      <a:pt x="182" y="234"/>
                    </a:lnTo>
                    <a:lnTo>
                      <a:pt x="192" y="204"/>
                    </a:lnTo>
                    <a:lnTo>
                      <a:pt x="198" y="165"/>
                    </a:lnTo>
                    <a:lnTo>
                      <a:pt x="195" y="111"/>
                    </a:lnTo>
                    <a:lnTo>
                      <a:pt x="192" y="81"/>
                    </a:lnTo>
                    <a:lnTo>
                      <a:pt x="167" y="84"/>
                    </a:lnTo>
                    <a:lnTo>
                      <a:pt x="177" y="2"/>
                    </a:lnTo>
                    <a:lnTo>
                      <a:pt x="230" y="69"/>
                    </a:lnTo>
                    <a:lnTo>
                      <a:pt x="212" y="77"/>
                    </a:lnTo>
                    <a:lnTo>
                      <a:pt x="219" y="125"/>
                    </a:lnTo>
                    <a:lnTo>
                      <a:pt x="219" y="129"/>
                    </a:lnTo>
                    <a:lnTo>
                      <a:pt x="219" y="179"/>
                    </a:lnTo>
                    <a:lnTo>
                      <a:pt x="218" y="183"/>
                    </a:lnTo>
                    <a:lnTo>
                      <a:pt x="210" y="222"/>
                    </a:lnTo>
                    <a:lnTo>
                      <a:pt x="197" y="258"/>
                    </a:lnTo>
                    <a:lnTo>
                      <a:pt x="174" y="279"/>
                    </a:lnTo>
                    <a:lnTo>
                      <a:pt x="143" y="288"/>
                    </a:lnTo>
                    <a:lnTo>
                      <a:pt x="113" y="293"/>
                    </a:lnTo>
                    <a:lnTo>
                      <a:pt x="84" y="290"/>
                    </a:lnTo>
                    <a:lnTo>
                      <a:pt x="57" y="279"/>
                    </a:lnTo>
                    <a:lnTo>
                      <a:pt x="33" y="257"/>
                    </a:lnTo>
                    <a:lnTo>
                      <a:pt x="17" y="227"/>
                    </a:lnTo>
                    <a:lnTo>
                      <a:pt x="8" y="192"/>
                    </a:lnTo>
                    <a:lnTo>
                      <a:pt x="5" y="153"/>
                    </a:lnTo>
                    <a:lnTo>
                      <a:pt x="8" y="116"/>
                    </a:lnTo>
                    <a:lnTo>
                      <a:pt x="21" y="89"/>
                    </a:lnTo>
                    <a:lnTo>
                      <a:pt x="0" y="72"/>
                    </a:lnTo>
                    <a:lnTo>
                      <a:pt x="50" y="0"/>
                    </a:lnTo>
                    <a:lnTo>
                      <a:pt x="60" y="92"/>
                    </a:lnTo>
                    <a:lnTo>
                      <a:pt x="36" y="90"/>
                    </a:lnTo>
                    <a:lnTo>
                      <a:pt x="26" y="128"/>
                    </a:lnTo>
                    <a:lnTo>
                      <a:pt x="26" y="162"/>
                    </a:lnTo>
                    <a:lnTo>
                      <a:pt x="29" y="192"/>
                    </a:lnTo>
                    <a:lnTo>
                      <a:pt x="38" y="221"/>
                    </a:lnTo>
                    <a:lnTo>
                      <a:pt x="54" y="242"/>
                    </a:lnTo>
                    <a:lnTo>
                      <a:pt x="74" y="258"/>
                    </a:lnTo>
                    <a:lnTo>
                      <a:pt x="99" y="267"/>
                    </a:lnTo>
                    <a:lnTo>
                      <a:pt x="125" y="267"/>
                    </a:lnTo>
                    <a:lnTo>
                      <a:pt x="147" y="264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9" name="Freeform 55">
                <a:extLst>
                  <a:ext uri="{FF2B5EF4-FFF2-40B4-BE49-F238E27FC236}">
                    <a16:creationId xmlns:a16="http://schemas.microsoft.com/office/drawing/2014/main" id="{A09F99C4-BBCD-6484-A38F-585D44DA4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768"/>
                <a:ext cx="96" cy="1456"/>
              </a:xfrm>
              <a:custGeom>
                <a:avLst/>
                <a:gdLst>
                  <a:gd name="T0" fmla="*/ 27 w 96"/>
                  <a:gd name="T1" fmla="*/ 306 h 1456"/>
                  <a:gd name="T2" fmla="*/ 28 w 96"/>
                  <a:gd name="T3" fmla="*/ 78 h 1456"/>
                  <a:gd name="T4" fmla="*/ 0 w 96"/>
                  <a:gd name="T5" fmla="*/ 80 h 1456"/>
                  <a:gd name="T6" fmla="*/ 40 w 96"/>
                  <a:gd name="T7" fmla="*/ 0 h 1456"/>
                  <a:gd name="T8" fmla="*/ 73 w 96"/>
                  <a:gd name="T9" fmla="*/ 80 h 1456"/>
                  <a:gd name="T10" fmla="*/ 45 w 96"/>
                  <a:gd name="T11" fmla="*/ 75 h 1456"/>
                  <a:gd name="T12" fmla="*/ 46 w 96"/>
                  <a:gd name="T13" fmla="*/ 306 h 1456"/>
                  <a:gd name="T14" fmla="*/ 55 w 96"/>
                  <a:gd name="T15" fmla="*/ 582 h 1456"/>
                  <a:gd name="T16" fmla="*/ 70 w 96"/>
                  <a:gd name="T17" fmla="*/ 815 h 1456"/>
                  <a:gd name="T18" fmla="*/ 81 w 96"/>
                  <a:gd name="T19" fmla="*/ 1129 h 1456"/>
                  <a:gd name="T20" fmla="*/ 79 w 96"/>
                  <a:gd name="T21" fmla="*/ 1134 h 1456"/>
                  <a:gd name="T22" fmla="*/ 94 w 96"/>
                  <a:gd name="T23" fmla="*/ 1398 h 1456"/>
                  <a:gd name="T24" fmla="*/ 96 w 96"/>
                  <a:gd name="T25" fmla="*/ 1446 h 1456"/>
                  <a:gd name="T26" fmla="*/ 88 w 96"/>
                  <a:gd name="T27" fmla="*/ 1455 h 1456"/>
                  <a:gd name="T28" fmla="*/ 76 w 96"/>
                  <a:gd name="T29" fmla="*/ 1456 h 1456"/>
                  <a:gd name="T30" fmla="*/ 67 w 96"/>
                  <a:gd name="T31" fmla="*/ 1447 h 1456"/>
                  <a:gd name="T32" fmla="*/ 64 w 96"/>
                  <a:gd name="T33" fmla="*/ 1438 h 1456"/>
                  <a:gd name="T34" fmla="*/ 51 w 96"/>
                  <a:gd name="T35" fmla="*/ 911 h 1456"/>
                  <a:gd name="T36" fmla="*/ 34 w 96"/>
                  <a:gd name="T37" fmla="*/ 540 h 1456"/>
                  <a:gd name="T38" fmla="*/ 27 w 96"/>
                  <a:gd name="T39" fmla="*/ 306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6"/>
                  <a:gd name="T61" fmla="*/ 0 h 1456"/>
                  <a:gd name="T62" fmla="*/ 96 w 96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6" h="1456">
                    <a:moveTo>
                      <a:pt x="27" y="306"/>
                    </a:moveTo>
                    <a:lnTo>
                      <a:pt x="28" y="78"/>
                    </a:lnTo>
                    <a:lnTo>
                      <a:pt x="0" y="80"/>
                    </a:lnTo>
                    <a:lnTo>
                      <a:pt x="40" y="0"/>
                    </a:lnTo>
                    <a:lnTo>
                      <a:pt x="73" y="80"/>
                    </a:lnTo>
                    <a:lnTo>
                      <a:pt x="45" y="75"/>
                    </a:lnTo>
                    <a:lnTo>
                      <a:pt x="46" y="306"/>
                    </a:lnTo>
                    <a:lnTo>
                      <a:pt x="55" y="582"/>
                    </a:lnTo>
                    <a:lnTo>
                      <a:pt x="70" y="815"/>
                    </a:lnTo>
                    <a:lnTo>
                      <a:pt x="81" y="1129"/>
                    </a:lnTo>
                    <a:lnTo>
                      <a:pt x="79" y="1134"/>
                    </a:lnTo>
                    <a:lnTo>
                      <a:pt x="94" y="1398"/>
                    </a:lnTo>
                    <a:lnTo>
                      <a:pt x="96" y="1446"/>
                    </a:lnTo>
                    <a:lnTo>
                      <a:pt x="88" y="1455"/>
                    </a:lnTo>
                    <a:lnTo>
                      <a:pt x="76" y="1456"/>
                    </a:lnTo>
                    <a:lnTo>
                      <a:pt x="67" y="1447"/>
                    </a:lnTo>
                    <a:lnTo>
                      <a:pt x="64" y="1438"/>
                    </a:lnTo>
                    <a:lnTo>
                      <a:pt x="51" y="911"/>
                    </a:lnTo>
                    <a:lnTo>
                      <a:pt x="34" y="540"/>
                    </a:lnTo>
                    <a:lnTo>
                      <a:pt x="27" y="30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40" name="AutoShape 55">
            <a:extLst>
              <a:ext uri="{FF2B5EF4-FFF2-40B4-BE49-F238E27FC236}">
                <a16:creationId xmlns:a16="http://schemas.microsoft.com/office/drawing/2014/main" id="{6B678A27-40EE-FB2B-95BE-BE4FFDC3B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8161" y="4557718"/>
            <a:ext cx="1838591" cy="1290366"/>
          </a:xfrm>
          <a:prstGeom prst="wedgeRoundRectCallout">
            <a:avLst>
              <a:gd name="adj1" fmla="val 57580"/>
              <a:gd name="adj2" fmla="val -31614"/>
              <a:gd name="adj3" fmla="val 16667"/>
            </a:avLst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give you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worst case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818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20940-5CD8-0378-98BB-42635D144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B75BD29E-45DD-EC7E-ED55-BA829E0415BE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AFD4D032-CEA1-A11C-9977-592CB4268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6" y="1225482"/>
            <a:ext cx="45320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is computable by a Java Prog.”</a:t>
            </a:r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A00768D1-F998-151C-BAFC-E7AA1BE51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562" y="1219200"/>
            <a:ext cx="34211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“Java programs can be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simulated by TM.”</a:t>
            </a:r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AA86BC4D-C87B-22E7-606E-93A4808E1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380" y="5868533"/>
            <a:ext cx="6970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“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Computational problem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is computable by a TM.”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2" name="Picture 11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518446C3-ABE9-C6EC-C809-F9779F7197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33" y="229063"/>
            <a:ext cx="965133" cy="988405"/>
          </a:xfrm>
          <a:prstGeom prst="rect">
            <a:avLst/>
          </a:prstGeom>
        </p:spPr>
      </p:pic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59751F09-125F-546D-6E2D-1875CDA05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1437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74">
            <a:extLst>
              <a:ext uri="{FF2B5EF4-FFF2-40B4-BE49-F238E27FC236}">
                <a16:creationId xmlns:a16="http://schemas.microsoft.com/office/drawing/2014/main" id="{20F0768C-0A8D-F7AF-E1F5-A3075FDDB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4780" y="528935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DC493658-9085-0780-B77F-BA2C33950145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456357" y="5429250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35ABC295-B583-E87F-457D-7C450207C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87BBEB46-59E1-DB42-00F3-B670F3F55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09DC30C4-4C92-AACF-26A6-3E9470DB5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A8467FB1-3517-4031-1F19-875A0F93D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84154B83-B8D3-D0A8-01A5-653B21972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838D3454-6CA5-A603-C31E-70D4F8F06176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42" name="Text Box 74">
            <a:extLst>
              <a:ext uri="{FF2B5EF4-FFF2-40B4-BE49-F238E27FC236}">
                <a16:creationId xmlns:a16="http://schemas.microsoft.com/office/drawing/2014/main" id="{2B4AB3B6-A0D9-15D3-6FCF-B737E8D9A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469" y="6288198"/>
            <a:ext cx="3892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6" name="Text Box 74">
            <a:extLst>
              <a:ext uri="{FF2B5EF4-FFF2-40B4-BE49-F238E27FC236}">
                <a16:creationId xmlns:a16="http://schemas.microsoft.com/office/drawing/2014/main" id="{3A52643A-566D-E653-7195-F05A098F0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1921" y="1958719"/>
            <a:ext cx="4403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M(I)=J(I)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8" name="Text Box 74">
            <a:extLst>
              <a:ext uri="{FF2B5EF4-FFF2-40B4-BE49-F238E27FC236}">
                <a16:creationId xmlns:a16="http://schemas.microsoft.com/office/drawing/2014/main" id="{203B3C6D-0F88-7E64-320D-797896435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51" y="1963198"/>
            <a:ext cx="38234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29BCFF3-3464-21EC-F7D9-D1E294F809E0}"/>
              </a:ext>
            </a:extLst>
          </p:cNvPr>
          <p:cNvSpPr/>
          <p:nvPr/>
        </p:nvSpPr>
        <p:spPr>
          <a:xfrm>
            <a:off x="4667250" y="630555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29" name="Group 45">
            <a:extLst>
              <a:ext uri="{FF2B5EF4-FFF2-40B4-BE49-F238E27FC236}">
                <a16:creationId xmlns:a16="http://schemas.microsoft.com/office/drawing/2014/main" id="{33ADE4C4-A38F-1C17-B139-FD96500B285C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614760" y="4004689"/>
            <a:ext cx="601279" cy="1428750"/>
            <a:chOff x="2593" y="768"/>
            <a:chExt cx="849" cy="1475"/>
          </a:xfrm>
        </p:grpSpPr>
        <p:sp>
          <p:nvSpPr>
            <p:cNvPr id="30" name="Freeform 46">
              <a:extLst>
                <a:ext uri="{FF2B5EF4-FFF2-40B4-BE49-F238E27FC236}">
                  <a16:creationId xmlns:a16="http://schemas.microsoft.com/office/drawing/2014/main" id="{4AFC2331-B219-15A3-F82F-D59649BAC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" y="1179"/>
              <a:ext cx="302" cy="308"/>
            </a:xfrm>
            <a:custGeom>
              <a:avLst/>
              <a:gdLst>
                <a:gd name="T0" fmla="*/ 220 w 302"/>
                <a:gd name="T1" fmla="*/ 225 h 308"/>
                <a:gd name="T2" fmla="*/ 220 w 302"/>
                <a:gd name="T3" fmla="*/ 197 h 308"/>
                <a:gd name="T4" fmla="*/ 216 w 302"/>
                <a:gd name="T5" fmla="*/ 159 h 308"/>
                <a:gd name="T6" fmla="*/ 208 w 302"/>
                <a:gd name="T7" fmla="*/ 135 h 308"/>
                <a:gd name="T8" fmla="*/ 198 w 302"/>
                <a:gd name="T9" fmla="*/ 116 h 308"/>
                <a:gd name="T10" fmla="*/ 181 w 302"/>
                <a:gd name="T11" fmla="*/ 93 h 308"/>
                <a:gd name="T12" fmla="*/ 193 w 302"/>
                <a:gd name="T13" fmla="*/ 80 h 308"/>
                <a:gd name="T14" fmla="*/ 199 w 302"/>
                <a:gd name="T15" fmla="*/ 60 h 308"/>
                <a:gd name="T16" fmla="*/ 196 w 302"/>
                <a:gd name="T17" fmla="*/ 38 h 308"/>
                <a:gd name="T18" fmla="*/ 184 w 302"/>
                <a:gd name="T19" fmla="*/ 18 h 308"/>
                <a:gd name="T20" fmla="*/ 163 w 302"/>
                <a:gd name="T21" fmla="*/ 5 h 308"/>
                <a:gd name="T22" fmla="*/ 142 w 302"/>
                <a:gd name="T23" fmla="*/ 0 h 308"/>
                <a:gd name="T24" fmla="*/ 136 w 302"/>
                <a:gd name="T25" fmla="*/ 9 h 308"/>
                <a:gd name="T26" fmla="*/ 148 w 302"/>
                <a:gd name="T27" fmla="*/ 15 h 308"/>
                <a:gd name="T28" fmla="*/ 160 w 302"/>
                <a:gd name="T29" fmla="*/ 23 h 308"/>
                <a:gd name="T30" fmla="*/ 172 w 302"/>
                <a:gd name="T31" fmla="*/ 39 h 308"/>
                <a:gd name="T32" fmla="*/ 171 w 302"/>
                <a:gd name="T33" fmla="*/ 57 h 308"/>
                <a:gd name="T34" fmla="*/ 157 w 302"/>
                <a:gd name="T35" fmla="*/ 71 h 308"/>
                <a:gd name="T36" fmla="*/ 151 w 302"/>
                <a:gd name="T37" fmla="*/ 74 h 308"/>
                <a:gd name="T38" fmla="*/ 117 w 302"/>
                <a:gd name="T39" fmla="*/ 71 h 308"/>
                <a:gd name="T40" fmla="*/ 93 w 302"/>
                <a:gd name="T41" fmla="*/ 74 h 308"/>
                <a:gd name="T42" fmla="*/ 69 w 302"/>
                <a:gd name="T43" fmla="*/ 84 h 308"/>
                <a:gd name="T44" fmla="*/ 64 w 302"/>
                <a:gd name="T45" fmla="*/ 87 h 308"/>
                <a:gd name="T46" fmla="*/ 45 w 302"/>
                <a:gd name="T47" fmla="*/ 75 h 308"/>
                <a:gd name="T48" fmla="*/ 28 w 302"/>
                <a:gd name="T49" fmla="*/ 59 h 308"/>
                <a:gd name="T50" fmla="*/ 25 w 302"/>
                <a:gd name="T51" fmla="*/ 48 h 308"/>
                <a:gd name="T52" fmla="*/ 30 w 302"/>
                <a:gd name="T53" fmla="*/ 36 h 308"/>
                <a:gd name="T54" fmla="*/ 43 w 302"/>
                <a:gd name="T55" fmla="*/ 29 h 308"/>
                <a:gd name="T56" fmla="*/ 48 w 302"/>
                <a:gd name="T57" fmla="*/ 20 h 308"/>
                <a:gd name="T58" fmla="*/ 40 w 302"/>
                <a:gd name="T59" fmla="*/ 15 h 308"/>
                <a:gd name="T60" fmla="*/ 25 w 302"/>
                <a:gd name="T61" fmla="*/ 18 h 308"/>
                <a:gd name="T62" fmla="*/ 6 w 302"/>
                <a:gd name="T63" fmla="*/ 36 h 308"/>
                <a:gd name="T64" fmla="*/ 0 w 302"/>
                <a:gd name="T65" fmla="*/ 56 h 308"/>
                <a:gd name="T66" fmla="*/ 6 w 302"/>
                <a:gd name="T67" fmla="*/ 74 h 308"/>
                <a:gd name="T68" fmla="*/ 22 w 302"/>
                <a:gd name="T69" fmla="*/ 93 h 308"/>
                <a:gd name="T70" fmla="*/ 40 w 302"/>
                <a:gd name="T71" fmla="*/ 107 h 308"/>
                <a:gd name="T72" fmla="*/ 25 w 302"/>
                <a:gd name="T73" fmla="*/ 140 h 308"/>
                <a:gd name="T74" fmla="*/ 22 w 302"/>
                <a:gd name="T75" fmla="*/ 171 h 308"/>
                <a:gd name="T76" fmla="*/ 24 w 302"/>
                <a:gd name="T77" fmla="*/ 204 h 308"/>
                <a:gd name="T78" fmla="*/ 27 w 302"/>
                <a:gd name="T79" fmla="*/ 233 h 308"/>
                <a:gd name="T80" fmla="*/ 39 w 302"/>
                <a:gd name="T81" fmla="*/ 258 h 308"/>
                <a:gd name="T82" fmla="*/ 55 w 302"/>
                <a:gd name="T83" fmla="*/ 278 h 308"/>
                <a:gd name="T84" fmla="*/ 79 w 302"/>
                <a:gd name="T85" fmla="*/ 293 h 308"/>
                <a:gd name="T86" fmla="*/ 99 w 302"/>
                <a:gd name="T87" fmla="*/ 303 h 308"/>
                <a:gd name="T88" fmla="*/ 124 w 302"/>
                <a:gd name="T89" fmla="*/ 308 h 308"/>
                <a:gd name="T90" fmla="*/ 148 w 302"/>
                <a:gd name="T91" fmla="*/ 308 h 308"/>
                <a:gd name="T92" fmla="*/ 172 w 302"/>
                <a:gd name="T93" fmla="*/ 305 h 308"/>
                <a:gd name="T94" fmla="*/ 196 w 302"/>
                <a:gd name="T95" fmla="*/ 297 h 308"/>
                <a:gd name="T96" fmla="*/ 208 w 302"/>
                <a:gd name="T97" fmla="*/ 284 h 308"/>
                <a:gd name="T98" fmla="*/ 220 w 302"/>
                <a:gd name="T99" fmla="*/ 266 h 308"/>
                <a:gd name="T100" fmla="*/ 253 w 302"/>
                <a:gd name="T101" fmla="*/ 278 h 308"/>
                <a:gd name="T102" fmla="*/ 273 w 302"/>
                <a:gd name="T103" fmla="*/ 288 h 308"/>
                <a:gd name="T104" fmla="*/ 288 w 302"/>
                <a:gd name="T105" fmla="*/ 290 h 308"/>
                <a:gd name="T106" fmla="*/ 298 w 302"/>
                <a:gd name="T107" fmla="*/ 281 h 308"/>
                <a:gd name="T108" fmla="*/ 302 w 302"/>
                <a:gd name="T109" fmla="*/ 269 h 308"/>
                <a:gd name="T110" fmla="*/ 294 w 302"/>
                <a:gd name="T111" fmla="*/ 254 h 308"/>
                <a:gd name="T112" fmla="*/ 270 w 302"/>
                <a:gd name="T113" fmla="*/ 243 h 308"/>
                <a:gd name="T114" fmla="*/ 238 w 302"/>
                <a:gd name="T115" fmla="*/ 236 h 308"/>
                <a:gd name="T116" fmla="*/ 220 w 302"/>
                <a:gd name="T117" fmla="*/ 225 h 3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2"/>
                <a:gd name="T178" fmla="*/ 0 h 308"/>
                <a:gd name="T179" fmla="*/ 302 w 302"/>
                <a:gd name="T180" fmla="*/ 308 h 3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2" h="308">
                  <a:moveTo>
                    <a:pt x="220" y="225"/>
                  </a:moveTo>
                  <a:lnTo>
                    <a:pt x="220" y="197"/>
                  </a:lnTo>
                  <a:lnTo>
                    <a:pt x="216" y="159"/>
                  </a:lnTo>
                  <a:lnTo>
                    <a:pt x="208" y="135"/>
                  </a:lnTo>
                  <a:lnTo>
                    <a:pt x="198" y="116"/>
                  </a:lnTo>
                  <a:lnTo>
                    <a:pt x="181" y="93"/>
                  </a:lnTo>
                  <a:lnTo>
                    <a:pt x="193" y="80"/>
                  </a:lnTo>
                  <a:lnTo>
                    <a:pt x="199" y="60"/>
                  </a:lnTo>
                  <a:lnTo>
                    <a:pt x="196" y="38"/>
                  </a:lnTo>
                  <a:lnTo>
                    <a:pt x="184" y="18"/>
                  </a:lnTo>
                  <a:lnTo>
                    <a:pt x="163" y="5"/>
                  </a:lnTo>
                  <a:lnTo>
                    <a:pt x="142" y="0"/>
                  </a:lnTo>
                  <a:lnTo>
                    <a:pt x="136" y="9"/>
                  </a:lnTo>
                  <a:lnTo>
                    <a:pt x="148" y="15"/>
                  </a:lnTo>
                  <a:lnTo>
                    <a:pt x="160" y="23"/>
                  </a:lnTo>
                  <a:lnTo>
                    <a:pt x="172" y="39"/>
                  </a:lnTo>
                  <a:lnTo>
                    <a:pt x="171" y="57"/>
                  </a:lnTo>
                  <a:lnTo>
                    <a:pt x="157" y="71"/>
                  </a:lnTo>
                  <a:lnTo>
                    <a:pt x="151" y="74"/>
                  </a:lnTo>
                  <a:lnTo>
                    <a:pt x="117" y="71"/>
                  </a:lnTo>
                  <a:lnTo>
                    <a:pt x="93" y="74"/>
                  </a:lnTo>
                  <a:lnTo>
                    <a:pt x="69" y="84"/>
                  </a:lnTo>
                  <a:lnTo>
                    <a:pt x="64" y="87"/>
                  </a:lnTo>
                  <a:lnTo>
                    <a:pt x="45" y="75"/>
                  </a:lnTo>
                  <a:lnTo>
                    <a:pt x="28" y="59"/>
                  </a:lnTo>
                  <a:lnTo>
                    <a:pt x="25" y="48"/>
                  </a:lnTo>
                  <a:lnTo>
                    <a:pt x="30" y="36"/>
                  </a:lnTo>
                  <a:lnTo>
                    <a:pt x="43" y="29"/>
                  </a:lnTo>
                  <a:lnTo>
                    <a:pt x="48" y="20"/>
                  </a:lnTo>
                  <a:lnTo>
                    <a:pt x="40" y="15"/>
                  </a:lnTo>
                  <a:lnTo>
                    <a:pt x="25" y="18"/>
                  </a:lnTo>
                  <a:lnTo>
                    <a:pt x="6" y="36"/>
                  </a:lnTo>
                  <a:lnTo>
                    <a:pt x="0" y="56"/>
                  </a:lnTo>
                  <a:lnTo>
                    <a:pt x="6" y="74"/>
                  </a:lnTo>
                  <a:lnTo>
                    <a:pt x="22" y="93"/>
                  </a:lnTo>
                  <a:lnTo>
                    <a:pt x="40" y="107"/>
                  </a:lnTo>
                  <a:lnTo>
                    <a:pt x="25" y="140"/>
                  </a:lnTo>
                  <a:lnTo>
                    <a:pt x="22" y="171"/>
                  </a:lnTo>
                  <a:lnTo>
                    <a:pt x="24" y="204"/>
                  </a:lnTo>
                  <a:lnTo>
                    <a:pt x="27" y="233"/>
                  </a:lnTo>
                  <a:lnTo>
                    <a:pt x="39" y="258"/>
                  </a:lnTo>
                  <a:lnTo>
                    <a:pt x="55" y="278"/>
                  </a:lnTo>
                  <a:lnTo>
                    <a:pt x="79" y="293"/>
                  </a:lnTo>
                  <a:lnTo>
                    <a:pt x="99" y="303"/>
                  </a:lnTo>
                  <a:lnTo>
                    <a:pt x="124" y="308"/>
                  </a:lnTo>
                  <a:lnTo>
                    <a:pt x="148" y="308"/>
                  </a:lnTo>
                  <a:lnTo>
                    <a:pt x="172" y="305"/>
                  </a:lnTo>
                  <a:lnTo>
                    <a:pt x="196" y="297"/>
                  </a:lnTo>
                  <a:lnTo>
                    <a:pt x="208" y="284"/>
                  </a:lnTo>
                  <a:lnTo>
                    <a:pt x="220" y="266"/>
                  </a:lnTo>
                  <a:lnTo>
                    <a:pt x="253" y="278"/>
                  </a:lnTo>
                  <a:lnTo>
                    <a:pt x="273" y="288"/>
                  </a:lnTo>
                  <a:lnTo>
                    <a:pt x="288" y="290"/>
                  </a:lnTo>
                  <a:lnTo>
                    <a:pt x="298" y="281"/>
                  </a:lnTo>
                  <a:lnTo>
                    <a:pt x="302" y="269"/>
                  </a:lnTo>
                  <a:lnTo>
                    <a:pt x="294" y="254"/>
                  </a:lnTo>
                  <a:lnTo>
                    <a:pt x="270" y="243"/>
                  </a:lnTo>
                  <a:lnTo>
                    <a:pt x="238" y="236"/>
                  </a:lnTo>
                  <a:lnTo>
                    <a:pt x="220" y="225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1" name="Freeform 47">
              <a:extLst>
                <a:ext uri="{FF2B5EF4-FFF2-40B4-BE49-F238E27FC236}">
                  <a16:creationId xmlns:a16="http://schemas.microsoft.com/office/drawing/2014/main" id="{187901CF-53D3-7F7A-1D40-A1061E0CE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1498"/>
              <a:ext cx="216" cy="346"/>
            </a:xfrm>
            <a:custGeom>
              <a:avLst/>
              <a:gdLst>
                <a:gd name="T0" fmla="*/ 45 w 216"/>
                <a:gd name="T1" fmla="*/ 18 h 346"/>
                <a:gd name="T2" fmla="*/ 57 w 216"/>
                <a:gd name="T3" fmla="*/ 8 h 346"/>
                <a:gd name="T4" fmla="*/ 78 w 216"/>
                <a:gd name="T5" fmla="*/ 0 h 346"/>
                <a:gd name="T6" fmla="*/ 99 w 216"/>
                <a:gd name="T7" fmla="*/ 2 h 346"/>
                <a:gd name="T8" fmla="*/ 117 w 216"/>
                <a:gd name="T9" fmla="*/ 5 h 346"/>
                <a:gd name="T10" fmla="*/ 140 w 216"/>
                <a:gd name="T11" fmla="*/ 12 h 346"/>
                <a:gd name="T12" fmla="*/ 158 w 216"/>
                <a:gd name="T13" fmla="*/ 28 h 346"/>
                <a:gd name="T14" fmla="*/ 174 w 216"/>
                <a:gd name="T15" fmla="*/ 44 h 346"/>
                <a:gd name="T16" fmla="*/ 191 w 216"/>
                <a:gd name="T17" fmla="*/ 73 h 346"/>
                <a:gd name="T18" fmla="*/ 203 w 216"/>
                <a:gd name="T19" fmla="*/ 104 h 346"/>
                <a:gd name="T20" fmla="*/ 210 w 216"/>
                <a:gd name="T21" fmla="*/ 139 h 346"/>
                <a:gd name="T22" fmla="*/ 215 w 216"/>
                <a:gd name="T23" fmla="*/ 173 h 346"/>
                <a:gd name="T24" fmla="*/ 216 w 216"/>
                <a:gd name="T25" fmla="*/ 211 h 346"/>
                <a:gd name="T26" fmla="*/ 210 w 216"/>
                <a:gd name="T27" fmla="*/ 245 h 346"/>
                <a:gd name="T28" fmla="*/ 206 w 216"/>
                <a:gd name="T29" fmla="*/ 271 h 346"/>
                <a:gd name="T30" fmla="*/ 195 w 216"/>
                <a:gd name="T31" fmla="*/ 299 h 346"/>
                <a:gd name="T32" fmla="*/ 176 w 216"/>
                <a:gd name="T33" fmla="*/ 320 h 346"/>
                <a:gd name="T34" fmla="*/ 150 w 216"/>
                <a:gd name="T35" fmla="*/ 337 h 346"/>
                <a:gd name="T36" fmla="*/ 114 w 216"/>
                <a:gd name="T37" fmla="*/ 344 h 346"/>
                <a:gd name="T38" fmla="*/ 78 w 216"/>
                <a:gd name="T39" fmla="*/ 346 h 346"/>
                <a:gd name="T40" fmla="*/ 50 w 216"/>
                <a:gd name="T41" fmla="*/ 340 h 346"/>
                <a:gd name="T42" fmla="*/ 24 w 216"/>
                <a:gd name="T43" fmla="*/ 325 h 346"/>
                <a:gd name="T44" fmla="*/ 9 w 216"/>
                <a:gd name="T45" fmla="*/ 302 h 346"/>
                <a:gd name="T46" fmla="*/ 0 w 216"/>
                <a:gd name="T47" fmla="*/ 268 h 346"/>
                <a:gd name="T48" fmla="*/ 3 w 216"/>
                <a:gd name="T49" fmla="*/ 236 h 346"/>
                <a:gd name="T50" fmla="*/ 17 w 216"/>
                <a:gd name="T51" fmla="*/ 211 h 346"/>
                <a:gd name="T52" fmla="*/ 30 w 216"/>
                <a:gd name="T53" fmla="*/ 193 h 346"/>
                <a:gd name="T54" fmla="*/ 42 w 216"/>
                <a:gd name="T55" fmla="*/ 175 h 346"/>
                <a:gd name="T56" fmla="*/ 47 w 216"/>
                <a:gd name="T57" fmla="*/ 155 h 346"/>
                <a:gd name="T58" fmla="*/ 45 w 216"/>
                <a:gd name="T59" fmla="*/ 134 h 346"/>
                <a:gd name="T60" fmla="*/ 38 w 216"/>
                <a:gd name="T61" fmla="*/ 109 h 346"/>
                <a:gd name="T62" fmla="*/ 32 w 216"/>
                <a:gd name="T63" fmla="*/ 85 h 346"/>
                <a:gd name="T64" fmla="*/ 30 w 216"/>
                <a:gd name="T65" fmla="*/ 59 h 346"/>
                <a:gd name="T66" fmla="*/ 35 w 216"/>
                <a:gd name="T67" fmla="*/ 34 h 346"/>
                <a:gd name="T68" fmla="*/ 45 w 216"/>
                <a:gd name="T69" fmla="*/ 18 h 3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6"/>
                <a:gd name="T106" fmla="*/ 0 h 346"/>
                <a:gd name="T107" fmla="*/ 216 w 216"/>
                <a:gd name="T108" fmla="*/ 346 h 3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6" h="346">
                  <a:moveTo>
                    <a:pt x="45" y="18"/>
                  </a:moveTo>
                  <a:lnTo>
                    <a:pt x="57" y="8"/>
                  </a:lnTo>
                  <a:lnTo>
                    <a:pt x="78" y="0"/>
                  </a:lnTo>
                  <a:lnTo>
                    <a:pt x="99" y="2"/>
                  </a:lnTo>
                  <a:lnTo>
                    <a:pt x="117" y="5"/>
                  </a:lnTo>
                  <a:lnTo>
                    <a:pt x="140" y="12"/>
                  </a:lnTo>
                  <a:lnTo>
                    <a:pt x="158" y="28"/>
                  </a:lnTo>
                  <a:lnTo>
                    <a:pt x="174" y="44"/>
                  </a:lnTo>
                  <a:lnTo>
                    <a:pt x="191" y="73"/>
                  </a:lnTo>
                  <a:lnTo>
                    <a:pt x="203" y="104"/>
                  </a:lnTo>
                  <a:lnTo>
                    <a:pt x="210" y="139"/>
                  </a:lnTo>
                  <a:lnTo>
                    <a:pt x="215" y="173"/>
                  </a:lnTo>
                  <a:lnTo>
                    <a:pt x="216" y="211"/>
                  </a:lnTo>
                  <a:lnTo>
                    <a:pt x="210" y="245"/>
                  </a:lnTo>
                  <a:lnTo>
                    <a:pt x="206" y="271"/>
                  </a:lnTo>
                  <a:lnTo>
                    <a:pt x="195" y="299"/>
                  </a:lnTo>
                  <a:lnTo>
                    <a:pt x="176" y="320"/>
                  </a:lnTo>
                  <a:lnTo>
                    <a:pt x="150" y="337"/>
                  </a:lnTo>
                  <a:lnTo>
                    <a:pt x="114" y="344"/>
                  </a:lnTo>
                  <a:lnTo>
                    <a:pt x="78" y="346"/>
                  </a:lnTo>
                  <a:lnTo>
                    <a:pt x="50" y="340"/>
                  </a:lnTo>
                  <a:lnTo>
                    <a:pt x="24" y="325"/>
                  </a:lnTo>
                  <a:lnTo>
                    <a:pt x="9" y="302"/>
                  </a:lnTo>
                  <a:lnTo>
                    <a:pt x="0" y="268"/>
                  </a:lnTo>
                  <a:lnTo>
                    <a:pt x="3" y="236"/>
                  </a:lnTo>
                  <a:lnTo>
                    <a:pt x="17" y="211"/>
                  </a:lnTo>
                  <a:lnTo>
                    <a:pt x="30" y="193"/>
                  </a:lnTo>
                  <a:lnTo>
                    <a:pt x="42" y="175"/>
                  </a:lnTo>
                  <a:lnTo>
                    <a:pt x="47" y="155"/>
                  </a:lnTo>
                  <a:lnTo>
                    <a:pt x="45" y="134"/>
                  </a:lnTo>
                  <a:lnTo>
                    <a:pt x="38" y="109"/>
                  </a:lnTo>
                  <a:lnTo>
                    <a:pt x="32" y="85"/>
                  </a:lnTo>
                  <a:lnTo>
                    <a:pt x="30" y="59"/>
                  </a:lnTo>
                  <a:lnTo>
                    <a:pt x="35" y="34"/>
                  </a:lnTo>
                  <a:lnTo>
                    <a:pt x="45" y="1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2" name="Freeform 48">
              <a:extLst>
                <a:ext uri="{FF2B5EF4-FFF2-40B4-BE49-F238E27FC236}">
                  <a16:creationId xmlns:a16="http://schemas.microsoft.com/office/drawing/2014/main" id="{8618DA29-3FAC-9563-9519-2440C71EA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1515"/>
              <a:ext cx="321" cy="165"/>
            </a:xfrm>
            <a:custGeom>
              <a:avLst/>
              <a:gdLst>
                <a:gd name="T0" fmla="*/ 254 w 321"/>
                <a:gd name="T1" fmla="*/ 36 h 165"/>
                <a:gd name="T2" fmla="*/ 269 w 321"/>
                <a:gd name="T3" fmla="*/ 15 h 165"/>
                <a:gd name="T4" fmla="*/ 294 w 321"/>
                <a:gd name="T5" fmla="*/ 0 h 165"/>
                <a:gd name="T6" fmla="*/ 311 w 321"/>
                <a:gd name="T7" fmla="*/ 3 h 165"/>
                <a:gd name="T8" fmla="*/ 321 w 321"/>
                <a:gd name="T9" fmla="*/ 18 h 165"/>
                <a:gd name="T10" fmla="*/ 318 w 321"/>
                <a:gd name="T11" fmla="*/ 50 h 165"/>
                <a:gd name="T12" fmla="*/ 306 w 321"/>
                <a:gd name="T13" fmla="*/ 80 h 165"/>
                <a:gd name="T14" fmla="*/ 282 w 321"/>
                <a:gd name="T15" fmla="*/ 98 h 165"/>
                <a:gd name="T16" fmla="*/ 243 w 321"/>
                <a:gd name="T17" fmla="*/ 119 h 165"/>
                <a:gd name="T18" fmla="*/ 207 w 321"/>
                <a:gd name="T19" fmla="*/ 147 h 165"/>
                <a:gd name="T20" fmla="*/ 179 w 321"/>
                <a:gd name="T21" fmla="*/ 165 h 165"/>
                <a:gd name="T22" fmla="*/ 162 w 321"/>
                <a:gd name="T23" fmla="*/ 164 h 165"/>
                <a:gd name="T24" fmla="*/ 137 w 321"/>
                <a:gd name="T25" fmla="*/ 149 h 165"/>
                <a:gd name="T26" fmla="*/ 104 w 321"/>
                <a:gd name="T27" fmla="*/ 116 h 165"/>
                <a:gd name="T28" fmla="*/ 75 w 321"/>
                <a:gd name="T29" fmla="*/ 93 h 165"/>
                <a:gd name="T30" fmla="*/ 62 w 321"/>
                <a:gd name="T31" fmla="*/ 98 h 165"/>
                <a:gd name="T32" fmla="*/ 54 w 321"/>
                <a:gd name="T33" fmla="*/ 116 h 165"/>
                <a:gd name="T34" fmla="*/ 50 w 321"/>
                <a:gd name="T35" fmla="*/ 117 h 165"/>
                <a:gd name="T36" fmla="*/ 24 w 321"/>
                <a:gd name="T37" fmla="*/ 120 h 165"/>
                <a:gd name="T38" fmla="*/ 9 w 321"/>
                <a:gd name="T39" fmla="*/ 107 h 165"/>
                <a:gd name="T40" fmla="*/ 2 w 321"/>
                <a:gd name="T41" fmla="*/ 75 h 165"/>
                <a:gd name="T42" fmla="*/ 0 w 321"/>
                <a:gd name="T43" fmla="*/ 30 h 165"/>
                <a:gd name="T44" fmla="*/ 18 w 321"/>
                <a:gd name="T45" fmla="*/ 9 h 165"/>
                <a:gd name="T46" fmla="*/ 45 w 321"/>
                <a:gd name="T47" fmla="*/ 9 h 165"/>
                <a:gd name="T48" fmla="*/ 69 w 321"/>
                <a:gd name="T49" fmla="*/ 20 h 165"/>
                <a:gd name="T50" fmla="*/ 89 w 321"/>
                <a:gd name="T51" fmla="*/ 51 h 165"/>
                <a:gd name="T52" fmla="*/ 104 w 321"/>
                <a:gd name="T53" fmla="*/ 77 h 165"/>
                <a:gd name="T54" fmla="*/ 126 w 321"/>
                <a:gd name="T55" fmla="*/ 101 h 165"/>
                <a:gd name="T56" fmla="*/ 152 w 321"/>
                <a:gd name="T57" fmla="*/ 120 h 165"/>
                <a:gd name="T58" fmla="*/ 171 w 321"/>
                <a:gd name="T59" fmla="*/ 123 h 165"/>
                <a:gd name="T60" fmla="*/ 189 w 321"/>
                <a:gd name="T61" fmla="*/ 116 h 165"/>
                <a:gd name="T62" fmla="*/ 212 w 321"/>
                <a:gd name="T63" fmla="*/ 96 h 165"/>
                <a:gd name="T64" fmla="*/ 231 w 321"/>
                <a:gd name="T65" fmla="*/ 72 h 165"/>
                <a:gd name="T66" fmla="*/ 254 w 321"/>
                <a:gd name="T67" fmla="*/ 36 h 1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21"/>
                <a:gd name="T103" fmla="*/ 0 h 165"/>
                <a:gd name="T104" fmla="*/ 321 w 321"/>
                <a:gd name="T105" fmla="*/ 165 h 1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21" h="165">
                  <a:moveTo>
                    <a:pt x="254" y="36"/>
                  </a:moveTo>
                  <a:lnTo>
                    <a:pt x="269" y="15"/>
                  </a:lnTo>
                  <a:lnTo>
                    <a:pt x="294" y="0"/>
                  </a:lnTo>
                  <a:lnTo>
                    <a:pt x="311" y="3"/>
                  </a:lnTo>
                  <a:lnTo>
                    <a:pt x="321" y="18"/>
                  </a:lnTo>
                  <a:lnTo>
                    <a:pt x="318" y="50"/>
                  </a:lnTo>
                  <a:lnTo>
                    <a:pt x="306" y="80"/>
                  </a:lnTo>
                  <a:lnTo>
                    <a:pt x="282" y="98"/>
                  </a:lnTo>
                  <a:lnTo>
                    <a:pt x="243" y="119"/>
                  </a:lnTo>
                  <a:lnTo>
                    <a:pt x="207" y="147"/>
                  </a:lnTo>
                  <a:lnTo>
                    <a:pt x="179" y="165"/>
                  </a:lnTo>
                  <a:lnTo>
                    <a:pt x="162" y="164"/>
                  </a:lnTo>
                  <a:lnTo>
                    <a:pt x="137" y="149"/>
                  </a:lnTo>
                  <a:lnTo>
                    <a:pt x="104" y="116"/>
                  </a:lnTo>
                  <a:lnTo>
                    <a:pt x="75" y="93"/>
                  </a:lnTo>
                  <a:lnTo>
                    <a:pt x="62" y="98"/>
                  </a:lnTo>
                  <a:lnTo>
                    <a:pt x="54" y="116"/>
                  </a:lnTo>
                  <a:lnTo>
                    <a:pt x="50" y="117"/>
                  </a:lnTo>
                  <a:lnTo>
                    <a:pt x="24" y="120"/>
                  </a:lnTo>
                  <a:lnTo>
                    <a:pt x="9" y="107"/>
                  </a:lnTo>
                  <a:lnTo>
                    <a:pt x="2" y="75"/>
                  </a:lnTo>
                  <a:lnTo>
                    <a:pt x="0" y="30"/>
                  </a:lnTo>
                  <a:lnTo>
                    <a:pt x="18" y="9"/>
                  </a:lnTo>
                  <a:lnTo>
                    <a:pt x="45" y="9"/>
                  </a:lnTo>
                  <a:lnTo>
                    <a:pt x="69" y="20"/>
                  </a:lnTo>
                  <a:lnTo>
                    <a:pt x="89" y="51"/>
                  </a:lnTo>
                  <a:lnTo>
                    <a:pt x="104" y="77"/>
                  </a:lnTo>
                  <a:lnTo>
                    <a:pt x="126" y="101"/>
                  </a:lnTo>
                  <a:lnTo>
                    <a:pt x="152" y="120"/>
                  </a:lnTo>
                  <a:lnTo>
                    <a:pt x="171" y="123"/>
                  </a:lnTo>
                  <a:lnTo>
                    <a:pt x="189" y="116"/>
                  </a:lnTo>
                  <a:lnTo>
                    <a:pt x="212" y="96"/>
                  </a:lnTo>
                  <a:lnTo>
                    <a:pt x="231" y="72"/>
                  </a:lnTo>
                  <a:lnTo>
                    <a:pt x="254" y="36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3" name="Freeform 49">
              <a:extLst>
                <a:ext uri="{FF2B5EF4-FFF2-40B4-BE49-F238E27FC236}">
                  <a16:creationId xmlns:a16="http://schemas.microsoft.com/office/drawing/2014/main" id="{89D1CED7-64E9-EA18-39CA-E92EACEF8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" y="1530"/>
              <a:ext cx="240" cy="348"/>
            </a:xfrm>
            <a:custGeom>
              <a:avLst/>
              <a:gdLst>
                <a:gd name="T0" fmla="*/ 16 w 240"/>
                <a:gd name="T1" fmla="*/ 2 h 348"/>
                <a:gd name="T2" fmla="*/ 45 w 240"/>
                <a:gd name="T3" fmla="*/ 6 h 348"/>
                <a:gd name="T4" fmla="*/ 67 w 240"/>
                <a:gd name="T5" fmla="*/ 32 h 348"/>
                <a:gd name="T6" fmla="*/ 91 w 240"/>
                <a:gd name="T7" fmla="*/ 57 h 348"/>
                <a:gd name="T8" fmla="*/ 121 w 240"/>
                <a:gd name="T9" fmla="*/ 81 h 348"/>
                <a:gd name="T10" fmla="*/ 144 w 240"/>
                <a:gd name="T11" fmla="*/ 99 h 348"/>
                <a:gd name="T12" fmla="*/ 169 w 240"/>
                <a:gd name="T13" fmla="*/ 113 h 348"/>
                <a:gd name="T14" fmla="*/ 196 w 240"/>
                <a:gd name="T15" fmla="*/ 126 h 348"/>
                <a:gd name="T16" fmla="*/ 219 w 240"/>
                <a:gd name="T17" fmla="*/ 135 h 348"/>
                <a:gd name="T18" fmla="*/ 235 w 240"/>
                <a:gd name="T19" fmla="*/ 147 h 348"/>
                <a:gd name="T20" fmla="*/ 240 w 240"/>
                <a:gd name="T21" fmla="*/ 159 h 348"/>
                <a:gd name="T22" fmla="*/ 231 w 240"/>
                <a:gd name="T23" fmla="*/ 176 h 348"/>
                <a:gd name="T24" fmla="*/ 210 w 240"/>
                <a:gd name="T25" fmla="*/ 191 h 348"/>
                <a:gd name="T26" fmla="*/ 166 w 240"/>
                <a:gd name="T27" fmla="*/ 203 h 348"/>
                <a:gd name="T28" fmla="*/ 127 w 240"/>
                <a:gd name="T29" fmla="*/ 215 h 348"/>
                <a:gd name="T30" fmla="*/ 103 w 240"/>
                <a:gd name="T31" fmla="*/ 230 h 348"/>
                <a:gd name="T32" fmla="*/ 108 w 240"/>
                <a:gd name="T33" fmla="*/ 245 h 348"/>
                <a:gd name="T34" fmla="*/ 109 w 240"/>
                <a:gd name="T35" fmla="*/ 249 h 348"/>
                <a:gd name="T36" fmla="*/ 135 w 240"/>
                <a:gd name="T37" fmla="*/ 273 h 348"/>
                <a:gd name="T38" fmla="*/ 163 w 240"/>
                <a:gd name="T39" fmla="*/ 293 h 348"/>
                <a:gd name="T40" fmla="*/ 189 w 240"/>
                <a:gd name="T41" fmla="*/ 309 h 348"/>
                <a:gd name="T42" fmla="*/ 193 w 240"/>
                <a:gd name="T43" fmla="*/ 317 h 348"/>
                <a:gd name="T44" fmla="*/ 195 w 240"/>
                <a:gd name="T45" fmla="*/ 321 h 348"/>
                <a:gd name="T46" fmla="*/ 192 w 240"/>
                <a:gd name="T47" fmla="*/ 330 h 348"/>
                <a:gd name="T48" fmla="*/ 187 w 240"/>
                <a:gd name="T49" fmla="*/ 333 h 348"/>
                <a:gd name="T50" fmla="*/ 177 w 240"/>
                <a:gd name="T51" fmla="*/ 341 h 348"/>
                <a:gd name="T52" fmla="*/ 172 w 240"/>
                <a:gd name="T53" fmla="*/ 344 h 348"/>
                <a:gd name="T54" fmla="*/ 153 w 240"/>
                <a:gd name="T55" fmla="*/ 348 h 348"/>
                <a:gd name="T56" fmla="*/ 130 w 240"/>
                <a:gd name="T57" fmla="*/ 330 h 348"/>
                <a:gd name="T58" fmla="*/ 112 w 240"/>
                <a:gd name="T59" fmla="*/ 305 h 348"/>
                <a:gd name="T60" fmla="*/ 87 w 240"/>
                <a:gd name="T61" fmla="*/ 270 h 348"/>
                <a:gd name="T62" fmla="*/ 70 w 240"/>
                <a:gd name="T63" fmla="*/ 237 h 348"/>
                <a:gd name="T64" fmla="*/ 69 w 240"/>
                <a:gd name="T65" fmla="*/ 219 h 348"/>
                <a:gd name="T66" fmla="*/ 81 w 240"/>
                <a:gd name="T67" fmla="*/ 203 h 348"/>
                <a:gd name="T68" fmla="*/ 112 w 240"/>
                <a:gd name="T69" fmla="*/ 194 h 348"/>
                <a:gd name="T70" fmla="*/ 148 w 240"/>
                <a:gd name="T71" fmla="*/ 180 h 348"/>
                <a:gd name="T72" fmla="*/ 172 w 240"/>
                <a:gd name="T73" fmla="*/ 173 h 348"/>
                <a:gd name="T74" fmla="*/ 180 w 240"/>
                <a:gd name="T75" fmla="*/ 164 h 348"/>
                <a:gd name="T76" fmla="*/ 175 w 240"/>
                <a:gd name="T77" fmla="*/ 155 h 348"/>
                <a:gd name="T78" fmla="*/ 154 w 240"/>
                <a:gd name="T79" fmla="*/ 141 h 348"/>
                <a:gd name="T80" fmla="*/ 121 w 240"/>
                <a:gd name="T81" fmla="*/ 125 h 348"/>
                <a:gd name="T82" fmla="*/ 85 w 240"/>
                <a:gd name="T83" fmla="*/ 113 h 348"/>
                <a:gd name="T84" fmla="*/ 57 w 240"/>
                <a:gd name="T85" fmla="*/ 101 h 348"/>
                <a:gd name="T86" fmla="*/ 24 w 240"/>
                <a:gd name="T87" fmla="*/ 75 h 348"/>
                <a:gd name="T88" fmla="*/ 9 w 240"/>
                <a:gd name="T89" fmla="*/ 53 h 348"/>
                <a:gd name="T90" fmla="*/ 0 w 240"/>
                <a:gd name="T91" fmla="*/ 24 h 348"/>
                <a:gd name="T92" fmla="*/ 9 w 240"/>
                <a:gd name="T93" fmla="*/ 8 h 348"/>
                <a:gd name="T94" fmla="*/ 22 w 240"/>
                <a:gd name="T95" fmla="*/ 0 h 348"/>
                <a:gd name="T96" fmla="*/ 16 w 240"/>
                <a:gd name="T97" fmla="*/ 2 h 34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0"/>
                <a:gd name="T148" fmla="*/ 0 h 348"/>
                <a:gd name="T149" fmla="*/ 240 w 240"/>
                <a:gd name="T150" fmla="*/ 348 h 34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0" h="348">
                  <a:moveTo>
                    <a:pt x="16" y="2"/>
                  </a:moveTo>
                  <a:lnTo>
                    <a:pt x="45" y="6"/>
                  </a:lnTo>
                  <a:lnTo>
                    <a:pt x="67" y="32"/>
                  </a:lnTo>
                  <a:lnTo>
                    <a:pt x="91" y="57"/>
                  </a:lnTo>
                  <a:lnTo>
                    <a:pt x="121" y="81"/>
                  </a:lnTo>
                  <a:lnTo>
                    <a:pt x="144" y="99"/>
                  </a:lnTo>
                  <a:lnTo>
                    <a:pt x="169" y="113"/>
                  </a:lnTo>
                  <a:lnTo>
                    <a:pt x="196" y="126"/>
                  </a:lnTo>
                  <a:lnTo>
                    <a:pt x="219" y="135"/>
                  </a:lnTo>
                  <a:lnTo>
                    <a:pt x="235" y="147"/>
                  </a:lnTo>
                  <a:lnTo>
                    <a:pt x="240" y="159"/>
                  </a:lnTo>
                  <a:lnTo>
                    <a:pt x="231" y="176"/>
                  </a:lnTo>
                  <a:lnTo>
                    <a:pt x="210" y="191"/>
                  </a:lnTo>
                  <a:lnTo>
                    <a:pt x="166" y="203"/>
                  </a:lnTo>
                  <a:lnTo>
                    <a:pt x="127" y="215"/>
                  </a:lnTo>
                  <a:lnTo>
                    <a:pt x="103" y="230"/>
                  </a:lnTo>
                  <a:lnTo>
                    <a:pt x="108" y="245"/>
                  </a:lnTo>
                  <a:lnTo>
                    <a:pt x="109" y="249"/>
                  </a:lnTo>
                  <a:lnTo>
                    <a:pt x="135" y="273"/>
                  </a:lnTo>
                  <a:lnTo>
                    <a:pt x="163" y="293"/>
                  </a:lnTo>
                  <a:lnTo>
                    <a:pt x="189" y="309"/>
                  </a:lnTo>
                  <a:lnTo>
                    <a:pt x="193" y="317"/>
                  </a:lnTo>
                  <a:lnTo>
                    <a:pt x="195" y="321"/>
                  </a:lnTo>
                  <a:lnTo>
                    <a:pt x="192" y="330"/>
                  </a:lnTo>
                  <a:lnTo>
                    <a:pt x="187" y="333"/>
                  </a:lnTo>
                  <a:lnTo>
                    <a:pt x="177" y="341"/>
                  </a:lnTo>
                  <a:lnTo>
                    <a:pt x="172" y="344"/>
                  </a:lnTo>
                  <a:lnTo>
                    <a:pt x="153" y="348"/>
                  </a:lnTo>
                  <a:lnTo>
                    <a:pt x="130" y="330"/>
                  </a:lnTo>
                  <a:lnTo>
                    <a:pt x="112" y="305"/>
                  </a:lnTo>
                  <a:lnTo>
                    <a:pt x="87" y="270"/>
                  </a:lnTo>
                  <a:lnTo>
                    <a:pt x="70" y="237"/>
                  </a:lnTo>
                  <a:lnTo>
                    <a:pt x="69" y="219"/>
                  </a:lnTo>
                  <a:lnTo>
                    <a:pt x="81" y="203"/>
                  </a:lnTo>
                  <a:lnTo>
                    <a:pt x="112" y="194"/>
                  </a:lnTo>
                  <a:lnTo>
                    <a:pt x="148" y="180"/>
                  </a:lnTo>
                  <a:lnTo>
                    <a:pt x="172" y="173"/>
                  </a:lnTo>
                  <a:lnTo>
                    <a:pt x="180" y="164"/>
                  </a:lnTo>
                  <a:lnTo>
                    <a:pt x="175" y="155"/>
                  </a:lnTo>
                  <a:lnTo>
                    <a:pt x="154" y="141"/>
                  </a:lnTo>
                  <a:lnTo>
                    <a:pt x="121" y="125"/>
                  </a:lnTo>
                  <a:lnTo>
                    <a:pt x="85" y="113"/>
                  </a:lnTo>
                  <a:lnTo>
                    <a:pt x="57" y="101"/>
                  </a:lnTo>
                  <a:lnTo>
                    <a:pt x="24" y="75"/>
                  </a:lnTo>
                  <a:lnTo>
                    <a:pt x="9" y="53"/>
                  </a:lnTo>
                  <a:lnTo>
                    <a:pt x="0" y="24"/>
                  </a:lnTo>
                  <a:lnTo>
                    <a:pt x="9" y="8"/>
                  </a:lnTo>
                  <a:lnTo>
                    <a:pt x="22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4" name="Freeform 50">
              <a:extLst>
                <a:ext uri="{FF2B5EF4-FFF2-40B4-BE49-F238E27FC236}">
                  <a16:creationId xmlns:a16="http://schemas.microsoft.com/office/drawing/2014/main" id="{9B1198B2-2EBD-23BD-A082-CAEE1F564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" y="1775"/>
              <a:ext cx="187" cy="420"/>
            </a:xfrm>
            <a:custGeom>
              <a:avLst/>
              <a:gdLst>
                <a:gd name="T0" fmla="*/ 52 w 187"/>
                <a:gd name="T1" fmla="*/ 0 h 420"/>
                <a:gd name="T2" fmla="*/ 67 w 187"/>
                <a:gd name="T3" fmla="*/ 7 h 420"/>
                <a:gd name="T4" fmla="*/ 84 w 187"/>
                <a:gd name="T5" fmla="*/ 21 h 420"/>
                <a:gd name="T6" fmla="*/ 91 w 187"/>
                <a:gd name="T7" fmla="*/ 39 h 420"/>
                <a:gd name="T8" fmla="*/ 103 w 187"/>
                <a:gd name="T9" fmla="*/ 69 h 420"/>
                <a:gd name="T10" fmla="*/ 111 w 187"/>
                <a:gd name="T11" fmla="*/ 102 h 420"/>
                <a:gd name="T12" fmla="*/ 117 w 187"/>
                <a:gd name="T13" fmla="*/ 133 h 420"/>
                <a:gd name="T14" fmla="*/ 114 w 187"/>
                <a:gd name="T15" fmla="*/ 160 h 420"/>
                <a:gd name="T16" fmla="*/ 108 w 187"/>
                <a:gd name="T17" fmla="*/ 181 h 420"/>
                <a:gd name="T18" fmla="*/ 99 w 187"/>
                <a:gd name="T19" fmla="*/ 205 h 420"/>
                <a:gd name="T20" fmla="*/ 82 w 187"/>
                <a:gd name="T21" fmla="*/ 235 h 420"/>
                <a:gd name="T22" fmla="*/ 64 w 187"/>
                <a:gd name="T23" fmla="*/ 265 h 420"/>
                <a:gd name="T24" fmla="*/ 51 w 187"/>
                <a:gd name="T25" fmla="*/ 286 h 420"/>
                <a:gd name="T26" fmla="*/ 43 w 187"/>
                <a:gd name="T27" fmla="*/ 303 h 420"/>
                <a:gd name="T28" fmla="*/ 43 w 187"/>
                <a:gd name="T29" fmla="*/ 319 h 420"/>
                <a:gd name="T30" fmla="*/ 48 w 187"/>
                <a:gd name="T31" fmla="*/ 333 h 420"/>
                <a:gd name="T32" fmla="*/ 72 w 187"/>
                <a:gd name="T33" fmla="*/ 340 h 420"/>
                <a:gd name="T34" fmla="*/ 106 w 187"/>
                <a:gd name="T35" fmla="*/ 349 h 420"/>
                <a:gd name="T36" fmla="*/ 157 w 187"/>
                <a:gd name="T37" fmla="*/ 366 h 420"/>
                <a:gd name="T38" fmla="*/ 181 w 187"/>
                <a:gd name="T39" fmla="*/ 378 h 420"/>
                <a:gd name="T40" fmla="*/ 187 w 187"/>
                <a:gd name="T41" fmla="*/ 391 h 420"/>
                <a:gd name="T42" fmla="*/ 181 w 187"/>
                <a:gd name="T43" fmla="*/ 402 h 420"/>
                <a:gd name="T44" fmla="*/ 163 w 187"/>
                <a:gd name="T45" fmla="*/ 414 h 420"/>
                <a:gd name="T46" fmla="*/ 157 w 187"/>
                <a:gd name="T47" fmla="*/ 415 h 420"/>
                <a:gd name="T48" fmla="*/ 133 w 187"/>
                <a:gd name="T49" fmla="*/ 420 h 420"/>
                <a:gd name="T50" fmla="*/ 121 w 187"/>
                <a:gd name="T51" fmla="*/ 415 h 420"/>
                <a:gd name="T52" fmla="*/ 112 w 187"/>
                <a:gd name="T53" fmla="*/ 405 h 420"/>
                <a:gd name="T54" fmla="*/ 97 w 187"/>
                <a:gd name="T55" fmla="*/ 387 h 420"/>
                <a:gd name="T56" fmla="*/ 73 w 187"/>
                <a:gd name="T57" fmla="*/ 370 h 420"/>
                <a:gd name="T58" fmla="*/ 54 w 187"/>
                <a:gd name="T59" fmla="*/ 367 h 420"/>
                <a:gd name="T60" fmla="*/ 36 w 187"/>
                <a:gd name="T61" fmla="*/ 367 h 420"/>
                <a:gd name="T62" fmla="*/ 22 w 187"/>
                <a:gd name="T63" fmla="*/ 367 h 420"/>
                <a:gd name="T64" fmla="*/ 10 w 187"/>
                <a:gd name="T65" fmla="*/ 360 h 420"/>
                <a:gd name="T66" fmla="*/ 4 w 187"/>
                <a:gd name="T67" fmla="*/ 352 h 420"/>
                <a:gd name="T68" fmla="*/ 0 w 187"/>
                <a:gd name="T69" fmla="*/ 339 h 420"/>
                <a:gd name="T70" fmla="*/ 3 w 187"/>
                <a:gd name="T71" fmla="*/ 327 h 420"/>
                <a:gd name="T72" fmla="*/ 7 w 187"/>
                <a:gd name="T73" fmla="*/ 307 h 420"/>
                <a:gd name="T74" fmla="*/ 15 w 187"/>
                <a:gd name="T75" fmla="*/ 291 h 420"/>
                <a:gd name="T76" fmla="*/ 27 w 187"/>
                <a:gd name="T77" fmla="*/ 264 h 420"/>
                <a:gd name="T78" fmla="*/ 49 w 187"/>
                <a:gd name="T79" fmla="*/ 229 h 420"/>
                <a:gd name="T80" fmla="*/ 64 w 187"/>
                <a:gd name="T81" fmla="*/ 201 h 420"/>
                <a:gd name="T82" fmla="*/ 70 w 187"/>
                <a:gd name="T83" fmla="*/ 175 h 420"/>
                <a:gd name="T84" fmla="*/ 73 w 187"/>
                <a:gd name="T85" fmla="*/ 150 h 420"/>
                <a:gd name="T86" fmla="*/ 64 w 187"/>
                <a:gd name="T87" fmla="*/ 121 h 420"/>
                <a:gd name="T88" fmla="*/ 52 w 187"/>
                <a:gd name="T89" fmla="*/ 97 h 420"/>
                <a:gd name="T90" fmla="*/ 37 w 187"/>
                <a:gd name="T91" fmla="*/ 72 h 420"/>
                <a:gd name="T92" fmla="*/ 25 w 187"/>
                <a:gd name="T93" fmla="*/ 51 h 420"/>
                <a:gd name="T94" fmla="*/ 21 w 187"/>
                <a:gd name="T95" fmla="*/ 30 h 420"/>
                <a:gd name="T96" fmla="*/ 25 w 187"/>
                <a:gd name="T97" fmla="*/ 16 h 420"/>
                <a:gd name="T98" fmla="*/ 33 w 187"/>
                <a:gd name="T99" fmla="*/ 7 h 420"/>
                <a:gd name="T100" fmla="*/ 46 w 187"/>
                <a:gd name="T101" fmla="*/ 3 h 420"/>
                <a:gd name="T102" fmla="*/ 52 w 187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7"/>
                <a:gd name="T157" fmla="*/ 0 h 420"/>
                <a:gd name="T158" fmla="*/ 187 w 187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7" h="420">
                  <a:moveTo>
                    <a:pt x="52" y="0"/>
                  </a:moveTo>
                  <a:lnTo>
                    <a:pt x="67" y="7"/>
                  </a:lnTo>
                  <a:lnTo>
                    <a:pt x="84" y="21"/>
                  </a:lnTo>
                  <a:lnTo>
                    <a:pt x="91" y="39"/>
                  </a:lnTo>
                  <a:lnTo>
                    <a:pt x="103" y="69"/>
                  </a:lnTo>
                  <a:lnTo>
                    <a:pt x="111" y="102"/>
                  </a:lnTo>
                  <a:lnTo>
                    <a:pt x="117" y="133"/>
                  </a:lnTo>
                  <a:lnTo>
                    <a:pt x="114" y="160"/>
                  </a:lnTo>
                  <a:lnTo>
                    <a:pt x="108" y="181"/>
                  </a:lnTo>
                  <a:lnTo>
                    <a:pt x="99" y="205"/>
                  </a:lnTo>
                  <a:lnTo>
                    <a:pt x="82" y="235"/>
                  </a:lnTo>
                  <a:lnTo>
                    <a:pt x="64" y="265"/>
                  </a:lnTo>
                  <a:lnTo>
                    <a:pt x="51" y="286"/>
                  </a:lnTo>
                  <a:lnTo>
                    <a:pt x="43" y="303"/>
                  </a:lnTo>
                  <a:lnTo>
                    <a:pt x="43" y="319"/>
                  </a:lnTo>
                  <a:lnTo>
                    <a:pt x="48" y="333"/>
                  </a:lnTo>
                  <a:lnTo>
                    <a:pt x="72" y="340"/>
                  </a:lnTo>
                  <a:lnTo>
                    <a:pt x="106" y="349"/>
                  </a:lnTo>
                  <a:lnTo>
                    <a:pt x="157" y="366"/>
                  </a:lnTo>
                  <a:lnTo>
                    <a:pt x="181" y="378"/>
                  </a:lnTo>
                  <a:lnTo>
                    <a:pt x="187" y="391"/>
                  </a:lnTo>
                  <a:lnTo>
                    <a:pt x="181" y="402"/>
                  </a:lnTo>
                  <a:lnTo>
                    <a:pt x="163" y="414"/>
                  </a:lnTo>
                  <a:lnTo>
                    <a:pt x="157" y="415"/>
                  </a:lnTo>
                  <a:lnTo>
                    <a:pt x="133" y="420"/>
                  </a:lnTo>
                  <a:lnTo>
                    <a:pt x="121" y="415"/>
                  </a:lnTo>
                  <a:lnTo>
                    <a:pt x="112" y="405"/>
                  </a:lnTo>
                  <a:lnTo>
                    <a:pt x="97" y="387"/>
                  </a:lnTo>
                  <a:lnTo>
                    <a:pt x="73" y="370"/>
                  </a:lnTo>
                  <a:lnTo>
                    <a:pt x="54" y="367"/>
                  </a:lnTo>
                  <a:lnTo>
                    <a:pt x="36" y="367"/>
                  </a:lnTo>
                  <a:lnTo>
                    <a:pt x="22" y="367"/>
                  </a:lnTo>
                  <a:lnTo>
                    <a:pt x="10" y="360"/>
                  </a:lnTo>
                  <a:lnTo>
                    <a:pt x="4" y="352"/>
                  </a:lnTo>
                  <a:lnTo>
                    <a:pt x="0" y="339"/>
                  </a:lnTo>
                  <a:lnTo>
                    <a:pt x="3" y="327"/>
                  </a:lnTo>
                  <a:lnTo>
                    <a:pt x="7" y="307"/>
                  </a:lnTo>
                  <a:lnTo>
                    <a:pt x="15" y="291"/>
                  </a:lnTo>
                  <a:lnTo>
                    <a:pt x="27" y="264"/>
                  </a:lnTo>
                  <a:lnTo>
                    <a:pt x="49" y="229"/>
                  </a:lnTo>
                  <a:lnTo>
                    <a:pt x="64" y="201"/>
                  </a:lnTo>
                  <a:lnTo>
                    <a:pt x="70" y="175"/>
                  </a:lnTo>
                  <a:lnTo>
                    <a:pt x="73" y="150"/>
                  </a:lnTo>
                  <a:lnTo>
                    <a:pt x="64" y="121"/>
                  </a:lnTo>
                  <a:lnTo>
                    <a:pt x="52" y="97"/>
                  </a:lnTo>
                  <a:lnTo>
                    <a:pt x="37" y="72"/>
                  </a:lnTo>
                  <a:lnTo>
                    <a:pt x="25" y="51"/>
                  </a:lnTo>
                  <a:lnTo>
                    <a:pt x="21" y="30"/>
                  </a:lnTo>
                  <a:lnTo>
                    <a:pt x="25" y="16"/>
                  </a:lnTo>
                  <a:lnTo>
                    <a:pt x="33" y="7"/>
                  </a:lnTo>
                  <a:lnTo>
                    <a:pt x="46" y="3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5" name="Freeform 51">
              <a:extLst>
                <a:ext uri="{FF2B5EF4-FFF2-40B4-BE49-F238E27FC236}">
                  <a16:creationId xmlns:a16="http://schemas.microsoft.com/office/drawing/2014/main" id="{0D0D8413-E9E3-73F2-5657-4228B9C55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1773"/>
              <a:ext cx="165" cy="450"/>
            </a:xfrm>
            <a:custGeom>
              <a:avLst/>
              <a:gdLst>
                <a:gd name="T0" fmla="*/ 81 w 165"/>
                <a:gd name="T1" fmla="*/ 49 h 450"/>
                <a:gd name="T2" fmla="*/ 97 w 165"/>
                <a:gd name="T3" fmla="*/ 25 h 450"/>
                <a:gd name="T4" fmla="*/ 123 w 165"/>
                <a:gd name="T5" fmla="*/ 3 h 450"/>
                <a:gd name="T6" fmla="*/ 147 w 165"/>
                <a:gd name="T7" fmla="*/ 0 h 450"/>
                <a:gd name="T8" fmla="*/ 160 w 165"/>
                <a:gd name="T9" fmla="*/ 15 h 450"/>
                <a:gd name="T10" fmla="*/ 165 w 165"/>
                <a:gd name="T11" fmla="*/ 37 h 450"/>
                <a:gd name="T12" fmla="*/ 157 w 165"/>
                <a:gd name="T13" fmla="*/ 60 h 450"/>
                <a:gd name="T14" fmla="*/ 141 w 165"/>
                <a:gd name="T15" fmla="*/ 75 h 450"/>
                <a:gd name="T16" fmla="*/ 112 w 165"/>
                <a:gd name="T17" fmla="*/ 97 h 450"/>
                <a:gd name="T18" fmla="*/ 93 w 165"/>
                <a:gd name="T19" fmla="*/ 120 h 450"/>
                <a:gd name="T20" fmla="*/ 82 w 165"/>
                <a:gd name="T21" fmla="*/ 144 h 450"/>
                <a:gd name="T22" fmla="*/ 78 w 165"/>
                <a:gd name="T23" fmla="*/ 168 h 450"/>
                <a:gd name="T24" fmla="*/ 76 w 165"/>
                <a:gd name="T25" fmla="*/ 195 h 450"/>
                <a:gd name="T26" fmla="*/ 82 w 165"/>
                <a:gd name="T27" fmla="*/ 223 h 450"/>
                <a:gd name="T28" fmla="*/ 82 w 165"/>
                <a:gd name="T29" fmla="*/ 228 h 450"/>
                <a:gd name="T30" fmla="*/ 90 w 165"/>
                <a:gd name="T31" fmla="*/ 261 h 450"/>
                <a:gd name="T32" fmla="*/ 97 w 165"/>
                <a:gd name="T33" fmla="*/ 294 h 450"/>
                <a:gd name="T34" fmla="*/ 108 w 165"/>
                <a:gd name="T35" fmla="*/ 327 h 450"/>
                <a:gd name="T36" fmla="*/ 118 w 165"/>
                <a:gd name="T37" fmla="*/ 351 h 450"/>
                <a:gd name="T38" fmla="*/ 121 w 165"/>
                <a:gd name="T39" fmla="*/ 369 h 450"/>
                <a:gd name="T40" fmla="*/ 114 w 165"/>
                <a:gd name="T41" fmla="*/ 376 h 450"/>
                <a:gd name="T42" fmla="*/ 96 w 165"/>
                <a:gd name="T43" fmla="*/ 385 h 450"/>
                <a:gd name="T44" fmla="*/ 78 w 165"/>
                <a:gd name="T45" fmla="*/ 405 h 450"/>
                <a:gd name="T46" fmla="*/ 67 w 165"/>
                <a:gd name="T47" fmla="*/ 433 h 450"/>
                <a:gd name="T48" fmla="*/ 63 w 165"/>
                <a:gd name="T49" fmla="*/ 447 h 450"/>
                <a:gd name="T50" fmla="*/ 58 w 165"/>
                <a:gd name="T51" fmla="*/ 450 h 450"/>
                <a:gd name="T52" fmla="*/ 48 w 165"/>
                <a:gd name="T53" fmla="*/ 450 h 450"/>
                <a:gd name="T54" fmla="*/ 13 w 165"/>
                <a:gd name="T55" fmla="*/ 438 h 450"/>
                <a:gd name="T56" fmla="*/ 0 w 165"/>
                <a:gd name="T57" fmla="*/ 424 h 450"/>
                <a:gd name="T58" fmla="*/ 3 w 165"/>
                <a:gd name="T59" fmla="*/ 411 h 450"/>
                <a:gd name="T60" fmla="*/ 13 w 165"/>
                <a:gd name="T61" fmla="*/ 396 h 450"/>
                <a:gd name="T62" fmla="*/ 31 w 165"/>
                <a:gd name="T63" fmla="*/ 381 h 450"/>
                <a:gd name="T64" fmla="*/ 61 w 165"/>
                <a:gd name="T65" fmla="*/ 364 h 450"/>
                <a:gd name="T66" fmla="*/ 72 w 165"/>
                <a:gd name="T67" fmla="*/ 349 h 450"/>
                <a:gd name="T68" fmla="*/ 73 w 165"/>
                <a:gd name="T69" fmla="*/ 325 h 450"/>
                <a:gd name="T70" fmla="*/ 69 w 165"/>
                <a:gd name="T71" fmla="*/ 286 h 450"/>
                <a:gd name="T72" fmla="*/ 55 w 165"/>
                <a:gd name="T73" fmla="*/ 241 h 450"/>
                <a:gd name="T74" fmla="*/ 48 w 165"/>
                <a:gd name="T75" fmla="*/ 195 h 450"/>
                <a:gd name="T76" fmla="*/ 42 w 165"/>
                <a:gd name="T77" fmla="*/ 154 h 450"/>
                <a:gd name="T78" fmla="*/ 43 w 165"/>
                <a:gd name="T79" fmla="*/ 127 h 450"/>
                <a:gd name="T80" fmla="*/ 49 w 165"/>
                <a:gd name="T81" fmla="*/ 100 h 450"/>
                <a:gd name="T82" fmla="*/ 58 w 165"/>
                <a:gd name="T83" fmla="*/ 78 h 450"/>
                <a:gd name="T84" fmla="*/ 72 w 165"/>
                <a:gd name="T85" fmla="*/ 57 h 450"/>
                <a:gd name="T86" fmla="*/ 81 w 165"/>
                <a:gd name="T87" fmla="*/ 49 h 4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5"/>
                <a:gd name="T133" fmla="*/ 0 h 450"/>
                <a:gd name="T134" fmla="*/ 165 w 165"/>
                <a:gd name="T135" fmla="*/ 450 h 4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5" h="450">
                  <a:moveTo>
                    <a:pt x="81" y="49"/>
                  </a:moveTo>
                  <a:lnTo>
                    <a:pt x="97" y="25"/>
                  </a:lnTo>
                  <a:lnTo>
                    <a:pt x="123" y="3"/>
                  </a:lnTo>
                  <a:lnTo>
                    <a:pt x="147" y="0"/>
                  </a:lnTo>
                  <a:lnTo>
                    <a:pt x="160" y="15"/>
                  </a:lnTo>
                  <a:lnTo>
                    <a:pt x="165" y="37"/>
                  </a:lnTo>
                  <a:lnTo>
                    <a:pt x="157" y="60"/>
                  </a:lnTo>
                  <a:lnTo>
                    <a:pt x="141" y="75"/>
                  </a:lnTo>
                  <a:lnTo>
                    <a:pt x="112" y="97"/>
                  </a:lnTo>
                  <a:lnTo>
                    <a:pt x="93" y="120"/>
                  </a:lnTo>
                  <a:lnTo>
                    <a:pt x="82" y="144"/>
                  </a:lnTo>
                  <a:lnTo>
                    <a:pt x="78" y="168"/>
                  </a:lnTo>
                  <a:lnTo>
                    <a:pt x="76" y="195"/>
                  </a:lnTo>
                  <a:lnTo>
                    <a:pt x="82" y="223"/>
                  </a:lnTo>
                  <a:lnTo>
                    <a:pt x="82" y="228"/>
                  </a:lnTo>
                  <a:lnTo>
                    <a:pt x="90" y="261"/>
                  </a:lnTo>
                  <a:lnTo>
                    <a:pt x="97" y="294"/>
                  </a:lnTo>
                  <a:lnTo>
                    <a:pt x="108" y="327"/>
                  </a:lnTo>
                  <a:lnTo>
                    <a:pt x="118" y="351"/>
                  </a:lnTo>
                  <a:lnTo>
                    <a:pt x="121" y="369"/>
                  </a:lnTo>
                  <a:lnTo>
                    <a:pt x="114" y="376"/>
                  </a:lnTo>
                  <a:lnTo>
                    <a:pt x="96" y="385"/>
                  </a:lnTo>
                  <a:lnTo>
                    <a:pt x="78" y="405"/>
                  </a:lnTo>
                  <a:lnTo>
                    <a:pt x="67" y="433"/>
                  </a:lnTo>
                  <a:lnTo>
                    <a:pt x="63" y="447"/>
                  </a:lnTo>
                  <a:lnTo>
                    <a:pt x="58" y="450"/>
                  </a:lnTo>
                  <a:lnTo>
                    <a:pt x="48" y="450"/>
                  </a:lnTo>
                  <a:lnTo>
                    <a:pt x="13" y="438"/>
                  </a:lnTo>
                  <a:lnTo>
                    <a:pt x="0" y="424"/>
                  </a:lnTo>
                  <a:lnTo>
                    <a:pt x="3" y="411"/>
                  </a:lnTo>
                  <a:lnTo>
                    <a:pt x="13" y="396"/>
                  </a:lnTo>
                  <a:lnTo>
                    <a:pt x="31" y="381"/>
                  </a:lnTo>
                  <a:lnTo>
                    <a:pt x="61" y="364"/>
                  </a:lnTo>
                  <a:lnTo>
                    <a:pt x="72" y="349"/>
                  </a:lnTo>
                  <a:lnTo>
                    <a:pt x="73" y="325"/>
                  </a:lnTo>
                  <a:lnTo>
                    <a:pt x="69" y="286"/>
                  </a:lnTo>
                  <a:lnTo>
                    <a:pt x="55" y="241"/>
                  </a:lnTo>
                  <a:lnTo>
                    <a:pt x="48" y="195"/>
                  </a:lnTo>
                  <a:lnTo>
                    <a:pt x="42" y="154"/>
                  </a:lnTo>
                  <a:lnTo>
                    <a:pt x="43" y="127"/>
                  </a:lnTo>
                  <a:lnTo>
                    <a:pt x="49" y="100"/>
                  </a:lnTo>
                  <a:lnTo>
                    <a:pt x="58" y="78"/>
                  </a:lnTo>
                  <a:lnTo>
                    <a:pt x="72" y="57"/>
                  </a:lnTo>
                  <a:lnTo>
                    <a:pt x="81" y="49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36" name="Freeform 52">
              <a:extLst>
                <a:ext uri="{FF2B5EF4-FFF2-40B4-BE49-F238E27FC236}">
                  <a16:creationId xmlns:a16="http://schemas.microsoft.com/office/drawing/2014/main" id="{01A30A99-7FC2-8DAF-6085-F9ECC9BD9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1767"/>
              <a:ext cx="488" cy="476"/>
            </a:xfrm>
            <a:custGeom>
              <a:avLst/>
              <a:gdLst>
                <a:gd name="T0" fmla="*/ 480 w 488"/>
                <a:gd name="T1" fmla="*/ 0 h 476"/>
                <a:gd name="T2" fmla="*/ 432 w 488"/>
                <a:gd name="T3" fmla="*/ 19 h 476"/>
                <a:gd name="T4" fmla="*/ 402 w 488"/>
                <a:gd name="T5" fmla="*/ 45 h 476"/>
                <a:gd name="T6" fmla="*/ 381 w 488"/>
                <a:gd name="T7" fmla="*/ 81 h 476"/>
                <a:gd name="T8" fmla="*/ 363 w 488"/>
                <a:gd name="T9" fmla="*/ 118 h 476"/>
                <a:gd name="T10" fmla="*/ 352 w 488"/>
                <a:gd name="T11" fmla="*/ 160 h 476"/>
                <a:gd name="T12" fmla="*/ 346 w 488"/>
                <a:gd name="T13" fmla="*/ 202 h 476"/>
                <a:gd name="T14" fmla="*/ 337 w 488"/>
                <a:gd name="T15" fmla="*/ 241 h 476"/>
                <a:gd name="T16" fmla="*/ 327 w 488"/>
                <a:gd name="T17" fmla="*/ 265 h 476"/>
                <a:gd name="T18" fmla="*/ 313 w 488"/>
                <a:gd name="T19" fmla="*/ 283 h 476"/>
                <a:gd name="T20" fmla="*/ 294 w 488"/>
                <a:gd name="T21" fmla="*/ 300 h 476"/>
                <a:gd name="T22" fmla="*/ 289 w 488"/>
                <a:gd name="T23" fmla="*/ 301 h 476"/>
                <a:gd name="T24" fmla="*/ 264 w 488"/>
                <a:gd name="T25" fmla="*/ 316 h 476"/>
                <a:gd name="T26" fmla="*/ 223 w 488"/>
                <a:gd name="T27" fmla="*/ 334 h 476"/>
                <a:gd name="T28" fmla="*/ 184 w 488"/>
                <a:gd name="T29" fmla="*/ 354 h 476"/>
                <a:gd name="T30" fmla="*/ 148 w 488"/>
                <a:gd name="T31" fmla="*/ 367 h 476"/>
                <a:gd name="T32" fmla="*/ 127 w 488"/>
                <a:gd name="T33" fmla="*/ 333 h 476"/>
                <a:gd name="T34" fmla="*/ 127 w 488"/>
                <a:gd name="T35" fmla="*/ 337 h 476"/>
                <a:gd name="T36" fmla="*/ 111 w 488"/>
                <a:gd name="T37" fmla="*/ 373 h 476"/>
                <a:gd name="T38" fmla="*/ 88 w 488"/>
                <a:gd name="T39" fmla="*/ 405 h 476"/>
                <a:gd name="T40" fmla="*/ 51 w 488"/>
                <a:gd name="T41" fmla="*/ 435 h 476"/>
                <a:gd name="T42" fmla="*/ 12 w 488"/>
                <a:gd name="T43" fmla="*/ 460 h 476"/>
                <a:gd name="T44" fmla="*/ 0 w 488"/>
                <a:gd name="T45" fmla="*/ 469 h 476"/>
                <a:gd name="T46" fmla="*/ 10 w 488"/>
                <a:gd name="T47" fmla="*/ 474 h 476"/>
                <a:gd name="T48" fmla="*/ 6 w 488"/>
                <a:gd name="T49" fmla="*/ 476 h 476"/>
                <a:gd name="T50" fmla="*/ 64 w 488"/>
                <a:gd name="T51" fmla="*/ 459 h 476"/>
                <a:gd name="T52" fmla="*/ 118 w 488"/>
                <a:gd name="T53" fmla="*/ 448 h 476"/>
                <a:gd name="T54" fmla="*/ 175 w 488"/>
                <a:gd name="T55" fmla="*/ 438 h 476"/>
                <a:gd name="T56" fmla="*/ 204 w 488"/>
                <a:gd name="T57" fmla="*/ 436 h 476"/>
                <a:gd name="T58" fmla="*/ 168 w 488"/>
                <a:gd name="T59" fmla="*/ 393 h 476"/>
                <a:gd name="T60" fmla="*/ 163 w 488"/>
                <a:gd name="T61" fmla="*/ 396 h 476"/>
                <a:gd name="T62" fmla="*/ 217 w 488"/>
                <a:gd name="T63" fmla="*/ 366 h 476"/>
                <a:gd name="T64" fmla="*/ 262 w 488"/>
                <a:gd name="T65" fmla="*/ 342 h 476"/>
                <a:gd name="T66" fmla="*/ 298 w 488"/>
                <a:gd name="T67" fmla="*/ 324 h 476"/>
                <a:gd name="T68" fmla="*/ 328 w 488"/>
                <a:gd name="T69" fmla="*/ 301 h 476"/>
                <a:gd name="T70" fmla="*/ 346 w 488"/>
                <a:gd name="T71" fmla="*/ 279 h 476"/>
                <a:gd name="T72" fmla="*/ 358 w 488"/>
                <a:gd name="T73" fmla="*/ 249 h 476"/>
                <a:gd name="T74" fmla="*/ 367 w 488"/>
                <a:gd name="T75" fmla="*/ 208 h 476"/>
                <a:gd name="T76" fmla="*/ 375 w 488"/>
                <a:gd name="T77" fmla="*/ 171 h 476"/>
                <a:gd name="T78" fmla="*/ 384 w 488"/>
                <a:gd name="T79" fmla="*/ 135 h 476"/>
                <a:gd name="T80" fmla="*/ 394 w 488"/>
                <a:gd name="T81" fmla="*/ 99 h 476"/>
                <a:gd name="T82" fmla="*/ 412 w 488"/>
                <a:gd name="T83" fmla="*/ 69 h 476"/>
                <a:gd name="T84" fmla="*/ 433 w 488"/>
                <a:gd name="T85" fmla="*/ 48 h 476"/>
                <a:gd name="T86" fmla="*/ 465 w 488"/>
                <a:gd name="T87" fmla="*/ 33 h 476"/>
                <a:gd name="T88" fmla="*/ 488 w 488"/>
                <a:gd name="T89" fmla="*/ 22 h 476"/>
                <a:gd name="T90" fmla="*/ 480 w 488"/>
                <a:gd name="T91" fmla="*/ 0 h 4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88"/>
                <a:gd name="T139" fmla="*/ 0 h 476"/>
                <a:gd name="T140" fmla="*/ 488 w 488"/>
                <a:gd name="T141" fmla="*/ 476 h 4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88" h="476">
                  <a:moveTo>
                    <a:pt x="480" y="0"/>
                  </a:moveTo>
                  <a:lnTo>
                    <a:pt x="432" y="19"/>
                  </a:lnTo>
                  <a:lnTo>
                    <a:pt x="402" y="45"/>
                  </a:lnTo>
                  <a:lnTo>
                    <a:pt x="381" y="81"/>
                  </a:lnTo>
                  <a:lnTo>
                    <a:pt x="363" y="118"/>
                  </a:lnTo>
                  <a:lnTo>
                    <a:pt x="352" y="160"/>
                  </a:lnTo>
                  <a:lnTo>
                    <a:pt x="346" y="202"/>
                  </a:lnTo>
                  <a:lnTo>
                    <a:pt x="337" y="241"/>
                  </a:lnTo>
                  <a:lnTo>
                    <a:pt x="327" y="265"/>
                  </a:lnTo>
                  <a:lnTo>
                    <a:pt x="313" y="283"/>
                  </a:lnTo>
                  <a:lnTo>
                    <a:pt x="294" y="300"/>
                  </a:lnTo>
                  <a:lnTo>
                    <a:pt x="289" y="301"/>
                  </a:lnTo>
                  <a:lnTo>
                    <a:pt x="264" y="316"/>
                  </a:lnTo>
                  <a:lnTo>
                    <a:pt x="223" y="334"/>
                  </a:lnTo>
                  <a:lnTo>
                    <a:pt x="184" y="354"/>
                  </a:lnTo>
                  <a:lnTo>
                    <a:pt x="148" y="367"/>
                  </a:lnTo>
                  <a:lnTo>
                    <a:pt x="127" y="333"/>
                  </a:lnTo>
                  <a:lnTo>
                    <a:pt x="127" y="337"/>
                  </a:lnTo>
                  <a:lnTo>
                    <a:pt x="111" y="373"/>
                  </a:lnTo>
                  <a:lnTo>
                    <a:pt x="88" y="405"/>
                  </a:lnTo>
                  <a:lnTo>
                    <a:pt x="51" y="435"/>
                  </a:lnTo>
                  <a:lnTo>
                    <a:pt x="12" y="460"/>
                  </a:lnTo>
                  <a:lnTo>
                    <a:pt x="0" y="469"/>
                  </a:lnTo>
                  <a:lnTo>
                    <a:pt x="10" y="474"/>
                  </a:lnTo>
                  <a:lnTo>
                    <a:pt x="6" y="476"/>
                  </a:lnTo>
                  <a:lnTo>
                    <a:pt x="64" y="459"/>
                  </a:lnTo>
                  <a:lnTo>
                    <a:pt x="118" y="448"/>
                  </a:lnTo>
                  <a:lnTo>
                    <a:pt x="175" y="438"/>
                  </a:lnTo>
                  <a:lnTo>
                    <a:pt x="204" y="436"/>
                  </a:lnTo>
                  <a:lnTo>
                    <a:pt x="168" y="393"/>
                  </a:lnTo>
                  <a:lnTo>
                    <a:pt x="163" y="396"/>
                  </a:lnTo>
                  <a:lnTo>
                    <a:pt x="217" y="366"/>
                  </a:lnTo>
                  <a:lnTo>
                    <a:pt x="262" y="342"/>
                  </a:lnTo>
                  <a:lnTo>
                    <a:pt x="298" y="324"/>
                  </a:lnTo>
                  <a:lnTo>
                    <a:pt x="328" y="301"/>
                  </a:lnTo>
                  <a:lnTo>
                    <a:pt x="346" y="279"/>
                  </a:lnTo>
                  <a:lnTo>
                    <a:pt x="358" y="249"/>
                  </a:lnTo>
                  <a:lnTo>
                    <a:pt x="367" y="208"/>
                  </a:lnTo>
                  <a:lnTo>
                    <a:pt x="375" y="171"/>
                  </a:lnTo>
                  <a:lnTo>
                    <a:pt x="384" y="135"/>
                  </a:lnTo>
                  <a:lnTo>
                    <a:pt x="394" y="99"/>
                  </a:lnTo>
                  <a:lnTo>
                    <a:pt x="412" y="69"/>
                  </a:lnTo>
                  <a:lnTo>
                    <a:pt x="433" y="48"/>
                  </a:lnTo>
                  <a:lnTo>
                    <a:pt x="465" y="33"/>
                  </a:lnTo>
                  <a:lnTo>
                    <a:pt x="488" y="22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37" name="Group 53">
              <a:extLst>
                <a:ext uri="{FF2B5EF4-FFF2-40B4-BE49-F238E27FC236}">
                  <a16:creationId xmlns:a16="http://schemas.microsoft.com/office/drawing/2014/main" id="{45A79A36-B362-55DA-EC35-5D8CEC39FC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0" y="768"/>
              <a:ext cx="230" cy="1456"/>
              <a:chOff x="2720" y="768"/>
              <a:chExt cx="230" cy="1456"/>
            </a:xfrm>
          </p:grpSpPr>
          <p:sp>
            <p:nvSpPr>
              <p:cNvPr id="38" name="Freeform 54">
                <a:extLst>
                  <a:ext uri="{FF2B5EF4-FFF2-40B4-BE49-F238E27FC236}">
                    <a16:creationId xmlns:a16="http://schemas.microsoft.com/office/drawing/2014/main" id="{337BB4BD-F335-0BE0-95F3-4DC681F111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795"/>
                <a:ext cx="230" cy="293"/>
              </a:xfrm>
              <a:custGeom>
                <a:avLst/>
                <a:gdLst>
                  <a:gd name="T0" fmla="*/ 147 w 230"/>
                  <a:gd name="T1" fmla="*/ 264 h 293"/>
                  <a:gd name="T2" fmla="*/ 170 w 230"/>
                  <a:gd name="T3" fmla="*/ 252 h 293"/>
                  <a:gd name="T4" fmla="*/ 182 w 230"/>
                  <a:gd name="T5" fmla="*/ 234 h 293"/>
                  <a:gd name="T6" fmla="*/ 192 w 230"/>
                  <a:gd name="T7" fmla="*/ 204 h 293"/>
                  <a:gd name="T8" fmla="*/ 198 w 230"/>
                  <a:gd name="T9" fmla="*/ 165 h 293"/>
                  <a:gd name="T10" fmla="*/ 195 w 230"/>
                  <a:gd name="T11" fmla="*/ 111 h 293"/>
                  <a:gd name="T12" fmla="*/ 192 w 230"/>
                  <a:gd name="T13" fmla="*/ 81 h 293"/>
                  <a:gd name="T14" fmla="*/ 167 w 230"/>
                  <a:gd name="T15" fmla="*/ 84 h 293"/>
                  <a:gd name="T16" fmla="*/ 177 w 230"/>
                  <a:gd name="T17" fmla="*/ 2 h 293"/>
                  <a:gd name="T18" fmla="*/ 230 w 230"/>
                  <a:gd name="T19" fmla="*/ 69 h 293"/>
                  <a:gd name="T20" fmla="*/ 212 w 230"/>
                  <a:gd name="T21" fmla="*/ 77 h 293"/>
                  <a:gd name="T22" fmla="*/ 219 w 230"/>
                  <a:gd name="T23" fmla="*/ 125 h 293"/>
                  <a:gd name="T24" fmla="*/ 219 w 230"/>
                  <a:gd name="T25" fmla="*/ 129 h 293"/>
                  <a:gd name="T26" fmla="*/ 219 w 230"/>
                  <a:gd name="T27" fmla="*/ 179 h 293"/>
                  <a:gd name="T28" fmla="*/ 218 w 230"/>
                  <a:gd name="T29" fmla="*/ 183 h 293"/>
                  <a:gd name="T30" fmla="*/ 210 w 230"/>
                  <a:gd name="T31" fmla="*/ 222 h 293"/>
                  <a:gd name="T32" fmla="*/ 197 w 230"/>
                  <a:gd name="T33" fmla="*/ 258 h 293"/>
                  <a:gd name="T34" fmla="*/ 174 w 230"/>
                  <a:gd name="T35" fmla="*/ 279 h 293"/>
                  <a:gd name="T36" fmla="*/ 143 w 230"/>
                  <a:gd name="T37" fmla="*/ 288 h 293"/>
                  <a:gd name="T38" fmla="*/ 113 w 230"/>
                  <a:gd name="T39" fmla="*/ 293 h 293"/>
                  <a:gd name="T40" fmla="*/ 84 w 230"/>
                  <a:gd name="T41" fmla="*/ 290 h 293"/>
                  <a:gd name="T42" fmla="*/ 57 w 230"/>
                  <a:gd name="T43" fmla="*/ 279 h 293"/>
                  <a:gd name="T44" fmla="*/ 33 w 230"/>
                  <a:gd name="T45" fmla="*/ 257 h 293"/>
                  <a:gd name="T46" fmla="*/ 17 w 230"/>
                  <a:gd name="T47" fmla="*/ 227 h 293"/>
                  <a:gd name="T48" fmla="*/ 8 w 230"/>
                  <a:gd name="T49" fmla="*/ 192 h 293"/>
                  <a:gd name="T50" fmla="*/ 5 w 230"/>
                  <a:gd name="T51" fmla="*/ 153 h 293"/>
                  <a:gd name="T52" fmla="*/ 8 w 230"/>
                  <a:gd name="T53" fmla="*/ 116 h 293"/>
                  <a:gd name="T54" fmla="*/ 21 w 230"/>
                  <a:gd name="T55" fmla="*/ 89 h 293"/>
                  <a:gd name="T56" fmla="*/ 0 w 230"/>
                  <a:gd name="T57" fmla="*/ 72 h 293"/>
                  <a:gd name="T58" fmla="*/ 50 w 230"/>
                  <a:gd name="T59" fmla="*/ 0 h 293"/>
                  <a:gd name="T60" fmla="*/ 60 w 230"/>
                  <a:gd name="T61" fmla="*/ 92 h 293"/>
                  <a:gd name="T62" fmla="*/ 36 w 230"/>
                  <a:gd name="T63" fmla="*/ 90 h 293"/>
                  <a:gd name="T64" fmla="*/ 26 w 230"/>
                  <a:gd name="T65" fmla="*/ 128 h 293"/>
                  <a:gd name="T66" fmla="*/ 26 w 230"/>
                  <a:gd name="T67" fmla="*/ 162 h 293"/>
                  <a:gd name="T68" fmla="*/ 29 w 230"/>
                  <a:gd name="T69" fmla="*/ 192 h 293"/>
                  <a:gd name="T70" fmla="*/ 38 w 230"/>
                  <a:gd name="T71" fmla="*/ 221 h 293"/>
                  <a:gd name="T72" fmla="*/ 54 w 230"/>
                  <a:gd name="T73" fmla="*/ 242 h 293"/>
                  <a:gd name="T74" fmla="*/ 74 w 230"/>
                  <a:gd name="T75" fmla="*/ 258 h 293"/>
                  <a:gd name="T76" fmla="*/ 99 w 230"/>
                  <a:gd name="T77" fmla="*/ 267 h 293"/>
                  <a:gd name="T78" fmla="*/ 125 w 230"/>
                  <a:gd name="T79" fmla="*/ 267 h 293"/>
                  <a:gd name="T80" fmla="*/ 147 w 230"/>
                  <a:gd name="T81" fmla="*/ 264 h 2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0"/>
                  <a:gd name="T124" fmla="*/ 0 h 293"/>
                  <a:gd name="T125" fmla="*/ 230 w 230"/>
                  <a:gd name="T126" fmla="*/ 293 h 2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0" h="293">
                    <a:moveTo>
                      <a:pt x="147" y="264"/>
                    </a:moveTo>
                    <a:lnTo>
                      <a:pt x="170" y="252"/>
                    </a:lnTo>
                    <a:lnTo>
                      <a:pt x="182" y="234"/>
                    </a:lnTo>
                    <a:lnTo>
                      <a:pt x="192" y="204"/>
                    </a:lnTo>
                    <a:lnTo>
                      <a:pt x="198" y="165"/>
                    </a:lnTo>
                    <a:lnTo>
                      <a:pt x="195" y="111"/>
                    </a:lnTo>
                    <a:lnTo>
                      <a:pt x="192" y="81"/>
                    </a:lnTo>
                    <a:lnTo>
                      <a:pt x="167" y="84"/>
                    </a:lnTo>
                    <a:lnTo>
                      <a:pt x="177" y="2"/>
                    </a:lnTo>
                    <a:lnTo>
                      <a:pt x="230" y="69"/>
                    </a:lnTo>
                    <a:lnTo>
                      <a:pt x="212" y="77"/>
                    </a:lnTo>
                    <a:lnTo>
                      <a:pt x="219" y="125"/>
                    </a:lnTo>
                    <a:lnTo>
                      <a:pt x="219" y="129"/>
                    </a:lnTo>
                    <a:lnTo>
                      <a:pt x="219" y="179"/>
                    </a:lnTo>
                    <a:lnTo>
                      <a:pt x="218" y="183"/>
                    </a:lnTo>
                    <a:lnTo>
                      <a:pt x="210" y="222"/>
                    </a:lnTo>
                    <a:lnTo>
                      <a:pt x="197" y="258"/>
                    </a:lnTo>
                    <a:lnTo>
                      <a:pt x="174" y="279"/>
                    </a:lnTo>
                    <a:lnTo>
                      <a:pt x="143" y="288"/>
                    </a:lnTo>
                    <a:lnTo>
                      <a:pt x="113" y="293"/>
                    </a:lnTo>
                    <a:lnTo>
                      <a:pt x="84" y="290"/>
                    </a:lnTo>
                    <a:lnTo>
                      <a:pt x="57" y="279"/>
                    </a:lnTo>
                    <a:lnTo>
                      <a:pt x="33" y="257"/>
                    </a:lnTo>
                    <a:lnTo>
                      <a:pt x="17" y="227"/>
                    </a:lnTo>
                    <a:lnTo>
                      <a:pt x="8" y="192"/>
                    </a:lnTo>
                    <a:lnTo>
                      <a:pt x="5" y="153"/>
                    </a:lnTo>
                    <a:lnTo>
                      <a:pt x="8" y="116"/>
                    </a:lnTo>
                    <a:lnTo>
                      <a:pt x="21" y="89"/>
                    </a:lnTo>
                    <a:lnTo>
                      <a:pt x="0" y="72"/>
                    </a:lnTo>
                    <a:lnTo>
                      <a:pt x="50" y="0"/>
                    </a:lnTo>
                    <a:lnTo>
                      <a:pt x="60" y="92"/>
                    </a:lnTo>
                    <a:lnTo>
                      <a:pt x="36" y="90"/>
                    </a:lnTo>
                    <a:lnTo>
                      <a:pt x="26" y="128"/>
                    </a:lnTo>
                    <a:lnTo>
                      <a:pt x="26" y="162"/>
                    </a:lnTo>
                    <a:lnTo>
                      <a:pt x="29" y="192"/>
                    </a:lnTo>
                    <a:lnTo>
                      <a:pt x="38" y="221"/>
                    </a:lnTo>
                    <a:lnTo>
                      <a:pt x="54" y="242"/>
                    </a:lnTo>
                    <a:lnTo>
                      <a:pt x="74" y="258"/>
                    </a:lnTo>
                    <a:lnTo>
                      <a:pt x="99" y="267"/>
                    </a:lnTo>
                    <a:lnTo>
                      <a:pt x="125" y="267"/>
                    </a:lnTo>
                    <a:lnTo>
                      <a:pt x="147" y="264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9" name="Freeform 55">
                <a:extLst>
                  <a:ext uri="{FF2B5EF4-FFF2-40B4-BE49-F238E27FC236}">
                    <a16:creationId xmlns:a16="http://schemas.microsoft.com/office/drawing/2014/main" id="{6D6AAC0F-64FF-1905-DCE7-A132DEF1D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" y="768"/>
                <a:ext cx="96" cy="1456"/>
              </a:xfrm>
              <a:custGeom>
                <a:avLst/>
                <a:gdLst>
                  <a:gd name="T0" fmla="*/ 27 w 96"/>
                  <a:gd name="T1" fmla="*/ 306 h 1456"/>
                  <a:gd name="T2" fmla="*/ 28 w 96"/>
                  <a:gd name="T3" fmla="*/ 78 h 1456"/>
                  <a:gd name="T4" fmla="*/ 0 w 96"/>
                  <a:gd name="T5" fmla="*/ 80 h 1456"/>
                  <a:gd name="T6" fmla="*/ 40 w 96"/>
                  <a:gd name="T7" fmla="*/ 0 h 1456"/>
                  <a:gd name="T8" fmla="*/ 73 w 96"/>
                  <a:gd name="T9" fmla="*/ 80 h 1456"/>
                  <a:gd name="T10" fmla="*/ 45 w 96"/>
                  <a:gd name="T11" fmla="*/ 75 h 1456"/>
                  <a:gd name="T12" fmla="*/ 46 w 96"/>
                  <a:gd name="T13" fmla="*/ 306 h 1456"/>
                  <a:gd name="T14" fmla="*/ 55 w 96"/>
                  <a:gd name="T15" fmla="*/ 582 h 1456"/>
                  <a:gd name="T16" fmla="*/ 70 w 96"/>
                  <a:gd name="T17" fmla="*/ 815 h 1456"/>
                  <a:gd name="T18" fmla="*/ 81 w 96"/>
                  <a:gd name="T19" fmla="*/ 1129 h 1456"/>
                  <a:gd name="T20" fmla="*/ 79 w 96"/>
                  <a:gd name="T21" fmla="*/ 1134 h 1456"/>
                  <a:gd name="T22" fmla="*/ 94 w 96"/>
                  <a:gd name="T23" fmla="*/ 1398 h 1456"/>
                  <a:gd name="T24" fmla="*/ 96 w 96"/>
                  <a:gd name="T25" fmla="*/ 1446 h 1456"/>
                  <a:gd name="T26" fmla="*/ 88 w 96"/>
                  <a:gd name="T27" fmla="*/ 1455 h 1456"/>
                  <a:gd name="T28" fmla="*/ 76 w 96"/>
                  <a:gd name="T29" fmla="*/ 1456 h 1456"/>
                  <a:gd name="T30" fmla="*/ 67 w 96"/>
                  <a:gd name="T31" fmla="*/ 1447 h 1456"/>
                  <a:gd name="T32" fmla="*/ 64 w 96"/>
                  <a:gd name="T33" fmla="*/ 1438 h 1456"/>
                  <a:gd name="T34" fmla="*/ 51 w 96"/>
                  <a:gd name="T35" fmla="*/ 911 h 1456"/>
                  <a:gd name="T36" fmla="*/ 34 w 96"/>
                  <a:gd name="T37" fmla="*/ 540 h 1456"/>
                  <a:gd name="T38" fmla="*/ 27 w 96"/>
                  <a:gd name="T39" fmla="*/ 306 h 14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6"/>
                  <a:gd name="T61" fmla="*/ 0 h 1456"/>
                  <a:gd name="T62" fmla="*/ 96 w 96"/>
                  <a:gd name="T63" fmla="*/ 1456 h 14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6" h="1456">
                    <a:moveTo>
                      <a:pt x="27" y="306"/>
                    </a:moveTo>
                    <a:lnTo>
                      <a:pt x="28" y="78"/>
                    </a:lnTo>
                    <a:lnTo>
                      <a:pt x="0" y="80"/>
                    </a:lnTo>
                    <a:lnTo>
                      <a:pt x="40" y="0"/>
                    </a:lnTo>
                    <a:lnTo>
                      <a:pt x="73" y="80"/>
                    </a:lnTo>
                    <a:lnTo>
                      <a:pt x="45" y="75"/>
                    </a:lnTo>
                    <a:lnTo>
                      <a:pt x="46" y="306"/>
                    </a:lnTo>
                    <a:lnTo>
                      <a:pt x="55" y="582"/>
                    </a:lnTo>
                    <a:lnTo>
                      <a:pt x="70" y="815"/>
                    </a:lnTo>
                    <a:lnTo>
                      <a:pt x="81" y="1129"/>
                    </a:lnTo>
                    <a:lnTo>
                      <a:pt x="79" y="1134"/>
                    </a:lnTo>
                    <a:lnTo>
                      <a:pt x="94" y="1398"/>
                    </a:lnTo>
                    <a:lnTo>
                      <a:pt x="96" y="1446"/>
                    </a:lnTo>
                    <a:lnTo>
                      <a:pt x="88" y="1455"/>
                    </a:lnTo>
                    <a:lnTo>
                      <a:pt x="76" y="1456"/>
                    </a:lnTo>
                    <a:lnTo>
                      <a:pt x="67" y="1447"/>
                    </a:lnTo>
                    <a:lnTo>
                      <a:pt x="64" y="1438"/>
                    </a:lnTo>
                    <a:lnTo>
                      <a:pt x="51" y="911"/>
                    </a:lnTo>
                    <a:lnTo>
                      <a:pt x="34" y="540"/>
                    </a:lnTo>
                    <a:lnTo>
                      <a:pt x="27" y="306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DEE43AE-205B-CAFE-05C1-FE3616569512}"/>
              </a:ext>
            </a:extLst>
          </p:cNvPr>
          <p:cNvGrpSpPr/>
          <p:nvPr/>
        </p:nvGrpSpPr>
        <p:grpSpPr>
          <a:xfrm>
            <a:off x="609600" y="2701389"/>
            <a:ext cx="7730681" cy="2632611"/>
            <a:chOff x="2001962" y="1981320"/>
            <a:chExt cx="7730681" cy="263261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8BE0BFD-5A01-7B82-9126-7F82CE16C1A3}"/>
                </a:ext>
              </a:extLst>
            </p:cNvPr>
            <p:cNvSpPr/>
            <p:nvPr/>
          </p:nvSpPr>
          <p:spPr>
            <a:xfrm>
              <a:off x="2001962" y="3228945"/>
              <a:ext cx="7136606" cy="40011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lvl="0"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en-US" sz="2000" dirty="0">
                  <a:cs typeface="Times New Roman" panose="02020603050405020304" pitchFamily="18" charset="0"/>
                </a:rPr>
                <a:t>                                    Prover </a:t>
              </a:r>
              <a:r>
                <a:rPr lang="en-US" altLang="en-US" sz="2000" b="1" dirty="0">
                  <a:latin typeface="Symbol" pitchFamily="18" charset="2"/>
                </a:rPr>
                <a:t>$</a:t>
              </a:r>
              <a:r>
                <a:rPr lang="en-US" altLang="en-US" sz="2000" dirty="0">
                  <a:cs typeface="Times New Roman" panose="02020603050405020304" pitchFamily="18" charset="0"/>
                </a:rPr>
                <a:t>M</a:t>
              </a:r>
              <a:r>
                <a:rPr lang="en-US" altLang="en-US" sz="2000" b="1" dirty="0">
                  <a:latin typeface="Symbol" pitchFamily="18" charset="2"/>
                </a:rPr>
                <a:t> "</a:t>
              </a:r>
              <a:r>
                <a:rPr lang="en-US" altLang="en-US" sz="2000" dirty="0">
                  <a:cs typeface="Times New Roman" panose="02020603050405020304" pitchFamily="18" charset="0"/>
                </a:rPr>
                <a:t>I              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178B944-097B-1472-47DD-5B917D978F86}"/>
                </a:ext>
              </a:extLst>
            </p:cNvPr>
            <p:cNvSpPr/>
            <p:nvPr/>
          </p:nvSpPr>
          <p:spPr>
            <a:xfrm>
              <a:off x="2264311" y="3562733"/>
              <a:ext cx="493438" cy="4001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8FD6692-7245-2D32-0BCA-16D6465FB474}"/>
                </a:ext>
              </a:extLst>
            </p:cNvPr>
            <p:cNvSpPr/>
            <p:nvPr/>
          </p:nvSpPr>
          <p:spPr>
            <a:xfrm>
              <a:off x="2511030" y="1982569"/>
              <a:ext cx="1291675" cy="10156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en-US" sz="2000" dirty="0">
                  <a:latin typeface="Times New Roman" pitchFamily="18" charset="0"/>
                  <a:cs typeface="Times New Roman" panose="02020603050405020304" pitchFamily="18" charset="0"/>
                </a:rPr>
                <a:t>Java Oracle</a:t>
              </a:r>
              <a:br>
                <a:rPr lang="en-US" altLang="en-US" sz="2000" dirty="0">
                  <a:latin typeface="Times New Roman" pitchFamily="18" charset="0"/>
                  <a:cs typeface="Times New Roman" panose="02020603050405020304" pitchFamily="18" charset="0"/>
                </a:rPr>
              </a:br>
              <a:r>
                <a:rPr lang="en-US" altLang="en-US" sz="2000" b="1" dirty="0">
                  <a:latin typeface="Symbol" pitchFamily="18" charset="2"/>
                </a:rPr>
                <a:t>$</a:t>
              </a:r>
              <a:r>
                <a:rPr lang="en-US" altLang="en-US" sz="2000" dirty="0">
                  <a:latin typeface="Times New Roman" pitchFamily="18" charset="0"/>
                  <a:cs typeface="Times New Roman" panose="02020603050405020304" pitchFamily="18" charset="0"/>
                </a:rPr>
                <a:t>J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7E4CA9B-0E58-90F0-F46C-2AD61E8C0125}"/>
                </a:ext>
              </a:extLst>
            </p:cNvPr>
            <p:cNvSpPr/>
            <p:nvPr/>
          </p:nvSpPr>
          <p:spPr>
            <a:xfrm>
              <a:off x="4332168" y="1981320"/>
              <a:ext cx="1291675" cy="10156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en-US" sz="2000" dirty="0">
                  <a:latin typeface="Times New Roman" pitchFamily="18" charset="0"/>
                  <a:cs typeface="Times New Roman" panose="02020603050405020304" pitchFamily="18" charset="0"/>
                </a:rPr>
                <a:t>Compiler Oracle</a:t>
              </a:r>
            </a:p>
            <a:p>
              <a:pPr lvl="0" algn="ctr">
                <a:defRPr/>
              </a:pPr>
              <a:r>
                <a:rPr lang="en-US" altLang="en-US" sz="2000" b="1" dirty="0">
                  <a:latin typeface="Symbol" pitchFamily="18" charset="2"/>
                </a:rPr>
                <a:t>"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J </a:t>
              </a:r>
              <a:r>
                <a:rPr lang="en-US" altLang="en-US" sz="2000" b="1" dirty="0">
                  <a:latin typeface="Symbol" pitchFamily="18" charset="2"/>
                </a:rPr>
                <a:t>$</a:t>
              </a: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M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89130AA-75EF-9CDC-B1C8-48887D45C960}"/>
                </a:ext>
              </a:extLst>
            </p:cNvPr>
            <p:cNvCxnSpPr>
              <a:cxnSpLocks/>
              <a:stCxn id="28" idx="0"/>
            </p:cNvCxnSpPr>
            <p:nvPr/>
          </p:nvCxnSpPr>
          <p:spPr>
            <a:xfrm flipH="1" flipV="1">
              <a:off x="2647799" y="3641438"/>
              <a:ext cx="1" cy="25508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6DFBA54-1A32-C3FE-82AC-6F0203A79F16}"/>
                </a:ext>
              </a:extLst>
            </p:cNvPr>
            <p:cNvSpPr/>
            <p:nvPr/>
          </p:nvSpPr>
          <p:spPr>
            <a:xfrm>
              <a:off x="3629499" y="2891696"/>
              <a:ext cx="493438" cy="4001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J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98A9E47-597F-FBC6-48C4-A022A5495A59}"/>
                </a:ext>
              </a:extLst>
            </p:cNvPr>
            <p:cNvSpPr/>
            <p:nvPr/>
          </p:nvSpPr>
          <p:spPr>
            <a:xfrm>
              <a:off x="3162300" y="2711163"/>
              <a:ext cx="1157720" cy="710811"/>
            </a:xfrm>
            <a:custGeom>
              <a:avLst/>
              <a:gdLst>
                <a:gd name="csX0" fmla="*/ 0 w 1171575"/>
                <a:gd name="csY0" fmla="*/ 412743 h 838079"/>
                <a:gd name="csX1" fmla="*/ 771525 w 1171575"/>
                <a:gd name="csY1" fmla="*/ 831843 h 838079"/>
                <a:gd name="csX2" fmla="*/ 990600 w 1171575"/>
                <a:gd name="csY2" fmla="*/ 126993 h 838079"/>
                <a:gd name="csX3" fmla="*/ 1171575 w 1171575"/>
                <a:gd name="csY3" fmla="*/ 3168 h 838079"/>
                <a:gd name="csX0" fmla="*/ 0 w 1171575"/>
                <a:gd name="csY0" fmla="*/ 423693 h 850620"/>
                <a:gd name="csX1" fmla="*/ 771525 w 1171575"/>
                <a:gd name="csY1" fmla="*/ 842793 h 850620"/>
                <a:gd name="csX2" fmla="*/ 879764 w 1171575"/>
                <a:gd name="csY2" fmla="*/ 96380 h 850620"/>
                <a:gd name="csX3" fmla="*/ 1171575 w 1171575"/>
                <a:gd name="csY3" fmla="*/ 14118 h 850620"/>
                <a:gd name="csX0" fmla="*/ 0 w 1157720"/>
                <a:gd name="csY0" fmla="*/ 380554 h 807481"/>
                <a:gd name="csX1" fmla="*/ 771525 w 1157720"/>
                <a:gd name="csY1" fmla="*/ 799654 h 807481"/>
                <a:gd name="csX2" fmla="*/ 879764 w 1157720"/>
                <a:gd name="csY2" fmla="*/ 53241 h 807481"/>
                <a:gd name="csX3" fmla="*/ 1157720 w 1157720"/>
                <a:gd name="csY3" fmla="*/ 95670 h 807481"/>
                <a:gd name="csX0" fmla="*/ 0 w 1157720"/>
                <a:gd name="csY0" fmla="*/ 305174 h 728148"/>
                <a:gd name="csX1" fmla="*/ 771525 w 1157720"/>
                <a:gd name="csY1" fmla="*/ 724274 h 728148"/>
                <a:gd name="csX2" fmla="*/ 852055 w 1157720"/>
                <a:gd name="csY2" fmla="*/ 88698 h 728148"/>
                <a:gd name="csX3" fmla="*/ 1157720 w 1157720"/>
                <a:gd name="csY3" fmla="*/ 20290 h 728148"/>
                <a:gd name="csX0" fmla="*/ 0 w 1157720"/>
                <a:gd name="csY0" fmla="*/ 289212 h 710811"/>
                <a:gd name="csX1" fmla="*/ 771525 w 1157720"/>
                <a:gd name="csY1" fmla="*/ 708312 h 710811"/>
                <a:gd name="csX2" fmla="*/ 842530 w 1157720"/>
                <a:gd name="csY2" fmla="*/ 120361 h 710811"/>
                <a:gd name="csX3" fmla="*/ 1157720 w 1157720"/>
                <a:gd name="csY3" fmla="*/ 4328 h 7108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57720" h="710811">
                  <a:moveTo>
                    <a:pt x="0" y="289212"/>
                  </a:moveTo>
                  <a:cubicBezTo>
                    <a:pt x="303212" y="522574"/>
                    <a:pt x="631103" y="736454"/>
                    <a:pt x="771525" y="708312"/>
                  </a:cubicBezTo>
                  <a:cubicBezTo>
                    <a:pt x="911947" y="680170"/>
                    <a:pt x="775855" y="258474"/>
                    <a:pt x="842530" y="120361"/>
                  </a:cubicBezTo>
                  <a:cubicBezTo>
                    <a:pt x="909205" y="-17752"/>
                    <a:pt x="1100570" y="-2816"/>
                    <a:pt x="1157720" y="4328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E8DD5BA-1D18-F067-1215-0126BCFC4C18}"/>
                </a:ext>
              </a:extLst>
            </p:cNvPr>
            <p:cNvSpPr/>
            <p:nvPr/>
          </p:nvSpPr>
          <p:spPr>
            <a:xfrm>
              <a:off x="2001962" y="3896520"/>
              <a:ext cx="1291675" cy="70788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Adversary</a:t>
              </a:r>
            </a:p>
            <a:p>
              <a:pPr lvl="0" algn="ctr">
                <a:defRPr/>
              </a:pPr>
              <a:r>
                <a:rPr lang="en-US" altLang="en-US" sz="2000" b="1" dirty="0">
                  <a:latin typeface="Symbol" pitchFamily="18" charset="2"/>
                </a:rPr>
                <a:t>"</a:t>
              </a:r>
              <a:r>
                <a:rPr lang="en-US" altLang="en-US" sz="2000" dirty="0">
                  <a:cs typeface="Times New Roman" panose="02020603050405020304" pitchFamily="18" charset="0"/>
                </a:rPr>
                <a:t>P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7508A63-54DC-067D-3A67-47D8140FE93D}"/>
                </a:ext>
              </a:extLst>
            </p:cNvPr>
            <p:cNvSpPr/>
            <p:nvPr/>
          </p:nvSpPr>
          <p:spPr>
            <a:xfrm>
              <a:off x="5629275" y="2636542"/>
              <a:ext cx="657225" cy="782934"/>
            </a:xfrm>
            <a:custGeom>
              <a:avLst/>
              <a:gdLst>
                <a:gd name="csX0" fmla="*/ 0 w 657225"/>
                <a:gd name="csY0" fmla="*/ 90073 h 871123"/>
                <a:gd name="csX1" fmla="*/ 400050 w 657225"/>
                <a:gd name="csY1" fmla="*/ 71023 h 871123"/>
                <a:gd name="csX2" fmla="*/ 657225 w 657225"/>
                <a:gd name="csY2" fmla="*/ 871123 h 871123"/>
                <a:gd name="csX0" fmla="*/ 0 w 657225"/>
                <a:gd name="csY0" fmla="*/ 32819 h 813869"/>
                <a:gd name="csX1" fmla="*/ 428625 w 657225"/>
                <a:gd name="csY1" fmla="*/ 147119 h 813869"/>
                <a:gd name="csX2" fmla="*/ 657225 w 657225"/>
                <a:gd name="csY2" fmla="*/ 813869 h 813869"/>
                <a:gd name="csX0" fmla="*/ 0 w 657225"/>
                <a:gd name="csY0" fmla="*/ 18750 h 799800"/>
                <a:gd name="csX1" fmla="*/ 428625 w 657225"/>
                <a:gd name="csY1" fmla="*/ 237825 h 799800"/>
                <a:gd name="csX2" fmla="*/ 657225 w 657225"/>
                <a:gd name="csY2" fmla="*/ 799800 h 799800"/>
                <a:gd name="csX0" fmla="*/ 0 w 657225"/>
                <a:gd name="csY0" fmla="*/ 1884 h 782934"/>
                <a:gd name="csX1" fmla="*/ 428625 w 657225"/>
                <a:gd name="csY1" fmla="*/ 220959 h 782934"/>
                <a:gd name="csX2" fmla="*/ 657225 w 657225"/>
                <a:gd name="csY2" fmla="*/ 782934 h 7829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57225" h="782934">
                  <a:moveTo>
                    <a:pt x="0" y="1884"/>
                  </a:moveTo>
                  <a:cubicBezTo>
                    <a:pt x="173831" y="-15579"/>
                    <a:pt x="319088" y="90784"/>
                    <a:pt x="428625" y="220959"/>
                  </a:cubicBezTo>
                  <a:cubicBezTo>
                    <a:pt x="538162" y="351134"/>
                    <a:pt x="583406" y="447971"/>
                    <a:pt x="657225" y="782934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F27DF47-4885-0E7F-9259-449B9FBAA22C}"/>
                </a:ext>
              </a:extLst>
            </p:cNvPr>
            <p:cNvSpPr/>
            <p:nvPr/>
          </p:nvSpPr>
          <p:spPr>
            <a:xfrm>
              <a:off x="5887429" y="2561370"/>
              <a:ext cx="493438" cy="4001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8308DC9-0691-8850-6B41-381396A00628}"/>
                </a:ext>
              </a:extLst>
            </p:cNvPr>
            <p:cNvSpPr/>
            <p:nvPr/>
          </p:nvSpPr>
          <p:spPr>
            <a:xfrm>
              <a:off x="6360061" y="3572258"/>
              <a:ext cx="493438" cy="4001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DD8DCCC-43F2-08AD-AEE6-300526DB9F61}"/>
                </a:ext>
              </a:extLst>
            </p:cNvPr>
            <p:cNvSpPr/>
            <p:nvPr/>
          </p:nvSpPr>
          <p:spPr>
            <a:xfrm>
              <a:off x="6097712" y="3906045"/>
              <a:ext cx="1291675" cy="70788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Adversary</a:t>
              </a:r>
            </a:p>
            <a:p>
              <a:pPr algn="ctr">
                <a:defRPr/>
              </a:pPr>
              <a:r>
                <a:rPr lang="en-US" altLang="en-US" sz="2000" b="1" dirty="0">
                  <a:latin typeface="Symbol" pitchFamily="18" charset="2"/>
                </a:rPr>
                <a:t>"</a:t>
              </a:r>
              <a:r>
                <a:rPr lang="en-US" altLang="en-US" sz="2000" dirty="0">
                  <a:latin typeface="Times New Roman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67F95A3-F770-8895-1BD5-65445B4FDBD5}"/>
                </a:ext>
              </a:extLst>
            </p:cNvPr>
            <p:cNvSpPr/>
            <p:nvPr/>
          </p:nvSpPr>
          <p:spPr>
            <a:xfrm>
              <a:off x="6454380" y="1992094"/>
              <a:ext cx="1291675" cy="10156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en-US" sz="2000" dirty="0">
                  <a:latin typeface="Times New Roman" pitchFamily="18" charset="0"/>
                  <a:cs typeface="Times New Roman" panose="02020603050405020304" pitchFamily="18" charset="0"/>
                </a:rPr>
                <a:t>Java Oracle</a:t>
              </a:r>
            </a:p>
            <a:p>
              <a:pPr algn="ctr">
                <a:defRPr/>
              </a:pPr>
              <a:r>
                <a:rPr lang="en-US" altLang="en-US" sz="2000" b="1" dirty="0">
                  <a:latin typeface="Symbol" pitchFamily="18" charset="2"/>
                </a:rPr>
                <a:t>"</a:t>
              </a:r>
              <a:r>
                <a:rPr lang="en-US" altLang="en-US" sz="2000" dirty="0">
                  <a:latin typeface="Times New Roman" pitchFamily="18" charset="0"/>
                  <a:cs typeface="Times New Roman" panose="02020603050405020304" pitchFamily="18" charset="0"/>
                </a:rPr>
                <a:t>I  </a:t>
              </a:r>
              <a:r>
                <a:rPr lang="en-US" altLang="en-US" sz="2000" b="1" dirty="0">
                  <a:latin typeface="Symbol" pitchFamily="18" charset="2"/>
                  <a:cs typeface="Times New Roman" panose="02020603050405020304" pitchFamily="18" charset="0"/>
                </a:rPr>
                <a:t>=</a:t>
              </a:r>
              <a:endParaRPr lang="en-US" altLang="en-US" sz="2000" dirty="0">
                <a:latin typeface="Times New Roman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091CC8E-CA6E-7A2A-74E6-978C369AAE62}"/>
                </a:ext>
              </a:extLst>
            </p:cNvPr>
            <p:cNvSpPr/>
            <p:nvPr/>
          </p:nvSpPr>
          <p:spPr>
            <a:xfrm>
              <a:off x="7846893" y="1990845"/>
              <a:ext cx="1291675" cy="10156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en-US" sz="2000" dirty="0">
                  <a:latin typeface="Times New Roman" pitchFamily="18" charset="0"/>
                  <a:cs typeface="Times New Roman" panose="02020603050405020304" pitchFamily="18" charset="0"/>
                </a:rPr>
                <a:t>Compiler Oracle</a:t>
              </a:r>
            </a:p>
            <a:p>
              <a:pPr algn="ctr">
                <a:defRPr/>
              </a:pPr>
              <a:r>
                <a:rPr lang="en-US" altLang="en-US" sz="2000" b="1" dirty="0">
                  <a:latin typeface="Symbol" pitchFamily="18" charset="2"/>
                </a:rPr>
                <a:t>"</a:t>
              </a:r>
              <a:r>
                <a:rPr lang="en-US" altLang="en-US" sz="2000" dirty="0">
                  <a:latin typeface="Times New Roman" pitchFamily="18" charset="0"/>
                  <a:cs typeface="Times New Roman" panose="02020603050405020304" pitchFamily="18" charset="0"/>
                </a:rPr>
                <a:t>I  </a:t>
              </a:r>
              <a:r>
                <a:rPr kumimoji="0" lang="en-US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ymbol" pitchFamily="18" charset="2"/>
                  <a:ea typeface="+mn-ea"/>
                  <a:cs typeface="Times New Roman" panose="02020603050405020304" pitchFamily="18" charset="0"/>
                </a:rPr>
                <a:t>=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DFB1809-4368-D61C-E636-3BB75EB45938}"/>
                </a:ext>
              </a:extLst>
            </p:cNvPr>
            <p:cNvSpPr/>
            <p:nvPr/>
          </p:nvSpPr>
          <p:spPr>
            <a:xfrm>
              <a:off x="6724650" y="3038475"/>
              <a:ext cx="200025" cy="866775"/>
            </a:xfrm>
            <a:custGeom>
              <a:avLst/>
              <a:gdLst>
                <a:gd name="csX0" fmla="*/ 0 w 200025"/>
                <a:gd name="csY0" fmla="*/ 866775 h 866775"/>
                <a:gd name="csX1" fmla="*/ 47625 w 200025"/>
                <a:gd name="csY1" fmla="*/ 371475 h 866775"/>
                <a:gd name="csX2" fmla="*/ 161925 w 200025"/>
                <a:gd name="csY2" fmla="*/ 171450 h 866775"/>
                <a:gd name="csX3" fmla="*/ 200025 w 200025"/>
                <a:gd name="csY3" fmla="*/ 0 h 866775"/>
                <a:gd name="csX0" fmla="*/ 18024 w 218049"/>
                <a:gd name="csY0" fmla="*/ 866775 h 866775"/>
                <a:gd name="csX1" fmla="*/ 8499 w 218049"/>
                <a:gd name="csY1" fmla="*/ 514350 h 866775"/>
                <a:gd name="csX2" fmla="*/ 179949 w 218049"/>
                <a:gd name="csY2" fmla="*/ 171450 h 866775"/>
                <a:gd name="csX3" fmla="*/ 218049 w 218049"/>
                <a:gd name="csY3" fmla="*/ 0 h 866775"/>
                <a:gd name="csX0" fmla="*/ 0 w 200025"/>
                <a:gd name="csY0" fmla="*/ 866775 h 866775"/>
                <a:gd name="csX1" fmla="*/ 28575 w 200025"/>
                <a:gd name="csY1" fmla="*/ 514350 h 866775"/>
                <a:gd name="csX2" fmla="*/ 161925 w 200025"/>
                <a:gd name="csY2" fmla="*/ 171450 h 866775"/>
                <a:gd name="csX3" fmla="*/ 200025 w 200025"/>
                <a:gd name="csY3" fmla="*/ 0 h 866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00025" h="866775">
                  <a:moveTo>
                    <a:pt x="0" y="866775"/>
                  </a:moveTo>
                  <a:cubicBezTo>
                    <a:pt x="10319" y="677068"/>
                    <a:pt x="1588" y="630237"/>
                    <a:pt x="28575" y="514350"/>
                  </a:cubicBezTo>
                  <a:cubicBezTo>
                    <a:pt x="55563" y="398462"/>
                    <a:pt x="136525" y="233362"/>
                    <a:pt x="161925" y="171450"/>
                  </a:cubicBezTo>
                  <a:cubicBezTo>
                    <a:pt x="187325" y="109538"/>
                    <a:pt x="193675" y="54769"/>
                    <a:pt x="200025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E1E16E5-E63D-8C76-5C04-BB5AA7E59C7E}"/>
                </a:ext>
              </a:extLst>
            </p:cNvPr>
            <p:cNvSpPr/>
            <p:nvPr/>
          </p:nvSpPr>
          <p:spPr>
            <a:xfrm>
              <a:off x="6762750" y="3019425"/>
              <a:ext cx="1190625" cy="485775"/>
            </a:xfrm>
            <a:custGeom>
              <a:avLst/>
              <a:gdLst>
                <a:gd name="csX0" fmla="*/ 0 w 1190625"/>
                <a:gd name="csY0" fmla="*/ 485775 h 485775"/>
                <a:gd name="csX1" fmla="*/ 304800 w 1190625"/>
                <a:gd name="csY1" fmla="*/ 142875 h 485775"/>
                <a:gd name="csX2" fmla="*/ 1190625 w 1190625"/>
                <a:gd name="csY2" fmla="*/ 0 h 485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90625" h="485775">
                  <a:moveTo>
                    <a:pt x="0" y="485775"/>
                  </a:moveTo>
                  <a:cubicBezTo>
                    <a:pt x="53181" y="354806"/>
                    <a:pt x="106362" y="223838"/>
                    <a:pt x="304800" y="142875"/>
                  </a:cubicBezTo>
                  <a:cubicBezTo>
                    <a:pt x="503238" y="61912"/>
                    <a:pt x="846931" y="30956"/>
                    <a:pt x="1190625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8E9D9E1-48F4-FF0F-4032-11EB35098568}"/>
                </a:ext>
              </a:extLst>
            </p:cNvPr>
            <p:cNvSpPr/>
            <p:nvPr/>
          </p:nvSpPr>
          <p:spPr>
            <a:xfrm>
              <a:off x="7219950" y="3038475"/>
              <a:ext cx="2124075" cy="445938"/>
            </a:xfrm>
            <a:custGeom>
              <a:avLst/>
              <a:gdLst>
                <a:gd name="csX0" fmla="*/ 0 w 2124075"/>
                <a:gd name="csY0" fmla="*/ 0 h 484038"/>
                <a:gd name="csX1" fmla="*/ 714375 w 2124075"/>
                <a:gd name="csY1" fmla="*/ 419100 h 484038"/>
                <a:gd name="csX2" fmla="*/ 2124075 w 2124075"/>
                <a:gd name="csY2" fmla="*/ 476250 h 484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24075" h="484038">
                  <a:moveTo>
                    <a:pt x="0" y="0"/>
                  </a:moveTo>
                  <a:cubicBezTo>
                    <a:pt x="180181" y="169862"/>
                    <a:pt x="360363" y="339725"/>
                    <a:pt x="714375" y="419100"/>
                  </a:cubicBezTo>
                  <a:cubicBezTo>
                    <a:pt x="1068387" y="498475"/>
                    <a:pt x="1596231" y="487362"/>
                    <a:pt x="2124075" y="47625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FD91552-F62E-FD3D-407A-7C5F8FEDD31F}"/>
                </a:ext>
              </a:extLst>
            </p:cNvPr>
            <p:cNvSpPr/>
            <p:nvPr/>
          </p:nvSpPr>
          <p:spPr>
            <a:xfrm>
              <a:off x="8505825" y="3019425"/>
              <a:ext cx="847725" cy="466044"/>
            </a:xfrm>
            <a:custGeom>
              <a:avLst/>
              <a:gdLst>
                <a:gd name="csX0" fmla="*/ 0 w 647700"/>
                <a:gd name="csY0" fmla="*/ 0 h 497475"/>
                <a:gd name="csX1" fmla="*/ 447675 w 647700"/>
                <a:gd name="csY1" fmla="*/ 447675 h 497475"/>
                <a:gd name="csX2" fmla="*/ 647700 w 647700"/>
                <a:gd name="csY2" fmla="*/ 466725 h 497475"/>
                <a:gd name="csX0" fmla="*/ 0 w 647700"/>
                <a:gd name="csY0" fmla="*/ 0 h 474630"/>
                <a:gd name="csX1" fmla="*/ 314325 w 647700"/>
                <a:gd name="csY1" fmla="*/ 361950 h 474630"/>
                <a:gd name="csX2" fmla="*/ 647700 w 647700"/>
                <a:gd name="csY2" fmla="*/ 466725 h 474630"/>
                <a:gd name="csX0" fmla="*/ 0 w 657225"/>
                <a:gd name="csY0" fmla="*/ 0 h 449593"/>
                <a:gd name="csX1" fmla="*/ 314325 w 657225"/>
                <a:gd name="csY1" fmla="*/ 361950 h 449593"/>
                <a:gd name="csX2" fmla="*/ 657225 w 657225"/>
                <a:gd name="csY2" fmla="*/ 438150 h 449593"/>
                <a:gd name="csX0" fmla="*/ 0 w 847725"/>
                <a:gd name="csY0" fmla="*/ 0 h 466044"/>
                <a:gd name="csX1" fmla="*/ 314325 w 847725"/>
                <a:gd name="csY1" fmla="*/ 361950 h 466044"/>
                <a:gd name="csX2" fmla="*/ 847725 w 847725"/>
                <a:gd name="csY2" fmla="*/ 457200 h 4660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47725" h="466044">
                  <a:moveTo>
                    <a:pt x="0" y="0"/>
                  </a:moveTo>
                  <a:cubicBezTo>
                    <a:pt x="169862" y="184944"/>
                    <a:pt x="206375" y="284163"/>
                    <a:pt x="314325" y="361950"/>
                  </a:cubicBezTo>
                  <a:cubicBezTo>
                    <a:pt x="422275" y="439738"/>
                    <a:pt x="801687" y="486569"/>
                    <a:pt x="847725" y="45720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6328D6A-C62C-0474-6E3B-BA24AC3C49F6}"/>
                </a:ext>
              </a:extLst>
            </p:cNvPr>
            <p:cNvSpPr/>
            <p:nvPr/>
          </p:nvSpPr>
          <p:spPr>
            <a:xfrm>
              <a:off x="9239205" y="3276590"/>
              <a:ext cx="493438" cy="4001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</a:rPr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490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5937C-ACC7-1C20-620A-6364D2B8A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4EE7C41F-E926-628C-71D3-341473F4F4D6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83CD063-B1F7-D114-4F6F-49F39B1AF782}"/>
              </a:ext>
            </a:extLst>
          </p:cNvPr>
          <p:cNvGrpSpPr/>
          <p:nvPr/>
        </p:nvGrpSpPr>
        <p:grpSpPr>
          <a:xfrm>
            <a:off x="194939" y="549284"/>
            <a:ext cx="9021100" cy="1091102"/>
            <a:chOff x="194939" y="549284"/>
            <a:chExt cx="9021100" cy="1091102"/>
          </a:xfrm>
        </p:grpSpPr>
        <p:sp>
          <p:nvSpPr>
            <p:cNvPr id="20" name="Text Box 74">
              <a:extLst>
                <a:ext uri="{FF2B5EF4-FFF2-40B4-BE49-F238E27FC236}">
                  <a16:creationId xmlns:a16="http://schemas.microsoft.com/office/drawing/2014/main" id="{9226A869-34ED-4353-BBA3-784CCCC6D6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6132" y="1178721"/>
              <a:ext cx="22740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itchFamily="18" charset="2"/>
                </a:rPr>
                <a:t>Prove </a:t>
              </a:r>
              <a:r>
                <a:rPr kumimoji="0" lang="en-US" alt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itchFamily="18" charset="2"/>
                </a:rPr>
                <a:t>A</a:t>
              </a:r>
              <a:r>
                <a:rPr kumimoji="0" lang="en-US" alt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itchFamily="18" charset="2"/>
                </a:rPr>
                <a:t>&amp;</a:t>
              </a:r>
              <a:r>
                <a:rPr kumimoji="0" lang="en-US" alt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itchFamily="18" charset="2"/>
                </a:rPr>
                <a:t>B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  <a:sym typeface="Symbol" pitchFamily="18" charset="2"/>
                </a:rPr>
                <a:t>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  <a:sym typeface="Symbol" pitchFamily="18" charset="2"/>
                </a:rPr>
                <a:t>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  <a:sym typeface="Symbol" pitchFamily="18" charset="2"/>
                </a:rPr>
                <a:t>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  <a:sym typeface="Symbol" pitchFamily="18" charset="2"/>
                </a:rPr>
                <a:t>Z</a:t>
              </a:r>
            </a:p>
          </p:txBody>
        </p:sp>
        <p:sp>
          <p:nvSpPr>
            <p:cNvPr id="42" name="Text Box 74">
              <a:extLst>
                <a:ext uri="{FF2B5EF4-FFF2-40B4-BE49-F238E27FC236}">
                  <a16:creationId xmlns:a16="http://schemas.microsoft.com/office/drawing/2014/main" id="{5EE92928-7A81-ECEF-B91A-E715EFF64E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88743" y="880931"/>
              <a:ext cx="424186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</a:rPr>
                <a:t>Z: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</a:rPr>
                <a:t>$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TM M,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</a:rPr>
                <a:t>"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input I, P(I)=M(I)</a:t>
              </a:r>
            </a:p>
          </p:txBody>
        </p:sp>
        <p:sp>
          <p:nvSpPr>
            <p:cNvPr id="6" name="Text Box 74">
              <a:extLst>
                <a:ext uri="{FF2B5EF4-FFF2-40B4-BE49-F238E27FC236}">
                  <a16:creationId xmlns:a16="http://schemas.microsoft.com/office/drawing/2014/main" id="{03254DE4-4FAA-F8DC-5BC8-4BC7EDCD64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5181" y="573379"/>
              <a:ext cx="47708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B: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</a:rPr>
                <a:t>"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Java J,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</a:rPr>
                <a:t>$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TM M,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</a:rPr>
                <a:t>"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I, M(I)=J(I)</a:t>
              </a:r>
              <a:r>
                <a:rPr kumimoji="0" lang="en-CA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</a:p>
          </p:txBody>
        </p:sp>
        <p:sp>
          <p:nvSpPr>
            <p:cNvPr id="8" name="Text Box 74">
              <a:extLst>
                <a:ext uri="{FF2B5EF4-FFF2-40B4-BE49-F238E27FC236}">
                  <a16:creationId xmlns:a16="http://schemas.microsoft.com/office/drawing/2014/main" id="{8C3B9B7E-27C9-77AC-B3AF-F68B5E6A52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939" y="549284"/>
              <a:ext cx="420820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A: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</a:rPr>
                <a:t>$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Java J,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</a:rPr>
                <a:t>" 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input I,  P(I)=J(I) </a:t>
              </a:r>
            </a:p>
          </p:txBody>
        </p:sp>
      </p:grpSp>
      <p:sp>
        <p:nvSpPr>
          <p:cNvPr id="50" name="AutoShape 55">
            <a:extLst>
              <a:ext uri="{FF2B5EF4-FFF2-40B4-BE49-F238E27FC236}">
                <a16:creationId xmlns:a16="http://schemas.microsoft.com/office/drawing/2014/main" id="{25826B3E-4425-4122-6435-8CE9BFC10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4073" y="4034561"/>
            <a:ext cx="3287927" cy="461665"/>
          </a:xfrm>
          <a:prstGeom prst="wedgeRoundRectCallout">
            <a:avLst>
              <a:gd name="adj1" fmla="val -44988"/>
              <a:gd name="adj2" fmla="val 88263"/>
              <a:gd name="adj3" fmla="val 16667"/>
            </a:avLst>
          </a:prstGeom>
          <a:noFill/>
          <a:ln w="127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Lets repeat this game.</a:t>
            </a:r>
          </a:p>
        </p:txBody>
      </p:sp>
      <p:pic>
        <p:nvPicPr>
          <p:cNvPr id="51" name="Picture 5" descr="j0116172">
            <a:extLst>
              <a:ext uri="{FF2B5EF4-FFF2-40B4-BE49-F238E27FC236}">
                <a16:creationId xmlns:a16="http://schemas.microsoft.com/office/drawing/2014/main" id="{DB8C6D1A-882C-8F43-4148-E709D1F3E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977" y="4863543"/>
            <a:ext cx="1397000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57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43E1E-942D-9DCC-1BBB-E14B5F73A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0F465838-0D3F-852F-338F-C215D4E2A90E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pic>
        <p:nvPicPr>
          <p:cNvPr id="13" name="Picture 2" descr="http://www.swordofthespirit.net/bulwark/mosesbush.gif">
            <a:extLst>
              <a:ext uri="{FF2B5EF4-FFF2-40B4-BE49-F238E27FC236}">
                <a16:creationId xmlns:a16="http://schemas.microsoft.com/office/drawing/2014/main" id="{E5228D07-A6DC-9308-D7BB-58AAD74A6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4635"/>
            <a:ext cx="1800225" cy="10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74">
            <a:extLst>
              <a:ext uri="{FF2B5EF4-FFF2-40B4-BE49-F238E27FC236}">
                <a16:creationId xmlns:a16="http://schemas.microsoft.com/office/drawing/2014/main" id="{5CB57C0B-66AE-2E58-C700-9D585C3C7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6132" y="1178721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grpSp>
        <p:nvGrpSpPr>
          <p:cNvPr id="21" name="Group 91">
            <a:extLst>
              <a:ext uri="{FF2B5EF4-FFF2-40B4-BE49-F238E27FC236}">
                <a16:creationId xmlns:a16="http://schemas.microsoft.com/office/drawing/2014/main" id="{1E042669-E6DB-5154-9E67-1F1BB55473C6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6940837" y="2064398"/>
            <a:ext cx="459043" cy="1047750"/>
            <a:chOff x="2432" y="1328"/>
            <a:chExt cx="906" cy="2075"/>
          </a:xfrm>
        </p:grpSpPr>
        <p:sp>
          <p:nvSpPr>
            <p:cNvPr id="22" name="Freeform 92">
              <a:extLst>
                <a:ext uri="{FF2B5EF4-FFF2-40B4-BE49-F238E27FC236}">
                  <a16:creationId xmlns:a16="http://schemas.microsoft.com/office/drawing/2014/main" id="{49EC63E4-8B5D-EFAA-48B5-4333553B4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328"/>
              <a:ext cx="450" cy="433"/>
            </a:xfrm>
            <a:custGeom>
              <a:avLst/>
              <a:gdLst>
                <a:gd name="T0" fmla="*/ 2288 w 410"/>
                <a:gd name="T1" fmla="*/ 513 h 406"/>
                <a:gd name="T2" fmla="*/ 1848 w 410"/>
                <a:gd name="T3" fmla="*/ 182 h 406"/>
                <a:gd name="T4" fmla="*/ 1410 w 410"/>
                <a:gd name="T5" fmla="*/ 0 h 406"/>
                <a:gd name="T6" fmla="*/ 902 w 410"/>
                <a:gd name="T7" fmla="*/ 0 h 406"/>
                <a:gd name="T8" fmla="*/ 341 w 410"/>
                <a:gd name="T9" fmla="*/ 116 h 406"/>
                <a:gd name="T10" fmla="*/ 79 w 410"/>
                <a:gd name="T11" fmla="*/ 311 h 406"/>
                <a:gd name="T12" fmla="*/ 0 w 410"/>
                <a:gd name="T13" fmla="*/ 582 h 406"/>
                <a:gd name="T14" fmla="*/ 79 w 410"/>
                <a:gd name="T15" fmla="*/ 935 h 406"/>
                <a:gd name="T16" fmla="*/ 418 w 410"/>
                <a:gd name="T17" fmla="*/ 1342 h 406"/>
                <a:gd name="T18" fmla="*/ 1035 w 410"/>
                <a:gd name="T19" fmla="*/ 1602 h 406"/>
                <a:gd name="T20" fmla="*/ 1503 w 410"/>
                <a:gd name="T21" fmla="*/ 1738 h 406"/>
                <a:gd name="T22" fmla="*/ 1980 w 410"/>
                <a:gd name="T23" fmla="*/ 1784 h 406"/>
                <a:gd name="T24" fmla="*/ 2367 w 410"/>
                <a:gd name="T25" fmla="*/ 1720 h 406"/>
                <a:gd name="T26" fmla="*/ 2577 w 410"/>
                <a:gd name="T27" fmla="*/ 1602 h 406"/>
                <a:gd name="T28" fmla="*/ 2707 w 410"/>
                <a:gd name="T29" fmla="*/ 1342 h 406"/>
                <a:gd name="T30" fmla="*/ 2681 w 410"/>
                <a:gd name="T31" fmla="*/ 1021 h 406"/>
                <a:gd name="T32" fmla="*/ 2532 w 410"/>
                <a:gd name="T33" fmla="*/ 760 h 406"/>
                <a:gd name="T34" fmla="*/ 3404 w 410"/>
                <a:gd name="T35" fmla="*/ 513 h 406"/>
                <a:gd name="T36" fmla="*/ 3483 w 410"/>
                <a:gd name="T37" fmla="*/ 403 h 406"/>
                <a:gd name="T38" fmla="*/ 3404 w 410"/>
                <a:gd name="T39" fmla="*/ 354 h 406"/>
                <a:gd name="T40" fmla="*/ 2449 w 410"/>
                <a:gd name="T41" fmla="*/ 645 h 406"/>
                <a:gd name="T42" fmla="*/ 2288 w 410"/>
                <a:gd name="T43" fmla="*/ 513 h 4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0"/>
                <a:gd name="T67" fmla="*/ 0 h 406"/>
                <a:gd name="T68" fmla="*/ 410 w 410"/>
                <a:gd name="T69" fmla="*/ 406 h 4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3" name="Freeform 93">
              <a:extLst>
                <a:ext uri="{FF2B5EF4-FFF2-40B4-BE49-F238E27FC236}">
                  <a16:creationId xmlns:a16="http://schemas.microsoft.com/office/drawing/2014/main" id="{9016BE4C-8612-4832-B3AC-51D7F3D11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" y="1810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4" name="Freeform 94">
              <a:extLst>
                <a:ext uri="{FF2B5EF4-FFF2-40B4-BE49-F238E27FC236}">
                  <a16:creationId xmlns:a16="http://schemas.microsoft.com/office/drawing/2014/main" id="{71853F61-FDE0-FF8C-081B-28F472D38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811"/>
              <a:ext cx="339" cy="717"/>
            </a:xfrm>
            <a:custGeom>
              <a:avLst/>
              <a:gdLst>
                <a:gd name="T0" fmla="*/ 2261 w 309"/>
                <a:gd name="T1" fmla="*/ 914 h 673"/>
                <a:gd name="T2" fmla="*/ 1997 w 309"/>
                <a:gd name="T3" fmla="*/ 372 h 673"/>
                <a:gd name="T4" fmla="*/ 1713 w 309"/>
                <a:gd name="T5" fmla="*/ 110 h 673"/>
                <a:gd name="T6" fmla="*/ 1061 w 309"/>
                <a:gd name="T7" fmla="*/ 0 h 673"/>
                <a:gd name="T8" fmla="*/ 417 w 309"/>
                <a:gd name="T9" fmla="*/ 45 h 673"/>
                <a:gd name="T10" fmla="*/ 125 w 309"/>
                <a:gd name="T11" fmla="*/ 328 h 673"/>
                <a:gd name="T12" fmla="*/ 165 w 309"/>
                <a:gd name="T13" fmla="*/ 671 h 673"/>
                <a:gd name="T14" fmla="*/ 339 w 309"/>
                <a:gd name="T15" fmla="*/ 1236 h 673"/>
                <a:gd name="T16" fmla="*/ 339 w 309"/>
                <a:gd name="T17" fmla="*/ 1733 h 673"/>
                <a:gd name="T18" fmla="*/ 125 w 309"/>
                <a:gd name="T19" fmla="*/ 2163 h 673"/>
                <a:gd name="T20" fmla="*/ 0 w 309"/>
                <a:gd name="T21" fmla="*/ 2409 h 673"/>
                <a:gd name="T22" fmla="*/ 79 w 309"/>
                <a:gd name="T23" fmla="*/ 2624 h 673"/>
                <a:gd name="T24" fmla="*/ 375 w 309"/>
                <a:gd name="T25" fmla="*/ 2737 h 673"/>
                <a:gd name="T26" fmla="*/ 779 w 309"/>
                <a:gd name="T27" fmla="*/ 2836 h 673"/>
                <a:gd name="T28" fmla="*/ 1140 w 309"/>
                <a:gd name="T29" fmla="*/ 2888 h 673"/>
                <a:gd name="T30" fmla="*/ 1636 w 309"/>
                <a:gd name="T31" fmla="*/ 2888 h 673"/>
                <a:gd name="T32" fmla="*/ 2180 w 309"/>
                <a:gd name="T33" fmla="*/ 2662 h 673"/>
                <a:gd name="T34" fmla="*/ 2601 w 309"/>
                <a:gd name="T35" fmla="*/ 2207 h 673"/>
                <a:gd name="T36" fmla="*/ 2568 w 309"/>
                <a:gd name="T37" fmla="*/ 1795 h 673"/>
                <a:gd name="T38" fmla="*/ 2309 w 309"/>
                <a:gd name="T39" fmla="*/ 1319 h 673"/>
                <a:gd name="T40" fmla="*/ 2261 w 309"/>
                <a:gd name="T41" fmla="*/ 914 h 6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73"/>
                <a:gd name="T65" fmla="*/ 309 w 309"/>
                <a:gd name="T66" fmla="*/ 673 h 67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BA952193-F503-5134-1A70-BC149F49F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" y="2365"/>
              <a:ext cx="259" cy="1038"/>
            </a:xfrm>
            <a:custGeom>
              <a:avLst/>
              <a:gdLst>
                <a:gd name="T0" fmla="*/ 2093 w 235"/>
                <a:gd name="T1" fmla="*/ 62 h 973"/>
                <a:gd name="T2" fmla="*/ 1530 w 235"/>
                <a:gd name="T3" fmla="*/ 0 h 973"/>
                <a:gd name="T4" fmla="*/ 1189 w 235"/>
                <a:gd name="T5" fmla="*/ 62 h 973"/>
                <a:gd name="T6" fmla="*/ 1051 w 235"/>
                <a:gd name="T7" fmla="*/ 288 h 973"/>
                <a:gd name="T8" fmla="*/ 1189 w 235"/>
                <a:gd name="T9" fmla="*/ 1527 h 973"/>
                <a:gd name="T10" fmla="*/ 1189 w 235"/>
                <a:gd name="T11" fmla="*/ 1810 h 973"/>
                <a:gd name="T12" fmla="*/ 1006 w 235"/>
                <a:gd name="T13" fmla="*/ 2354 h 973"/>
                <a:gd name="T14" fmla="*/ 954 w 235"/>
                <a:gd name="T15" fmla="*/ 2981 h 973"/>
                <a:gd name="T16" fmla="*/ 1051 w 235"/>
                <a:gd name="T17" fmla="*/ 3292 h 973"/>
                <a:gd name="T18" fmla="*/ 954 w 235"/>
                <a:gd name="T19" fmla="*/ 3474 h 973"/>
                <a:gd name="T20" fmla="*/ 287 w 235"/>
                <a:gd name="T21" fmla="*/ 3744 h 973"/>
                <a:gd name="T22" fmla="*/ 0 w 235"/>
                <a:gd name="T23" fmla="*/ 4084 h 973"/>
                <a:gd name="T24" fmla="*/ 61 w 235"/>
                <a:gd name="T25" fmla="*/ 4187 h 973"/>
                <a:gd name="T26" fmla="*/ 566 w 235"/>
                <a:gd name="T27" fmla="*/ 4305 h 973"/>
                <a:gd name="T28" fmla="*/ 713 w 235"/>
                <a:gd name="T29" fmla="*/ 4260 h 973"/>
                <a:gd name="T30" fmla="*/ 758 w 235"/>
                <a:gd name="T31" fmla="*/ 4056 h 973"/>
                <a:gd name="T32" fmla="*/ 913 w 235"/>
                <a:gd name="T33" fmla="*/ 3774 h 973"/>
                <a:gd name="T34" fmla="*/ 1142 w 235"/>
                <a:gd name="T35" fmla="*/ 3636 h 973"/>
                <a:gd name="T36" fmla="*/ 1427 w 235"/>
                <a:gd name="T37" fmla="*/ 3545 h 973"/>
                <a:gd name="T38" fmla="*/ 1670 w 235"/>
                <a:gd name="T39" fmla="*/ 3430 h 973"/>
                <a:gd name="T40" fmla="*/ 1723 w 235"/>
                <a:gd name="T41" fmla="*/ 3338 h 973"/>
                <a:gd name="T42" fmla="*/ 1573 w 235"/>
                <a:gd name="T43" fmla="*/ 3231 h 973"/>
                <a:gd name="T44" fmla="*/ 1427 w 235"/>
                <a:gd name="T45" fmla="*/ 3162 h 973"/>
                <a:gd name="T46" fmla="*/ 1341 w 235"/>
                <a:gd name="T47" fmla="*/ 2892 h 973"/>
                <a:gd name="T48" fmla="*/ 1427 w 235"/>
                <a:gd name="T49" fmla="*/ 2323 h 973"/>
                <a:gd name="T50" fmla="*/ 1760 w 235"/>
                <a:gd name="T51" fmla="*/ 1680 h 973"/>
                <a:gd name="T52" fmla="*/ 2093 w 235"/>
                <a:gd name="T53" fmla="*/ 1170 h 973"/>
                <a:gd name="T54" fmla="*/ 2192 w 235"/>
                <a:gd name="T55" fmla="*/ 544 h 973"/>
                <a:gd name="T56" fmla="*/ 2093 w 235"/>
                <a:gd name="T57" fmla="*/ 62 h 9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5"/>
                <a:gd name="T88" fmla="*/ 0 h 973"/>
                <a:gd name="T89" fmla="*/ 235 w 235"/>
                <a:gd name="T90" fmla="*/ 973 h 9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6" name="Freeform 96">
              <a:extLst>
                <a:ext uri="{FF2B5EF4-FFF2-40B4-BE49-F238E27FC236}">
                  <a16:creationId xmlns:a16="http://schemas.microsoft.com/office/drawing/2014/main" id="{D9971127-6AE6-FF86-9288-749AF4D98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2365"/>
              <a:ext cx="422" cy="876"/>
            </a:xfrm>
            <a:custGeom>
              <a:avLst/>
              <a:gdLst>
                <a:gd name="T0" fmla="*/ 1106 w 384"/>
                <a:gd name="T1" fmla="*/ 544 h 821"/>
                <a:gd name="T2" fmla="*/ 1011 w 384"/>
                <a:gd name="T3" fmla="*/ 177 h 821"/>
                <a:gd name="T4" fmla="*/ 621 w 384"/>
                <a:gd name="T5" fmla="*/ 0 h 821"/>
                <a:gd name="T6" fmla="*/ 5 w 384"/>
                <a:gd name="T7" fmla="*/ 5 h 821"/>
                <a:gd name="T8" fmla="*/ 0 w 384"/>
                <a:gd name="T9" fmla="*/ 177 h 821"/>
                <a:gd name="T10" fmla="*/ 5 w 384"/>
                <a:gd name="T11" fmla="*/ 521 h 821"/>
                <a:gd name="T12" fmla="*/ 345 w 384"/>
                <a:gd name="T13" fmla="*/ 1037 h 821"/>
                <a:gd name="T14" fmla="*/ 591 w 384"/>
                <a:gd name="T15" fmla="*/ 1421 h 821"/>
                <a:gd name="T16" fmla="*/ 833 w 384"/>
                <a:gd name="T17" fmla="*/ 1932 h 821"/>
                <a:gd name="T18" fmla="*/ 920 w 384"/>
                <a:gd name="T19" fmla="*/ 2380 h 821"/>
                <a:gd name="T20" fmla="*/ 920 w 384"/>
                <a:gd name="T21" fmla="*/ 2737 h 821"/>
                <a:gd name="T22" fmla="*/ 796 w 384"/>
                <a:gd name="T23" fmla="*/ 3017 h 821"/>
                <a:gd name="T24" fmla="*/ 666 w 384"/>
                <a:gd name="T25" fmla="*/ 3109 h 821"/>
                <a:gd name="T26" fmla="*/ 666 w 384"/>
                <a:gd name="T27" fmla="*/ 3192 h 821"/>
                <a:gd name="T28" fmla="*/ 833 w 384"/>
                <a:gd name="T29" fmla="*/ 3329 h 821"/>
                <a:gd name="T30" fmla="*/ 1150 w 384"/>
                <a:gd name="T31" fmla="*/ 3373 h 821"/>
                <a:gd name="T32" fmla="*/ 1637 w 384"/>
                <a:gd name="T33" fmla="*/ 3373 h 821"/>
                <a:gd name="T34" fmla="*/ 2527 w 384"/>
                <a:gd name="T35" fmla="*/ 3487 h 821"/>
                <a:gd name="T36" fmla="*/ 2788 w 384"/>
                <a:gd name="T37" fmla="*/ 3650 h 821"/>
                <a:gd name="T38" fmla="*/ 3201 w 384"/>
                <a:gd name="T39" fmla="*/ 3552 h 821"/>
                <a:gd name="T40" fmla="*/ 3367 w 384"/>
                <a:gd name="T41" fmla="*/ 3329 h 821"/>
                <a:gd name="T42" fmla="*/ 3201 w 384"/>
                <a:gd name="T43" fmla="*/ 3245 h 821"/>
                <a:gd name="T44" fmla="*/ 2432 w 384"/>
                <a:gd name="T45" fmla="*/ 3192 h 821"/>
                <a:gd name="T46" fmla="*/ 1591 w 384"/>
                <a:gd name="T47" fmla="*/ 3192 h 821"/>
                <a:gd name="T48" fmla="*/ 1234 w 384"/>
                <a:gd name="T49" fmla="*/ 3172 h 821"/>
                <a:gd name="T50" fmla="*/ 1150 w 384"/>
                <a:gd name="T51" fmla="*/ 3041 h 821"/>
                <a:gd name="T52" fmla="*/ 1234 w 384"/>
                <a:gd name="T53" fmla="*/ 2786 h 821"/>
                <a:gd name="T54" fmla="*/ 1289 w 384"/>
                <a:gd name="T55" fmla="*/ 2362 h 821"/>
                <a:gd name="T56" fmla="*/ 1197 w 384"/>
                <a:gd name="T57" fmla="*/ 1884 h 821"/>
                <a:gd name="T58" fmla="*/ 1057 w 384"/>
                <a:gd name="T59" fmla="*/ 1259 h 821"/>
                <a:gd name="T60" fmla="*/ 1106 w 384"/>
                <a:gd name="T61" fmla="*/ 720 h 821"/>
                <a:gd name="T62" fmla="*/ 1106 w 384"/>
                <a:gd name="T63" fmla="*/ 544 h 8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4"/>
                <a:gd name="T97" fmla="*/ 0 h 821"/>
                <a:gd name="T98" fmla="*/ 384 w 384"/>
                <a:gd name="T99" fmla="*/ 821 h 8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27" name="Freeform 97">
              <a:extLst>
                <a:ext uri="{FF2B5EF4-FFF2-40B4-BE49-F238E27FC236}">
                  <a16:creationId xmlns:a16="http://schemas.microsoft.com/office/drawing/2014/main" id="{E81AA842-A2ED-B0C7-CE46-B9D9723AC1B3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2976" y="1824"/>
              <a:ext cx="362" cy="582"/>
            </a:xfrm>
            <a:custGeom>
              <a:avLst/>
              <a:gdLst>
                <a:gd name="T0" fmla="*/ 2960 w 329"/>
                <a:gd name="T1" fmla="*/ 62 h 546"/>
                <a:gd name="T2" fmla="*/ 2633 w 329"/>
                <a:gd name="T3" fmla="*/ 0 h 546"/>
                <a:gd name="T4" fmla="*/ 1963 w 329"/>
                <a:gd name="T5" fmla="*/ 5 h 546"/>
                <a:gd name="T6" fmla="*/ 1350 w 329"/>
                <a:gd name="T7" fmla="*/ 242 h 546"/>
                <a:gd name="T8" fmla="*/ 495 w 329"/>
                <a:gd name="T9" fmla="*/ 708 h 546"/>
                <a:gd name="T10" fmla="*/ 55 w 329"/>
                <a:gd name="T11" fmla="*/ 1073 h 546"/>
                <a:gd name="T12" fmla="*/ 0 w 329"/>
                <a:gd name="T13" fmla="*/ 1211 h 546"/>
                <a:gd name="T14" fmla="*/ 231 w 329"/>
                <a:gd name="T15" fmla="*/ 1446 h 546"/>
                <a:gd name="T16" fmla="*/ 725 w 329"/>
                <a:gd name="T17" fmla="*/ 1564 h 546"/>
                <a:gd name="T18" fmla="*/ 1350 w 329"/>
                <a:gd name="T19" fmla="*/ 1691 h 546"/>
                <a:gd name="T20" fmla="*/ 1871 w 329"/>
                <a:gd name="T21" fmla="*/ 1751 h 546"/>
                <a:gd name="T22" fmla="*/ 2089 w 329"/>
                <a:gd name="T23" fmla="*/ 1865 h 546"/>
                <a:gd name="T24" fmla="*/ 1963 w 329"/>
                <a:gd name="T25" fmla="*/ 2021 h 546"/>
                <a:gd name="T26" fmla="*/ 1604 w 329"/>
                <a:gd name="T27" fmla="*/ 2196 h 546"/>
                <a:gd name="T28" fmla="*/ 1137 w 329"/>
                <a:gd name="T29" fmla="*/ 2220 h 546"/>
                <a:gd name="T30" fmla="*/ 821 w 329"/>
                <a:gd name="T31" fmla="*/ 2152 h 546"/>
                <a:gd name="T32" fmla="*/ 628 w 329"/>
                <a:gd name="T33" fmla="*/ 2220 h 546"/>
                <a:gd name="T34" fmla="*/ 678 w 329"/>
                <a:gd name="T35" fmla="*/ 2299 h 546"/>
                <a:gd name="T36" fmla="*/ 1054 w 329"/>
                <a:gd name="T37" fmla="*/ 2373 h 546"/>
                <a:gd name="T38" fmla="*/ 1604 w 329"/>
                <a:gd name="T39" fmla="*/ 2373 h 546"/>
                <a:gd name="T40" fmla="*/ 2089 w 329"/>
                <a:gd name="T41" fmla="*/ 2299 h 546"/>
                <a:gd name="T42" fmla="*/ 2377 w 329"/>
                <a:gd name="T43" fmla="*/ 2220 h 546"/>
                <a:gd name="T44" fmla="*/ 2546 w 329"/>
                <a:gd name="T45" fmla="*/ 2060 h 546"/>
                <a:gd name="T46" fmla="*/ 2633 w 329"/>
                <a:gd name="T47" fmla="*/ 1894 h 546"/>
                <a:gd name="T48" fmla="*/ 2427 w 329"/>
                <a:gd name="T49" fmla="*/ 1734 h 546"/>
                <a:gd name="T50" fmla="*/ 1871 w 329"/>
                <a:gd name="T51" fmla="*/ 1627 h 546"/>
                <a:gd name="T52" fmla="*/ 1226 w 329"/>
                <a:gd name="T53" fmla="*/ 1535 h 546"/>
                <a:gd name="T54" fmla="*/ 678 w 329"/>
                <a:gd name="T55" fmla="*/ 1381 h 546"/>
                <a:gd name="T56" fmla="*/ 544 w 329"/>
                <a:gd name="T57" fmla="*/ 1255 h 546"/>
                <a:gd name="T58" fmla="*/ 628 w 329"/>
                <a:gd name="T59" fmla="*/ 1007 h 546"/>
                <a:gd name="T60" fmla="*/ 1054 w 329"/>
                <a:gd name="T61" fmla="*/ 708 h 546"/>
                <a:gd name="T62" fmla="*/ 1550 w 329"/>
                <a:gd name="T63" fmla="*/ 528 h 546"/>
                <a:gd name="T64" fmla="*/ 2315 w 329"/>
                <a:gd name="T65" fmla="*/ 397 h 546"/>
                <a:gd name="T66" fmla="*/ 2960 w 329"/>
                <a:gd name="T67" fmla="*/ 328 h 546"/>
                <a:gd name="T68" fmla="*/ 2960 w 329"/>
                <a:gd name="T69" fmla="*/ 151 h 546"/>
                <a:gd name="T70" fmla="*/ 2960 w 329"/>
                <a:gd name="T71" fmla="*/ 62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9"/>
                <a:gd name="T109" fmla="*/ 0 h 546"/>
                <a:gd name="T110" fmla="*/ 329 w 329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42" name="Text Box 74">
            <a:extLst>
              <a:ext uri="{FF2B5EF4-FFF2-40B4-BE49-F238E27FC236}">
                <a16:creationId xmlns:a16="http://schemas.microsoft.com/office/drawing/2014/main" id="{BFBA7500-543D-91DC-E01F-638192FA5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8743" y="880931"/>
            <a:ext cx="42418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6" name="Text Box 74">
            <a:extLst>
              <a:ext uri="{FF2B5EF4-FFF2-40B4-BE49-F238E27FC236}">
                <a16:creationId xmlns:a16="http://schemas.microsoft.com/office/drawing/2014/main" id="{725CC229-AC48-AFE0-2539-5C510B3C1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181" y="573379"/>
            <a:ext cx="47708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M(I)=J(I)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8" name="Text Box 74">
            <a:extLst>
              <a:ext uri="{FF2B5EF4-FFF2-40B4-BE49-F238E27FC236}">
                <a16:creationId xmlns:a16="http://schemas.microsoft.com/office/drawing/2014/main" id="{308AF185-4944-76B6-0677-6A92CBB52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39" y="549284"/>
            <a:ext cx="42082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  <p:sp>
        <p:nvSpPr>
          <p:cNvPr id="5" name="Text Box 74">
            <a:extLst>
              <a:ext uri="{FF2B5EF4-FFF2-40B4-BE49-F238E27FC236}">
                <a16:creationId xmlns:a16="http://schemas.microsoft.com/office/drawing/2014/main" id="{6D519196-E1D1-0AE3-B6E9-5E8FCC6FA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385" y="3256418"/>
            <a:ext cx="259141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 is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Text Box 74">
            <a:extLst>
              <a:ext uri="{FF2B5EF4-FFF2-40B4-BE49-F238E27FC236}">
                <a16:creationId xmlns:a16="http://schemas.microsoft.com/office/drawing/2014/main" id="{2D2AD060-96DD-0E99-A662-687E3FF86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9729" y="3256418"/>
            <a:ext cx="269336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Java J.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1" name="Text Box 74">
            <a:extLst>
              <a:ext uri="{FF2B5EF4-FFF2-40B4-BE49-F238E27FC236}">
                <a16:creationId xmlns:a16="http://schemas.microsoft.com/office/drawing/2014/main" id="{C8CB5E4C-6F9E-FA7F-FBC7-C9BB835EB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9811" y="3230100"/>
            <a:ext cx="379847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constructs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Adversary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arbitrary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by transitivity.</a:t>
            </a:r>
          </a:p>
        </p:txBody>
      </p:sp>
      <p:sp>
        <p:nvSpPr>
          <p:cNvPr id="18" name="Text Box 74">
            <a:extLst>
              <a:ext uri="{FF2B5EF4-FFF2-40B4-BE49-F238E27FC236}">
                <a16:creationId xmlns:a16="http://schemas.microsoft.com/office/drawing/2014/main" id="{F448C5FD-2E7D-EDA9-E628-17AF0F7DB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75" y="1629782"/>
            <a:ext cx="49628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Assume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prove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2513365-90E4-8CD3-C4E3-E2E20BBDFC5F}"/>
              </a:ext>
            </a:extLst>
          </p:cNvPr>
          <p:cNvCxnSpPr>
            <a:cxnSpLocks/>
          </p:cNvCxnSpPr>
          <p:nvPr/>
        </p:nvCxnSpPr>
        <p:spPr bwMode="auto">
          <a:xfrm>
            <a:off x="5638800" y="2158454"/>
            <a:ext cx="0" cy="4547146"/>
          </a:xfrm>
          <a:prstGeom prst="line">
            <a:avLst/>
          </a:prstGeom>
          <a:noFill/>
          <a:ln w="254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5AAB743-A6D6-A7F5-7F69-57E6E9FEEAEF}"/>
              </a:ext>
            </a:extLst>
          </p:cNvPr>
          <p:cNvCxnSpPr>
            <a:cxnSpLocks/>
          </p:cNvCxnSpPr>
          <p:nvPr/>
        </p:nvCxnSpPr>
        <p:spPr bwMode="auto">
          <a:xfrm>
            <a:off x="2962835" y="2124635"/>
            <a:ext cx="0" cy="4547146"/>
          </a:xfrm>
          <a:prstGeom prst="line">
            <a:avLst/>
          </a:prstGeom>
          <a:noFill/>
          <a:ln w="254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9" name="Picture 48" descr="&lt;strong&gt;Clipart&lt;/strong&gt; - Beautiful Black &lt;strong&gt;Woman&lt;/strong&gt;">
            <a:extLst>
              <a:ext uri="{FF2B5EF4-FFF2-40B4-BE49-F238E27FC236}">
                <a16:creationId xmlns:a16="http://schemas.microsoft.com/office/drawing/2014/main" id="{6483E6DF-38B4-3BC5-5502-82DE59CFC4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171654"/>
            <a:ext cx="965133" cy="98840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6CCED50-F4CA-09B0-589F-49208DC0A901}"/>
              </a:ext>
            </a:extLst>
          </p:cNvPr>
          <p:cNvSpPr/>
          <p:nvPr/>
        </p:nvSpPr>
        <p:spPr>
          <a:xfrm>
            <a:off x="2896890" y="857983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25D7252-2760-8C6C-4E5B-1C5E84AD57A0}"/>
              </a:ext>
            </a:extLst>
          </p:cNvPr>
          <p:cNvSpPr/>
          <p:nvPr/>
        </p:nvSpPr>
        <p:spPr>
          <a:xfrm>
            <a:off x="4135341" y="877033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85A8EE2-9F57-23B7-6EF4-F88E2AC9EB52}"/>
              </a:ext>
            </a:extLst>
          </p:cNvPr>
          <p:cNvSpPr/>
          <p:nvPr/>
        </p:nvSpPr>
        <p:spPr>
          <a:xfrm>
            <a:off x="5354340" y="896083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FD2122E-648C-2869-0FB5-C2A54AC902F8}"/>
              </a:ext>
            </a:extLst>
          </p:cNvPr>
          <p:cNvSpPr/>
          <p:nvPr/>
        </p:nvSpPr>
        <p:spPr>
          <a:xfrm>
            <a:off x="534690" y="5334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B62472F-1DFE-49FB-9D30-AFB4A8992BC5}"/>
              </a:ext>
            </a:extLst>
          </p:cNvPr>
          <p:cNvSpPr/>
          <p:nvPr/>
        </p:nvSpPr>
        <p:spPr>
          <a:xfrm>
            <a:off x="1691641" y="55245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958B12D-8F24-CD05-23B2-5D2D054562F7}"/>
              </a:ext>
            </a:extLst>
          </p:cNvPr>
          <p:cNvSpPr/>
          <p:nvPr/>
        </p:nvSpPr>
        <p:spPr>
          <a:xfrm>
            <a:off x="3016088" y="5715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558B4F-E864-5953-63CC-D5A79823D879}"/>
              </a:ext>
            </a:extLst>
          </p:cNvPr>
          <p:cNvSpPr/>
          <p:nvPr/>
        </p:nvSpPr>
        <p:spPr>
          <a:xfrm>
            <a:off x="4768688" y="559526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6A7FE6F-F8DC-E0D5-ED19-CDD589D5E20E}"/>
              </a:ext>
            </a:extLst>
          </p:cNvPr>
          <p:cNvSpPr/>
          <p:nvPr/>
        </p:nvSpPr>
        <p:spPr>
          <a:xfrm>
            <a:off x="5941764" y="559526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359B3FF-F7C4-58EB-B593-81785585FDA9}"/>
              </a:ext>
            </a:extLst>
          </p:cNvPr>
          <p:cNvSpPr/>
          <p:nvPr/>
        </p:nvSpPr>
        <p:spPr>
          <a:xfrm>
            <a:off x="7740488" y="577821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C07386D-6F02-D7FA-127A-45C4A910157C}"/>
              </a:ext>
            </a:extLst>
          </p:cNvPr>
          <p:cNvSpPr/>
          <p:nvPr/>
        </p:nvSpPr>
        <p:spPr>
          <a:xfrm>
            <a:off x="7188239" y="559526"/>
            <a:ext cx="552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" name="AutoShape 46">
            <a:extLst>
              <a:ext uri="{FF2B5EF4-FFF2-40B4-BE49-F238E27FC236}">
                <a16:creationId xmlns:a16="http://schemas.microsoft.com/office/drawing/2014/main" id="{F86888ED-2A0E-56DB-49C2-CE3DE4893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485" y="6342208"/>
            <a:ext cx="4502198" cy="461665"/>
          </a:xfrm>
          <a:prstGeom prst="wedgeRoundRectCallout">
            <a:avLst>
              <a:gd name="adj1" fmla="val -59454"/>
              <a:gd name="adj2" fmla="val 37919"/>
              <a:gd name="adj3" fmla="val 16667"/>
            </a:avLst>
          </a:prstGeom>
          <a:noFill/>
          <a:ln w="127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How do you write it up on a test.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0234F49-E25D-E083-7952-90A2D907775A}"/>
              </a:ext>
            </a:extLst>
          </p:cNvPr>
          <p:cNvCxnSpPr/>
          <p:nvPr/>
        </p:nvCxnSpPr>
        <p:spPr bwMode="auto">
          <a:xfrm>
            <a:off x="1778000" y="558800"/>
            <a:ext cx="0" cy="444313"/>
          </a:xfrm>
          <a:prstGeom prst="line">
            <a:avLst/>
          </a:prstGeom>
          <a:noFill/>
          <a:ln w="127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178DF10-F4C4-BCC1-57BE-233E0E2450D0}"/>
              </a:ext>
            </a:extLst>
          </p:cNvPr>
          <p:cNvCxnSpPr/>
          <p:nvPr/>
        </p:nvCxnSpPr>
        <p:spPr bwMode="auto">
          <a:xfrm>
            <a:off x="5410200" y="901700"/>
            <a:ext cx="0" cy="444313"/>
          </a:xfrm>
          <a:prstGeom prst="line">
            <a:avLst/>
          </a:prstGeom>
          <a:noFill/>
          <a:ln w="127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E954E92-0AE8-E113-471E-4F0CE3ED849A}"/>
              </a:ext>
            </a:extLst>
          </p:cNvPr>
          <p:cNvCxnSpPr/>
          <p:nvPr/>
        </p:nvCxnSpPr>
        <p:spPr bwMode="auto">
          <a:xfrm>
            <a:off x="7213600" y="584387"/>
            <a:ext cx="0" cy="444313"/>
          </a:xfrm>
          <a:prstGeom prst="line">
            <a:avLst/>
          </a:prstGeom>
          <a:noFill/>
          <a:ln w="127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78929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9" grpId="0" animBg="1"/>
      <p:bldP spid="29" grpId="1" animBg="1"/>
      <p:bldP spid="30" grpId="0" uiExpand="1" build="allAtOnce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8D030-A879-5DB1-7858-BF9F4C481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F6FD50C5-E84F-4A4C-9900-2328601DD0CC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20" name="Text Box 74">
            <a:extLst>
              <a:ext uri="{FF2B5EF4-FFF2-40B4-BE49-F238E27FC236}">
                <a16:creationId xmlns:a16="http://schemas.microsoft.com/office/drawing/2014/main" id="{A9B5687B-BBE2-AB76-D09C-249EE25E0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6132" y="1178721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sp>
        <p:nvSpPr>
          <p:cNvPr id="42" name="Text Box 74">
            <a:extLst>
              <a:ext uri="{FF2B5EF4-FFF2-40B4-BE49-F238E27FC236}">
                <a16:creationId xmlns:a16="http://schemas.microsoft.com/office/drawing/2014/main" id="{1047BDED-26A5-53CD-401F-17D794BBE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8743" y="880931"/>
            <a:ext cx="42418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6" name="Text Box 74">
            <a:extLst>
              <a:ext uri="{FF2B5EF4-FFF2-40B4-BE49-F238E27FC236}">
                <a16:creationId xmlns:a16="http://schemas.microsoft.com/office/drawing/2014/main" id="{84A3BE8F-43E4-9B90-B981-98CF5D558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181" y="573379"/>
            <a:ext cx="47708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M(I)=J(I)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8" name="Text Box 74">
            <a:extLst>
              <a:ext uri="{FF2B5EF4-FFF2-40B4-BE49-F238E27FC236}">
                <a16:creationId xmlns:a16="http://schemas.microsoft.com/office/drawing/2014/main" id="{04057862-9F5E-0675-4DAB-3FAAFF8F4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39" y="549284"/>
            <a:ext cx="42082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  <p:sp>
        <p:nvSpPr>
          <p:cNvPr id="5" name="Text Box 74">
            <a:extLst>
              <a:ext uri="{FF2B5EF4-FFF2-40B4-BE49-F238E27FC236}">
                <a16:creationId xmlns:a16="http://schemas.microsoft.com/office/drawing/2014/main" id="{AE4346E4-78BC-5382-F974-D855373AC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385" y="3256418"/>
            <a:ext cx="259141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 is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Text Box 74">
            <a:extLst>
              <a:ext uri="{FF2B5EF4-FFF2-40B4-BE49-F238E27FC236}">
                <a16:creationId xmlns:a16="http://schemas.microsoft.com/office/drawing/2014/main" id="{5E73E47A-B716-67D3-15AD-2A05950D4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9729" y="3256418"/>
            <a:ext cx="523252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Java J.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          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1" name="Text Box 74">
            <a:extLst>
              <a:ext uri="{FF2B5EF4-FFF2-40B4-BE49-F238E27FC236}">
                <a16:creationId xmlns:a16="http://schemas.microsoft.com/office/drawing/2014/main" id="{8DB2F67F-665E-EE6D-200B-8D3534C54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9811" y="3230100"/>
            <a:ext cx="3798476" cy="402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constructs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Adversary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arbitrary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by transitivity.</a:t>
            </a:r>
          </a:p>
        </p:txBody>
      </p:sp>
      <p:sp>
        <p:nvSpPr>
          <p:cNvPr id="18" name="Text Box 74">
            <a:extLst>
              <a:ext uri="{FF2B5EF4-FFF2-40B4-BE49-F238E27FC236}">
                <a16:creationId xmlns:a16="http://schemas.microsoft.com/office/drawing/2014/main" id="{A35D0051-CEEA-9B47-1937-78F1A0633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75" y="1629782"/>
            <a:ext cx="49628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Assume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prove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AutoShape 46">
            <a:extLst>
              <a:ext uri="{FF2B5EF4-FFF2-40B4-BE49-F238E27FC236}">
                <a16:creationId xmlns:a16="http://schemas.microsoft.com/office/drawing/2014/main" id="{814B4137-F931-4F07-3A56-096CE2EF6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5486400"/>
            <a:ext cx="5078414" cy="1276391"/>
          </a:xfrm>
          <a:prstGeom prst="wedgeRoundRectCallout">
            <a:avLst>
              <a:gd name="adj1" fmla="val -59454"/>
              <a:gd name="adj2" fmla="val 37919"/>
              <a:gd name="adj3" fmla="val 16667"/>
            </a:avLst>
          </a:prstGeom>
          <a:noFill/>
          <a:ln w="127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Fantastic.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Just weave the three games together.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hope it helps.</a:t>
            </a:r>
          </a:p>
        </p:txBody>
      </p:sp>
    </p:spTree>
    <p:extLst>
      <p:ext uri="{BB962C8B-B14F-4D97-AF65-F5344CB8AC3E}">
        <p14:creationId xmlns:p14="http://schemas.microsoft.com/office/powerpoint/2010/main" val="164111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-0.28333 -0.00324 " pathEditMode="relative" rAng="0" ptsTypes="AA">
                                      <p:cBhvr>
                                        <p:cTn id="6" dur="1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67" y="-1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85185E-6 L -0.58403 -0.00208 " pathEditMode="relative" rAng="0" ptsTypes="AA">
                                      <p:cBhvr>
                                        <p:cTn id="8" dur="1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201" y="-11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L 0.00243 0.19074 " pathEditMode="relative" rAng="0" ptsTypes="AA">
                                      <p:cBhvr>
                                        <p:cTn id="10" dur="1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8" grpId="0"/>
      <p:bldP spid="3" grpId="0" uiExpand="1" build="allAtOnce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85C2F-BB91-CF66-3DE0-7AA325DEF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884AD416-4BD9-C33E-33DD-0DB482AF1443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5" name="Text Box 74">
            <a:extLst>
              <a:ext uri="{FF2B5EF4-FFF2-40B4-BE49-F238E27FC236}">
                <a16:creationId xmlns:a16="http://schemas.microsoft.com/office/drawing/2014/main" id="{757D55AF-5BE9-FFFD-120F-515265C31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385" y="3256418"/>
            <a:ext cx="259141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 is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Text Box 74">
            <a:extLst>
              <a:ext uri="{FF2B5EF4-FFF2-40B4-BE49-F238E27FC236}">
                <a16:creationId xmlns:a16="http://schemas.microsoft.com/office/drawing/2014/main" id="{8A006842-DA2B-4115-014B-AA3BD97CB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256418"/>
            <a:ext cx="523252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Java J.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          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1" name="Text Box 74">
            <a:extLst>
              <a:ext uri="{FF2B5EF4-FFF2-40B4-BE49-F238E27FC236}">
                <a16:creationId xmlns:a16="http://schemas.microsoft.com/office/drawing/2014/main" id="{4DA9F5DA-9690-1336-C578-83CAE986E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24" y="3230100"/>
            <a:ext cx="3798476" cy="402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constructs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Adversary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arbitrary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by transitivity.</a:t>
            </a:r>
          </a:p>
        </p:txBody>
      </p:sp>
      <p:sp>
        <p:nvSpPr>
          <p:cNvPr id="18" name="Text Box 74">
            <a:extLst>
              <a:ext uri="{FF2B5EF4-FFF2-40B4-BE49-F238E27FC236}">
                <a16:creationId xmlns:a16="http://schemas.microsoft.com/office/drawing/2014/main" id="{13135A97-719D-94D0-1A67-6F6EBE6B1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75" y="2967335"/>
            <a:ext cx="38856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Assume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prove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AutoShape 46">
            <a:extLst>
              <a:ext uri="{FF2B5EF4-FFF2-40B4-BE49-F238E27FC236}">
                <a16:creationId xmlns:a16="http://schemas.microsoft.com/office/drawing/2014/main" id="{FDC96692-E7DF-340C-BBB3-C1064E77A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52227"/>
            <a:ext cx="4813227" cy="962502"/>
          </a:xfrm>
          <a:prstGeom prst="wedgeRoundRectCallout">
            <a:avLst>
              <a:gd name="adj1" fmla="val -43809"/>
              <a:gd name="adj2" fmla="val 70052"/>
              <a:gd name="adj3" fmla="val 16667"/>
            </a:avLst>
          </a:prstGeom>
          <a:noFill/>
          <a:ln w="127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Fantastic.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Just weave the three games together.</a:t>
            </a:r>
          </a:p>
        </p:txBody>
      </p:sp>
      <p:sp>
        <p:nvSpPr>
          <p:cNvPr id="10" name="AutoShape 46">
            <a:extLst>
              <a:ext uri="{FF2B5EF4-FFF2-40B4-BE49-F238E27FC236}">
                <a16:creationId xmlns:a16="http://schemas.microsoft.com/office/drawing/2014/main" id="{ABF7DE70-2F35-4E29-C414-005EDCE8A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3742" y="2453996"/>
            <a:ext cx="2438400" cy="515231"/>
          </a:xfrm>
          <a:prstGeom prst="wedgeRoundRectCallout">
            <a:avLst>
              <a:gd name="adj1" fmla="val -59454"/>
              <a:gd name="adj2" fmla="val 37919"/>
              <a:gd name="adj3" fmla="val 16667"/>
            </a:avLst>
          </a:prstGeom>
          <a:noFill/>
          <a:ln w="127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More formal?</a:t>
            </a:r>
          </a:p>
        </p:txBody>
      </p:sp>
      <p:sp>
        <p:nvSpPr>
          <p:cNvPr id="13" name="Text Box 74">
            <a:extLst>
              <a:ext uri="{FF2B5EF4-FFF2-40B4-BE49-F238E27FC236}">
                <a16:creationId xmlns:a16="http://schemas.microsoft.com/office/drawing/2014/main" id="{F18A1089-5E0D-56F1-9585-41C0A3618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860" y="3254188"/>
            <a:ext cx="481574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 J be that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assumes exists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hence true for J.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be that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assumes exists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Set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to be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Let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be arbitrary.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and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hence true for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and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 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hence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" name="Text Box 74">
            <a:extLst>
              <a:ext uri="{FF2B5EF4-FFF2-40B4-BE49-F238E27FC236}">
                <a16:creationId xmlns:a16="http://schemas.microsoft.com/office/drawing/2014/main" id="{C25942A4-02B2-EA14-2CC8-FDD8C066D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6132" y="1178721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sp>
        <p:nvSpPr>
          <p:cNvPr id="21" name="Text Box 74">
            <a:extLst>
              <a:ext uri="{FF2B5EF4-FFF2-40B4-BE49-F238E27FC236}">
                <a16:creationId xmlns:a16="http://schemas.microsoft.com/office/drawing/2014/main" id="{511151D7-60B4-AD76-A8C1-85B745D4F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8743" y="880931"/>
            <a:ext cx="42418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22" name="Text Box 74">
            <a:extLst>
              <a:ext uri="{FF2B5EF4-FFF2-40B4-BE49-F238E27FC236}">
                <a16:creationId xmlns:a16="http://schemas.microsoft.com/office/drawing/2014/main" id="{8EABE7B2-5B4D-0D98-10D3-01B48BB6D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181" y="573379"/>
            <a:ext cx="47708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M(I)=J(I)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23" name="Text Box 74">
            <a:extLst>
              <a:ext uri="{FF2B5EF4-FFF2-40B4-BE49-F238E27FC236}">
                <a16:creationId xmlns:a16="http://schemas.microsoft.com/office/drawing/2014/main" id="{5984EAF9-CF4B-A905-6645-81B6FC75A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39" y="549284"/>
            <a:ext cx="42082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1DCEB8C-F1F7-46BF-0CD5-9CE8862242FD}"/>
              </a:ext>
            </a:extLst>
          </p:cNvPr>
          <p:cNvSpPr/>
          <p:nvPr/>
        </p:nvSpPr>
        <p:spPr>
          <a:xfrm>
            <a:off x="2896890" y="857983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EA43576-51BA-F57B-F720-04A37C7C5AD4}"/>
              </a:ext>
            </a:extLst>
          </p:cNvPr>
          <p:cNvSpPr/>
          <p:nvPr/>
        </p:nvSpPr>
        <p:spPr>
          <a:xfrm>
            <a:off x="4135341" y="877033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EFA249D-7BA6-0BA8-14B3-E5593082F5EA}"/>
              </a:ext>
            </a:extLst>
          </p:cNvPr>
          <p:cNvSpPr/>
          <p:nvPr/>
        </p:nvSpPr>
        <p:spPr>
          <a:xfrm>
            <a:off x="5354340" y="896083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6740D85-8639-0E06-58FE-54E8856E6E4E}"/>
              </a:ext>
            </a:extLst>
          </p:cNvPr>
          <p:cNvSpPr/>
          <p:nvPr/>
        </p:nvSpPr>
        <p:spPr>
          <a:xfrm>
            <a:off x="534690" y="5334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E2940B0-2BA0-6C43-EB3D-E1FC486C29C0}"/>
              </a:ext>
            </a:extLst>
          </p:cNvPr>
          <p:cNvSpPr/>
          <p:nvPr/>
        </p:nvSpPr>
        <p:spPr>
          <a:xfrm>
            <a:off x="1691641" y="55245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3A28DB0-A80B-F0C3-61BC-230B81E34D94}"/>
              </a:ext>
            </a:extLst>
          </p:cNvPr>
          <p:cNvSpPr/>
          <p:nvPr/>
        </p:nvSpPr>
        <p:spPr>
          <a:xfrm>
            <a:off x="3016088" y="571500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F149334-BDDE-EC0D-CE95-EEFD05A5D1BF}"/>
              </a:ext>
            </a:extLst>
          </p:cNvPr>
          <p:cNvSpPr/>
          <p:nvPr/>
        </p:nvSpPr>
        <p:spPr>
          <a:xfrm>
            <a:off x="4768688" y="559526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B7796DB-4107-C349-24AB-2A573E35AC93}"/>
              </a:ext>
            </a:extLst>
          </p:cNvPr>
          <p:cNvSpPr/>
          <p:nvPr/>
        </p:nvSpPr>
        <p:spPr>
          <a:xfrm>
            <a:off x="5941764" y="559526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D81046C-E182-7913-ABA9-F7C504C1115A}"/>
              </a:ext>
            </a:extLst>
          </p:cNvPr>
          <p:cNvSpPr/>
          <p:nvPr/>
        </p:nvSpPr>
        <p:spPr>
          <a:xfrm>
            <a:off x="7740488" y="577821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C19917C-B166-1B43-A2CD-2FCE00187A29}"/>
              </a:ext>
            </a:extLst>
          </p:cNvPr>
          <p:cNvSpPr/>
          <p:nvPr/>
        </p:nvSpPr>
        <p:spPr>
          <a:xfrm>
            <a:off x="7188239" y="559526"/>
            <a:ext cx="552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C92CE65-F5D4-DC6F-7231-5346936D8FBE}"/>
              </a:ext>
            </a:extLst>
          </p:cNvPr>
          <p:cNvCxnSpPr/>
          <p:nvPr/>
        </p:nvCxnSpPr>
        <p:spPr bwMode="auto">
          <a:xfrm>
            <a:off x="1778000" y="558800"/>
            <a:ext cx="0" cy="444313"/>
          </a:xfrm>
          <a:prstGeom prst="line">
            <a:avLst/>
          </a:prstGeom>
          <a:noFill/>
          <a:ln w="127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A7CA413-245E-7992-86BD-A82F9B65EEB3}"/>
              </a:ext>
            </a:extLst>
          </p:cNvPr>
          <p:cNvCxnSpPr/>
          <p:nvPr/>
        </p:nvCxnSpPr>
        <p:spPr bwMode="auto">
          <a:xfrm>
            <a:off x="5410200" y="901700"/>
            <a:ext cx="0" cy="444313"/>
          </a:xfrm>
          <a:prstGeom prst="line">
            <a:avLst/>
          </a:prstGeom>
          <a:noFill/>
          <a:ln w="127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B2F5D0C-619E-CACF-0749-1F88796167B1}"/>
              </a:ext>
            </a:extLst>
          </p:cNvPr>
          <p:cNvCxnSpPr/>
          <p:nvPr/>
        </p:nvCxnSpPr>
        <p:spPr bwMode="auto">
          <a:xfrm>
            <a:off x="7213600" y="584387"/>
            <a:ext cx="0" cy="444313"/>
          </a:xfrm>
          <a:prstGeom prst="line">
            <a:avLst/>
          </a:prstGeom>
          <a:noFill/>
          <a:ln w="127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4" name="Text Box 74">
            <a:extLst>
              <a:ext uri="{FF2B5EF4-FFF2-40B4-BE49-F238E27FC236}">
                <a16:creationId xmlns:a16="http://schemas.microsoft.com/office/drawing/2014/main" id="{2441BE58-DFB8-1968-0E4A-F1B833509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5002" y="573741"/>
            <a:ext cx="3048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</a:t>
            </a:r>
          </a:p>
        </p:txBody>
      </p:sp>
      <p:sp>
        <p:nvSpPr>
          <p:cNvPr id="65" name="Text Box 74">
            <a:extLst>
              <a:ext uri="{FF2B5EF4-FFF2-40B4-BE49-F238E27FC236}">
                <a16:creationId xmlns:a16="http://schemas.microsoft.com/office/drawing/2014/main" id="{4AF8D62C-7E70-98AC-0DEF-6023F572A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5307" y="878541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66" name="Text Box 74">
            <a:extLst>
              <a:ext uri="{FF2B5EF4-FFF2-40B4-BE49-F238E27FC236}">
                <a16:creationId xmlns:a16="http://schemas.microsoft.com/office/drawing/2014/main" id="{8423EB19-32C0-EB08-AC6A-04E186910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413" y="896488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67" name="Text Box 74">
            <a:extLst>
              <a:ext uri="{FF2B5EF4-FFF2-40B4-BE49-F238E27FC236}">
                <a16:creationId xmlns:a16="http://schemas.microsoft.com/office/drawing/2014/main" id="{9F153108-CC90-7078-8EF4-321503121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3494" y="546847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68" name="Text Box 74">
            <a:extLst>
              <a:ext uri="{FF2B5EF4-FFF2-40B4-BE49-F238E27FC236}">
                <a16:creationId xmlns:a16="http://schemas.microsoft.com/office/drawing/2014/main" id="{1BA5E699-49A8-C917-4CE1-72E10773B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777" y="546847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72" name="Text Box 74">
            <a:extLst>
              <a:ext uri="{FF2B5EF4-FFF2-40B4-BE49-F238E27FC236}">
                <a16:creationId xmlns:a16="http://schemas.microsoft.com/office/drawing/2014/main" id="{36D2B1DF-88F0-E692-9146-50EAA9E43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3059" y="573741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73" name="Text Box 74">
            <a:extLst>
              <a:ext uri="{FF2B5EF4-FFF2-40B4-BE49-F238E27FC236}">
                <a16:creationId xmlns:a16="http://schemas.microsoft.com/office/drawing/2014/main" id="{62799544-DA54-BE5C-D3C1-CDB5F862B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4342" y="573741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74" name="Text Box 74">
            <a:extLst>
              <a:ext uri="{FF2B5EF4-FFF2-40B4-BE49-F238E27FC236}">
                <a16:creationId xmlns:a16="http://schemas.microsoft.com/office/drawing/2014/main" id="{B15E3AF0-1EB7-0D49-9AA8-84BB0AC09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5242" y="874395"/>
            <a:ext cx="4587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85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3" grpId="0" animBg="1"/>
      <p:bldP spid="3" grpId="1" animBg="1"/>
      <p:bldP spid="10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3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CEB9E-9EE2-7178-925A-2AEFD5A37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>
            <a:extLst>
              <a:ext uri="{FF2B5EF4-FFF2-40B4-BE49-F238E27FC236}">
                <a16:creationId xmlns:a16="http://schemas.microsoft.com/office/drawing/2014/main" id="{9130C023-9D41-4844-CAE3-90540278DD40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-44304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TM vs Java</a:t>
            </a:r>
            <a:endParaRPr kumimoji="0" lang="en-CA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5" name="Text Box 74">
            <a:extLst>
              <a:ext uri="{FF2B5EF4-FFF2-40B4-BE49-F238E27FC236}">
                <a16:creationId xmlns:a16="http://schemas.microsoft.com/office/drawing/2014/main" id="{ABBEBA07-7358-9E17-6AF1-9940609B6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385" y="3256418"/>
            <a:ext cx="259141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 is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Text Box 74">
            <a:extLst>
              <a:ext uri="{FF2B5EF4-FFF2-40B4-BE49-F238E27FC236}">
                <a16:creationId xmlns:a16="http://schemas.microsoft.com/office/drawing/2014/main" id="{E443FC40-1827-5282-CA08-660C2A83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256418"/>
            <a:ext cx="523252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Java J.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gives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          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assures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1" name="Text Box 74">
            <a:extLst>
              <a:ext uri="{FF2B5EF4-FFF2-40B4-BE49-F238E27FC236}">
                <a16:creationId xmlns:a16="http://schemas.microsoft.com/office/drawing/2014/main" id="{01F978F3-CD41-273F-BC39-354BA08D4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24" y="3230100"/>
            <a:ext cx="3798476" cy="402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constructs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Adversary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gives arbitrary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proves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by transitivity.</a:t>
            </a:r>
          </a:p>
        </p:txBody>
      </p:sp>
      <p:sp>
        <p:nvSpPr>
          <p:cNvPr id="18" name="Text Box 74">
            <a:extLst>
              <a:ext uri="{FF2B5EF4-FFF2-40B4-BE49-F238E27FC236}">
                <a16:creationId xmlns:a16="http://schemas.microsoft.com/office/drawing/2014/main" id="{E1EBAF12-0FEA-F6B5-BD33-DD1875174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75" y="2967335"/>
            <a:ext cx="38856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Assume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prove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10" name="AutoShape 46">
            <a:extLst>
              <a:ext uri="{FF2B5EF4-FFF2-40B4-BE49-F238E27FC236}">
                <a16:creationId xmlns:a16="http://schemas.microsoft.com/office/drawing/2014/main" id="{AD54CDD1-5B65-1456-72D3-C820BF68D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6662" y="2373671"/>
            <a:ext cx="2621458" cy="838450"/>
          </a:xfrm>
          <a:prstGeom prst="wedgeRoundRectCallout">
            <a:avLst>
              <a:gd name="adj1" fmla="val -59454"/>
              <a:gd name="adj2" fmla="val 37919"/>
              <a:gd name="adj3" fmla="val 16667"/>
            </a:avLst>
          </a:prstGeom>
          <a:noFill/>
          <a:ln w="127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How do you end the formal proof.</a:t>
            </a:r>
          </a:p>
        </p:txBody>
      </p:sp>
      <p:sp>
        <p:nvSpPr>
          <p:cNvPr id="13" name="Text Box 74">
            <a:extLst>
              <a:ext uri="{FF2B5EF4-FFF2-40B4-BE49-F238E27FC236}">
                <a16:creationId xmlns:a16="http://schemas.microsoft.com/office/drawing/2014/main" id="{D87D8448-7490-5840-8228-EEF2CF181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860" y="3254188"/>
            <a:ext cx="530529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We proved this for an arbitrary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hence it is true for all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We constructed an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for which it is true,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hence there exists an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Assumed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and proved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Z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                   hence conclude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9" name="Text Box 74">
            <a:extLst>
              <a:ext uri="{FF2B5EF4-FFF2-40B4-BE49-F238E27FC236}">
                <a16:creationId xmlns:a16="http://schemas.microsoft.com/office/drawing/2014/main" id="{47C8DC56-34B1-AF01-1802-5CA48AFED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6132" y="1178721"/>
            <a:ext cx="227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Prove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&amp;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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Z</a:t>
            </a:r>
          </a:p>
        </p:txBody>
      </p:sp>
      <p:sp>
        <p:nvSpPr>
          <p:cNvPr id="21" name="Text Box 74">
            <a:extLst>
              <a:ext uri="{FF2B5EF4-FFF2-40B4-BE49-F238E27FC236}">
                <a16:creationId xmlns:a16="http://schemas.microsoft.com/office/drawing/2014/main" id="{5FB7470A-43AC-6725-D6CE-EB587299F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8743" y="880931"/>
            <a:ext cx="42418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Z: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P(I)=M(I)</a:t>
            </a:r>
          </a:p>
        </p:txBody>
      </p:sp>
      <p:sp>
        <p:nvSpPr>
          <p:cNvPr id="22" name="Text Box 74">
            <a:extLst>
              <a:ext uri="{FF2B5EF4-FFF2-40B4-BE49-F238E27FC236}">
                <a16:creationId xmlns:a16="http://schemas.microsoft.com/office/drawing/2014/main" id="{8D72D06D-247F-BC6B-6022-374068B47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181" y="573379"/>
            <a:ext cx="47708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B: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TM M,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I, M(I)=J(I)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23" name="Text Box 74">
            <a:extLst>
              <a:ext uri="{FF2B5EF4-FFF2-40B4-BE49-F238E27FC236}">
                <a16:creationId xmlns:a16="http://schemas.microsoft.com/office/drawing/2014/main" id="{CCDF6DCA-9FE5-9C63-DDEE-90DB9B074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39" y="549284"/>
            <a:ext cx="42082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A: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$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Java J,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"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input I,  P(I)=J(I) 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1BDBE18-27E9-E9E4-E2EB-92C75F074715}"/>
              </a:ext>
            </a:extLst>
          </p:cNvPr>
          <p:cNvSpPr/>
          <p:nvPr/>
        </p:nvSpPr>
        <p:spPr>
          <a:xfrm>
            <a:off x="2896890" y="857983"/>
            <a:ext cx="3933720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2A81A43-4C34-3F0D-40A2-1B64A9731614}"/>
              </a:ext>
            </a:extLst>
          </p:cNvPr>
          <p:cNvSpPr/>
          <p:nvPr/>
        </p:nvSpPr>
        <p:spPr>
          <a:xfrm>
            <a:off x="4135341" y="877033"/>
            <a:ext cx="2885495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CBA660F-A6BD-2951-4204-B6426DC8E547}"/>
              </a:ext>
            </a:extLst>
          </p:cNvPr>
          <p:cNvSpPr/>
          <p:nvPr/>
        </p:nvSpPr>
        <p:spPr>
          <a:xfrm>
            <a:off x="5354340" y="896083"/>
            <a:ext cx="1314249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4" name="Text Box 74">
            <a:extLst>
              <a:ext uri="{FF2B5EF4-FFF2-40B4-BE49-F238E27FC236}">
                <a16:creationId xmlns:a16="http://schemas.microsoft.com/office/drawing/2014/main" id="{D643099A-D7AD-F77F-1ACC-15F37FAAB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5002" y="573741"/>
            <a:ext cx="3048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</a:t>
            </a:r>
          </a:p>
        </p:txBody>
      </p:sp>
      <p:sp>
        <p:nvSpPr>
          <p:cNvPr id="65" name="Text Box 74">
            <a:extLst>
              <a:ext uri="{FF2B5EF4-FFF2-40B4-BE49-F238E27FC236}">
                <a16:creationId xmlns:a16="http://schemas.microsoft.com/office/drawing/2014/main" id="{A4C4D22F-4020-9BDA-F511-863327B2B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5307" y="878541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66" name="Text Box 74">
            <a:extLst>
              <a:ext uri="{FF2B5EF4-FFF2-40B4-BE49-F238E27FC236}">
                <a16:creationId xmlns:a16="http://schemas.microsoft.com/office/drawing/2014/main" id="{B51B395E-063B-2484-0DE6-82802EA7A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413" y="896488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67" name="Text Box 74">
            <a:extLst>
              <a:ext uri="{FF2B5EF4-FFF2-40B4-BE49-F238E27FC236}">
                <a16:creationId xmlns:a16="http://schemas.microsoft.com/office/drawing/2014/main" id="{91B72A12-F273-E2F3-200F-B89C29D25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3494" y="546847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68" name="Text Box 74">
            <a:extLst>
              <a:ext uri="{FF2B5EF4-FFF2-40B4-BE49-F238E27FC236}">
                <a16:creationId xmlns:a16="http://schemas.microsoft.com/office/drawing/2014/main" id="{4D75A215-A219-E223-8855-10ACEF6EC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777" y="546847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72" name="Text Box 74">
            <a:extLst>
              <a:ext uri="{FF2B5EF4-FFF2-40B4-BE49-F238E27FC236}">
                <a16:creationId xmlns:a16="http://schemas.microsoft.com/office/drawing/2014/main" id="{0AC29AD3-10C5-BD6C-A9CF-D37481A45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3059" y="573741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73" name="Text Box 74">
            <a:extLst>
              <a:ext uri="{FF2B5EF4-FFF2-40B4-BE49-F238E27FC236}">
                <a16:creationId xmlns:a16="http://schemas.microsoft.com/office/drawing/2014/main" id="{3EF6F919-03B1-13F8-C1B7-82E46BDFF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4342" y="573741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</a:p>
        </p:txBody>
      </p:sp>
      <p:sp>
        <p:nvSpPr>
          <p:cNvPr id="74" name="Text Box 74">
            <a:extLst>
              <a:ext uri="{FF2B5EF4-FFF2-40B4-BE49-F238E27FC236}">
                <a16:creationId xmlns:a16="http://schemas.microsoft.com/office/drawing/2014/main" id="{59854746-A72E-9D83-3F29-F8AA29F7B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5242" y="874395"/>
            <a:ext cx="4587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Text Box 74">
            <a:extLst>
              <a:ext uri="{FF2B5EF4-FFF2-40B4-BE49-F238E27FC236}">
                <a16:creationId xmlns:a16="http://schemas.microsoft.com/office/drawing/2014/main" id="{EE39DF90-CF75-FD5B-6BC6-04B805E7C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6071" y="5813629"/>
            <a:ext cx="1367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)=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J(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AutoShape 46">
            <a:extLst>
              <a:ext uri="{FF2B5EF4-FFF2-40B4-BE49-F238E27FC236}">
                <a16:creationId xmlns:a16="http://schemas.microsoft.com/office/drawing/2014/main" id="{597265B2-F961-9300-7DB4-D55A95739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9062" y="5867150"/>
            <a:ext cx="2621458" cy="838450"/>
          </a:xfrm>
          <a:prstGeom prst="wedgeRoundRectCallout">
            <a:avLst>
              <a:gd name="adj1" fmla="val -59454"/>
              <a:gd name="adj2" fmla="val 37919"/>
              <a:gd name="adj3" fmla="val 16667"/>
            </a:avLst>
          </a:prstGeom>
          <a:noFill/>
          <a:ln w="127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This completes 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the proof.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9C6B9C3-0CAE-DA51-A468-6E28E753DF3B}"/>
              </a:ext>
            </a:extLst>
          </p:cNvPr>
          <p:cNvSpPr/>
          <p:nvPr/>
        </p:nvSpPr>
        <p:spPr>
          <a:xfrm>
            <a:off x="228600" y="555808"/>
            <a:ext cx="3933720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0BE9D99-A3E8-EB9F-2698-4E3379039A3B}"/>
              </a:ext>
            </a:extLst>
          </p:cNvPr>
          <p:cNvSpPr/>
          <p:nvPr/>
        </p:nvSpPr>
        <p:spPr>
          <a:xfrm>
            <a:off x="4419600" y="533400"/>
            <a:ext cx="4724400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8DC4C26-69B9-6581-5D13-C23A16E7C8F6}"/>
              </a:ext>
            </a:extLst>
          </p:cNvPr>
          <p:cNvSpPr/>
          <p:nvPr/>
        </p:nvSpPr>
        <p:spPr>
          <a:xfrm>
            <a:off x="3124200" y="1169894"/>
            <a:ext cx="2415952" cy="488580"/>
          </a:xfrm>
          <a:prstGeom prst="ellipse">
            <a:avLst/>
          </a:prstGeom>
          <a:ln>
            <a:solidFill>
              <a:srgbClr val="FF00FF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36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6" grpId="0"/>
      <p:bldP spid="7" grpId="0" animBg="1"/>
      <p:bldP spid="8" grpId="0" animBg="1"/>
      <p:bldP spid="8" grpId="1" animBg="1"/>
      <p:bldP spid="12" grpId="0" animBg="1"/>
      <p:bldP spid="12" grpId="1" animBg="1"/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34B387-A496-8D69-D11A-852BC2E0A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"/>
            <a:ext cx="9201478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46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64413-6FAE-0B7A-2931-19844F3AD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A95E2B-D05A-6848-E0DE-86C71AF6B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" y="182880"/>
            <a:ext cx="9144000" cy="64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2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1"/>
          <p:cNvGrpSpPr>
            <a:grpSpLocks/>
          </p:cNvGrpSpPr>
          <p:nvPr/>
        </p:nvGrpSpPr>
        <p:grpSpPr bwMode="auto">
          <a:xfrm>
            <a:off x="5878513" y="228600"/>
            <a:ext cx="3036887" cy="6627813"/>
            <a:chOff x="3314" y="144"/>
            <a:chExt cx="1913" cy="4175"/>
          </a:xfrm>
        </p:grpSpPr>
        <p:sp>
          <p:nvSpPr>
            <p:cNvPr id="1394691" name="Freeform 2"/>
            <p:cNvSpPr>
              <a:spLocks/>
            </p:cNvSpPr>
            <p:nvPr/>
          </p:nvSpPr>
          <p:spPr bwMode="auto">
            <a:xfrm>
              <a:off x="3971" y="2236"/>
              <a:ext cx="618" cy="1008"/>
            </a:xfrm>
            <a:custGeom>
              <a:avLst/>
              <a:gdLst>
                <a:gd name="T0" fmla="*/ 236 w 618"/>
                <a:gd name="T1" fmla="*/ 0 h 1008"/>
                <a:gd name="T2" fmla="*/ 329 w 618"/>
                <a:gd name="T3" fmla="*/ 0 h 1008"/>
                <a:gd name="T4" fmla="*/ 443 w 618"/>
                <a:gd name="T5" fmla="*/ 17 h 1008"/>
                <a:gd name="T6" fmla="*/ 504 w 618"/>
                <a:gd name="T7" fmla="*/ 70 h 1008"/>
                <a:gd name="T8" fmla="*/ 566 w 618"/>
                <a:gd name="T9" fmla="*/ 169 h 1008"/>
                <a:gd name="T10" fmla="*/ 597 w 618"/>
                <a:gd name="T11" fmla="*/ 241 h 1008"/>
                <a:gd name="T12" fmla="*/ 618 w 618"/>
                <a:gd name="T13" fmla="*/ 329 h 1008"/>
                <a:gd name="T14" fmla="*/ 618 w 618"/>
                <a:gd name="T15" fmla="*/ 437 h 1008"/>
                <a:gd name="T16" fmla="*/ 607 w 618"/>
                <a:gd name="T17" fmla="*/ 544 h 1008"/>
                <a:gd name="T18" fmla="*/ 597 w 618"/>
                <a:gd name="T19" fmla="*/ 659 h 1008"/>
                <a:gd name="T20" fmla="*/ 555 w 618"/>
                <a:gd name="T21" fmla="*/ 802 h 1008"/>
                <a:gd name="T22" fmla="*/ 504 w 618"/>
                <a:gd name="T23" fmla="*/ 900 h 1008"/>
                <a:gd name="T24" fmla="*/ 412 w 618"/>
                <a:gd name="T25" fmla="*/ 980 h 1008"/>
                <a:gd name="T26" fmla="*/ 309 w 618"/>
                <a:gd name="T27" fmla="*/ 1008 h 1008"/>
                <a:gd name="T28" fmla="*/ 195 w 618"/>
                <a:gd name="T29" fmla="*/ 980 h 1008"/>
                <a:gd name="T30" fmla="*/ 124 w 618"/>
                <a:gd name="T31" fmla="*/ 856 h 1008"/>
                <a:gd name="T32" fmla="*/ 71 w 618"/>
                <a:gd name="T33" fmla="*/ 740 h 1008"/>
                <a:gd name="T34" fmla="*/ 40 w 618"/>
                <a:gd name="T35" fmla="*/ 606 h 1008"/>
                <a:gd name="T36" fmla="*/ 0 w 618"/>
                <a:gd name="T37" fmla="*/ 481 h 1008"/>
                <a:gd name="T38" fmla="*/ 0 w 618"/>
                <a:gd name="T39" fmla="*/ 312 h 1008"/>
                <a:gd name="T40" fmla="*/ 31 w 618"/>
                <a:gd name="T41" fmla="*/ 195 h 1008"/>
                <a:gd name="T42" fmla="*/ 71 w 618"/>
                <a:gd name="T43" fmla="*/ 107 h 1008"/>
                <a:gd name="T44" fmla="*/ 124 w 618"/>
                <a:gd name="T45" fmla="*/ 0 h 1008"/>
                <a:gd name="T46" fmla="*/ 236 w 618"/>
                <a:gd name="T47" fmla="*/ 0 h 100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18"/>
                <a:gd name="T73" fmla="*/ 0 h 1008"/>
                <a:gd name="T74" fmla="*/ 618 w 618"/>
                <a:gd name="T75" fmla="*/ 1008 h 100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18" h="1008">
                  <a:moveTo>
                    <a:pt x="236" y="0"/>
                  </a:moveTo>
                  <a:lnTo>
                    <a:pt x="329" y="0"/>
                  </a:lnTo>
                  <a:lnTo>
                    <a:pt x="443" y="17"/>
                  </a:lnTo>
                  <a:lnTo>
                    <a:pt x="504" y="70"/>
                  </a:lnTo>
                  <a:lnTo>
                    <a:pt x="566" y="169"/>
                  </a:lnTo>
                  <a:lnTo>
                    <a:pt x="597" y="241"/>
                  </a:lnTo>
                  <a:lnTo>
                    <a:pt x="618" y="329"/>
                  </a:lnTo>
                  <a:lnTo>
                    <a:pt x="618" y="437"/>
                  </a:lnTo>
                  <a:lnTo>
                    <a:pt x="607" y="544"/>
                  </a:lnTo>
                  <a:lnTo>
                    <a:pt x="597" y="659"/>
                  </a:lnTo>
                  <a:lnTo>
                    <a:pt x="555" y="802"/>
                  </a:lnTo>
                  <a:lnTo>
                    <a:pt x="504" y="900"/>
                  </a:lnTo>
                  <a:lnTo>
                    <a:pt x="412" y="980"/>
                  </a:lnTo>
                  <a:lnTo>
                    <a:pt x="309" y="1008"/>
                  </a:lnTo>
                  <a:lnTo>
                    <a:pt x="195" y="980"/>
                  </a:lnTo>
                  <a:lnTo>
                    <a:pt x="124" y="856"/>
                  </a:lnTo>
                  <a:lnTo>
                    <a:pt x="71" y="740"/>
                  </a:lnTo>
                  <a:lnTo>
                    <a:pt x="40" y="606"/>
                  </a:lnTo>
                  <a:lnTo>
                    <a:pt x="0" y="481"/>
                  </a:lnTo>
                  <a:lnTo>
                    <a:pt x="0" y="312"/>
                  </a:lnTo>
                  <a:lnTo>
                    <a:pt x="31" y="195"/>
                  </a:lnTo>
                  <a:lnTo>
                    <a:pt x="71" y="107"/>
                  </a:lnTo>
                  <a:lnTo>
                    <a:pt x="124" y="0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CA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endParaRPr>
            </a:p>
          </p:txBody>
        </p:sp>
        <p:grpSp>
          <p:nvGrpSpPr>
            <p:cNvPr id="3079" name="Group 3"/>
            <p:cNvGrpSpPr>
              <a:grpSpLocks/>
            </p:cNvGrpSpPr>
            <p:nvPr/>
          </p:nvGrpSpPr>
          <p:grpSpPr bwMode="auto">
            <a:xfrm>
              <a:off x="3314" y="144"/>
              <a:ext cx="1913" cy="4175"/>
              <a:chOff x="3314" y="144"/>
              <a:chExt cx="1913" cy="4175"/>
            </a:xfrm>
          </p:grpSpPr>
          <p:sp>
            <p:nvSpPr>
              <p:cNvPr id="1394693" name="Freeform 4"/>
              <p:cNvSpPr>
                <a:spLocks/>
              </p:cNvSpPr>
              <p:nvPr/>
            </p:nvSpPr>
            <p:spPr bwMode="auto">
              <a:xfrm>
                <a:off x="3930" y="1491"/>
                <a:ext cx="571" cy="697"/>
              </a:xfrm>
              <a:custGeom>
                <a:avLst/>
                <a:gdLst>
                  <a:gd name="T0" fmla="*/ 331 w 571"/>
                  <a:gd name="T1" fmla="*/ 0 h 697"/>
                  <a:gd name="T2" fmla="*/ 405 w 571"/>
                  <a:gd name="T3" fmla="*/ 9 h 697"/>
                  <a:gd name="T4" fmla="*/ 479 w 571"/>
                  <a:gd name="T5" fmla="*/ 45 h 697"/>
                  <a:gd name="T6" fmla="*/ 525 w 571"/>
                  <a:gd name="T7" fmla="*/ 99 h 697"/>
                  <a:gd name="T8" fmla="*/ 562 w 571"/>
                  <a:gd name="T9" fmla="*/ 178 h 697"/>
                  <a:gd name="T10" fmla="*/ 571 w 571"/>
                  <a:gd name="T11" fmla="*/ 314 h 697"/>
                  <a:gd name="T12" fmla="*/ 544 w 571"/>
                  <a:gd name="T13" fmla="*/ 448 h 697"/>
                  <a:gd name="T14" fmla="*/ 497 w 571"/>
                  <a:gd name="T15" fmla="*/ 545 h 697"/>
                  <a:gd name="T16" fmla="*/ 433 w 571"/>
                  <a:gd name="T17" fmla="*/ 626 h 697"/>
                  <a:gd name="T18" fmla="*/ 368 w 571"/>
                  <a:gd name="T19" fmla="*/ 679 h 697"/>
                  <a:gd name="T20" fmla="*/ 294 w 571"/>
                  <a:gd name="T21" fmla="*/ 697 h 697"/>
                  <a:gd name="T22" fmla="*/ 220 w 571"/>
                  <a:gd name="T23" fmla="*/ 688 h 697"/>
                  <a:gd name="T24" fmla="*/ 183 w 571"/>
                  <a:gd name="T25" fmla="*/ 644 h 697"/>
                  <a:gd name="T26" fmla="*/ 128 w 571"/>
                  <a:gd name="T27" fmla="*/ 572 h 697"/>
                  <a:gd name="T28" fmla="*/ 109 w 571"/>
                  <a:gd name="T29" fmla="*/ 438 h 697"/>
                  <a:gd name="T30" fmla="*/ 114 w 571"/>
                  <a:gd name="T31" fmla="*/ 393 h 697"/>
                  <a:gd name="T32" fmla="*/ 0 w 571"/>
                  <a:gd name="T33" fmla="*/ 371 h 697"/>
                  <a:gd name="T34" fmla="*/ 3 w 571"/>
                  <a:gd name="T35" fmla="*/ 327 h 697"/>
                  <a:gd name="T36" fmla="*/ 114 w 571"/>
                  <a:gd name="T37" fmla="*/ 331 h 697"/>
                  <a:gd name="T38" fmla="*/ 123 w 571"/>
                  <a:gd name="T39" fmla="*/ 281 h 697"/>
                  <a:gd name="T40" fmla="*/ 151 w 571"/>
                  <a:gd name="T41" fmla="*/ 210 h 697"/>
                  <a:gd name="T42" fmla="*/ 183 w 571"/>
                  <a:gd name="T43" fmla="*/ 143 h 697"/>
                  <a:gd name="T44" fmla="*/ 239 w 571"/>
                  <a:gd name="T45" fmla="*/ 54 h 697"/>
                  <a:gd name="T46" fmla="*/ 294 w 571"/>
                  <a:gd name="T47" fmla="*/ 19 h 697"/>
                  <a:gd name="T48" fmla="*/ 331 w 571"/>
                  <a:gd name="T49" fmla="*/ 0 h 69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71"/>
                  <a:gd name="T76" fmla="*/ 0 h 697"/>
                  <a:gd name="T77" fmla="*/ 571 w 571"/>
                  <a:gd name="T78" fmla="*/ 697 h 69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71" h="697">
                    <a:moveTo>
                      <a:pt x="331" y="0"/>
                    </a:moveTo>
                    <a:lnTo>
                      <a:pt x="405" y="9"/>
                    </a:lnTo>
                    <a:lnTo>
                      <a:pt x="479" y="45"/>
                    </a:lnTo>
                    <a:lnTo>
                      <a:pt x="525" y="99"/>
                    </a:lnTo>
                    <a:lnTo>
                      <a:pt x="562" y="178"/>
                    </a:lnTo>
                    <a:lnTo>
                      <a:pt x="571" y="314"/>
                    </a:lnTo>
                    <a:lnTo>
                      <a:pt x="544" y="448"/>
                    </a:lnTo>
                    <a:lnTo>
                      <a:pt x="497" y="545"/>
                    </a:lnTo>
                    <a:lnTo>
                      <a:pt x="433" y="626"/>
                    </a:lnTo>
                    <a:lnTo>
                      <a:pt x="368" y="679"/>
                    </a:lnTo>
                    <a:lnTo>
                      <a:pt x="294" y="697"/>
                    </a:lnTo>
                    <a:lnTo>
                      <a:pt x="220" y="688"/>
                    </a:lnTo>
                    <a:lnTo>
                      <a:pt x="183" y="644"/>
                    </a:lnTo>
                    <a:lnTo>
                      <a:pt x="128" y="572"/>
                    </a:lnTo>
                    <a:lnTo>
                      <a:pt x="109" y="438"/>
                    </a:lnTo>
                    <a:lnTo>
                      <a:pt x="114" y="393"/>
                    </a:lnTo>
                    <a:lnTo>
                      <a:pt x="0" y="371"/>
                    </a:lnTo>
                    <a:lnTo>
                      <a:pt x="3" y="327"/>
                    </a:lnTo>
                    <a:lnTo>
                      <a:pt x="114" y="331"/>
                    </a:lnTo>
                    <a:lnTo>
                      <a:pt x="123" y="281"/>
                    </a:lnTo>
                    <a:lnTo>
                      <a:pt x="151" y="210"/>
                    </a:lnTo>
                    <a:lnTo>
                      <a:pt x="183" y="143"/>
                    </a:lnTo>
                    <a:lnTo>
                      <a:pt x="239" y="54"/>
                    </a:lnTo>
                    <a:lnTo>
                      <a:pt x="294" y="19"/>
                    </a:lnTo>
                    <a:lnTo>
                      <a:pt x="331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endParaRPr>
              </a:p>
            </p:txBody>
          </p:sp>
          <p:sp>
            <p:nvSpPr>
              <p:cNvPr id="1394694" name="Freeform 5"/>
              <p:cNvSpPr>
                <a:spLocks/>
              </p:cNvSpPr>
              <p:nvPr/>
            </p:nvSpPr>
            <p:spPr bwMode="auto">
              <a:xfrm>
                <a:off x="4384" y="3101"/>
                <a:ext cx="475" cy="1158"/>
              </a:xfrm>
              <a:custGeom>
                <a:avLst/>
                <a:gdLst>
                  <a:gd name="T0" fmla="*/ 88 w 475"/>
                  <a:gd name="T1" fmla="*/ 134 h 1158"/>
                  <a:gd name="T2" fmla="*/ 26 w 475"/>
                  <a:gd name="T3" fmla="*/ 57 h 1158"/>
                  <a:gd name="T4" fmla="*/ 46 w 475"/>
                  <a:gd name="T5" fmla="*/ 0 h 1158"/>
                  <a:gd name="T6" fmla="*/ 108 w 475"/>
                  <a:gd name="T7" fmla="*/ 0 h 1158"/>
                  <a:gd name="T8" fmla="*/ 181 w 475"/>
                  <a:gd name="T9" fmla="*/ 62 h 1158"/>
                  <a:gd name="T10" fmla="*/ 273 w 475"/>
                  <a:gd name="T11" fmla="*/ 191 h 1158"/>
                  <a:gd name="T12" fmla="*/ 325 w 475"/>
                  <a:gd name="T13" fmla="*/ 314 h 1158"/>
                  <a:gd name="T14" fmla="*/ 372 w 475"/>
                  <a:gd name="T15" fmla="*/ 433 h 1158"/>
                  <a:gd name="T16" fmla="*/ 387 w 475"/>
                  <a:gd name="T17" fmla="*/ 542 h 1158"/>
                  <a:gd name="T18" fmla="*/ 382 w 475"/>
                  <a:gd name="T19" fmla="*/ 599 h 1158"/>
                  <a:gd name="T20" fmla="*/ 336 w 475"/>
                  <a:gd name="T21" fmla="*/ 669 h 1158"/>
                  <a:gd name="T22" fmla="*/ 258 w 475"/>
                  <a:gd name="T23" fmla="*/ 859 h 1158"/>
                  <a:gd name="T24" fmla="*/ 170 w 475"/>
                  <a:gd name="T25" fmla="*/ 968 h 1158"/>
                  <a:gd name="T26" fmla="*/ 150 w 475"/>
                  <a:gd name="T27" fmla="*/ 1016 h 1158"/>
                  <a:gd name="T28" fmla="*/ 233 w 475"/>
                  <a:gd name="T29" fmla="*/ 1025 h 1158"/>
                  <a:gd name="T30" fmla="*/ 341 w 475"/>
                  <a:gd name="T31" fmla="*/ 1025 h 1158"/>
                  <a:gd name="T32" fmla="*/ 475 w 475"/>
                  <a:gd name="T33" fmla="*/ 1068 h 1158"/>
                  <a:gd name="T34" fmla="*/ 464 w 475"/>
                  <a:gd name="T35" fmla="*/ 1102 h 1158"/>
                  <a:gd name="T36" fmla="*/ 444 w 475"/>
                  <a:gd name="T37" fmla="*/ 1140 h 1158"/>
                  <a:gd name="T38" fmla="*/ 402 w 475"/>
                  <a:gd name="T39" fmla="*/ 1158 h 1158"/>
                  <a:gd name="T40" fmla="*/ 321 w 475"/>
                  <a:gd name="T41" fmla="*/ 1131 h 1158"/>
                  <a:gd name="T42" fmla="*/ 233 w 475"/>
                  <a:gd name="T43" fmla="*/ 1088 h 1158"/>
                  <a:gd name="T44" fmla="*/ 108 w 475"/>
                  <a:gd name="T45" fmla="*/ 1083 h 1158"/>
                  <a:gd name="T46" fmla="*/ 31 w 475"/>
                  <a:gd name="T47" fmla="*/ 1097 h 1158"/>
                  <a:gd name="T48" fmla="*/ 0 w 475"/>
                  <a:gd name="T49" fmla="*/ 1073 h 1158"/>
                  <a:gd name="T50" fmla="*/ 0 w 475"/>
                  <a:gd name="T51" fmla="*/ 1040 h 1158"/>
                  <a:gd name="T52" fmla="*/ 42 w 475"/>
                  <a:gd name="T53" fmla="*/ 1002 h 1158"/>
                  <a:gd name="T54" fmla="*/ 108 w 475"/>
                  <a:gd name="T55" fmla="*/ 941 h 1158"/>
                  <a:gd name="T56" fmla="*/ 227 w 475"/>
                  <a:gd name="T57" fmla="*/ 784 h 1158"/>
                  <a:gd name="T58" fmla="*/ 279 w 475"/>
                  <a:gd name="T59" fmla="*/ 646 h 1158"/>
                  <a:gd name="T60" fmla="*/ 295 w 475"/>
                  <a:gd name="T61" fmla="*/ 513 h 1158"/>
                  <a:gd name="T62" fmla="*/ 288 w 475"/>
                  <a:gd name="T63" fmla="*/ 442 h 1158"/>
                  <a:gd name="T64" fmla="*/ 248 w 475"/>
                  <a:gd name="T65" fmla="*/ 314 h 1158"/>
                  <a:gd name="T66" fmla="*/ 139 w 475"/>
                  <a:gd name="T67" fmla="*/ 176 h 1158"/>
                  <a:gd name="T68" fmla="*/ 62 w 475"/>
                  <a:gd name="T69" fmla="*/ 105 h 1158"/>
                  <a:gd name="T70" fmla="*/ 88 w 475"/>
                  <a:gd name="T71" fmla="*/ 134 h 115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75"/>
                  <a:gd name="T109" fmla="*/ 0 h 1158"/>
                  <a:gd name="T110" fmla="*/ 475 w 475"/>
                  <a:gd name="T111" fmla="*/ 1158 h 115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75" h="1158">
                    <a:moveTo>
                      <a:pt x="88" y="134"/>
                    </a:moveTo>
                    <a:lnTo>
                      <a:pt x="26" y="57"/>
                    </a:lnTo>
                    <a:lnTo>
                      <a:pt x="46" y="0"/>
                    </a:lnTo>
                    <a:lnTo>
                      <a:pt x="108" y="0"/>
                    </a:lnTo>
                    <a:lnTo>
                      <a:pt x="181" y="62"/>
                    </a:lnTo>
                    <a:lnTo>
                      <a:pt x="273" y="191"/>
                    </a:lnTo>
                    <a:lnTo>
                      <a:pt x="325" y="314"/>
                    </a:lnTo>
                    <a:lnTo>
                      <a:pt x="372" y="433"/>
                    </a:lnTo>
                    <a:lnTo>
                      <a:pt x="387" y="542"/>
                    </a:lnTo>
                    <a:lnTo>
                      <a:pt x="382" y="599"/>
                    </a:lnTo>
                    <a:lnTo>
                      <a:pt x="336" y="669"/>
                    </a:lnTo>
                    <a:lnTo>
                      <a:pt x="258" y="859"/>
                    </a:lnTo>
                    <a:lnTo>
                      <a:pt x="170" y="968"/>
                    </a:lnTo>
                    <a:lnTo>
                      <a:pt x="150" y="1016"/>
                    </a:lnTo>
                    <a:lnTo>
                      <a:pt x="233" y="1025"/>
                    </a:lnTo>
                    <a:lnTo>
                      <a:pt x="341" y="1025"/>
                    </a:lnTo>
                    <a:lnTo>
                      <a:pt x="475" y="1068"/>
                    </a:lnTo>
                    <a:lnTo>
                      <a:pt x="464" y="1102"/>
                    </a:lnTo>
                    <a:lnTo>
                      <a:pt x="444" y="1140"/>
                    </a:lnTo>
                    <a:lnTo>
                      <a:pt x="402" y="1158"/>
                    </a:lnTo>
                    <a:lnTo>
                      <a:pt x="321" y="1131"/>
                    </a:lnTo>
                    <a:lnTo>
                      <a:pt x="233" y="1088"/>
                    </a:lnTo>
                    <a:lnTo>
                      <a:pt x="108" y="1083"/>
                    </a:lnTo>
                    <a:lnTo>
                      <a:pt x="31" y="1097"/>
                    </a:lnTo>
                    <a:lnTo>
                      <a:pt x="0" y="1073"/>
                    </a:lnTo>
                    <a:lnTo>
                      <a:pt x="0" y="1040"/>
                    </a:lnTo>
                    <a:lnTo>
                      <a:pt x="42" y="1002"/>
                    </a:lnTo>
                    <a:lnTo>
                      <a:pt x="108" y="941"/>
                    </a:lnTo>
                    <a:lnTo>
                      <a:pt x="227" y="784"/>
                    </a:lnTo>
                    <a:lnTo>
                      <a:pt x="279" y="646"/>
                    </a:lnTo>
                    <a:lnTo>
                      <a:pt x="295" y="513"/>
                    </a:lnTo>
                    <a:lnTo>
                      <a:pt x="288" y="442"/>
                    </a:lnTo>
                    <a:lnTo>
                      <a:pt x="248" y="314"/>
                    </a:lnTo>
                    <a:lnTo>
                      <a:pt x="139" y="176"/>
                    </a:lnTo>
                    <a:lnTo>
                      <a:pt x="62" y="105"/>
                    </a:lnTo>
                    <a:lnTo>
                      <a:pt x="88" y="13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endParaRPr>
              </a:p>
            </p:txBody>
          </p:sp>
          <p:sp>
            <p:nvSpPr>
              <p:cNvPr id="1394695" name="Freeform 6"/>
              <p:cNvSpPr>
                <a:spLocks/>
              </p:cNvSpPr>
              <p:nvPr/>
            </p:nvSpPr>
            <p:spPr bwMode="auto">
              <a:xfrm>
                <a:off x="3754" y="3084"/>
                <a:ext cx="475" cy="1235"/>
              </a:xfrm>
              <a:custGeom>
                <a:avLst/>
                <a:gdLst>
                  <a:gd name="T0" fmla="*/ 247 w 475"/>
                  <a:gd name="T1" fmla="*/ 222 h 1235"/>
                  <a:gd name="T2" fmla="*/ 319 w 475"/>
                  <a:gd name="T3" fmla="*/ 97 h 1235"/>
                  <a:gd name="T4" fmla="*/ 388 w 475"/>
                  <a:gd name="T5" fmla="*/ 0 h 1235"/>
                  <a:gd name="T6" fmla="*/ 439 w 475"/>
                  <a:gd name="T7" fmla="*/ 0 h 1235"/>
                  <a:gd name="T8" fmla="*/ 470 w 475"/>
                  <a:gd name="T9" fmla="*/ 40 h 1235"/>
                  <a:gd name="T10" fmla="*/ 475 w 475"/>
                  <a:gd name="T11" fmla="*/ 106 h 1235"/>
                  <a:gd name="T12" fmla="*/ 432 w 475"/>
                  <a:gd name="T13" fmla="*/ 156 h 1235"/>
                  <a:gd name="T14" fmla="*/ 358 w 475"/>
                  <a:gd name="T15" fmla="*/ 217 h 1235"/>
                  <a:gd name="T16" fmla="*/ 298 w 475"/>
                  <a:gd name="T17" fmla="*/ 288 h 1235"/>
                  <a:gd name="T18" fmla="*/ 237 w 475"/>
                  <a:gd name="T19" fmla="*/ 386 h 1235"/>
                  <a:gd name="T20" fmla="*/ 211 w 475"/>
                  <a:gd name="T21" fmla="*/ 453 h 1235"/>
                  <a:gd name="T22" fmla="*/ 187 w 475"/>
                  <a:gd name="T23" fmla="*/ 537 h 1235"/>
                  <a:gd name="T24" fmla="*/ 182 w 475"/>
                  <a:gd name="T25" fmla="*/ 645 h 1235"/>
                  <a:gd name="T26" fmla="*/ 190 w 475"/>
                  <a:gd name="T27" fmla="*/ 742 h 1235"/>
                  <a:gd name="T28" fmla="*/ 220 w 475"/>
                  <a:gd name="T29" fmla="*/ 862 h 1235"/>
                  <a:gd name="T30" fmla="*/ 276 w 475"/>
                  <a:gd name="T31" fmla="*/ 968 h 1235"/>
                  <a:gd name="T32" fmla="*/ 324 w 475"/>
                  <a:gd name="T33" fmla="*/ 1031 h 1235"/>
                  <a:gd name="T34" fmla="*/ 353 w 475"/>
                  <a:gd name="T35" fmla="*/ 1075 h 1235"/>
                  <a:gd name="T36" fmla="*/ 358 w 475"/>
                  <a:gd name="T37" fmla="*/ 1110 h 1235"/>
                  <a:gd name="T38" fmla="*/ 331 w 475"/>
                  <a:gd name="T39" fmla="*/ 1124 h 1235"/>
                  <a:gd name="T40" fmla="*/ 271 w 475"/>
                  <a:gd name="T41" fmla="*/ 1132 h 1235"/>
                  <a:gd name="T42" fmla="*/ 182 w 475"/>
                  <a:gd name="T43" fmla="*/ 1159 h 1235"/>
                  <a:gd name="T44" fmla="*/ 113 w 475"/>
                  <a:gd name="T45" fmla="*/ 1194 h 1235"/>
                  <a:gd name="T46" fmla="*/ 69 w 475"/>
                  <a:gd name="T47" fmla="*/ 1235 h 1235"/>
                  <a:gd name="T48" fmla="*/ 31 w 475"/>
                  <a:gd name="T49" fmla="*/ 1226 h 1235"/>
                  <a:gd name="T50" fmla="*/ 0 w 475"/>
                  <a:gd name="T51" fmla="*/ 1178 h 1235"/>
                  <a:gd name="T52" fmla="*/ 0 w 475"/>
                  <a:gd name="T53" fmla="*/ 1137 h 1235"/>
                  <a:gd name="T54" fmla="*/ 69 w 475"/>
                  <a:gd name="T55" fmla="*/ 1101 h 1235"/>
                  <a:gd name="T56" fmla="*/ 187 w 475"/>
                  <a:gd name="T57" fmla="*/ 1079 h 1235"/>
                  <a:gd name="T58" fmla="*/ 293 w 475"/>
                  <a:gd name="T59" fmla="*/ 1066 h 1235"/>
                  <a:gd name="T60" fmla="*/ 247 w 475"/>
                  <a:gd name="T61" fmla="*/ 1018 h 1235"/>
                  <a:gd name="T62" fmla="*/ 216 w 475"/>
                  <a:gd name="T63" fmla="*/ 955 h 1235"/>
                  <a:gd name="T64" fmla="*/ 177 w 475"/>
                  <a:gd name="T65" fmla="*/ 866 h 1235"/>
                  <a:gd name="T66" fmla="*/ 134 w 475"/>
                  <a:gd name="T67" fmla="*/ 773 h 1235"/>
                  <a:gd name="T68" fmla="*/ 122 w 475"/>
                  <a:gd name="T69" fmla="*/ 658 h 1235"/>
                  <a:gd name="T70" fmla="*/ 117 w 475"/>
                  <a:gd name="T71" fmla="*/ 546 h 1235"/>
                  <a:gd name="T72" fmla="*/ 147 w 475"/>
                  <a:gd name="T73" fmla="*/ 439 h 1235"/>
                  <a:gd name="T74" fmla="*/ 204 w 475"/>
                  <a:gd name="T75" fmla="*/ 297 h 1235"/>
                  <a:gd name="T76" fmla="*/ 247 w 475"/>
                  <a:gd name="T77" fmla="*/ 222 h 123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5"/>
                  <a:gd name="T118" fmla="*/ 0 h 1235"/>
                  <a:gd name="T119" fmla="*/ 475 w 475"/>
                  <a:gd name="T120" fmla="*/ 1235 h 123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5" h="1235">
                    <a:moveTo>
                      <a:pt x="247" y="222"/>
                    </a:moveTo>
                    <a:lnTo>
                      <a:pt x="319" y="97"/>
                    </a:lnTo>
                    <a:lnTo>
                      <a:pt x="388" y="0"/>
                    </a:lnTo>
                    <a:lnTo>
                      <a:pt x="439" y="0"/>
                    </a:lnTo>
                    <a:lnTo>
                      <a:pt x="470" y="40"/>
                    </a:lnTo>
                    <a:lnTo>
                      <a:pt x="475" y="106"/>
                    </a:lnTo>
                    <a:lnTo>
                      <a:pt x="432" y="156"/>
                    </a:lnTo>
                    <a:lnTo>
                      <a:pt x="358" y="217"/>
                    </a:lnTo>
                    <a:lnTo>
                      <a:pt x="298" y="288"/>
                    </a:lnTo>
                    <a:lnTo>
                      <a:pt x="237" y="386"/>
                    </a:lnTo>
                    <a:lnTo>
                      <a:pt x="211" y="453"/>
                    </a:lnTo>
                    <a:lnTo>
                      <a:pt x="187" y="537"/>
                    </a:lnTo>
                    <a:lnTo>
                      <a:pt x="182" y="645"/>
                    </a:lnTo>
                    <a:lnTo>
                      <a:pt x="190" y="742"/>
                    </a:lnTo>
                    <a:lnTo>
                      <a:pt x="220" y="862"/>
                    </a:lnTo>
                    <a:lnTo>
                      <a:pt x="276" y="968"/>
                    </a:lnTo>
                    <a:lnTo>
                      <a:pt x="324" y="1031"/>
                    </a:lnTo>
                    <a:lnTo>
                      <a:pt x="353" y="1075"/>
                    </a:lnTo>
                    <a:lnTo>
                      <a:pt x="358" y="1110"/>
                    </a:lnTo>
                    <a:lnTo>
                      <a:pt x="331" y="1124"/>
                    </a:lnTo>
                    <a:lnTo>
                      <a:pt x="271" y="1132"/>
                    </a:lnTo>
                    <a:lnTo>
                      <a:pt x="182" y="1159"/>
                    </a:lnTo>
                    <a:lnTo>
                      <a:pt x="113" y="1194"/>
                    </a:lnTo>
                    <a:lnTo>
                      <a:pt x="69" y="1235"/>
                    </a:lnTo>
                    <a:lnTo>
                      <a:pt x="31" y="1226"/>
                    </a:lnTo>
                    <a:lnTo>
                      <a:pt x="0" y="1178"/>
                    </a:lnTo>
                    <a:lnTo>
                      <a:pt x="0" y="1137"/>
                    </a:lnTo>
                    <a:lnTo>
                      <a:pt x="69" y="1101"/>
                    </a:lnTo>
                    <a:lnTo>
                      <a:pt x="187" y="1079"/>
                    </a:lnTo>
                    <a:lnTo>
                      <a:pt x="293" y="1066"/>
                    </a:lnTo>
                    <a:lnTo>
                      <a:pt x="247" y="1018"/>
                    </a:lnTo>
                    <a:lnTo>
                      <a:pt x="216" y="955"/>
                    </a:lnTo>
                    <a:lnTo>
                      <a:pt x="177" y="866"/>
                    </a:lnTo>
                    <a:lnTo>
                      <a:pt x="134" y="773"/>
                    </a:lnTo>
                    <a:lnTo>
                      <a:pt x="122" y="658"/>
                    </a:lnTo>
                    <a:lnTo>
                      <a:pt x="117" y="546"/>
                    </a:lnTo>
                    <a:lnTo>
                      <a:pt x="147" y="439"/>
                    </a:lnTo>
                    <a:lnTo>
                      <a:pt x="204" y="297"/>
                    </a:lnTo>
                    <a:lnTo>
                      <a:pt x="247" y="22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endParaRPr>
              </a:p>
            </p:txBody>
          </p:sp>
          <p:sp>
            <p:nvSpPr>
              <p:cNvPr id="1394696" name="Freeform 7"/>
              <p:cNvSpPr>
                <a:spLocks/>
              </p:cNvSpPr>
              <p:nvPr/>
            </p:nvSpPr>
            <p:spPr bwMode="auto">
              <a:xfrm>
                <a:off x="4463" y="144"/>
                <a:ext cx="764" cy="2360"/>
              </a:xfrm>
              <a:custGeom>
                <a:avLst/>
                <a:gdLst>
                  <a:gd name="T0" fmla="*/ 15 w 764"/>
                  <a:gd name="T1" fmla="*/ 2262 h 1400"/>
                  <a:gd name="T2" fmla="*/ 0 w 764"/>
                  <a:gd name="T3" fmla="*/ 2163 h 1400"/>
                  <a:gd name="T4" fmla="*/ 24 w 764"/>
                  <a:gd name="T5" fmla="*/ 2087 h 1400"/>
                  <a:gd name="T6" fmla="*/ 88 w 764"/>
                  <a:gd name="T7" fmla="*/ 2011 h 1400"/>
                  <a:gd name="T8" fmla="*/ 208 w 764"/>
                  <a:gd name="T9" fmla="*/ 1868 h 1400"/>
                  <a:gd name="T10" fmla="*/ 353 w 764"/>
                  <a:gd name="T11" fmla="*/ 1649 h 1400"/>
                  <a:gd name="T12" fmla="*/ 431 w 764"/>
                  <a:gd name="T13" fmla="*/ 1451 h 1400"/>
                  <a:gd name="T14" fmla="*/ 467 w 764"/>
                  <a:gd name="T15" fmla="*/ 1344 h 1400"/>
                  <a:gd name="T16" fmla="*/ 504 w 764"/>
                  <a:gd name="T17" fmla="*/ 1054 h 1400"/>
                  <a:gd name="T18" fmla="*/ 497 w 764"/>
                  <a:gd name="T19" fmla="*/ 652 h 1400"/>
                  <a:gd name="T20" fmla="*/ 482 w 764"/>
                  <a:gd name="T21" fmla="*/ 455 h 1400"/>
                  <a:gd name="T22" fmla="*/ 473 w 764"/>
                  <a:gd name="T23" fmla="*/ 379 h 1400"/>
                  <a:gd name="T24" fmla="*/ 326 w 764"/>
                  <a:gd name="T25" fmla="*/ 273 h 1400"/>
                  <a:gd name="T26" fmla="*/ 322 w 764"/>
                  <a:gd name="T27" fmla="*/ 234 h 1400"/>
                  <a:gd name="T28" fmla="*/ 337 w 764"/>
                  <a:gd name="T29" fmla="*/ 212 h 1400"/>
                  <a:gd name="T30" fmla="*/ 473 w 764"/>
                  <a:gd name="T31" fmla="*/ 273 h 1400"/>
                  <a:gd name="T32" fmla="*/ 504 w 764"/>
                  <a:gd name="T33" fmla="*/ 258 h 1400"/>
                  <a:gd name="T34" fmla="*/ 420 w 764"/>
                  <a:gd name="T35" fmla="*/ 30 h 1400"/>
                  <a:gd name="T36" fmla="*/ 431 w 764"/>
                  <a:gd name="T37" fmla="*/ 0 h 1400"/>
                  <a:gd name="T38" fmla="*/ 462 w 764"/>
                  <a:gd name="T39" fmla="*/ 8 h 1400"/>
                  <a:gd name="T40" fmla="*/ 539 w 764"/>
                  <a:gd name="T41" fmla="*/ 206 h 1400"/>
                  <a:gd name="T42" fmla="*/ 561 w 764"/>
                  <a:gd name="T43" fmla="*/ 212 h 1400"/>
                  <a:gd name="T44" fmla="*/ 602 w 764"/>
                  <a:gd name="T45" fmla="*/ 8 h 1400"/>
                  <a:gd name="T46" fmla="*/ 628 w 764"/>
                  <a:gd name="T47" fmla="*/ 0 h 1400"/>
                  <a:gd name="T48" fmla="*/ 639 w 764"/>
                  <a:gd name="T49" fmla="*/ 37 h 1400"/>
                  <a:gd name="T50" fmla="*/ 607 w 764"/>
                  <a:gd name="T51" fmla="*/ 258 h 1400"/>
                  <a:gd name="T52" fmla="*/ 618 w 764"/>
                  <a:gd name="T53" fmla="*/ 290 h 1400"/>
                  <a:gd name="T54" fmla="*/ 742 w 764"/>
                  <a:gd name="T55" fmla="*/ 258 h 1400"/>
                  <a:gd name="T56" fmla="*/ 764 w 764"/>
                  <a:gd name="T57" fmla="*/ 273 h 1400"/>
                  <a:gd name="T58" fmla="*/ 758 w 764"/>
                  <a:gd name="T59" fmla="*/ 312 h 1400"/>
                  <a:gd name="T60" fmla="*/ 591 w 764"/>
                  <a:gd name="T61" fmla="*/ 373 h 1400"/>
                  <a:gd name="T62" fmla="*/ 576 w 764"/>
                  <a:gd name="T63" fmla="*/ 403 h 1400"/>
                  <a:gd name="T64" fmla="*/ 561 w 764"/>
                  <a:gd name="T65" fmla="*/ 539 h 1400"/>
                  <a:gd name="T66" fmla="*/ 561 w 764"/>
                  <a:gd name="T67" fmla="*/ 737 h 1400"/>
                  <a:gd name="T68" fmla="*/ 565 w 764"/>
                  <a:gd name="T69" fmla="*/ 1025 h 1400"/>
                  <a:gd name="T70" fmla="*/ 561 w 764"/>
                  <a:gd name="T71" fmla="*/ 1291 h 1400"/>
                  <a:gd name="T72" fmla="*/ 550 w 764"/>
                  <a:gd name="T73" fmla="*/ 1411 h 1400"/>
                  <a:gd name="T74" fmla="*/ 467 w 764"/>
                  <a:gd name="T75" fmla="*/ 1601 h 1400"/>
                  <a:gd name="T76" fmla="*/ 374 w 764"/>
                  <a:gd name="T77" fmla="*/ 1799 h 1400"/>
                  <a:gd name="T78" fmla="*/ 274 w 764"/>
                  <a:gd name="T79" fmla="*/ 2011 h 1400"/>
                  <a:gd name="T80" fmla="*/ 191 w 764"/>
                  <a:gd name="T81" fmla="*/ 2215 h 1400"/>
                  <a:gd name="T82" fmla="*/ 134 w 764"/>
                  <a:gd name="T83" fmla="*/ 2330 h 1400"/>
                  <a:gd name="T84" fmla="*/ 51 w 764"/>
                  <a:gd name="T85" fmla="*/ 2360 h 1400"/>
                  <a:gd name="T86" fmla="*/ 15 w 764"/>
                  <a:gd name="T87" fmla="*/ 2262 h 140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64"/>
                  <a:gd name="T133" fmla="*/ 0 h 1400"/>
                  <a:gd name="T134" fmla="*/ 764 w 764"/>
                  <a:gd name="T135" fmla="*/ 1400 h 140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64" h="1400">
                    <a:moveTo>
                      <a:pt x="15" y="1342"/>
                    </a:moveTo>
                    <a:lnTo>
                      <a:pt x="0" y="1283"/>
                    </a:lnTo>
                    <a:lnTo>
                      <a:pt x="24" y="1238"/>
                    </a:lnTo>
                    <a:lnTo>
                      <a:pt x="88" y="1193"/>
                    </a:lnTo>
                    <a:lnTo>
                      <a:pt x="208" y="1108"/>
                    </a:lnTo>
                    <a:lnTo>
                      <a:pt x="353" y="978"/>
                    </a:lnTo>
                    <a:lnTo>
                      <a:pt x="431" y="861"/>
                    </a:lnTo>
                    <a:lnTo>
                      <a:pt x="467" y="797"/>
                    </a:lnTo>
                    <a:lnTo>
                      <a:pt x="504" y="625"/>
                    </a:lnTo>
                    <a:lnTo>
                      <a:pt x="497" y="387"/>
                    </a:lnTo>
                    <a:lnTo>
                      <a:pt x="482" y="270"/>
                    </a:lnTo>
                    <a:lnTo>
                      <a:pt x="473" y="225"/>
                    </a:lnTo>
                    <a:lnTo>
                      <a:pt x="326" y="162"/>
                    </a:lnTo>
                    <a:lnTo>
                      <a:pt x="322" y="139"/>
                    </a:lnTo>
                    <a:lnTo>
                      <a:pt x="337" y="126"/>
                    </a:lnTo>
                    <a:lnTo>
                      <a:pt x="473" y="162"/>
                    </a:lnTo>
                    <a:lnTo>
                      <a:pt x="504" y="153"/>
                    </a:lnTo>
                    <a:lnTo>
                      <a:pt x="420" y="18"/>
                    </a:lnTo>
                    <a:lnTo>
                      <a:pt x="431" y="0"/>
                    </a:lnTo>
                    <a:lnTo>
                      <a:pt x="462" y="5"/>
                    </a:lnTo>
                    <a:lnTo>
                      <a:pt x="539" y="122"/>
                    </a:lnTo>
                    <a:lnTo>
                      <a:pt x="561" y="126"/>
                    </a:lnTo>
                    <a:lnTo>
                      <a:pt x="602" y="5"/>
                    </a:lnTo>
                    <a:lnTo>
                      <a:pt x="628" y="0"/>
                    </a:lnTo>
                    <a:lnTo>
                      <a:pt x="639" y="22"/>
                    </a:lnTo>
                    <a:lnTo>
                      <a:pt x="607" y="153"/>
                    </a:lnTo>
                    <a:lnTo>
                      <a:pt x="618" y="172"/>
                    </a:lnTo>
                    <a:lnTo>
                      <a:pt x="742" y="153"/>
                    </a:lnTo>
                    <a:lnTo>
                      <a:pt x="764" y="162"/>
                    </a:lnTo>
                    <a:lnTo>
                      <a:pt x="758" y="185"/>
                    </a:lnTo>
                    <a:lnTo>
                      <a:pt x="591" y="221"/>
                    </a:lnTo>
                    <a:lnTo>
                      <a:pt x="576" y="239"/>
                    </a:lnTo>
                    <a:lnTo>
                      <a:pt x="561" y="320"/>
                    </a:lnTo>
                    <a:lnTo>
                      <a:pt x="561" y="437"/>
                    </a:lnTo>
                    <a:lnTo>
                      <a:pt x="565" y="608"/>
                    </a:lnTo>
                    <a:lnTo>
                      <a:pt x="561" y="766"/>
                    </a:lnTo>
                    <a:lnTo>
                      <a:pt x="550" y="837"/>
                    </a:lnTo>
                    <a:lnTo>
                      <a:pt x="467" y="950"/>
                    </a:lnTo>
                    <a:lnTo>
                      <a:pt x="374" y="1067"/>
                    </a:lnTo>
                    <a:lnTo>
                      <a:pt x="274" y="1193"/>
                    </a:lnTo>
                    <a:lnTo>
                      <a:pt x="191" y="1314"/>
                    </a:lnTo>
                    <a:lnTo>
                      <a:pt x="134" y="1382"/>
                    </a:lnTo>
                    <a:lnTo>
                      <a:pt x="51" y="1400"/>
                    </a:lnTo>
                    <a:lnTo>
                      <a:pt x="15" y="134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endParaRPr>
              </a:p>
            </p:txBody>
          </p:sp>
          <p:sp>
            <p:nvSpPr>
              <p:cNvPr id="1394697" name="Freeform 8"/>
              <p:cNvSpPr>
                <a:spLocks/>
              </p:cNvSpPr>
              <p:nvPr/>
            </p:nvSpPr>
            <p:spPr bwMode="auto">
              <a:xfrm>
                <a:off x="3314" y="2262"/>
                <a:ext cx="795" cy="1147"/>
              </a:xfrm>
              <a:custGeom>
                <a:avLst/>
                <a:gdLst>
                  <a:gd name="T0" fmla="*/ 576 w 795"/>
                  <a:gd name="T1" fmla="*/ 112 h 1147"/>
                  <a:gd name="T2" fmla="*/ 659 w 795"/>
                  <a:gd name="T3" fmla="*/ 30 h 1147"/>
                  <a:gd name="T4" fmla="*/ 711 w 795"/>
                  <a:gd name="T5" fmla="*/ 0 h 1147"/>
                  <a:gd name="T6" fmla="*/ 753 w 795"/>
                  <a:gd name="T7" fmla="*/ 5 h 1147"/>
                  <a:gd name="T8" fmla="*/ 795 w 795"/>
                  <a:gd name="T9" fmla="*/ 30 h 1147"/>
                  <a:gd name="T10" fmla="*/ 795 w 795"/>
                  <a:gd name="T11" fmla="*/ 81 h 1147"/>
                  <a:gd name="T12" fmla="*/ 784 w 795"/>
                  <a:gd name="T13" fmla="*/ 152 h 1147"/>
                  <a:gd name="T14" fmla="*/ 753 w 795"/>
                  <a:gd name="T15" fmla="*/ 203 h 1147"/>
                  <a:gd name="T16" fmla="*/ 716 w 795"/>
                  <a:gd name="T17" fmla="*/ 224 h 1147"/>
                  <a:gd name="T18" fmla="*/ 637 w 795"/>
                  <a:gd name="T19" fmla="*/ 255 h 1147"/>
                  <a:gd name="T20" fmla="*/ 539 w 795"/>
                  <a:gd name="T21" fmla="*/ 327 h 1147"/>
                  <a:gd name="T22" fmla="*/ 436 w 795"/>
                  <a:gd name="T23" fmla="*/ 438 h 1147"/>
                  <a:gd name="T24" fmla="*/ 394 w 795"/>
                  <a:gd name="T25" fmla="*/ 529 h 1147"/>
                  <a:gd name="T26" fmla="*/ 337 w 795"/>
                  <a:gd name="T27" fmla="*/ 637 h 1147"/>
                  <a:gd name="T28" fmla="*/ 306 w 795"/>
                  <a:gd name="T29" fmla="*/ 718 h 1147"/>
                  <a:gd name="T30" fmla="*/ 265 w 795"/>
                  <a:gd name="T31" fmla="*/ 820 h 1147"/>
                  <a:gd name="T32" fmla="*/ 248 w 795"/>
                  <a:gd name="T33" fmla="*/ 897 h 1147"/>
                  <a:gd name="T34" fmla="*/ 265 w 795"/>
                  <a:gd name="T35" fmla="*/ 973 h 1147"/>
                  <a:gd name="T36" fmla="*/ 300 w 795"/>
                  <a:gd name="T37" fmla="*/ 1034 h 1147"/>
                  <a:gd name="T38" fmla="*/ 315 w 795"/>
                  <a:gd name="T39" fmla="*/ 1054 h 1147"/>
                  <a:gd name="T40" fmla="*/ 306 w 795"/>
                  <a:gd name="T41" fmla="*/ 1075 h 1147"/>
                  <a:gd name="T42" fmla="*/ 289 w 795"/>
                  <a:gd name="T43" fmla="*/ 1080 h 1147"/>
                  <a:gd name="T44" fmla="*/ 228 w 795"/>
                  <a:gd name="T45" fmla="*/ 978 h 1147"/>
                  <a:gd name="T46" fmla="*/ 212 w 795"/>
                  <a:gd name="T47" fmla="*/ 988 h 1147"/>
                  <a:gd name="T48" fmla="*/ 228 w 795"/>
                  <a:gd name="T49" fmla="*/ 1116 h 1147"/>
                  <a:gd name="T50" fmla="*/ 206 w 795"/>
                  <a:gd name="T51" fmla="*/ 1126 h 1147"/>
                  <a:gd name="T52" fmla="*/ 191 w 795"/>
                  <a:gd name="T53" fmla="*/ 1110 h 1147"/>
                  <a:gd name="T54" fmla="*/ 181 w 795"/>
                  <a:gd name="T55" fmla="*/ 988 h 1147"/>
                  <a:gd name="T56" fmla="*/ 160 w 795"/>
                  <a:gd name="T57" fmla="*/ 988 h 1147"/>
                  <a:gd name="T58" fmla="*/ 160 w 795"/>
                  <a:gd name="T59" fmla="*/ 1110 h 1147"/>
                  <a:gd name="T60" fmla="*/ 144 w 795"/>
                  <a:gd name="T61" fmla="*/ 1147 h 1147"/>
                  <a:gd name="T62" fmla="*/ 118 w 795"/>
                  <a:gd name="T63" fmla="*/ 1126 h 1147"/>
                  <a:gd name="T64" fmla="*/ 140 w 795"/>
                  <a:gd name="T65" fmla="*/ 937 h 1147"/>
                  <a:gd name="T66" fmla="*/ 129 w 795"/>
                  <a:gd name="T67" fmla="*/ 922 h 1147"/>
                  <a:gd name="T68" fmla="*/ 72 w 795"/>
                  <a:gd name="T69" fmla="*/ 932 h 1147"/>
                  <a:gd name="T70" fmla="*/ 9 w 795"/>
                  <a:gd name="T71" fmla="*/ 922 h 1147"/>
                  <a:gd name="T72" fmla="*/ 0 w 795"/>
                  <a:gd name="T73" fmla="*/ 892 h 1147"/>
                  <a:gd name="T74" fmla="*/ 46 w 795"/>
                  <a:gd name="T75" fmla="*/ 897 h 1147"/>
                  <a:gd name="T76" fmla="*/ 107 w 795"/>
                  <a:gd name="T77" fmla="*/ 892 h 1147"/>
                  <a:gd name="T78" fmla="*/ 171 w 795"/>
                  <a:gd name="T79" fmla="*/ 850 h 1147"/>
                  <a:gd name="T80" fmla="*/ 265 w 795"/>
                  <a:gd name="T81" fmla="*/ 667 h 1147"/>
                  <a:gd name="T82" fmla="*/ 322 w 795"/>
                  <a:gd name="T83" fmla="*/ 519 h 1147"/>
                  <a:gd name="T84" fmla="*/ 372 w 795"/>
                  <a:gd name="T85" fmla="*/ 412 h 1147"/>
                  <a:gd name="T86" fmla="*/ 436 w 795"/>
                  <a:gd name="T87" fmla="*/ 316 h 1147"/>
                  <a:gd name="T88" fmla="*/ 503 w 795"/>
                  <a:gd name="T89" fmla="*/ 213 h 1147"/>
                  <a:gd name="T90" fmla="*/ 545 w 795"/>
                  <a:gd name="T91" fmla="*/ 147 h 1147"/>
                  <a:gd name="T92" fmla="*/ 576 w 795"/>
                  <a:gd name="T93" fmla="*/ 112 h 114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95"/>
                  <a:gd name="T142" fmla="*/ 0 h 1147"/>
                  <a:gd name="T143" fmla="*/ 795 w 795"/>
                  <a:gd name="T144" fmla="*/ 1147 h 114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95" h="1147">
                    <a:moveTo>
                      <a:pt x="576" y="112"/>
                    </a:moveTo>
                    <a:lnTo>
                      <a:pt x="659" y="30"/>
                    </a:lnTo>
                    <a:lnTo>
                      <a:pt x="711" y="0"/>
                    </a:lnTo>
                    <a:lnTo>
                      <a:pt x="753" y="5"/>
                    </a:lnTo>
                    <a:lnTo>
                      <a:pt x="795" y="30"/>
                    </a:lnTo>
                    <a:lnTo>
                      <a:pt x="795" y="81"/>
                    </a:lnTo>
                    <a:lnTo>
                      <a:pt x="784" y="152"/>
                    </a:lnTo>
                    <a:lnTo>
                      <a:pt x="753" y="203"/>
                    </a:lnTo>
                    <a:lnTo>
                      <a:pt x="716" y="224"/>
                    </a:lnTo>
                    <a:lnTo>
                      <a:pt x="637" y="255"/>
                    </a:lnTo>
                    <a:lnTo>
                      <a:pt x="539" y="327"/>
                    </a:lnTo>
                    <a:lnTo>
                      <a:pt x="436" y="438"/>
                    </a:lnTo>
                    <a:lnTo>
                      <a:pt x="394" y="529"/>
                    </a:lnTo>
                    <a:lnTo>
                      <a:pt x="337" y="637"/>
                    </a:lnTo>
                    <a:lnTo>
                      <a:pt x="306" y="718"/>
                    </a:lnTo>
                    <a:lnTo>
                      <a:pt x="265" y="820"/>
                    </a:lnTo>
                    <a:lnTo>
                      <a:pt x="248" y="897"/>
                    </a:lnTo>
                    <a:lnTo>
                      <a:pt x="265" y="973"/>
                    </a:lnTo>
                    <a:lnTo>
                      <a:pt x="300" y="1034"/>
                    </a:lnTo>
                    <a:lnTo>
                      <a:pt x="315" y="1054"/>
                    </a:lnTo>
                    <a:lnTo>
                      <a:pt x="306" y="1075"/>
                    </a:lnTo>
                    <a:lnTo>
                      <a:pt x="289" y="1080"/>
                    </a:lnTo>
                    <a:lnTo>
                      <a:pt x="228" y="978"/>
                    </a:lnTo>
                    <a:lnTo>
                      <a:pt x="212" y="988"/>
                    </a:lnTo>
                    <a:lnTo>
                      <a:pt x="228" y="1116"/>
                    </a:lnTo>
                    <a:lnTo>
                      <a:pt x="206" y="1126"/>
                    </a:lnTo>
                    <a:lnTo>
                      <a:pt x="191" y="1110"/>
                    </a:lnTo>
                    <a:lnTo>
                      <a:pt x="181" y="988"/>
                    </a:lnTo>
                    <a:lnTo>
                      <a:pt x="160" y="988"/>
                    </a:lnTo>
                    <a:lnTo>
                      <a:pt x="160" y="1110"/>
                    </a:lnTo>
                    <a:lnTo>
                      <a:pt x="144" y="1147"/>
                    </a:lnTo>
                    <a:lnTo>
                      <a:pt x="118" y="1126"/>
                    </a:lnTo>
                    <a:lnTo>
                      <a:pt x="140" y="937"/>
                    </a:lnTo>
                    <a:lnTo>
                      <a:pt x="129" y="922"/>
                    </a:lnTo>
                    <a:lnTo>
                      <a:pt x="72" y="932"/>
                    </a:lnTo>
                    <a:lnTo>
                      <a:pt x="9" y="922"/>
                    </a:lnTo>
                    <a:lnTo>
                      <a:pt x="0" y="892"/>
                    </a:lnTo>
                    <a:lnTo>
                      <a:pt x="46" y="897"/>
                    </a:lnTo>
                    <a:lnTo>
                      <a:pt x="107" y="892"/>
                    </a:lnTo>
                    <a:lnTo>
                      <a:pt x="171" y="850"/>
                    </a:lnTo>
                    <a:lnTo>
                      <a:pt x="265" y="667"/>
                    </a:lnTo>
                    <a:lnTo>
                      <a:pt x="322" y="519"/>
                    </a:lnTo>
                    <a:lnTo>
                      <a:pt x="372" y="412"/>
                    </a:lnTo>
                    <a:lnTo>
                      <a:pt x="436" y="316"/>
                    </a:lnTo>
                    <a:lnTo>
                      <a:pt x="503" y="213"/>
                    </a:lnTo>
                    <a:lnTo>
                      <a:pt x="545" y="147"/>
                    </a:lnTo>
                    <a:lnTo>
                      <a:pt x="576" y="11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cs"/>
                </a:endParaRPr>
              </a:p>
            </p:txBody>
          </p:sp>
        </p:grpSp>
      </p:grpSp>
      <p:sp>
        <p:nvSpPr>
          <p:cNvPr id="3075" name="AutoShape 9"/>
          <p:cNvSpPr>
            <a:spLocks noChangeArrowheads="1"/>
          </p:cNvSpPr>
          <p:nvPr/>
        </p:nvSpPr>
        <p:spPr bwMode="auto">
          <a:xfrm>
            <a:off x="304800" y="457200"/>
            <a:ext cx="5410200" cy="1200150"/>
          </a:xfrm>
          <a:prstGeom prst="wedgeRectCallout">
            <a:avLst>
              <a:gd name="adj1" fmla="val -53815"/>
              <a:gd name="adj2" fmla="val 75528"/>
            </a:avLst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3" tIns="45717" rIns="91433" bIns="45717" anchor="ctr">
            <a:spAutoFit/>
          </a:bodyPr>
          <a:lstStyle>
            <a:lvl1pPr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3600">
                <a:solidFill>
                  <a:schemeClr val="tx2"/>
                </a:solidFill>
                <a:latin typeface="Times New Roman" pitchFamily="18" charset="0"/>
              </a:rPr>
              <a:t>Please feel free </a:t>
            </a:r>
          </a:p>
          <a:p>
            <a:pPr algn="ctr">
              <a:spcBef>
                <a:spcPct val="0"/>
              </a:spcBef>
            </a:pPr>
            <a:r>
              <a:rPr lang="en-US" altLang="en-US" sz="3600">
                <a:solidFill>
                  <a:schemeClr val="tx2"/>
                </a:solidFill>
                <a:latin typeface="Times New Roman" pitchFamily="18" charset="0"/>
              </a:rPr>
              <a:t>to ask questions!</a:t>
            </a:r>
            <a:endParaRPr lang="en-US" altLang="en-US" sz="2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60106" name="AutoShape 10"/>
          <p:cNvSpPr>
            <a:spLocks noChangeArrowheads="1"/>
          </p:cNvSpPr>
          <p:nvPr/>
        </p:nvSpPr>
        <p:spPr bwMode="auto">
          <a:xfrm>
            <a:off x="292100" y="2057400"/>
            <a:ext cx="5410200" cy="1749425"/>
          </a:xfrm>
          <a:prstGeom prst="wedgeRectCallout">
            <a:avLst>
              <a:gd name="adj1" fmla="val -54019"/>
              <a:gd name="adj2" fmla="val 16968"/>
            </a:avLst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3" tIns="45717" rIns="91433" bIns="45717" anchor="ctr">
            <a:spAutoFit/>
          </a:bodyPr>
          <a:lstStyle>
            <a:lvl1pPr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3600">
                <a:solidFill>
                  <a:schemeClr val="tx2"/>
                </a:solidFill>
                <a:latin typeface="Times New Roman" pitchFamily="18" charset="0"/>
              </a:rPr>
              <a:t>Please give me feedback</a:t>
            </a:r>
            <a:br>
              <a:rPr lang="en-US" altLang="en-US" sz="360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altLang="en-US" sz="3600">
                <a:solidFill>
                  <a:schemeClr val="tx2"/>
                </a:solidFill>
                <a:latin typeface="Times New Roman" pitchFamily="18" charset="0"/>
              </a:rPr>
              <a:t>so that I can better serve you.</a:t>
            </a:r>
            <a:endParaRPr lang="en-US" altLang="en-US" sz="2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60110" name="AutoShape 14"/>
          <p:cNvSpPr>
            <a:spLocks noChangeArrowheads="1"/>
          </p:cNvSpPr>
          <p:nvPr/>
        </p:nvSpPr>
        <p:spPr bwMode="auto">
          <a:xfrm>
            <a:off x="381000" y="4117975"/>
            <a:ext cx="5410200" cy="1749425"/>
          </a:xfrm>
          <a:prstGeom prst="wedgeRectCallout">
            <a:avLst>
              <a:gd name="adj1" fmla="val -55694"/>
              <a:gd name="adj2" fmla="val -29583"/>
            </a:avLst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91433" tIns="45717" rIns="91433" bIns="45717" anchor="ctr">
            <a:spAutoFit/>
          </a:bodyPr>
          <a:lstStyle>
            <a:lvl1pPr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3600">
                <a:solidFill>
                  <a:schemeClr val="tx2"/>
                </a:solidFill>
                <a:latin typeface="Times New Roman" pitchFamily="18" charset="0"/>
              </a:rPr>
              <a:t>Thanks for the feedback that you have given me already.</a:t>
            </a:r>
            <a:endParaRPr lang="en-US" altLang="en-US" sz="240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06" grpId="0" animBg="1" autoUpdateAnimBg="0"/>
      <p:bldP spid="260110" grpId="0" animBg="1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66"/>
      </a:dk2>
      <a:lt2>
        <a:srgbClr val="FFFF00"/>
      </a:lt2>
      <a:accent1>
        <a:srgbClr val="FF9900"/>
      </a:accent1>
      <a:accent2>
        <a:srgbClr val="00FFFF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000066"/>
      </a:dk2>
      <a:lt2>
        <a:srgbClr val="FFFF00"/>
      </a:lt2>
      <a:accent1>
        <a:srgbClr val="FF9900"/>
      </a:accent1>
      <a:accent2>
        <a:srgbClr val="00FFFF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none">
        <a:spAutoFit/>
      </a:bodyPr>
      <a:lstStyle>
        <a:defPPr>
          <a:defRPr sz="2800" i="0" dirty="0" smtClean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CA" sz="30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i="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46681</TotalTime>
  <Words>5377</Words>
  <Application>Microsoft Office PowerPoint</Application>
  <PresentationFormat>On-screen Show (4:3)</PresentationFormat>
  <Paragraphs>816</Paragraphs>
  <Slides>43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 Rounded MT Bold</vt:lpstr>
      <vt:lpstr>Comic Sans MS</vt:lpstr>
      <vt:lpstr>Monotype Corsiva</vt:lpstr>
      <vt:lpstr>Symbol</vt:lpstr>
      <vt:lpstr>Times New Roman</vt:lpstr>
      <vt:lpstr>Default Design</vt:lpstr>
      <vt:lpstr>1_Default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York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</dc:title>
  <dc:creator>Jeff Edmonds</dc:creator>
  <cp:lastModifiedBy>Jeff Edmonds</cp:lastModifiedBy>
  <cp:revision>777</cp:revision>
  <dcterms:created xsi:type="dcterms:W3CDTF">2000-08-25T17:31:26Z</dcterms:created>
  <dcterms:modified xsi:type="dcterms:W3CDTF">2026-02-08T14:16:46Z</dcterms:modified>
</cp:coreProperties>
</file>