
<file path=[Content_Types].xml><?xml version="1.0" encoding="utf-8"?>
<Types xmlns="http://schemas.openxmlformats.org/package/2006/content-types">
  <Default Extension="bin" ContentType="application/vnd.openxmlformats-officedocument.oleObject"/>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4.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5.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6.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7.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8.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3648" r:id="rId1"/>
    <p:sldMasterId id="2147483733" r:id="rId2"/>
    <p:sldMasterId id="2147483741" r:id="rId3"/>
    <p:sldMasterId id="2147483758" r:id="rId4"/>
    <p:sldMasterId id="2147483772" r:id="rId5"/>
    <p:sldMasterId id="2147483781" r:id="rId6"/>
    <p:sldMasterId id="2147483786" r:id="rId7"/>
    <p:sldMasterId id="2147483792" r:id="rId8"/>
    <p:sldMasterId id="2147483805" r:id="rId9"/>
  </p:sldMasterIdLst>
  <p:notesMasterIdLst>
    <p:notesMasterId r:id="rId162"/>
  </p:notesMasterIdLst>
  <p:handoutMasterIdLst>
    <p:handoutMasterId r:id="rId163"/>
  </p:handoutMasterIdLst>
  <p:sldIdLst>
    <p:sldId id="1383" r:id="rId10"/>
    <p:sldId id="2751" r:id="rId11"/>
    <p:sldId id="2440" r:id="rId12"/>
    <p:sldId id="2735" r:id="rId13"/>
    <p:sldId id="2745" r:id="rId14"/>
    <p:sldId id="2737" r:id="rId15"/>
    <p:sldId id="563" r:id="rId16"/>
    <p:sldId id="2731" r:id="rId17"/>
    <p:sldId id="2742" r:id="rId18"/>
    <p:sldId id="2739" r:id="rId19"/>
    <p:sldId id="2736" r:id="rId20"/>
    <p:sldId id="2733" r:id="rId21"/>
    <p:sldId id="2744" r:id="rId22"/>
    <p:sldId id="2741" r:id="rId23"/>
    <p:sldId id="2743" r:id="rId24"/>
    <p:sldId id="2746" r:id="rId25"/>
    <p:sldId id="2747" r:id="rId26"/>
    <p:sldId id="2182" r:id="rId27"/>
    <p:sldId id="2749" r:id="rId28"/>
    <p:sldId id="513" r:id="rId29"/>
    <p:sldId id="508" r:id="rId30"/>
    <p:sldId id="516" r:id="rId31"/>
    <p:sldId id="514" r:id="rId32"/>
    <p:sldId id="559" r:id="rId33"/>
    <p:sldId id="560" r:id="rId34"/>
    <p:sldId id="2180" r:id="rId35"/>
    <p:sldId id="561" r:id="rId36"/>
    <p:sldId id="2181" r:id="rId37"/>
    <p:sldId id="565" r:id="rId38"/>
    <p:sldId id="549" r:id="rId39"/>
    <p:sldId id="353" r:id="rId40"/>
    <p:sldId id="354" r:id="rId41"/>
    <p:sldId id="351" r:id="rId42"/>
    <p:sldId id="352" r:id="rId43"/>
    <p:sldId id="522" r:id="rId44"/>
    <p:sldId id="523" r:id="rId45"/>
    <p:sldId id="524" r:id="rId46"/>
    <p:sldId id="526" r:id="rId47"/>
    <p:sldId id="538" r:id="rId48"/>
    <p:sldId id="528" r:id="rId49"/>
    <p:sldId id="2176" r:id="rId50"/>
    <p:sldId id="532" r:id="rId51"/>
    <p:sldId id="533" r:id="rId52"/>
    <p:sldId id="556" r:id="rId53"/>
    <p:sldId id="557" r:id="rId54"/>
    <p:sldId id="597" r:id="rId55"/>
    <p:sldId id="2441" r:id="rId56"/>
    <p:sldId id="2748" r:id="rId57"/>
    <p:sldId id="693" r:id="rId58"/>
    <p:sldId id="599" r:id="rId59"/>
    <p:sldId id="600" r:id="rId60"/>
    <p:sldId id="601" r:id="rId61"/>
    <p:sldId id="567" r:id="rId62"/>
    <p:sldId id="604" r:id="rId63"/>
    <p:sldId id="603" r:id="rId64"/>
    <p:sldId id="2443" r:id="rId65"/>
    <p:sldId id="2444" r:id="rId66"/>
    <p:sldId id="2438" r:id="rId67"/>
    <p:sldId id="2449" r:id="rId68"/>
    <p:sldId id="2445" r:id="rId69"/>
    <p:sldId id="2446" r:id="rId70"/>
    <p:sldId id="2447" r:id="rId71"/>
    <p:sldId id="2448" r:id="rId72"/>
    <p:sldId id="2714" r:id="rId73"/>
    <p:sldId id="2439" r:id="rId74"/>
    <p:sldId id="2762" r:id="rId75"/>
    <p:sldId id="2767" r:id="rId76"/>
    <p:sldId id="2764" r:id="rId77"/>
    <p:sldId id="2765" r:id="rId78"/>
    <p:sldId id="2771" r:id="rId79"/>
    <p:sldId id="2768" r:id="rId80"/>
    <p:sldId id="2769" r:id="rId81"/>
    <p:sldId id="2770" r:id="rId82"/>
    <p:sldId id="2239" r:id="rId83"/>
    <p:sldId id="2240" r:id="rId84"/>
    <p:sldId id="2241" r:id="rId85"/>
    <p:sldId id="2002" r:id="rId86"/>
    <p:sldId id="2003" r:id="rId87"/>
    <p:sldId id="2004" r:id="rId88"/>
    <p:sldId id="2436" r:id="rId89"/>
    <p:sldId id="2435" r:id="rId90"/>
    <p:sldId id="2437" r:id="rId91"/>
    <p:sldId id="2760" r:id="rId92"/>
    <p:sldId id="2887" r:id="rId93"/>
    <p:sldId id="2888" r:id="rId94"/>
    <p:sldId id="2889" r:id="rId95"/>
    <p:sldId id="2894" r:id="rId96"/>
    <p:sldId id="2960" r:id="rId97"/>
    <p:sldId id="2892" r:id="rId98"/>
    <p:sldId id="2893" r:id="rId99"/>
    <p:sldId id="2547" r:id="rId100"/>
    <p:sldId id="2641" r:id="rId101"/>
    <p:sldId id="2209" r:id="rId102"/>
    <p:sldId id="847" r:id="rId103"/>
    <p:sldId id="2772" r:id="rId104"/>
    <p:sldId id="2774" r:id="rId105"/>
    <p:sldId id="2885" r:id="rId106"/>
    <p:sldId id="2707" r:id="rId107"/>
    <p:sldId id="1259" r:id="rId108"/>
    <p:sldId id="1261" r:id="rId109"/>
    <p:sldId id="2752" r:id="rId110"/>
    <p:sldId id="1262" r:id="rId111"/>
    <p:sldId id="2451" r:id="rId112"/>
    <p:sldId id="1117" r:id="rId113"/>
    <p:sldId id="1429" r:id="rId114"/>
    <p:sldId id="1431" r:id="rId115"/>
    <p:sldId id="2318" r:id="rId116"/>
    <p:sldId id="2319" r:id="rId117"/>
    <p:sldId id="2711" r:id="rId118"/>
    <p:sldId id="2715" r:id="rId119"/>
    <p:sldId id="1322" r:id="rId120"/>
    <p:sldId id="1517" r:id="rId121"/>
    <p:sldId id="2152" r:id="rId122"/>
    <p:sldId id="2712" r:id="rId123"/>
    <p:sldId id="2165" r:id="rId124"/>
    <p:sldId id="2166" r:id="rId125"/>
    <p:sldId id="2713" r:id="rId126"/>
    <p:sldId id="2168" r:id="rId127"/>
    <p:sldId id="2169" r:id="rId128"/>
    <p:sldId id="2170" r:id="rId129"/>
    <p:sldId id="2491" r:id="rId130"/>
    <p:sldId id="2497" r:id="rId131"/>
    <p:sldId id="2612" r:id="rId132"/>
    <p:sldId id="2490" r:id="rId133"/>
    <p:sldId id="2498" r:id="rId134"/>
    <p:sldId id="2763" r:id="rId135"/>
    <p:sldId id="2906" r:id="rId136"/>
    <p:sldId id="2954" r:id="rId137"/>
    <p:sldId id="2955" r:id="rId138"/>
    <p:sldId id="2956" r:id="rId139"/>
    <p:sldId id="2957" r:id="rId140"/>
    <p:sldId id="2958" r:id="rId141"/>
    <p:sldId id="2959" r:id="rId142"/>
    <p:sldId id="2576" r:id="rId143"/>
    <p:sldId id="2432" r:id="rId144"/>
    <p:sldId id="2581" r:id="rId145"/>
    <p:sldId id="2726" r:id="rId146"/>
    <p:sldId id="2725" r:id="rId147"/>
    <p:sldId id="2717" r:id="rId148"/>
    <p:sldId id="2718" r:id="rId149"/>
    <p:sldId id="2730" r:id="rId150"/>
    <p:sldId id="1879" r:id="rId151"/>
    <p:sldId id="2719" r:id="rId152"/>
    <p:sldId id="2507" r:id="rId153"/>
    <p:sldId id="2721" r:id="rId154"/>
    <p:sldId id="1008" r:id="rId155"/>
    <p:sldId id="2722" r:id="rId156"/>
    <p:sldId id="2724" r:id="rId157"/>
    <p:sldId id="2723" r:id="rId158"/>
    <p:sldId id="2268" r:id="rId159"/>
    <p:sldId id="534" r:id="rId160"/>
    <p:sldId id="535" r:id="rId161"/>
  </p:sldIdLst>
  <p:sldSz cx="9144000" cy="6858000" type="screen4x3"/>
  <p:notesSz cx="6934200" cy="9120188"/>
  <p:defaultTextStyle>
    <a:defPPr>
      <a:defRPr lang="en-CA"/>
    </a:defPPr>
    <a:lvl1pPr algn="r" rtl="0" fontAlgn="base">
      <a:spcBef>
        <a:spcPct val="0"/>
      </a:spcBef>
      <a:spcAft>
        <a:spcPct val="0"/>
      </a:spcAft>
      <a:defRPr sz="3200" kern="1200">
        <a:solidFill>
          <a:schemeClr val="tx1"/>
        </a:solidFill>
        <a:latin typeface="Times New Roman" pitchFamily="18" charset="0"/>
        <a:ea typeface="+mn-ea"/>
        <a:cs typeface="+mn-cs"/>
      </a:defRPr>
    </a:lvl1pPr>
    <a:lvl2pPr marL="457200" algn="r" rtl="0" fontAlgn="base">
      <a:spcBef>
        <a:spcPct val="0"/>
      </a:spcBef>
      <a:spcAft>
        <a:spcPct val="0"/>
      </a:spcAft>
      <a:defRPr sz="3200" kern="1200">
        <a:solidFill>
          <a:schemeClr val="tx1"/>
        </a:solidFill>
        <a:latin typeface="Times New Roman" pitchFamily="18" charset="0"/>
        <a:ea typeface="+mn-ea"/>
        <a:cs typeface="+mn-cs"/>
      </a:defRPr>
    </a:lvl2pPr>
    <a:lvl3pPr marL="914400" algn="r" rtl="0" fontAlgn="base">
      <a:spcBef>
        <a:spcPct val="0"/>
      </a:spcBef>
      <a:spcAft>
        <a:spcPct val="0"/>
      </a:spcAft>
      <a:defRPr sz="3200" kern="1200">
        <a:solidFill>
          <a:schemeClr val="tx1"/>
        </a:solidFill>
        <a:latin typeface="Times New Roman" pitchFamily="18" charset="0"/>
        <a:ea typeface="+mn-ea"/>
        <a:cs typeface="+mn-cs"/>
      </a:defRPr>
    </a:lvl3pPr>
    <a:lvl4pPr marL="1371600" algn="r" rtl="0" fontAlgn="base">
      <a:spcBef>
        <a:spcPct val="0"/>
      </a:spcBef>
      <a:spcAft>
        <a:spcPct val="0"/>
      </a:spcAft>
      <a:defRPr sz="3200" kern="1200">
        <a:solidFill>
          <a:schemeClr val="tx1"/>
        </a:solidFill>
        <a:latin typeface="Times New Roman" pitchFamily="18" charset="0"/>
        <a:ea typeface="+mn-ea"/>
        <a:cs typeface="+mn-cs"/>
      </a:defRPr>
    </a:lvl4pPr>
    <a:lvl5pPr marL="1828800" algn="r" rtl="0" fontAlgn="base">
      <a:spcBef>
        <a:spcPct val="0"/>
      </a:spcBef>
      <a:spcAft>
        <a:spcPct val="0"/>
      </a:spcAft>
      <a:defRPr sz="3200" kern="1200">
        <a:solidFill>
          <a:schemeClr val="tx1"/>
        </a:solidFill>
        <a:latin typeface="Times New Roman" pitchFamily="18" charset="0"/>
        <a:ea typeface="+mn-ea"/>
        <a:cs typeface="+mn-cs"/>
      </a:defRPr>
    </a:lvl5pPr>
    <a:lvl6pPr marL="2286000" algn="l" defTabSz="914400" rtl="0" eaLnBrk="1" latinLnBrk="0" hangingPunct="1">
      <a:defRPr sz="3200" kern="1200">
        <a:solidFill>
          <a:schemeClr val="tx1"/>
        </a:solidFill>
        <a:latin typeface="Times New Roman" pitchFamily="18" charset="0"/>
        <a:ea typeface="+mn-ea"/>
        <a:cs typeface="+mn-cs"/>
      </a:defRPr>
    </a:lvl6pPr>
    <a:lvl7pPr marL="2743200" algn="l" defTabSz="914400" rtl="0" eaLnBrk="1" latinLnBrk="0" hangingPunct="1">
      <a:defRPr sz="3200" kern="1200">
        <a:solidFill>
          <a:schemeClr val="tx1"/>
        </a:solidFill>
        <a:latin typeface="Times New Roman" pitchFamily="18" charset="0"/>
        <a:ea typeface="+mn-ea"/>
        <a:cs typeface="+mn-cs"/>
      </a:defRPr>
    </a:lvl7pPr>
    <a:lvl8pPr marL="3200400" algn="l" defTabSz="914400" rtl="0" eaLnBrk="1" latinLnBrk="0" hangingPunct="1">
      <a:defRPr sz="3200" kern="1200">
        <a:solidFill>
          <a:schemeClr val="tx1"/>
        </a:solidFill>
        <a:latin typeface="Times New Roman" pitchFamily="18" charset="0"/>
        <a:ea typeface="+mn-ea"/>
        <a:cs typeface="+mn-cs"/>
      </a:defRPr>
    </a:lvl8pPr>
    <a:lvl9pPr marL="3657600" algn="l" defTabSz="914400" rtl="0" eaLnBrk="1" latinLnBrk="0" hangingPunct="1">
      <a:defRPr sz="32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33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66"/>
    <a:srgbClr val="66FF66"/>
    <a:srgbClr val="D9D9D9"/>
    <a:srgbClr val="D60093"/>
    <a:srgbClr val="FF00FF"/>
    <a:srgbClr val="FF9900"/>
    <a:srgbClr val="FFDECB"/>
    <a:srgbClr val="996600"/>
    <a:srgbClr val="4D020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589" autoAdjust="0"/>
    <p:restoredTop sz="94571" autoAdjust="0"/>
  </p:normalViewPr>
  <p:slideViewPr>
    <p:cSldViewPr>
      <p:cViewPr varScale="1">
        <p:scale>
          <a:sx n="72" d="100"/>
          <a:sy n="72" d="100"/>
        </p:scale>
        <p:origin x="954" y="78"/>
      </p:cViewPr>
      <p:guideLst>
        <p:guide orient="horz" pos="3360"/>
        <p:guide pos="2880"/>
      </p:guideLst>
    </p:cSldViewPr>
  </p:slideViewPr>
  <p:outlineViewPr>
    <p:cViewPr>
      <p:scale>
        <a:sx n="33" d="100"/>
        <a:sy n="33" d="100"/>
      </p:scale>
      <p:origin x="0" y="0"/>
    </p:cViewPr>
    <p:sldLst>
      <p:sld r:id="rId1" collapse="1"/>
      <p:sld r:id="rId2" collapse="1"/>
      <p:sld r:id="rId3" collapse="1"/>
      <p:sld r:id="rId4" collapse="1"/>
      <p:sld r:id="rId5" collapse="1"/>
    </p:sldLst>
  </p:outlin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117" Type="http://schemas.openxmlformats.org/officeDocument/2006/relationships/slide" Target="slides/slide108.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slide" Target="slides/slide59.xml"/><Relationship Id="rId84" Type="http://schemas.openxmlformats.org/officeDocument/2006/relationships/slide" Target="slides/slide75.xml"/><Relationship Id="rId89" Type="http://schemas.openxmlformats.org/officeDocument/2006/relationships/slide" Target="slides/slide80.xml"/><Relationship Id="rId112" Type="http://schemas.openxmlformats.org/officeDocument/2006/relationships/slide" Target="slides/slide103.xml"/><Relationship Id="rId133" Type="http://schemas.openxmlformats.org/officeDocument/2006/relationships/slide" Target="slides/slide124.xml"/><Relationship Id="rId138" Type="http://schemas.openxmlformats.org/officeDocument/2006/relationships/slide" Target="slides/slide129.xml"/><Relationship Id="rId154" Type="http://schemas.openxmlformats.org/officeDocument/2006/relationships/slide" Target="slides/slide145.xml"/><Relationship Id="rId159" Type="http://schemas.openxmlformats.org/officeDocument/2006/relationships/slide" Target="slides/slide150.xml"/><Relationship Id="rId16" Type="http://schemas.openxmlformats.org/officeDocument/2006/relationships/slide" Target="slides/slide7.xml"/><Relationship Id="rId107" Type="http://schemas.openxmlformats.org/officeDocument/2006/relationships/slide" Target="slides/slide98.xml"/><Relationship Id="rId11" Type="http://schemas.openxmlformats.org/officeDocument/2006/relationships/slide" Target="slides/slide2.xml"/><Relationship Id="rId32" Type="http://schemas.openxmlformats.org/officeDocument/2006/relationships/slide" Target="slides/slide23.xml"/><Relationship Id="rId37" Type="http://schemas.openxmlformats.org/officeDocument/2006/relationships/slide" Target="slides/slide28.xml"/><Relationship Id="rId53" Type="http://schemas.openxmlformats.org/officeDocument/2006/relationships/slide" Target="slides/slide44.xml"/><Relationship Id="rId58" Type="http://schemas.openxmlformats.org/officeDocument/2006/relationships/slide" Target="slides/slide49.xml"/><Relationship Id="rId74" Type="http://schemas.openxmlformats.org/officeDocument/2006/relationships/slide" Target="slides/slide65.xml"/><Relationship Id="rId79" Type="http://schemas.openxmlformats.org/officeDocument/2006/relationships/slide" Target="slides/slide70.xml"/><Relationship Id="rId102" Type="http://schemas.openxmlformats.org/officeDocument/2006/relationships/slide" Target="slides/slide93.xml"/><Relationship Id="rId123" Type="http://schemas.openxmlformats.org/officeDocument/2006/relationships/slide" Target="slides/slide114.xml"/><Relationship Id="rId128" Type="http://schemas.openxmlformats.org/officeDocument/2006/relationships/slide" Target="slides/slide119.xml"/><Relationship Id="rId144" Type="http://schemas.openxmlformats.org/officeDocument/2006/relationships/slide" Target="slides/slide135.xml"/><Relationship Id="rId149" Type="http://schemas.openxmlformats.org/officeDocument/2006/relationships/slide" Target="slides/slide140.xml"/><Relationship Id="rId5" Type="http://schemas.openxmlformats.org/officeDocument/2006/relationships/slideMaster" Target="slideMasters/slideMaster5.xml"/><Relationship Id="rId90" Type="http://schemas.openxmlformats.org/officeDocument/2006/relationships/slide" Target="slides/slide81.xml"/><Relationship Id="rId95" Type="http://schemas.openxmlformats.org/officeDocument/2006/relationships/slide" Target="slides/slide86.xml"/><Relationship Id="rId160" Type="http://schemas.openxmlformats.org/officeDocument/2006/relationships/slide" Target="slides/slide151.xml"/><Relationship Id="rId165" Type="http://schemas.openxmlformats.org/officeDocument/2006/relationships/viewProps" Target="viewProps.xml"/><Relationship Id="rId22" Type="http://schemas.openxmlformats.org/officeDocument/2006/relationships/slide" Target="slides/slide13.xml"/><Relationship Id="rId27" Type="http://schemas.openxmlformats.org/officeDocument/2006/relationships/slide" Target="slides/slide18.xml"/><Relationship Id="rId43" Type="http://schemas.openxmlformats.org/officeDocument/2006/relationships/slide" Target="slides/slide34.xml"/><Relationship Id="rId48" Type="http://schemas.openxmlformats.org/officeDocument/2006/relationships/slide" Target="slides/slide39.xml"/><Relationship Id="rId64" Type="http://schemas.openxmlformats.org/officeDocument/2006/relationships/slide" Target="slides/slide55.xml"/><Relationship Id="rId69" Type="http://schemas.openxmlformats.org/officeDocument/2006/relationships/slide" Target="slides/slide60.xml"/><Relationship Id="rId113" Type="http://schemas.openxmlformats.org/officeDocument/2006/relationships/slide" Target="slides/slide104.xml"/><Relationship Id="rId118" Type="http://schemas.openxmlformats.org/officeDocument/2006/relationships/slide" Target="slides/slide109.xml"/><Relationship Id="rId134" Type="http://schemas.openxmlformats.org/officeDocument/2006/relationships/slide" Target="slides/slide125.xml"/><Relationship Id="rId139" Type="http://schemas.openxmlformats.org/officeDocument/2006/relationships/slide" Target="slides/slide130.xml"/><Relationship Id="rId80" Type="http://schemas.openxmlformats.org/officeDocument/2006/relationships/slide" Target="slides/slide71.xml"/><Relationship Id="rId85" Type="http://schemas.openxmlformats.org/officeDocument/2006/relationships/slide" Target="slides/slide76.xml"/><Relationship Id="rId150" Type="http://schemas.openxmlformats.org/officeDocument/2006/relationships/slide" Target="slides/slide141.xml"/><Relationship Id="rId155" Type="http://schemas.openxmlformats.org/officeDocument/2006/relationships/slide" Target="slides/slide146.xml"/><Relationship Id="rId12" Type="http://schemas.openxmlformats.org/officeDocument/2006/relationships/slide" Target="slides/slide3.xml"/><Relationship Id="rId17" Type="http://schemas.openxmlformats.org/officeDocument/2006/relationships/slide" Target="slides/slide8.xml"/><Relationship Id="rId33" Type="http://schemas.openxmlformats.org/officeDocument/2006/relationships/slide" Target="slides/slide24.xml"/><Relationship Id="rId38" Type="http://schemas.openxmlformats.org/officeDocument/2006/relationships/slide" Target="slides/slide29.xml"/><Relationship Id="rId59" Type="http://schemas.openxmlformats.org/officeDocument/2006/relationships/slide" Target="slides/slide50.xml"/><Relationship Id="rId103" Type="http://schemas.openxmlformats.org/officeDocument/2006/relationships/slide" Target="slides/slide94.xml"/><Relationship Id="rId108" Type="http://schemas.openxmlformats.org/officeDocument/2006/relationships/slide" Target="slides/slide99.xml"/><Relationship Id="rId124" Type="http://schemas.openxmlformats.org/officeDocument/2006/relationships/slide" Target="slides/slide115.xml"/><Relationship Id="rId129" Type="http://schemas.openxmlformats.org/officeDocument/2006/relationships/slide" Target="slides/slide120.xml"/><Relationship Id="rId54" Type="http://schemas.openxmlformats.org/officeDocument/2006/relationships/slide" Target="slides/slide45.xml"/><Relationship Id="rId70" Type="http://schemas.openxmlformats.org/officeDocument/2006/relationships/slide" Target="slides/slide61.xml"/><Relationship Id="rId75" Type="http://schemas.openxmlformats.org/officeDocument/2006/relationships/slide" Target="slides/slide66.xml"/><Relationship Id="rId91" Type="http://schemas.openxmlformats.org/officeDocument/2006/relationships/slide" Target="slides/slide82.xml"/><Relationship Id="rId96" Type="http://schemas.openxmlformats.org/officeDocument/2006/relationships/slide" Target="slides/slide87.xml"/><Relationship Id="rId140" Type="http://schemas.openxmlformats.org/officeDocument/2006/relationships/slide" Target="slides/slide131.xml"/><Relationship Id="rId145" Type="http://schemas.openxmlformats.org/officeDocument/2006/relationships/slide" Target="slides/slide136.xml"/><Relationship Id="rId161" Type="http://schemas.openxmlformats.org/officeDocument/2006/relationships/slide" Target="slides/slide152.xml"/><Relationship Id="rId16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6" Type="http://schemas.openxmlformats.org/officeDocument/2006/relationships/slide" Target="slides/slide97.xml"/><Relationship Id="rId114" Type="http://schemas.openxmlformats.org/officeDocument/2006/relationships/slide" Target="slides/slide105.xml"/><Relationship Id="rId119" Type="http://schemas.openxmlformats.org/officeDocument/2006/relationships/slide" Target="slides/slide110.xml"/><Relationship Id="rId127" Type="http://schemas.openxmlformats.org/officeDocument/2006/relationships/slide" Target="slides/slide11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slide" Target="slides/slide64.xml"/><Relationship Id="rId78" Type="http://schemas.openxmlformats.org/officeDocument/2006/relationships/slide" Target="slides/slide69.xml"/><Relationship Id="rId81" Type="http://schemas.openxmlformats.org/officeDocument/2006/relationships/slide" Target="slides/slide72.xml"/><Relationship Id="rId86" Type="http://schemas.openxmlformats.org/officeDocument/2006/relationships/slide" Target="slides/slide77.xml"/><Relationship Id="rId94" Type="http://schemas.openxmlformats.org/officeDocument/2006/relationships/slide" Target="slides/slide85.xml"/><Relationship Id="rId99" Type="http://schemas.openxmlformats.org/officeDocument/2006/relationships/slide" Target="slides/slide90.xml"/><Relationship Id="rId101" Type="http://schemas.openxmlformats.org/officeDocument/2006/relationships/slide" Target="slides/slide92.xml"/><Relationship Id="rId122" Type="http://schemas.openxmlformats.org/officeDocument/2006/relationships/slide" Target="slides/slide113.xml"/><Relationship Id="rId130" Type="http://schemas.openxmlformats.org/officeDocument/2006/relationships/slide" Target="slides/slide121.xml"/><Relationship Id="rId135" Type="http://schemas.openxmlformats.org/officeDocument/2006/relationships/slide" Target="slides/slide126.xml"/><Relationship Id="rId143" Type="http://schemas.openxmlformats.org/officeDocument/2006/relationships/slide" Target="slides/slide134.xml"/><Relationship Id="rId148" Type="http://schemas.openxmlformats.org/officeDocument/2006/relationships/slide" Target="slides/slide139.xml"/><Relationship Id="rId151" Type="http://schemas.openxmlformats.org/officeDocument/2006/relationships/slide" Target="slides/slide142.xml"/><Relationship Id="rId156" Type="http://schemas.openxmlformats.org/officeDocument/2006/relationships/slide" Target="slides/slide147.xml"/><Relationship Id="rId164"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109" Type="http://schemas.openxmlformats.org/officeDocument/2006/relationships/slide" Target="slides/slide10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slide" Target="slides/slide67.xml"/><Relationship Id="rId97" Type="http://schemas.openxmlformats.org/officeDocument/2006/relationships/slide" Target="slides/slide88.xml"/><Relationship Id="rId104" Type="http://schemas.openxmlformats.org/officeDocument/2006/relationships/slide" Target="slides/slide95.xml"/><Relationship Id="rId120" Type="http://schemas.openxmlformats.org/officeDocument/2006/relationships/slide" Target="slides/slide111.xml"/><Relationship Id="rId125" Type="http://schemas.openxmlformats.org/officeDocument/2006/relationships/slide" Target="slides/slide116.xml"/><Relationship Id="rId141" Type="http://schemas.openxmlformats.org/officeDocument/2006/relationships/slide" Target="slides/slide132.xml"/><Relationship Id="rId146" Type="http://schemas.openxmlformats.org/officeDocument/2006/relationships/slide" Target="slides/slide137.xml"/><Relationship Id="rId167"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slide" Target="slides/slide62.xml"/><Relationship Id="rId92" Type="http://schemas.openxmlformats.org/officeDocument/2006/relationships/slide" Target="slides/slide83.xml"/><Relationship Id="rId162"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0.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slide" Target="slides/slide57.xml"/><Relationship Id="rId87" Type="http://schemas.openxmlformats.org/officeDocument/2006/relationships/slide" Target="slides/slide78.xml"/><Relationship Id="rId110" Type="http://schemas.openxmlformats.org/officeDocument/2006/relationships/slide" Target="slides/slide101.xml"/><Relationship Id="rId115" Type="http://schemas.openxmlformats.org/officeDocument/2006/relationships/slide" Target="slides/slide106.xml"/><Relationship Id="rId131" Type="http://schemas.openxmlformats.org/officeDocument/2006/relationships/slide" Target="slides/slide122.xml"/><Relationship Id="rId136" Type="http://schemas.openxmlformats.org/officeDocument/2006/relationships/slide" Target="slides/slide127.xml"/><Relationship Id="rId157" Type="http://schemas.openxmlformats.org/officeDocument/2006/relationships/slide" Target="slides/slide148.xml"/><Relationship Id="rId61" Type="http://schemas.openxmlformats.org/officeDocument/2006/relationships/slide" Target="slides/slide52.xml"/><Relationship Id="rId82" Type="http://schemas.openxmlformats.org/officeDocument/2006/relationships/slide" Target="slides/slide73.xml"/><Relationship Id="rId152" Type="http://schemas.openxmlformats.org/officeDocument/2006/relationships/slide" Target="slides/slide143.xml"/><Relationship Id="rId19" Type="http://schemas.openxmlformats.org/officeDocument/2006/relationships/slide" Target="slides/slide10.xml"/><Relationship Id="rId14" Type="http://schemas.openxmlformats.org/officeDocument/2006/relationships/slide" Target="slides/slide5.xml"/><Relationship Id="rId30" Type="http://schemas.openxmlformats.org/officeDocument/2006/relationships/slide" Target="slides/slide21.xml"/><Relationship Id="rId35" Type="http://schemas.openxmlformats.org/officeDocument/2006/relationships/slide" Target="slides/slide26.xml"/><Relationship Id="rId56" Type="http://schemas.openxmlformats.org/officeDocument/2006/relationships/slide" Target="slides/slide47.xml"/><Relationship Id="rId77" Type="http://schemas.openxmlformats.org/officeDocument/2006/relationships/slide" Target="slides/slide68.xml"/><Relationship Id="rId100" Type="http://schemas.openxmlformats.org/officeDocument/2006/relationships/slide" Target="slides/slide91.xml"/><Relationship Id="rId105" Type="http://schemas.openxmlformats.org/officeDocument/2006/relationships/slide" Target="slides/slide96.xml"/><Relationship Id="rId126" Type="http://schemas.openxmlformats.org/officeDocument/2006/relationships/slide" Target="slides/slide117.xml"/><Relationship Id="rId147" Type="http://schemas.openxmlformats.org/officeDocument/2006/relationships/slide" Target="slides/slide138.xml"/><Relationship Id="rId8" Type="http://schemas.openxmlformats.org/officeDocument/2006/relationships/slideMaster" Target="slideMasters/slideMaster8.xml"/><Relationship Id="rId51" Type="http://schemas.openxmlformats.org/officeDocument/2006/relationships/slide" Target="slides/slide42.xml"/><Relationship Id="rId72" Type="http://schemas.openxmlformats.org/officeDocument/2006/relationships/slide" Target="slides/slide63.xml"/><Relationship Id="rId93" Type="http://schemas.openxmlformats.org/officeDocument/2006/relationships/slide" Target="slides/slide84.xml"/><Relationship Id="rId98" Type="http://schemas.openxmlformats.org/officeDocument/2006/relationships/slide" Target="slides/slide89.xml"/><Relationship Id="rId121" Type="http://schemas.openxmlformats.org/officeDocument/2006/relationships/slide" Target="slides/slide112.xml"/><Relationship Id="rId142" Type="http://schemas.openxmlformats.org/officeDocument/2006/relationships/slide" Target="slides/slide133.xml"/><Relationship Id="rId163" Type="http://schemas.openxmlformats.org/officeDocument/2006/relationships/handoutMaster" Target="handoutMasters/handoutMaster1.xml"/><Relationship Id="rId3" Type="http://schemas.openxmlformats.org/officeDocument/2006/relationships/slideMaster" Target="slideMasters/slideMaster3.xml"/><Relationship Id="rId25" Type="http://schemas.openxmlformats.org/officeDocument/2006/relationships/slide" Target="slides/slide16.xml"/><Relationship Id="rId46" Type="http://schemas.openxmlformats.org/officeDocument/2006/relationships/slide" Target="slides/slide37.xml"/><Relationship Id="rId67" Type="http://schemas.openxmlformats.org/officeDocument/2006/relationships/slide" Target="slides/slide58.xml"/><Relationship Id="rId116" Type="http://schemas.openxmlformats.org/officeDocument/2006/relationships/slide" Target="slides/slide107.xml"/><Relationship Id="rId137" Type="http://schemas.openxmlformats.org/officeDocument/2006/relationships/slide" Target="slides/slide128.xml"/><Relationship Id="rId158" Type="http://schemas.openxmlformats.org/officeDocument/2006/relationships/slide" Target="slides/slide149.xml"/><Relationship Id="rId20" Type="http://schemas.openxmlformats.org/officeDocument/2006/relationships/slide" Target="slides/slide11.xml"/><Relationship Id="rId41" Type="http://schemas.openxmlformats.org/officeDocument/2006/relationships/slide" Target="slides/slide32.xml"/><Relationship Id="rId62" Type="http://schemas.openxmlformats.org/officeDocument/2006/relationships/slide" Target="slides/slide53.xml"/><Relationship Id="rId83" Type="http://schemas.openxmlformats.org/officeDocument/2006/relationships/slide" Target="slides/slide74.xml"/><Relationship Id="rId88" Type="http://schemas.openxmlformats.org/officeDocument/2006/relationships/slide" Target="slides/slide79.xml"/><Relationship Id="rId111" Type="http://schemas.openxmlformats.org/officeDocument/2006/relationships/slide" Target="slides/slide102.xml"/><Relationship Id="rId132" Type="http://schemas.openxmlformats.org/officeDocument/2006/relationships/slide" Target="slides/slide123.xml"/><Relationship Id="rId153" Type="http://schemas.openxmlformats.org/officeDocument/2006/relationships/slide" Target="slides/slide144.xml"/></Relationships>
</file>

<file path=ppt/_rels/viewProps.xml.rels><?xml version="1.0" encoding="UTF-8" standalone="yes"?>
<Relationships xmlns="http://schemas.openxmlformats.org/package/2006/relationships"><Relationship Id="rId3" Type="http://schemas.openxmlformats.org/officeDocument/2006/relationships/slide" Target="slides/slide144.xml"/><Relationship Id="rId2" Type="http://schemas.openxmlformats.org/officeDocument/2006/relationships/slide" Target="slides/slide32.xml"/><Relationship Id="rId1" Type="http://schemas.openxmlformats.org/officeDocument/2006/relationships/slide" Target="slides/slide1.xml"/><Relationship Id="rId5" Type="http://schemas.openxmlformats.org/officeDocument/2006/relationships/slide" Target="slides/slide146.xml"/><Relationship Id="rId4" Type="http://schemas.openxmlformats.org/officeDocument/2006/relationships/slide" Target="slides/slide14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5.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60.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60.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60.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vl1pPr>
          </a:lstStyle>
          <a:p>
            <a:pPr>
              <a:defRPr/>
            </a:pPr>
            <a:endParaRPr lang="en-CA"/>
          </a:p>
        </p:txBody>
      </p:sp>
      <p:sp>
        <p:nvSpPr>
          <p:cNvPr id="130051" name="Rectangle 3"/>
          <p:cNvSpPr>
            <a:spLocks noGrp="1" noChangeArrowheads="1"/>
          </p:cNvSpPr>
          <p:nvPr>
            <p:ph type="dt" sz="quarter" idx="1"/>
          </p:nvPr>
        </p:nvSpPr>
        <p:spPr bwMode="auto">
          <a:xfrm>
            <a:off x="3929063" y="0"/>
            <a:ext cx="3005137"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CA"/>
          </a:p>
        </p:txBody>
      </p:sp>
      <p:sp>
        <p:nvSpPr>
          <p:cNvPr id="130052" name="Rectangle 4"/>
          <p:cNvSpPr>
            <a:spLocks noGrp="1" noChangeArrowheads="1"/>
          </p:cNvSpPr>
          <p:nvPr>
            <p:ph type="ftr" sz="quarter" idx="2"/>
          </p:nvPr>
        </p:nvSpPr>
        <p:spPr bwMode="auto">
          <a:xfrm>
            <a:off x="0" y="8664575"/>
            <a:ext cx="3005138"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vl1pPr>
          </a:lstStyle>
          <a:p>
            <a:pPr>
              <a:defRPr/>
            </a:pPr>
            <a:endParaRPr lang="en-CA"/>
          </a:p>
        </p:txBody>
      </p:sp>
      <p:sp>
        <p:nvSpPr>
          <p:cNvPr id="130053" name="Rectangle 5"/>
          <p:cNvSpPr>
            <a:spLocks noGrp="1" noChangeArrowheads="1"/>
          </p:cNvSpPr>
          <p:nvPr>
            <p:ph type="sldNum" sz="quarter" idx="3"/>
          </p:nvPr>
        </p:nvSpPr>
        <p:spPr bwMode="auto">
          <a:xfrm>
            <a:off x="3929063" y="8664575"/>
            <a:ext cx="3005137"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fld id="{124D8B43-BAEB-4C0F-BC20-7823DDE87593}" type="slidenum">
              <a:rPr lang="en-CA"/>
              <a:pPr>
                <a:defRPr/>
              </a:pPr>
              <a:t>‹#›</a:t>
            </a:fld>
            <a:endParaRPr lang="en-CA"/>
          </a:p>
        </p:txBody>
      </p:sp>
    </p:spTree>
    <p:extLst>
      <p:ext uri="{BB962C8B-B14F-4D97-AF65-F5344CB8AC3E}">
        <p14:creationId xmlns:p14="http://schemas.microsoft.com/office/powerpoint/2010/main" val="187081760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62"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vl1pPr>
          </a:lstStyle>
          <a:p>
            <a:pPr>
              <a:defRPr/>
            </a:pPr>
            <a:endParaRPr lang="en-CA"/>
          </a:p>
        </p:txBody>
      </p:sp>
      <p:sp>
        <p:nvSpPr>
          <p:cNvPr id="808963" name="Rectangle 3"/>
          <p:cNvSpPr>
            <a:spLocks noGrp="1" noChangeArrowheads="1"/>
          </p:cNvSpPr>
          <p:nvPr>
            <p:ph type="dt" idx="1"/>
          </p:nvPr>
        </p:nvSpPr>
        <p:spPr bwMode="auto">
          <a:xfrm>
            <a:off x="3927475"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CA"/>
          </a:p>
        </p:txBody>
      </p:sp>
      <p:sp>
        <p:nvSpPr>
          <p:cNvPr id="153604" name="Rectangle 4"/>
          <p:cNvSpPr>
            <a:spLocks noGrp="1" noRot="1" noChangeAspect="1" noChangeArrowheads="1" noTextEdit="1"/>
          </p:cNvSpPr>
          <p:nvPr>
            <p:ph type="sldImg" idx="2"/>
          </p:nvPr>
        </p:nvSpPr>
        <p:spPr bwMode="auto">
          <a:xfrm>
            <a:off x="1187450" y="684213"/>
            <a:ext cx="4559300" cy="34194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65" name="Rectangle 5"/>
          <p:cNvSpPr>
            <a:spLocks noGrp="1" noChangeArrowheads="1"/>
          </p:cNvSpPr>
          <p:nvPr>
            <p:ph type="body" sz="quarter" idx="3"/>
          </p:nvPr>
        </p:nvSpPr>
        <p:spPr bwMode="auto">
          <a:xfrm>
            <a:off x="693738" y="4332288"/>
            <a:ext cx="5546725" cy="41036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808966" name="Rectangle 6"/>
          <p:cNvSpPr>
            <a:spLocks noGrp="1" noChangeArrowheads="1"/>
          </p:cNvSpPr>
          <p:nvPr>
            <p:ph type="ftr" sz="quarter" idx="4"/>
          </p:nvPr>
        </p:nvSpPr>
        <p:spPr bwMode="auto">
          <a:xfrm>
            <a:off x="0" y="8662988"/>
            <a:ext cx="3005138" cy="45561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vl1pPr>
          </a:lstStyle>
          <a:p>
            <a:pPr>
              <a:defRPr/>
            </a:pPr>
            <a:endParaRPr lang="en-CA"/>
          </a:p>
        </p:txBody>
      </p:sp>
      <p:sp>
        <p:nvSpPr>
          <p:cNvPr id="808967" name="Rectangle 7"/>
          <p:cNvSpPr>
            <a:spLocks noGrp="1" noChangeArrowheads="1"/>
          </p:cNvSpPr>
          <p:nvPr>
            <p:ph type="sldNum" sz="quarter" idx="5"/>
          </p:nvPr>
        </p:nvSpPr>
        <p:spPr bwMode="auto">
          <a:xfrm>
            <a:off x="3927475" y="8662988"/>
            <a:ext cx="3005138" cy="45561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fld id="{A1D717B2-2470-4192-B072-B1976093DE8A}" type="slidenum">
              <a:rPr lang="en-CA"/>
              <a:pPr>
                <a:defRPr/>
              </a:pPr>
              <a:t>‹#›</a:t>
            </a:fld>
            <a:endParaRPr lang="en-CA"/>
          </a:p>
        </p:txBody>
      </p:sp>
    </p:spTree>
    <p:extLst>
      <p:ext uri="{BB962C8B-B14F-4D97-AF65-F5344CB8AC3E}">
        <p14:creationId xmlns:p14="http://schemas.microsoft.com/office/powerpoint/2010/main" val="122632145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E53B2B25-4FAA-4FE1-8B2F-ED8A60EDB91F}" type="slidenum">
              <a:rPr lang="en-CA" altLang="en-US" smtClean="0"/>
              <a:pPr algn="r" eaLnBrk="1" hangingPunct="1">
                <a:spcBef>
                  <a:spcPct val="0"/>
                </a:spcBef>
              </a:pPr>
              <a:t>1</a:t>
            </a:fld>
            <a:endParaRPr lang="en-CA" altLang="en-US"/>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3467581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6834750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C93BD4-AE6B-4CB1-886D-B1AE8AE6400B}"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9881174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8606605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3494440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266070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144</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8059400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FA971F8-4AA6-4D0A-AA8E-AADC735F1D4F}" type="slidenum">
              <a:rPr lang="en-US" altLang="en-US" smtClean="0"/>
              <a:pPr eaLnBrk="1" hangingPunct="1">
                <a:spcBef>
                  <a:spcPct val="50000"/>
                </a:spcBef>
              </a:pPr>
              <a:t>145</a:t>
            </a:fld>
            <a:endParaRPr lang="en-US" altLang="en-US"/>
          </a:p>
        </p:txBody>
      </p:sp>
      <p:sp>
        <p:nvSpPr>
          <p:cNvPr id="551939" name="Rectangle 2"/>
          <p:cNvSpPr>
            <a:spLocks noGrp="1" noRot="1" noChangeAspect="1" noChangeArrowheads="1" noTextEdit="1"/>
          </p:cNvSpPr>
          <p:nvPr>
            <p:ph type="sldImg"/>
          </p:nvPr>
        </p:nvSpPr>
        <p:spPr>
          <a:ln/>
        </p:spPr>
      </p:sp>
      <p:sp>
        <p:nvSpPr>
          <p:cNvPr id="551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9792562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182B5D6-2A29-49D4-A544-802C72A485B4}"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146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28387" name="Rectangle 2"/>
          <p:cNvSpPr>
            <a:spLocks noGrp="1" noRot="1" noChangeAspect="1" noChangeArrowheads="1" noTextEdit="1"/>
          </p:cNvSpPr>
          <p:nvPr>
            <p:ph type="sldImg"/>
          </p:nvPr>
        </p:nvSpPr>
        <p:spPr>
          <a:ln/>
        </p:spPr>
      </p:sp>
      <p:sp>
        <p:nvSpPr>
          <p:cNvPr id="5283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53076B6-109B-4DF5-AC0D-6F3A1301FF7C}"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151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9795828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EBC4E11-CBFD-4E97-B936-15669E944B9C}"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152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691763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869197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9470268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085694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1105125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8050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314708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031314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91EEB5C4-D748-4885-AF1C-1D562C86750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160131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18363FC-DDED-4250-BE0A-CEAF962FD77C}"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3795"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741500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5246756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9D7E2A97-1846-4F8A-8A50-6F27D243CCB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4819" name="Rectangle 2"/>
          <p:cNvSpPr>
            <a:spLocks noGrp="1" noRot="1" noChangeAspect="1" noChangeArrowheads="1" noTextEdit="1"/>
          </p:cNvSpPr>
          <p:nvPr>
            <p:ph type="sldImg"/>
          </p:nvPr>
        </p:nvSpPr>
        <p:spPr>
          <a:ln/>
        </p:spPr>
      </p:sp>
      <p:sp>
        <p:nvSpPr>
          <p:cNvPr id="34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630733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9ED7AB1F-6638-4D68-9433-ACC843D86F4F}"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0052808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207FBFA-D36F-45BC-98F4-FBED5081C776}"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8915" name="Rectangle 2"/>
          <p:cNvSpPr>
            <a:spLocks noGrp="1" noRot="1" noChangeAspect="1" noChangeArrowheads="1" noTextEdit="1"/>
          </p:cNvSpPr>
          <p:nvPr>
            <p:ph type="sldImg"/>
          </p:nvPr>
        </p:nvSpPr>
        <p:spPr>
          <a:ln/>
        </p:spPr>
      </p:sp>
      <p:sp>
        <p:nvSpPr>
          <p:cNvPr id="38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7528850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5FA2A76-2720-4FB1-B2C0-6E975C6FA6EC}"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590393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D29F8D-1C46-42EC-A6E5-25E4C52A651D}"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0963" name="Rectangle 2"/>
          <p:cNvSpPr>
            <a:spLocks noGrp="1" noRot="1" noChangeAspect="1" noChangeArrowheads="1" noTextEdit="1"/>
          </p:cNvSpPr>
          <p:nvPr>
            <p:ph type="sldImg"/>
          </p:nvPr>
        </p:nvSpPr>
        <p:spPr>
          <a:ln/>
        </p:spPr>
      </p:sp>
      <p:sp>
        <p:nvSpPr>
          <p:cNvPr id="409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txBox="1">
            <a:spLocks noGrp="1" noChangeArrowheads="1"/>
          </p:cNvSpPr>
          <p:nvPr/>
        </p:nvSpPr>
        <p:spPr bwMode="auto">
          <a:xfrm>
            <a:off x="3929063" y="8664575"/>
            <a:ext cx="3005137"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9BA58C68-5E72-49B3-B5BF-4A5777720C27}"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D64FD411-F833-47A8-80EB-0D9472FCABB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E4A6DFBB-0D3A-445A-A3AD-82848B8AB340}"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44508F81-D92F-4B18-BE45-64E8911CB91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7055908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40351402-32BF-4B3E-806C-EA97529ADF4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8AC4F92-FBE7-44B9-A501-F106FA50DB63}"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2C7E3F2-C9D3-4EDA-8ADB-D3C69A195D5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47C3C36A-75E4-4C43-AF30-CD7A0C31997D}"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7AEBCBC-4466-47C2-A478-60B0A1FBD14F}"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29EB0868-0235-4FB3-89FF-6EE0A66E3B9C}"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20A47AB8-F26C-4D45-826D-1C5ED408662A}"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5361AEC-60DD-45F2-8AC1-EB1BD14B6A0F}"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B4C1143C-2785-403A-978E-567E47CBF44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D2A1EB4C-EC29-403E-BEA6-FCFE7DA41E2F}"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87836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txBox="1">
            <a:spLocks noGrp="1" noChangeArrowheads="1"/>
          </p:cNvSpPr>
          <p:nvPr/>
        </p:nvSpPr>
        <p:spPr bwMode="auto">
          <a:xfrm>
            <a:off x="3929063" y="8664575"/>
            <a:ext cx="3005137"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0CB5EF-FBE5-422C-8671-4294109CE1B7}"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txBox="1">
            <a:spLocks noGrp="1" noChangeArrowheads="1"/>
          </p:cNvSpPr>
          <p:nvPr/>
        </p:nvSpPr>
        <p:spPr bwMode="auto">
          <a:xfrm>
            <a:off x="3929063" y="8664575"/>
            <a:ext cx="3005137"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E2824C30-587E-4D19-AAD9-488B26E5D8CD}"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E6F1B9C-57CE-4529-8873-079867659CB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E6F1B9C-57CE-4529-8873-079867659CB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48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1296508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E6F1B9C-57CE-4529-8873-079867659CB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E6F1B9C-57CE-4529-8873-079867659CB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E6F1B9C-57CE-4529-8873-079867659CB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1F956B8-2D98-432B-8141-F4599AC1795C}"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1F956B8-2D98-432B-8141-F4599AC1795C}"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8E6F1B9C-57CE-4529-8873-079867659CB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55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611008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66867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16050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934035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329182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104892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650133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555782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4347841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2628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2536566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3030471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6519286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782831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1088586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5584005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6311169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4697262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BB367AB9-F7C5-4820-8202-848AB5B81D9A}" type="slidenum">
              <a:rPr lang="en-CA" altLang="en-US" smtClean="0"/>
              <a:pPr algn="r" eaLnBrk="1" hangingPunct="1">
                <a:spcBef>
                  <a:spcPct val="0"/>
                </a:spcBef>
              </a:pPr>
              <a:t>99</a:t>
            </a:fld>
            <a:endParaRPr lang="en-CA" altLang="en-US" dirty="0"/>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74414989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9EE75073-74B8-4A03-97A2-C761196C301D}" type="slidenum">
              <a:rPr lang="en-CA" altLang="en-US" smtClean="0"/>
              <a:pPr algn="r" eaLnBrk="1" hangingPunct="1">
                <a:spcBef>
                  <a:spcPct val="0"/>
                </a:spcBef>
              </a:pPr>
              <a:t>100</a:t>
            </a:fld>
            <a:endParaRPr lang="en-CA" altLang="en-US" dirty="0"/>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4211417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0185377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FFF66DF-A821-4CCA-A7FC-D539835AEB3C}" type="slidenum">
              <a:rPr lang="en-CA" altLang="en-US" smtClean="0"/>
              <a:pPr algn="r" eaLnBrk="1" hangingPunct="1">
                <a:spcBef>
                  <a:spcPct val="0"/>
                </a:spcBef>
              </a:pPr>
              <a:t>101</a:t>
            </a:fld>
            <a:endParaRPr lang="en-CA" altLang="en-US" dirty="0"/>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59450657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FFF66DF-A821-4CCA-A7FC-D539835AEB3C}" type="slidenum">
              <a:rPr lang="en-CA" altLang="en-US" smtClean="0"/>
              <a:pPr algn="r" eaLnBrk="1" hangingPunct="1">
                <a:spcBef>
                  <a:spcPct val="0"/>
                </a:spcBef>
              </a:pPr>
              <a:t>102</a:t>
            </a:fld>
            <a:endParaRPr lang="en-CA" altLang="en-US" dirty="0"/>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85107991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5E7DE1-0239-418E-A994-A9CC3801901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5E7DE1-0239-418E-A994-A9CC3801901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5126215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5E7DE1-0239-418E-A994-A9CC38019017}"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62759211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1363" indent="-284163" algn="l" eaLnBrk="0" hangingPunct="0">
              <a:spcBef>
                <a:spcPct val="30000"/>
              </a:spcBef>
              <a:defRPr sz="1200">
                <a:solidFill>
                  <a:schemeClr val="tx1"/>
                </a:solidFill>
                <a:latin typeface="Times New Roman" pitchFamily="18" charset="0"/>
              </a:defRPr>
            </a:lvl2pPr>
            <a:lvl3pPr marL="1141413" indent="-227013" algn="l" eaLnBrk="0" hangingPunct="0">
              <a:spcBef>
                <a:spcPct val="30000"/>
              </a:spcBef>
              <a:defRPr sz="1200">
                <a:solidFill>
                  <a:schemeClr val="tx1"/>
                </a:solidFill>
                <a:latin typeface="Times New Roman" pitchFamily="18" charset="0"/>
              </a:defRPr>
            </a:lvl3pPr>
            <a:lvl4pPr marL="1598613" indent="-227013" algn="l" eaLnBrk="0" hangingPunct="0">
              <a:spcBef>
                <a:spcPct val="30000"/>
              </a:spcBef>
              <a:defRPr sz="1200">
                <a:solidFill>
                  <a:schemeClr val="tx1"/>
                </a:solidFill>
                <a:latin typeface="Times New Roman" pitchFamily="18" charset="0"/>
              </a:defRPr>
            </a:lvl4pPr>
            <a:lvl5pPr marL="2055813" indent="-227013" algn="l"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41DA87-5125-41C8-8D86-42343579739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0357074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1363" indent="-284163" eaLnBrk="0" hangingPunct="0">
              <a:spcBef>
                <a:spcPct val="30000"/>
              </a:spcBef>
              <a:defRPr sz="1200">
                <a:solidFill>
                  <a:schemeClr val="tx1"/>
                </a:solidFill>
                <a:latin typeface="Times New Roman" pitchFamily="18" charset="0"/>
              </a:defRPr>
            </a:lvl2pPr>
            <a:lvl3pPr marL="1141413" indent="-227013" eaLnBrk="0" hangingPunct="0">
              <a:spcBef>
                <a:spcPct val="30000"/>
              </a:spcBef>
              <a:defRPr sz="1200">
                <a:solidFill>
                  <a:schemeClr val="tx1"/>
                </a:solidFill>
                <a:latin typeface="Times New Roman" pitchFamily="18" charset="0"/>
              </a:defRPr>
            </a:lvl3pPr>
            <a:lvl4pPr marL="1598613" indent="-227013" eaLnBrk="0" hangingPunct="0">
              <a:spcBef>
                <a:spcPct val="30000"/>
              </a:spcBef>
              <a:defRPr sz="1200">
                <a:solidFill>
                  <a:schemeClr val="tx1"/>
                </a:solidFill>
                <a:latin typeface="Times New Roman" pitchFamily="18" charset="0"/>
              </a:defRPr>
            </a:lvl4pPr>
            <a:lvl5pPr marL="2055813" indent="-227013"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782EDD-EBD2-42AA-81CD-38B52F7CB5FF}"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464899" name="Rectangle 2"/>
          <p:cNvSpPr>
            <a:spLocks noGrp="1" noRot="1" noChangeAspect="1" noChangeArrowheads="1" noTextEdit="1"/>
          </p:cNvSpPr>
          <p:nvPr>
            <p:ph type="sldImg"/>
          </p:nvPr>
        </p:nvSpPr>
        <p:spPr>
          <a:ln/>
        </p:spPr>
      </p:sp>
      <p:sp>
        <p:nvSpPr>
          <p:cNvPr id="464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9670337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1363" indent="-284163" eaLnBrk="0" hangingPunct="0">
              <a:spcBef>
                <a:spcPct val="30000"/>
              </a:spcBef>
              <a:defRPr sz="1200">
                <a:solidFill>
                  <a:schemeClr val="tx1"/>
                </a:solidFill>
                <a:latin typeface="Times New Roman" pitchFamily="18" charset="0"/>
              </a:defRPr>
            </a:lvl2pPr>
            <a:lvl3pPr marL="1141413" indent="-227013" eaLnBrk="0" hangingPunct="0">
              <a:spcBef>
                <a:spcPct val="30000"/>
              </a:spcBef>
              <a:defRPr sz="1200">
                <a:solidFill>
                  <a:schemeClr val="tx1"/>
                </a:solidFill>
                <a:latin typeface="Times New Roman" pitchFamily="18" charset="0"/>
              </a:defRPr>
            </a:lvl3pPr>
            <a:lvl4pPr marL="1598613" indent="-227013" eaLnBrk="0" hangingPunct="0">
              <a:spcBef>
                <a:spcPct val="30000"/>
              </a:spcBef>
              <a:defRPr sz="1200">
                <a:solidFill>
                  <a:schemeClr val="tx1"/>
                </a:solidFill>
                <a:latin typeface="Times New Roman" pitchFamily="18" charset="0"/>
              </a:defRPr>
            </a:lvl4pPr>
            <a:lvl5pPr marL="2055813" indent="-227013"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782EDD-EBD2-42AA-81CD-38B52F7CB5FF}"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464899" name="Rectangle 2"/>
          <p:cNvSpPr>
            <a:spLocks noGrp="1" noRot="1" noChangeAspect="1" noChangeArrowheads="1" noTextEdit="1"/>
          </p:cNvSpPr>
          <p:nvPr>
            <p:ph type="sldImg"/>
          </p:nvPr>
        </p:nvSpPr>
        <p:spPr>
          <a:ln/>
        </p:spPr>
      </p:sp>
      <p:sp>
        <p:nvSpPr>
          <p:cNvPr id="464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42998585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1363" indent="-284163" eaLnBrk="0" hangingPunct="0">
              <a:spcBef>
                <a:spcPct val="30000"/>
              </a:spcBef>
              <a:defRPr sz="1200">
                <a:solidFill>
                  <a:schemeClr val="tx1"/>
                </a:solidFill>
                <a:latin typeface="Times New Roman" pitchFamily="18" charset="0"/>
              </a:defRPr>
            </a:lvl2pPr>
            <a:lvl3pPr marL="1141413" indent="-227013" eaLnBrk="0" hangingPunct="0">
              <a:spcBef>
                <a:spcPct val="30000"/>
              </a:spcBef>
              <a:defRPr sz="1200">
                <a:solidFill>
                  <a:schemeClr val="tx1"/>
                </a:solidFill>
                <a:latin typeface="Times New Roman" pitchFamily="18" charset="0"/>
              </a:defRPr>
            </a:lvl3pPr>
            <a:lvl4pPr marL="1598613" indent="-227013" eaLnBrk="0" hangingPunct="0">
              <a:spcBef>
                <a:spcPct val="30000"/>
              </a:spcBef>
              <a:defRPr sz="1200">
                <a:solidFill>
                  <a:schemeClr val="tx1"/>
                </a:solidFill>
                <a:latin typeface="Times New Roman" pitchFamily="18" charset="0"/>
              </a:defRPr>
            </a:lvl4pPr>
            <a:lvl5pPr marL="2055813" indent="-227013"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6782EDD-EBD2-42AA-81CD-38B52F7CB5FF}" type="slidenum">
              <a:rPr lang="en-CA" altLang="en-US" smtClean="0">
                <a:solidFill>
                  <a:srgbClr val="000000"/>
                </a:solidFill>
              </a:rPr>
              <a:pPr eaLnBrk="1" hangingPunct="1">
                <a:spcBef>
                  <a:spcPct val="0"/>
                </a:spcBef>
              </a:pPr>
              <a:t>110</a:t>
            </a:fld>
            <a:endParaRPr lang="en-CA" altLang="en-US" dirty="0">
              <a:solidFill>
                <a:srgbClr val="000000"/>
              </a:solidFill>
            </a:endParaRPr>
          </a:p>
        </p:txBody>
      </p:sp>
      <p:sp>
        <p:nvSpPr>
          <p:cNvPr id="464899" name="Rectangle 2"/>
          <p:cNvSpPr>
            <a:spLocks noGrp="1" noRot="1" noChangeAspect="1" noChangeArrowheads="1" noTextEdit="1"/>
          </p:cNvSpPr>
          <p:nvPr>
            <p:ph type="sldImg"/>
          </p:nvPr>
        </p:nvSpPr>
        <p:spPr>
          <a:ln/>
        </p:spPr>
      </p:sp>
      <p:sp>
        <p:nvSpPr>
          <p:cNvPr id="464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69990240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FA54C846-0E5C-48B4-AFB7-05A60AF1EDEB}" type="slidenum">
              <a:rPr lang="en-CA" altLang="en-US" smtClean="0"/>
              <a:pPr algn="r" eaLnBrk="1" hangingPunct="1">
                <a:spcBef>
                  <a:spcPct val="0"/>
                </a:spcBef>
              </a:pPr>
              <a:t>111</a:t>
            </a:fld>
            <a:endParaRPr lang="en-CA" altLang="en-US" dirty="0"/>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237632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416832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F5E7DE1-0239-418E-A994-A9CC38019017}" type="slidenum">
              <a:rPr lang="en-CA" altLang="en-US" smtClean="0"/>
              <a:pPr algn="r" eaLnBrk="1" hangingPunct="1">
                <a:spcBef>
                  <a:spcPct val="0"/>
                </a:spcBef>
              </a:pPr>
              <a:t>112</a:t>
            </a:fld>
            <a:endParaRPr lang="en-CA" altLang="en-US" dirty="0"/>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3656681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0055564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6353520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232723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7204232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3648043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1924523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1134593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9866333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316772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58F82217-5575-4A76-8B5C-F0FEF8692C6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7544593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2802391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2183388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6454101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1395347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C93BD4-AE6B-4CB1-886D-B1AE8AE6400B}"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3421391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C93BD4-AE6B-4CB1-886D-B1AE8AE6400B}"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3579051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C93BD4-AE6B-4CB1-886D-B1AE8AE6400B}"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4543101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C93BD4-AE6B-4CB1-886D-B1AE8AE6400B}"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9706018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C93BD4-AE6B-4CB1-886D-B1AE8AE6400B}"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1950697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C93BD4-AE6B-4CB1-886D-B1AE8AE6400B}"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094119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871274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03E9E52A-E609-4DBB-A8B1-F9B62A1B57C4}" type="slidenum">
              <a:rPr lang="en-CA"/>
              <a:pPr>
                <a:defRPr/>
              </a:pPr>
              <a:t>‹#›</a:t>
            </a:fld>
            <a:endParaRPr lang="en-CA" dirty="0"/>
          </a:p>
        </p:txBody>
      </p:sp>
    </p:spTree>
    <p:extLst>
      <p:ext uri="{BB962C8B-B14F-4D97-AF65-F5344CB8AC3E}">
        <p14:creationId xmlns:p14="http://schemas.microsoft.com/office/powerpoint/2010/main" val="146160132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7" name="Rectangle 6"/>
          <p:cNvSpPr>
            <a:spLocks noGrp="1" noChangeArrowheads="1"/>
          </p:cNvSpPr>
          <p:nvPr>
            <p:ph type="sldNum" sz="quarter" idx="12"/>
          </p:nvPr>
        </p:nvSpPr>
        <p:spPr>
          <a:ln/>
        </p:spPr>
        <p:txBody>
          <a:bodyPr/>
          <a:lstStyle>
            <a:lvl1pPr>
              <a:defRPr/>
            </a:lvl1pPr>
          </a:lstStyle>
          <a:p>
            <a:pPr>
              <a:defRPr/>
            </a:pPr>
            <a:fld id="{306CC3E5-2826-40B6-B6AF-FE3ACBD734C4}" type="slidenum">
              <a:rPr lang="en-CA"/>
              <a:pPr>
                <a:defRPr/>
              </a:pPr>
              <a:t>‹#›</a:t>
            </a:fld>
            <a:endParaRPr lang="en-CA" dirty="0"/>
          </a:p>
        </p:txBody>
      </p:sp>
    </p:spTree>
    <p:extLst>
      <p:ext uri="{BB962C8B-B14F-4D97-AF65-F5344CB8AC3E}">
        <p14:creationId xmlns:p14="http://schemas.microsoft.com/office/powerpoint/2010/main" val="30510225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3311E2D5-81F4-48AD-9748-ECDA5F8BF720}" type="slidenum">
              <a:rPr lang="en-CA"/>
              <a:pPr>
                <a:defRPr/>
              </a:pPr>
              <a:t>‹#›</a:t>
            </a:fld>
            <a:endParaRPr lang="en-CA"/>
          </a:p>
        </p:txBody>
      </p:sp>
    </p:spTree>
    <p:extLst>
      <p:ext uri="{BB962C8B-B14F-4D97-AF65-F5344CB8AC3E}">
        <p14:creationId xmlns:p14="http://schemas.microsoft.com/office/powerpoint/2010/main" val="404156025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966AF002-DE5B-4647-B19B-40DB012A5CA8}" type="slidenum">
              <a:rPr lang="en-CA"/>
              <a:pPr>
                <a:defRPr/>
              </a:pPr>
              <a:t>‹#›</a:t>
            </a:fld>
            <a:endParaRPr lang="en-CA"/>
          </a:p>
        </p:txBody>
      </p:sp>
    </p:spTree>
    <p:extLst>
      <p:ext uri="{BB962C8B-B14F-4D97-AF65-F5344CB8AC3E}">
        <p14:creationId xmlns:p14="http://schemas.microsoft.com/office/powerpoint/2010/main" val="25745757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67C76469-F9AE-4321-B7A7-BDA4EDDB5747}" type="slidenum">
              <a:rPr lang="en-CA"/>
              <a:pPr>
                <a:defRPr/>
              </a:pPr>
              <a:t>‹#›</a:t>
            </a:fld>
            <a:endParaRPr lang="en-CA"/>
          </a:p>
        </p:txBody>
      </p:sp>
    </p:spTree>
    <p:extLst>
      <p:ext uri="{BB962C8B-B14F-4D97-AF65-F5344CB8AC3E}">
        <p14:creationId xmlns:p14="http://schemas.microsoft.com/office/powerpoint/2010/main" val="407814912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E4DDB049-28FB-4A13-8FC3-4537FF0E130B}" type="slidenum">
              <a:rPr lang="en-CA"/>
              <a:pPr>
                <a:defRPr/>
              </a:pPr>
              <a:t>‹#›</a:t>
            </a:fld>
            <a:endParaRPr lang="en-CA"/>
          </a:p>
        </p:txBody>
      </p:sp>
    </p:spTree>
    <p:extLst>
      <p:ext uri="{BB962C8B-B14F-4D97-AF65-F5344CB8AC3E}">
        <p14:creationId xmlns:p14="http://schemas.microsoft.com/office/powerpoint/2010/main" val="19140470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2B854003-D2F5-492C-895A-73083B05A11E}" type="slidenum">
              <a:rPr lang="en-CA"/>
              <a:pPr>
                <a:defRPr/>
              </a:pPr>
              <a:t>‹#›</a:t>
            </a:fld>
            <a:endParaRPr lang="en-CA"/>
          </a:p>
        </p:txBody>
      </p:sp>
    </p:spTree>
    <p:extLst>
      <p:ext uri="{BB962C8B-B14F-4D97-AF65-F5344CB8AC3E}">
        <p14:creationId xmlns:p14="http://schemas.microsoft.com/office/powerpoint/2010/main" val="159795325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25EEEA59-6D52-4A07-84EB-1A392F46D171}" type="slidenum">
              <a:rPr lang="en-CA"/>
              <a:pPr>
                <a:defRPr/>
              </a:pPr>
              <a:t>‹#›</a:t>
            </a:fld>
            <a:endParaRPr lang="en-CA"/>
          </a:p>
        </p:txBody>
      </p:sp>
    </p:spTree>
    <p:extLst>
      <p:ext uri="{BB962C8B-B14F-4D97-AF65-F5344CB8AC3E}">
        <p14:creationId xmlns:p14="http://schemas.microsoft.com/office/powerpoint/2010/main" val="140066458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92AC0891-2F6D-4541-BBDC-F3390B731829}" type="slidenum">
              <a:rPr lang="en-CA"/>
              <a:pPr>
                <a:defRPr/>
              </a:pPr>
              <a:t>‹#›</a:t>
            </a:fld>
            <a:endParaRPr lang="en-CA"/>
          </a:p>
        </p:txBody>
      </p:sp>
    </p:spTree>
    <p:extLst>
      <p:ext uri="{BB962C8B-B14F-4D97-AF65-F5344CB8AC3E}">
        <p14:creationId xmlns:p14="http://schemas.microsoft.com/office/powerpoint/2010/main" val="151109087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A14CA114-EC89-42A0-8D6F-04CD081FC12C}" type="slidenum">
              <a:rPr lang="en-CA"/>
              <a:pPr>
                <a:defRPr/>
              </a:pPr>
              <a:t>‹#›</a:t>
            </a:fld>
            <a:endParaRPr lang="en-CA"/>
          </a:p>
        </p:txBody>
      </p:sp>
    </p:spTree>
    <p:extLst>
      <p:ext uri="{BB962C8B-B14F-4D97-AF65-F5344CB8AC3E}">
        <p14:creationId xmlns:p14="http://schemas.microsoft.com/office/powerpoint/2010/main" val="18609302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93427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4B4D60A0-795C-45C4-B041-D597757AF5FD}" type="slidenum">
              <a:rPr lang="en-CA"/>
              <a:pPr>
                <a:defRPr/>
              </a:pPr>
              <a:t>‹#›</a:t>
            </a:fld>
            <a:endParaRPr lang="en-CA"/>
          </a:p>
        </p:txBody>
      </p:sp>
    </p:spTree>
    <p:extLst>
      <p:ext uri="{BB962C8B-B14F-4D97-AF65-F5344CB8AC3E}">
        <p14:creationId xmlns:p14="http://schemas.microsoft.com/office/powerpoint/2010/main" val="26896032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3F4AE97E-3253-4F31-A44C-93AECB507D16}" type="slidenum">
              <a:rPr lang="en-CA"/>
              <a:pPr>
                <a:defRPr/>
              </a:pPr>
              <a:t>‹#›</a:t>
            </a:fld>
            <a:endParaRPr lang="en-CA"/>
          </a:p>
        </p:txBody>
      </p:sp>
    </p:spTree>
    <p:extLst>
      <p:ext uri="{BB962C8B-B14F-4D97-AF65-F5344CB8AC3E}">
        <p14:creationId xmlns:p14="http://schemas.microsoft.com/office/powerpoint/2010/main" val="234060413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52400"/>
            <a:ext cx="1943100" cy="59436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1524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A7EC6A3B-44D9-4F3E-88CF-74565B57D69A}" type="slidenum">
              <a:rPr lang="en-CA"/>
              <a:pPr>
                <a:defRPr/>
              </a:pPr>
              <a:t>‹#›</a:t>
            </a:fld>
            <a:endParaRPr lang="en-CA"/>
          </a:p>
        </p:txBody>
      </p:sp>
    </p:spTree>
    <p:extLst>
      <p:ext uri="{BB962C8B-B14F-4D97-AF65-F5344CB8AC3E}">
        <p14:creationId xmlns:p14="http://schemas.microsoft.com/office/powerpoint/2010/main" val="35264075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152400"/>
            <a:ext cx="7772400" cy="5943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F35D1C19-911F-439B-A1B1-7AFC6706A8D3}" type="slidenum">
              <a:rPr lang="en-CA"/>
              <a:pPr>
                <a:defRPr/>
              </a:pPr>
              <a:t>‹#›</a:t>
            </a:fld>
            <a:endParaRPr lang="en-CA"/>
          </a:p>
        </p:txBody>
      </p:sp>
    </p:spTree>
    <p:extLst>
      <p:ext uri="{BB962C8B-B14F-4D97-AF65-F5344CB8AC3E}">
        <p14:creationId xmlns:p14="http://schemas.microsoft.com/office/powerpoint/2010/main" val="363685854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152400"/>
            <a:ext cx="7772400" cy="1143000"/>
          </a:xfrm>
        </p:spPr>
        <p:txBody>
          <a:bodyPr/>
          <a:lstStyle/>
          <a:p>
            <a:r>
              <a:rPr lang="en-US"/>
              <a:t>Click to edit Master title style</a:t>
            </a:r>
            <a:endParaRPr lang="en-CA"/>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7E1B8BA-0433-406C-AFBA-EC17BC5ABBE3}" type="slidenum">
              <a:rPr lang="en-CA"/>
              <a:pPr>
                <a:defRPr/>
              </a:pPr>
              <a:t>‹#›</a:t>
            </a:fld>
            <a:endParaRPr lang="en-CA"/>
          </a:p>
        </p:txBody>
      </p:sp>
    </p:spTree>
    <p:extLst>
      <p:ext uri="{BB962C8B-B14F-4D97-AF65-F5344CB8AC3E}">
        <p14:creationId xmlns:p14="http://schemas.microsoft.com/office/powerpoint/2010/main" val="387620166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152400"/>
            <a:ext cx="7772400" cy="1143000"/>
          </a:xfrm>
        </p:spPr>
        <p:txBody>
          <a:bodyPr/>
          <a:lstStyle/>
          <a:p>
            <a:r>
              <a:rPr lang="en-US"/>
              <a:t>Click to edit Master title style</a:t>
            </a:r>
            <a:endParaRPr lang="en-CA"/>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Rectangle 4"/>
          <p:cNvSpPr>
            <a:spLocks noGrp="1" noChangeArrowheads="1"/>
          </p:cNvSpPr>
          <p:nvPr>
            <p:ph type="dt" sz="half" idx="10"/>
          </p:nvPr>
        </p:nvSpPr>
        <p:spPr>
          <a:ln/>
        </p:spPr>
        <p:txBody>
          <a:bodyPr/>
          <a:lstStyle>
            <a:lvl1pPr>
              <a:defRPr/>
            </a:lvl1pPr>
          </a:lstStyle>
          <a:p>
            <a:pPr>
              <a:defRPr/>
            </a:pPr>
            <a:endParaRPr lang="en-CA"/>
          </a:p>
        </p:txBody>
      </p:sp>
      <p:sp>
        <p:nvSpPr>
          <p:cNvPr id="7" name="Rectangle 5"/>
          <p:cNvSpPr>
            <a:spLocks noGrp="1" noChangeArrowheads="1"/>
          </p:cNvSpPr>
          <p:nvPr>
            <p:ph type="ftr" sz="quarter" idx="11"/>
          </p:nvPr>
        </p:nvSpPr>
        <p:spPr>
          <a:ln/>
        </p:spPr>
        <p:txBody>
          <a:bodyPr/>
          <a:lstStyle>
            <a:lvl1pPr>
              <a:defRPr/>
            </a:lvl1pPr>
          </a:lstStyle>
          <a:p>
            <a:pPr>
              <a:defRPr/>
            </a:pPr>
            <a:endParaRPr lang="en-CA"/>
          </a:p>
        </p:txBody>
      </p:sp>
      <p:sp>
        <p:nvSpPr>
          <p:cNvPr id="8" name="Rectangle 6"/>
          <p:cNvSpPr>
            <a:spLocks noGrp="1" noChangeArrowheads="1"/>
          </p:cNvSpPr>
          <p:nvPr>
            <p:ph type="sldNum" sz="quarter" idx="12"/>
          </p:nvPr>
        </p:nvSpPr>
        <p:spPr>
          <a:ln/>
        </p:spPr>
        <p:txBody>
          <a:bodyPr/>
          <a:lstStyle>
            <a:lvl1pPr>
              <a:defRPr/>
            </a:lvl1pPr>
          </a:lstStyle>
          <a:p>
            <a:pPr>
              <a:defRPr/>
            </a:pPr>
            <a:fld id="{199D1230-C27D-4EAE-9B8E-9C5B973CA643}" type="slidenum">
              <a:rPr lang="en-CA"/>
              <a:pPr>
                <a:defRPr/>
              </a:pPr>
              <a:t>‹#›</a:t>
            </a:fld>
            <a:endParaRPr lang="en-CA"/>
          </a:p>
        </p:txBody>
      </p:sp>
    </p:spTree>
    <p:extLst>
      <p:ext uri="{BB962C8B-B14F-4D97-AF65-F5344CB8AC3E}">
        <p14:creationId xmlns:p14="http://schemas.microsoft.com/office/powerpoint/2010/main" val="360066917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345994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52806920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3BC66C8B-1568-4FA8-9E10-1737434DEB7C}" type="slidenum">
              <a:rPr lang="en-CA"/>
              <a:pPr>
                <a:defRPr/>
              </a:pPr>
              <a:t>‹#›</a:t>
            </a:fld>
            <a:endParaRPr lang="en-CA" dirty="0"/>
          </a:p>
        </p:txBody>
      </p:sp>
    </p:spTree>
    <p:extLst>
      <p:ext uri="{BB962C8B-B14F-4D97-AF65-F5344CB8AC3E}">
        <p14:creationId xmlns:p14="http://schemas.microsoft.com/office/powerpoint/2010/main" val="424228096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03E9E52A-E609-4DBB-A8B1-F9B62A1B57C4}" type="slidenum">
              <a:rPr lang="en-CA"/>
              <a:pPr>
                <a:defRPr/>
              </a:pPr>
              <a:t>‹#›</a:t>
            </a:fld>
            <a:endParaRPr lang="en-CA" dirty="0"/>
          </a:p>
        </p:txBody>
      </p:sp>
    </p:spTree>
    <p:extLst>
      <p:ext uri="{BB962C8B-B14F-4D97-AF65-F5344CB8AC3E}">
        <p14:creationId xmlns:p14="http://schemas.microsoft.com/office/powerpoint/2010/main" val="35274813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807724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EDAFFE8C-87A8-4908-916D-49B645F08889}" type="slidenum">
              <a:rPr lang="en-CA"/>
              <a:pPr>
                <a:defRPr/>
              </a:pPr>
              <a:t>‹#›</a:t>
            </a:fld>
            <a:endParaRPr lang="en-CA" dirty="0"/>
          </a:p>
        </p:txBody>
      </p:sp>
    </p:spTree>
    <p:extLst>
      <p:ext uri="{BB962C8B-B14F-4D97-AF65-F5344CB8AC3E}">
        <p14:creationId xmlns:p14="http://schemas.microsoft.com/office/powerpoint/2010/main" val="42340272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7" name="Rectangle 6"/>
          <p:cNvSpPr>
            <a:spLocks noGrp="1" noChangeArrowheads="1"/>
          </p:cNvSpPr>
          <p:nvPr>
            <p:ph type="sldNum" sz="quarter" idx="12"/>
          </p:nvPr>
        </p:nvSpPr>
        <p:spPr>
          <a:ln/>
        </p:spPr>
        <p:txBody>
          <a:bodyPr/>
          <a:lstStyle>
            <a:lvl1pPr>
              <a:defRPr/>
            </a:lvl1pPr>
          </a:lstStyle>
          <a:p>
            <a:pPr>
              <a:defRPr/>
            </a:pPr>
            <a:fld id="{306CC3E5-2826-40B6-B6AF-FE3ACBD734C4}" type="slidenum">
              <a:rPr lang="en-CA"/>
              <a:pPr>
                <a:defRPr/>
              </a:pPr>
              <a:t>‹#›</a:t>
            </a:fld>
            <a:endParaRPr lang="en-CA" dirty="0"/>
          </a:p>
        </p:txBody>
      </p:sp>
    </p:spTree>
    <p:extLst>
      <p:ext uri="{BB962C8B-B14F-4D97-AF65-F5344CB8AC3E}">
        <p14:creationId xmlns:p14="http://schemas.microsoft.com/office/powerpoint/2010/main" val="129041636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CA" dirty="0"/>
          </a:p>
        </p:txBody>
      </p:sp>
      <p:sp>
        <p:nvSpPr>
          <p:cNvPr id="8"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9" name="Rectangle 6"/>
          <p:cNvSpPr>
            <a:spLocks noGrp="1" noChangeArrowheads="1"/>
          </p:cNvSpPr>
          <p:nvPr>
            <p:ph type="sldNum" sz="quarter" idx="12"/>
          </p:nvPr>
        </p:nvSpPr>
        <p:spPr>
          <a:ln/>
        </p:spPr>
        <p:txBody>
          <a:bodyPr/>
          <a:lstStyle>
            <a:lvl1pPr>
              <a:defRPr/>
            </a:lvl1pPr>
          </a:lstStyle>
          <a:p>
            <a:pPr>
              <a:defRPr/>
            </a:pPr>
            <a:fld id="{02F5E01D-F22B-44F4-AA78-74B1328DFDEE}" type="slidenum">
              <a:rPr lang="en-CA"/>
              <a:pPr>
                <a:defRPr/>
              </a:pPr>
              <a:t>‹#›</a:t>
            </a:fld>
            <a:endParaRPr lang="en-CA" dirty="0"/>
          </a:p>
        </p:txBody>
      </p:sp>
    </p:spTree>
    <p:extLst>
      <p:ext uri="{BB962C8B-B14F-4D97-AF65-F5344CB8AC3E}">
        <p14:creationId xmlns:p14="http://schemas.microsoft.com/office/powerpoint/2010/main" val="54509902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CA"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5" name="Rectangle 6"/>
          <p:cNvSpPr>
            <a:spLocks noGrp="1" noChangeArrowheads="1"/>
          </p:cNvSpPr>
          <p:nvPr>
            <p:ph type="sldNum" sz="quarter" idx="12"/>
          </p:nvPr>
        </p:nvSpPr>
        <p:spPr>
          <a:ln/>
        </p:spPr>
        <p:txBody>
          <a:bodyPr/>
          <a:lstStyle>
            <a:lvl1pPr>
              <a:defRPr/>
            </a:lvl1pPr>
          </a:lstStyle>
          <a:p>
            <a:pPr>
              <a:defRPr/>
            </a:pPr>
            <a:fld id="{9111F8C6-B39E-4859-AE79-3E0987999547}" type="slidenum">
              <a:rPr lang="en-CA"/>
              <a:pPr>
                <a:defRPr/>
              </a:pPr>
              <a:t>‹#›</a:t>
            </a:fld>
            <a:endParaRPr lang="en-CA" dirty="0"/>
          </a:p>
        </p:txBody>
      </p:sp>
    </p:spTree>
    <p:extLst>
      <p:ext uri="{BB962C8B-B14F-4D97-AF65-F5344CB8AC3E}">
        <p14:creationId xmlns:p14="http://schemas.microsoft.com/office/powerpoint/2010/main" val="19005440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4" name="Rectangle 6"/>
          <p:cNvSpPr>
            <a:spLocks noGrp="1" noChangeArrowheads="1"/>
          </p:cNvSpPr>
          <p:nvPr>
            <p:ph type="sldNum" sz="quarter" idx="12"/>
          </p:nvPr>
        </p:nvSpPr>
        <p:spPr>
          <a:ln/>
        </p:spPr>
        <p:txBody>
          <a:bodyPr/>
          <a:lstStyle>
            <a:lvl1pPr>
              <a:defRPr/>
            </a:lvl1pPr>
          </a:lstStyle>
          <a:p>
            <a:pPr>
              <a:defRPr/>
            </a:pPr>
            <a:fld id="{B825AF03-9CA0-4962-8F62-70D57257A12B}" type="slidenum">
              <a:rPr lang="en-CA"/>
              <a:pPr>
                <a:defRPr/>
              </a:pPr>
              <a:t>‹#›</a:t>
            </a:fld>
            <a:endParaRPr lang="en-CA" dirty="0"/>
          </a:p>
        </p:txBody>
      </p:sp>
    </p:spTree>
    <p:extLst>
      <p:ext uri="{BB962C8B-B14F-4D97-AF65-F5344CB8AC3E}">
        <p14:creationId xmlns:p14="http://schemas.microsoft.com/office/powerpoint/2010/main" val="42407174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7" name="Rectangle 6"/>
          <p:cNvSpPr>
            <a:spLocks noGrp="1" noChangeArrowheads="1"/>
          </p:cNvSpPr>
          <p:nvPr>
            <p:ph type="sldNum" sz="quarter" idx="12"/>
          </p:nvPr>
        </p:nvSpPr>
        <p:spPr>
          <a:ln/>
        </p:spPr>
        <p:txBody>
          <a:bodyPr/>
          <a:lstStyle>
            <a:lvl1pPr>
              <a:defRPr/>
            </a:lvl1pPr>
          </a:lstStyle>
          <a:p>
            <a:pPr>
              <a:defRPr/>
            </a:pPr>
            <a:fld id="{5E723CDE-6F5B-4242-B5A2-E1B6B6E4CFD4}" type="slidenum">
              <a:rPr lang="en-CA"/>
              <a:pPr>
                <a:defRPr/>
              </a:pPr>
              <a:t>‹#›</a:t>
            </a:fld>
            <a:endParaRPr lang="en-CA" dirty="0"/>
          </a:p>
        </p:txBody>
      </p:sp>
    </p:spTree>
    <p:extLst>
      <p:ext uri="{BB962C8B-B14F-4D97-AF65-F5344CB8AC3E}">
        <p14:creationId xmlns:p14="http://schemas.microsoft.com/office/powerpoint/2010/main" val="289459109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7" name="Rectangle 6"/>
          <p:cNvSpPr>
            <a:spLocks noGrp="1" noChangeArrowheads="1"/>
          </p:cNvSpPr>
          <p:nvPr>
            <p:ph type="sldNum" sz="quarter" idx="12"/>
          </p:nvPr>
        </p:nvSpPr>
        <p:spPr>
          <a:ln/>
        </p:spPr>
        <p:txBody>
          <a:bodyPr/>
          <a:lstStyle>
            <a:lvl1pPr>
              <a:defRPr/>
            </a:lvl1pPr>
          </a:lstStyle>
          <a:p>
            <a:pPr>
              <a:defRPr/>
            </a:pPr>
            <a:fld id="{1EDF3D88-B323-433D-82D2-822AF8BEC202}" type="slidenum">
              <a:rPr lang="en-CA"/>
              <a:pPr>
                <a:defRPr/>
              </a:pPr>
              <a:t>‹#›</a:t>
            </a:fld>
            <a:endParaRPr lang="en-CA" dirty="0"/>
          </a:p>
        </p:txBody>
      </p:sp>
    </p:spTree>
    <p:extLst>
      <p:ext uri="{BB962C8B-B14F-4D97-AF65-F5344CB8AC3E}">
        <p14:creationId xmlns:p14="http://schemas.microsoft.com/office/powerpoint/2010/main" val="254040108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0E8A81D0-7FB6-43E7-84F6-610605932830}" type="slidenum">
              <a:rPr lang="en-CA"/>
              <a:pPr>
                <a:defRPr/>
              </a:pPr>
              <a:t>‹#›</a:t>
            </a:fld>
            <a:endParaRPr lang="en-CA" dirty="0"/>
          </a:p>
        </p:txBody>
      </p:sp>
    </p:spTree>
    <p:extLst>
      <p:ext uri="{BB962C8B-B14F-4D97-AF65-F5344CB8AC3E}">
        <p14:creationId xmlns:p14="http://schemas.microsoft.com/office/powerpoint/2010/main" val="340506409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202EE9D8-709B-4F34-AC03-9BB59599EFE5}" type="slidenum">
              <a:rPr lang="en-CA"/>
              <a:pPr>
                <a:defRPr/>
              </a:pPr>
              <a:t>‹#›</a:t>
            </a:fld>
            <a:endParaRPr lang="en-CA" dirty="0"/>
          </a:p>
        </p:txBody>
      </p:sp>
    </p:spTree>
    <p:extLst>
      <p:ext uri="{BB962C8B-B14F-4D97-AF65-F5344CB8AC3E}">
        <p14:creationId xmlns:p14="http://schemas.microsoft.com/office/powerpoint/2010/main" val="41524909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7" name="Rectangle 6"/>
          <p:cNvSpPr>
            <a:spLocks noGrp="1" noChangeArrowheads="1"/>
          </p:cNvSpPr>
          <p:nvPr>
            <p:ph type="sldNum" sz="quarter" idx="12"/>
          </p:nvPr>
        </p:nvSpPr>
        <p:spPr>
          <a:ln/>
        </p:spPr>
        <p:txBody>
          <a:bodyPr/>
          <a:lstStyle>
            <a:lvl1pPr>
              <a:defRPr/>
            </a:lvl1pPr>
          </a:lstStyle>
          <a:p>
            <a:pPr>
              <a:defRPr/>
            </a:pPr>
            <a:fld id="{E3F8B4A2-59BC-4B2E-9DD5-BA980AD03E6E}" type="slidenum">
              <a:rPr lang="en-CA"/>
              <a:pPr>
                <a:defRPr/>
              </a:pPr>
              <a:t>‹#›</a:t>
            </a:fld>
            <a:endParaRPr lang="en-CA" dirty="0"/>
          </a:p>
        </p:txBody>
      </p:sp>
    </p:spTree>
    <p:extLst>
      <p:ext uri="{BB962C8B-B14F-4D97-AF65-F5344CB8AC3E}">
        <p14:creationId xmlns:p14="http://schemas.microsoft.com/office/powerpoint/2010/main" val="17865890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916841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976301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979724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0658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72779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203016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685368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8819463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03278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790684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38719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CA" dirty="0"/>
          </a:p>
        </p:txBody>
      </p:sp>
      <p:sp>
        <p:nvSpPr>
          <p:cNvPr id="6" name="Rectangle 6"/>
          <p:cNvSpPr>
            <a:spLocks noGrp="1" noChangeArrowheads="1"/>
          </p:cNvSpPr>
          <p:nvPr>
            <p:ph type="sldNum" sz="quarter" idx="12"/>
          </p:nvPr>
        </p:nvSpPr>
        <p:spPr>
          <a:ln/>
        </p:spPr>
        <p:txBody>
          <a:bodyPr/>
          <a:lstStyle>
            <a:lvl1pPr>
              <a:defRPr/>
            </a:lvl1pPr>
          </a:lstStyle>
          <a:p>
            <a:pPr>
              <a:defRPr/>
            </a:pPr>
            <a:fld id="{03E9E52A-E609-4DBB-A8B1-F9B62A1B57C4}" type="slidenum">
              <a:rPr lang="en-CA"/>
              <a:pPr>
                <a:defRPr/>
              </a:pPr>
              <a:t>‹#›</a:t>
            </a:fld>
            <a:endParaRPr lang="en-CA" dirty="0"/>
          </a:p>
        </p:txBody>
      </p:sp>
    </p:spTree>
    <p:extLst>
      <p:ext uri="{BB962C8B-B14F-4D97-AF65-F5344CB8AC3E}">
        <p14:creationId xmlns:p14="http://schemas.microsoft.com/office/powerpoint/2010/main" val="413285160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470583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2914780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03E9E52A-E609-4DBB-A8B1-F9B62A1B57C4}"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53379407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54369615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184826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00006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521529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D7DD9D-B6D9-4645-BDDB-36610F29E276}" type="slidenum">
              <a:rPr lang="en-US"/>
              <a:pPr>
                <a:defRPr/>
              </a:pPr>
              <a:t>‹#›</a:t>
            </a:fld>
            <a:endParaRPr lang="en-US"/>
          </a:p>
        </p:txBody>
      </p:sp>
    </p:spTree>
    <p:extLst>
      <p:ext uri="{BB962C8B-B14F-4D97-AF65-F5344CB8AC3E}">
        <p14:creationId xmlns:p14="http://schemas.microsoft.com/office/powerpoint/2010/main" val="349336821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C18E38-4299-469A-A43B-55AC34B84D67}" type="slidenum">
              <a:rPr lang="en-US"/>
              <a:pPr>
                <a:defRPr/>
              </a:pPr>
              <a:t>‹#›</a:t>
            </a:fld>
            <a:endParaRPr lang="en-US"/>
          </a:p>
        </p:txBody>
      </p:sp>
    </p:spTree>
    <p:extLst>
      <p:ext uri="{BB962C8B-B14F-4D97-AF65-F5344CB8AC3E}">
        <p14:creationId xmlns:p14="http://schemas.microsoft.com/office/powerpoint/2010/main" val="87863762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FBE49D5-029A-4B93-ABD8-CD391E37F02C}" type="slidenum">
              <a:rPr lang="en-US"/>
              <a:pPr>
                <a:defRPr/>
              </a:pPr>
              <a:t>‹#›</a:t>
            </a:fld>
            <a:endParaRPr lang="en-US"/>
          </a:p>
        </p:txBody>
      </p:sp>
    </p:spTree>
    <p:extLst>
      <p:ext uri="{BB962C8B-B14F-4D97-AF65-F5344CB8AC3E}">
        <p14:creationId xmlns:p14="http://schemas.microsoft.com/office/powerpoint/2010/main" val="42635960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703562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F0AA8D4-5775-44E4-8243-4335AA0C0D82}" type="slidenum">
              <a:rPr lang="en-US"/>
              <a:pPr>
                <a:defRPr/>
              </a:pPr>
              <a:t>‹#›</a:t>
            </a:fld>
            <a:endParaRPr lang="en-US"/>
          </a:p>
        </p:txBody>
      </p:sp>
    </p:spTree>
    <p:extLst>
      <p:ext uri="{BB962C8B-B14F-4D97-AF65-F5344CB8AC3E}">
        <p14:creationId xmlns:p14="http://schemas.microsoft.com/office/powerpoint/2010/main" val="29565544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E7B6CB1-7276-4A7B-88D1-5A94773FE2A6}" type="slidenum">
              <a:rPr lang="en-US"/>
              <a:pPr>
                <a:defRPr/>
              </a:pPr>
              <a:t>‹#›</a:t>
            </a:fld>
            <a:endParaRPr lang="en-US"/>
          </a:p>
        </p:txBody>
      </p:sp>
    </p:spTree>
    <p:extLst>
      <p:ext uri="{BB962C8B-B14F-4D97-AF65-F5344CB8AC3E}">
        <p14:creationId xmlns:p14="http://schemas.microsoft.com/office/powerpoint/2010/main" val="247952768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BBA461A-A2FB-45C8-8947-5BA4695A90C0}" type="slidenum">
              <a:rPr lang="en-US"/>
              <a:pPr>
                <a:defRPr/>
              </a:pPr>
              <a:t>‹#›</a:t>
            </a:fld>
            <a:endParaRPr lang="en-US"/>
          </a:p>
        </p:txBody>
      </p:sp>
    </p:spTree>
    <p:extLst>
      <p:ext uri="{BB962C8B-B14F-4D97-AF65-F5344CB8AC3E}">
        <p14:creationId xmlns:p14="http://schemas.microsoft.com/office/powerpoint/2010/main" val="296737965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7422EF1-7023-4905-8303-0958AE59430B}" type="slidenum">
              <a:rPr lang="en-US"/>
              <a:pPr>
                <a:defRPr/>
              </a:pPr>
              <a:t>‹#›</a:t>
            </a:fld>
            <a:endParaRPr lang="en-US"/>
          </a:p>
        </p:txBody>
      </p:sp>
    </p:spTree>
    <p:extLst>
      <p:ext uri="{BB962C8B-B14F-4D97-AF65-F5344CB8AC3E}">
        <p14:creationId xmlns:p14="http://schemas.microsoft.com/office/powerpoint/2010/main" val="230875678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8BE0393-18A9-48EE-B6EF-947CE71233AE}" type="slidenum">
              <a:rPr lang="en-US"/>
              <a:pPr>
                <a:defRPr/>
              </a:pPr>
              <a:t>‹#›</a:t>
            </a:fld>
            <a:endParaRPr lang="en-US"/>
          </a:p>
        </p:txBody>
      </p:sp>
    </p:spTree>
    <p:extLst>
      <p:ext uri="{BB962C8B-B14F-4D97-AF65-F5344CB8AC3E}">
        <p14:creationId xmlns:p14="http://schemas.microsoft.com/office/powerpoint/2010/main" val="65734804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C399690-04C2-4D2E-8D3A-D8AFF72C36F4}" type="slidenum">
              <a:rPr lang="en-US"/>
              <a:pPr>
                <a:defRPr/>
              </a:pPr>
              <a:t>‹#›</a:t>
            </a:fld>
            <a:endParaRPr lang="en-US"/>
          </a:p>
        </p:txBody>
      </p:sp>
    </p:spTree>
    <p:extLst>
      <p:ext uri="{BB962C8B-B14F-4D97-AF65-F5344CB8AC3E}">
        <p14:creationId xmlns:p14="http://schemas.microsoft.com/office/powerpoint/2010/main" val="105622296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1BD095-AEFB-4081-9E41-306AAFEC0233}" type="slidenum">
              <a:rPr lang="en-US"/>
              <a:pPr>
                <a:defRPr/>
              </a:pPr>
              <a:t>‹#›</a:t>
            </a:fld>
            <a:endParaRPr lang="en-US"/>
          </a:p>
        </p:txBody>
      </p:sp>
    </p:spTree>
    <p:extLst>
      <p:ext uri="{BB962C8B-B14F-4D97-AF65-F5344CB8AC3E}">
        <p14:creationId xmlns:p14="http://schemas.microsoft.com/office/powerpoint/2010/main" val="53319877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B80551-8A12-42F9-B7EF-27B926164065}" type="slidenum">
              <a:rPr lang="en-US"/>
              <a:pPr>
                <a:defRPr/>
              </a:pPr>
              <a:t>‹#›</a:t>
            </a:fld>
            <a:endParaRPr lang="en-US"/>
          </a:p>
        </p:txBody>
      </p:sp>
    </p:spTree>
    <p:extLst>
      <p:ext uri="{BB962C8B-B14F-4D97-AF65-F5344CB8AC3E}">
        <p14:creationId xmlns:p14="http://schemas.microsoft.com/office/powerpoint/2010/main" val="194050055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CA"/>
          </a:p>
        </p:txBody>
      </p:sp>
      <p:sp>
        <p:nvSpPr>
          <p:cNvPr id="3" name="Table Placeholder 2"/>
          <p:cNvSpPr>
            <a:spLocks noGrp="1"/>
          </p:cNvSpPr>
          <p:nvPr>
            <p:ph type="tbl" idx="1"/>
          </p:nvPr>
        </p:nvSpPr>
        <p:spPr>
          <a:xfrm>
            <a:off x="685800" y="1981200"/>
            <a:ext cx="7772400" cy="4114800"/>
          </a:xfrm>
        </p:spPr>
        <p:txBody>
          <a:bodyPr/>
          <a:lstStyle/>
          <a:p>
            <a:pPr lvl="0"/>
            <a:endParaRPr lang="en-CA"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CFB3DF6-E01C-4A3C-9B9D-89BEE9E4EDF6}" type="slidenum">
              <a:rPr lang="en-US"/>
              <a:pPr>
                <a:defRPr/>
              </a:pPr>
              <a:t>‹#›</a:t>
            </a:fld>
            <a:endParaRPr lang="en-US"/>
          </a:p>
        </p:txBody>
      </p:sp>
    </p:spTree>
    <p:extLst>
      <p:ext uri="{BB962C8B-B14F-4D97-AF65-F5344CB8AC3E}">
        <p14:creationId xmlns:p14="http://schemas.microsoft.com/office/powerpoint/2010/main" val="17890891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41588903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679708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59549905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303341142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401252527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289514381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288116212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57931691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239387964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251133887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327481784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10333498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359960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ftr" sz="quarter" idx="10"/>
          </p:nvPr>
        </p:nvSpPr>
        <p:spPr>
          <a:ln/>
        </p:spPr>
        <p:txBody>
          <a:bodyPr/>
          <a:lstStyle>
            <a:lvl1pPr>
              <a:defRPr/>
            </a:lvl1pPr>
          </a:lstStyle>
          <a:p>
            <a:pPr>
              <a:defRPr/>
            </a:pPr>
            <a:endParaRPr lang="en-CA"/>
          </a:p>
        </p:txBody>
      </p:sp>
    </p:spTree>
    <p:extLst>
      <p:ext uri="{BB962C8B-B14F-4D97-AF65-F5344CB8AC3E}">
        <p14:creationId xmlns:p14="http://schemas.microsoft.com/office/powerpoint/2010/main" val="266425425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Slide Number Placeholder 6"/>
          <p:cNvSpPr>
            <a:spLocks noGrp="1" noChangeArrowheads="1"/>
          </p:cNvSpPr>
          <p:nvPr>
            <p:ph type="sldNum" sz="quarter" idx="12"/>
          </p:nvPr>
        </p:nvSpPr>
        <p:spPr>
          <a:xfrm>
            <a:off x="5638800" y="5105400"/>
            <a:ext cx="1905000" cy="457200"/>
          </a:xfrm>
          <a:prstGeom prst="rect">
            <a:avLst/>
          </a:prstGeom>
          <a:ln/>
        </p:spPr>
        <p:txBody>
          <a:bodyPr/>
          <a:lstStyle>
            <a:lvl1pPr>
              <a:defRPr/>
            </a:lvl1pPr>
          </a:lstStyle>
          <a:p>
            <a:pPr>
              <a:defRPr/>
            </a:pPr>
            <a:fld id="{D9B9F0F6-1E6B-4DD5-8BA2-03B0533010FF}" type="slidenum">
              <a:rPr lang="en-CA"/>
              <a:pPr>
                <a:defRPr/>
              </a:pPr>
              <a:t>‹#›</a:t>
            </a:fld>
            <a:endParaRPr lang="en-CA"/>
          </a:p>
        </p:txBody>
      </p:sp>
    </p:spTree>
    <p:extLst>
      <p:ext uri="{BB962C8B-B14F-4D97-AF65-F5344CB8AC3E}">
        <p14:creationId xmlns:p14="http://schemas.microsoft.com/office/powerpoint/2010/main" val="339144532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2612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732540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7"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5" Type="http://schemas.openxmlformats.org/officeDocument/2006/relationships/slideLayout" Target="../slideLayouts/slideLayout10.xml"/><Relationship Id="rId4" Type="http://schemas.openxmlformats.org/officeDocument/2006/relationships/slideLayout" Target="../slideLayouts/slideLayout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theme" Target="../theme/theme3.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5" Type="http://schemas.openxmlformats.org/officeDocument/2006/relationships/slideLayout" Target="../slideLayouts/slideLayout45.xml"/><Relationship Id="rId4" Type="http://schemas.openxmlformats.org/officeDocument/2006/relationships/slideLayout" Target="../slideLayouts/slideLayout44.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51.xml"/><Relationship Id="rId2" Type="http://schemas.openxmlformats.org/officeDocument/2006/relationships/slideLayout" Target="../slideLayouts/slideLayout50.xml"/><Relationship Id="rId1" Type="http://schemas.openxmlformats.org/officeDocument/2006/relationships/slideLayout" Target="../slideLayouts/slideLayout49.xml"/><Relationship Id="rId5" Type="http://schemas.openxmlformats.org/officeDocument/2006/relationships/theme" Target="../theme/theme6.xml"/><Relationship Id="rId4" Type="http://schemas.openxmlformats.org/officeDocument/2006/relationships/slideLayout" Target="../slideLayouts/slideLayout52.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55.xml"/><Relationship Id="rId2" Type="http://schemas.openxmlformats.org/officeDocument/2006/relationships/slideLayout" Target="../slideLayouts/slideLayout54.xml"/><Relationship Id="rId1" Type="http://schemas.openxmlformats.org/officeDocument/2006/relationships/slideLayout" Target="../slideLayouts/slideLayout53.xml"/><Relationship Id="rId5" Type="http://schemas.openxmlformats.org/officeDocument/2006/relationships/theme" Target="../theme/theme7.xml"/><Relationship Id="rId4" Type="http://schemas.openxmlformats.org/officeDocument/2006/relationships/slideLayout" Target="../slideLayouts/slideLayout5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theme" Target="../theme/theme8.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5" Type="http://schemas.openxmlformats.org/officeDocument/2006/relationships/theme" Target="../theme/theme9.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3649" r:id="rId1"/>
    <p:sldLayoutId id="2147483652" r:id="rId2"/>
    <p:sldLayoutId id="2147483655" r:id="rId3"/>
    <p:sldLayoutId id="2147483720" r:id="rId4"/>
    <p:sldLayoutId id="2147483739" r:id="rId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extLst>
      <p:ext uri="{BB962C8B-B14F-4D97-AF65-F5344CB8AC3E}">
        <p14:creationId xmlns:p14="http://schemas.microsoft.com/office/powerpoint/2010/main" val="1694612876"/>
      </p:ext>
    </p:extLst>
  </p:cSld>
  <p:clrMap bg1="dk2" tx1="lt1" bg2="dk1" tx2="lt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40" r:id="rId6"/>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i="0">
                <a:cs typeface="+mn-cs"/>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i="0">
                <a:cs typeface="+mn-cs"/>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i="0">
                <a:cs typeface="+mn-cs"/>
              </a:defRPr>
            </a:lvl1pPr>
          </a:lstStyle>
          <a:p>
            <a:pPr>
              <a:defRPr/>
            </a:pPr>
            <a:fld id="{BF8234D7-B698-4A2C-8F5E-4301F1C58A58}" type="slidenum">
              <a:rPr lang="en-CA"/>
              <a:pPr>
                <a:defRPr/>
              </a:pPr>
              <a:t>‹#›</a:t>
            </a:fld>
            <a:endParaRPr lang="en-CA"/>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Times New Roman" pitchFamily="18" charset="0"/>
              </a:defRPr>
            </a:lvl1pPr>
            <a:lvl2pPr marL="742950" indent="-285750" eaLnBrk="0" hangingPunct="0">
              <a:defRPr sz="3200" i="1">
                <a:solidFill>
                  <a:schemeClr val="tx1"/>
                </a:solidFill>
                <a:latin typeface="Times New Roman" pitchFamily="18" charset="0"/>
              </a:defRPr>
            </a:lvl2pPr>
            <a:lvl3pPr marL="1143000" indent="-228600" eaLnBrk="0" hangingPunct="0">
              <a:defRPr sz="3200" i="1">
                <a:solidFill>
                  <a:schemeClr val="tx1"/>
                </a:solidFill>
                <a:latin typeface="Times New Roman" pitchFamily="18" charset="0"/>
              </a:defRPr>
            </a:lvl3pPr>
            <a:lvl4pPr marL="1600200" indent="-228600" eaLnBrk="0" hangingPunct="0">
              <a:defRPr sz="3200" i="1">
                <a:solidFill>
                  <a:schemeClr val="tx1"/>
                </a:solidFill>
                <a:latin typeface="Times New Roman" pitchFamily="18" charset="0"/>
              </a:defRPr>
            </a:lvl4pPr>
            <a:lvl5pPr marL="2057400" indent="-228600" eaLnBrk="0" hangingPunct="0">
              <a:defRPr sz="3200" i="1">
                <a:solidFill>
                  <a:schemeClr val="tx1"/>
                </a:solidFill>
                <a:latin typeface="Times New Roman" pitchFamily="18" charset="0"/>
              </a:defRPr>
            </a:lvl5pPr>
            <a:lvl6pPr marL="2514600" indent="-228600" eaLnBrk="0" fontAlgn="base" hangingPunct="0">
              <a:spcBef>
                <a:spcPct val="0"/>
              </a:spcBef>
              <a:spcAft>
                <a:spcPct val="0"/>
              </a:spcAft>
              <a:defRPr sz="3200" i="1">
                <a:solidFill>
                  <a:schemeClr val="tx1"/>
                </a:solidFill>
                <a:latin typeface="Times New Roman" pitchFamily="18" charset="0"/>
              </a:defRPr>
            </a:lvl6pPr>
            <a:lvl7pPr marL="2971800" indent="-228600" eaLnBrk="0" fontAlgn="base" hangingPunct="0">
              <a:spcBef>
                <a:spcPct val="0"/>
              </a:spcBef>
              <a:spcAft>
                <a:spcPct val="0"/>
              </a:spcAft>
              <a:defRPr sz="3200" i="1">
                <a:solidFill>
                  <a:schemeClr val="tx1"/>
                </a:solidFill>
                <a:latin typeface="Times New Roman" pitchFamily="18" charset="0"/>
              </a:defRPr>
            </a:lvl7pPr>
            <a:lvl8pPr marL="3429000" indent="-228600" eaLnBrk="0" fontAlgn="base" hangingPunct="0">
              <a:spcBef>
                <a:spcPct val="0"/>
              </a:spcBef>
              <a:spcAft>
                <a:spcPct val="0"/>
              </a:spcAft>
              <a:defRPr sz="3200" i="1">
                <a:solidFill>
                  <a:schemeClr val="tx1"/>
                </a:solidFill>
                <a:latin typeface="Times New Roman" pitchFamily="18" charset="0"/>
              </a:defRPr>
            </a:lvl8pPr>
            <a:lvl9pPr marL="3886200" indent="-228600" eaLnBrk="0" fontAlgn="base" hangingPunct="0">
              <a:spcBef>
                <a:spcPct val="0"/>
              </a:spcBef>
              <a:spcAft>
                <a:spcPct val="0"/>
              </a:spcAft>
              <a:defRPr sz="3200" i="1">
                <a:solidFill>
                  <a:schemeClr val="tx1"/>
                </a:solidFill>
                <a:latin typeface="Times New Roman" pitchFamily="18" charset="0"/>
              </a:defRPr>
            </a:lvl9pPr>
          </a:lstStyle>
          <a:p>
            <a:pPr algn="r" eaLnBrk="1" hangingPunct="1">
              <a:defRPr/>
            </a:pPr>
            <a:fld id="{83E3F17D-4235-4A17-ACC5-44D1A319AA14}" type="slidenum">
              <a:rPr lang="en-CA" altLang="en-US" sz="1400" i="0" smtClean="0">
                <a:cs typeface="+mn-cs"/>
              </a:rPr>
              <a:pPr algn="r" eaLnBrk="1" hangingPunct="1">
                <a:defRPr/>
              </a:pPr>
              <a:t>‹#›</a:t>
            </a:fld>
            <a:endParaRPr lang="en-CA" altLang="en-US" sz="1400" i="0">
              <a:cs typeface="+mn-cs"/>
            </a:endParaRPr>
          </a:p>
        </p:txBody>
      </p:sp>
    </p:spTree>
    <p:extLst>
      <p:ext uri="{BB962C8B-B14F-4D97-AF65-F5344CB8AC3E}">
        <p14:creationId xmlns:p14="http://schemas.microsoft.com/office/powerpoint/2010/main" val="3715354524"/>
      </p:ext>
    </p:extLst>
  </p:cSld>
  <p:clrMap bg1="dk2" tx1="lt1" bg2="dk1" tx2="lt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 id="2147483755" r:id="rId14"/>
    <p:sldLayoutId id="2147483756" r:id="rId15"/>
    <p:sldLayoutId id="2147483757" r:id="rId16"/>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0"/>
        </a:spcBef>
        <a:spcAft>
          <a:spcPct val="0"/>
        </a:spcAft>
        <a:buChar char="•"/>
        <a:defRPr sz="24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fontAlgn="base">
        <a:spcBef>
          <a:spcPct val="0"/>
        </a:spcBef>
        <a:spcAft>
          <a:spcPct val="0"/>
        </a:spcAft>
        <a:buChar char="»"/>
        <a:defRPr sz="2000">
          <a:solidFill>
            <a:schemeClr val="tx1"/>
          </a:solidFill>
          <a:latin typeface="+mn-lt"/>
        </a:defRPr>
      </a:lvl6pPr>
      <a:lvl7pPr marL="2971800" indent="-228600" algn="l" rtl="0" fontAlgn="base">
        <a:spcBef>
          <a:spcPct val="0"/>
        </a:spcBef>
        <a:spcAft>
          <a:spcPct val="0"/>
        </a:spcAft>
        <a:buChar char="»"/>
        <a:defRPr sz="2000">
          <a:solidFill>
            <a:schemeClr val="tx1"/>
          </a:solidFill>
          <a:latin typeface="+mn-lt"/>
        </a:defRPr>
      </a:lvl7pPr>
      <a:lvl8pPr marL="3429000" indent="-228600" algn="l" rtl="0" fontAlgn="base">
        <a:spcBef>
          <a:spcPct val="0"/>
        </a:spcBef>
        <a:spcAft>
          <a:spcPct val="0"/>
        </a:spcAft>
        <a:buChar char="»"/>
        <a:defRPr sz="2000">
          <a:solidFill>
            <a:schemeClr val="tx1"/>
          </a:solidFill>
          <a:latin typeface="+mn-lt"/>
        </a:defRPr>
      </a:lvl8pPr>
      <a:lvl9pPr marL="3886200" indent="-228600" algn="l" rtl="0" fontAlgn="base">
        <a:spcBef>
          <a:spcPct val="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defRPr/>
            </a:pPr>
            <a:endParaRPr lang="en-CA"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CA"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dirty="0"/>
          </a:p>
        </p:txBody>
      </p:sp>
    </p:spTree>
    <p:extLst>
      <p:ext uri="{BB962C8B-B14F-4D97-AF65-F5344CB8AC3E}">
        <p14:creationId xmlns:p14="http://schemas.microsoft.com/office/powerpoint/2010/main" val="1506735201"/>
      </p:ext>
    </p:extLst>
  </p:cSld>
  <p:clrMap bg1="dk2" tx1="lt1" bg2="dk1" tx2="lt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 id="214748377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extLst>
      <p:ext uri="{BB962C8B-B14F-4D97-AF65-F5344CB8AC3E}">
        <p14:creationId xmlns:p14="http://schemas.microsoft.com/office/powerpoint/2010/main" val="4257722775"/>
      </p:ext>
    </p:extLst>
  </p:cSld>
  <p:clrMap bg1="dk2" tx1="lt1" bg2="dk1" tx2="lt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 id="2147483778" r:id="rId6"/>
    <p:sldLayoutId id="2147483779" r:id="rId7"/>
    <p:sldLayoutId id="2147483780" r:id="rId8"/>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D0BEDCD-A305-4E47-B6D0-E608F18D276C}"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924449015"/>
      </p:ext>
    </p:extLst>
  </p:cSld>
  <p:clrMap bg1="dk2" tx1="lt1" bg2="dk1" tx2="lt2" accent1="accent1" accent2="accent2" accent3="accent3" accent4="accent4" accent5="accent5" accent6="accent6" hlink="hlink" folHlink="folHlink"/>
  <p:sldLayoutIdLst>
    <p:sldLayoutId id="2147483782" r:id="rId1"/>
    <p:sldLayoutId id="2147483783" r:id="rId2"/>
    <p:sldLayoutId id="2147483784" r:id="rId3"/>
    <p:sldLayoutId id="2147483785" r:id="rId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D0BEDCD-A305-4E47-B6D0-E608F18D276C}" type="slidenum">
              <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CA"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94975121"/>
      </p:ext>
    </p:extLst>
  </p:cSld>
  <p:clrMap bg1="dk2" tx1="lt1" bg2="dk1" tx2="lt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i="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i="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i="0">
                <a:cs typeface="+mn-cs"/>
              </a:defRPr>
            </a:lvl1pPr>
          </a:lstStyle>
          <a:p>
            <a:pPr>
              <a:defRPr/>
            </a:pPr>
            <a:fld id="{8F87D25D-A943-407F-A1F1-2025FC01CBE6}" type="slidenum">
              <a:rPr lang="en-US"/>
              <a:pPr>
                <a:defRPr/>
              </a:pPr>
              <a:t>‹#›</a:t>
            </a:fld>
            <a:endParaRPr lang="en-US"/>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i="1">
                <a:solidFill>
                  <a:schemeClr val="tx1"/>
                </a:solidFill>
                <a:latin typeface="Times New Roman" pitchFamily="18" charset="0"/>
              </a:defRPr>
            </a:lvl1pPr>
            <a:lvl2pPr marL="742950" indent="-285750" eaLnBrk="0" hangingPunct="0">
              <a:defRPr sz="2800" i="1">
                <a:solidFill>
                  <a:schemeClr val="tx1"/>
                </a:solidFill>
                <a:latin typeface="Times New Roman" pitchFamily="18" charset="0"/>
              </a:defRPr>
            </a:lvl2pPr>
            <a:lvl3pPr marL="1143000" indent="-228600" eaLnBrk="0" hangingPunct="0">
              <a:defRPr sz="2800" i="1">
                <a:solidFill>
                  <a:schemeClr val="tx1"/>
                </a:solidFill>
                <a:latin typeface="Times New Roman" pitchFamily="18" charset="0"/>
              </a:defRPr>
            </a:lvl3pPr>
            <a:lvl4pPr marL="1600200" indent="-228600" eaLnBrk="0" hangingPunct="0">
              <a:defRPr sz="2800" i="1">
                <a:solidFill>
                  <a:schemeClr val="tx1"/>
                </a:solidFill>
                <a:latin typeface="Times New Roman" pitchFamily="18" charset="0"/>
              </a:defRPr>
            </a:lvl4pPr>
            <a:lvl5pPr marL="2057400" indent="-228600" eaLnBrk="0" hangingPunct="0">
              <a:defRPr sz="2800" i="1">
                <a:solidFill>
                  <a:schemeClr val="tx1"/>
                </a:solidFill>
                <a:latin typeface="Times New Roman" pitchFamily="18" charset="0"/>
              </a:defRPr>
            </a:lvl5pPr>
            <a:lvl6pPr marL="2514600" indent="-228600" algn="ctr" eaLnBrk="0" fontAlgn="base" hangingPunct="0">
              <a:spcBef>
                <a:spcPct val="0"/>
              </a:spcBef>
              <a:spcAft>
                <a:spcPct val="0"/>
              </a:spcAft>
              <a:defRPr sz="2800" i="1">
                <a:solidFill>
                  <a:schemeClr val="tx1"/>
                </a:solidFill>
                <a:latin typeface="Times New Roman" pitchFamily="18" charset="0"/>
              </a:defRPr>
            </a:lvl6pPr>
            <a:lvl7pPr marL="2971800" indent="-228600" algn="ctr" eaLnBrk="0" fontAlgn="base" hangingPunct="0">
              <a:spcBef>
                <a:spcPct val="0"/>
              </a:spcBef>
              <a:spcAft>
                <a:spcPct val="0"/>
              </a:spcAft>
              <a:defRPr sz="2800" i="1">
                <a:solidFill>
                  <a:schemeClr val="tx1"/>
                </a:solidFill>
                <a:latin typeface="Times New Roman" pitchFamily="18" charset="0"/>
              </a:defRPr>
            </a:lvl7pPr>
            <a:lvl8pPr marL="3429000" indent="-228600" algn="ctr" eaLnBrk="0" fontAlgn="base" hangingPunct="0">
              <a:spcBef>
                <a:spcPct val="0"/>
              </a:spcBef>
              <a:spcAft>
                <a:spcPct val="0"/>
              </a:spcAft>
              <a:defRPr sz="2800" i="1">
                <a:solidFill>
                  <a:schemeClr val="tx1"/>
                </a:solidFill>
                <a:latin typeface="Times New Roman" pitchFamily="18" charset="0"/>
              </a:defRPr>
            </a:lvl8pPr>
            <a:lvl9pPr marL="3886200" indent="-228600" algn="ctr" eaLnBrk="0" fontAlgn="base" hangingPunct="0">
              <a:spcBef>
                <a:spcPct val="0"/>
              </a:spcBef>
              <a:spcAft>
                <a:spcPct val="0"/>
              </a:spcAft>
              <a:defRPr sz="2800" i="1">
                <a:solidFill>
                  <a:schemeClr val="tx1"/>
                </a:solidFill>
                <a:latin typeface="Times New Roman" pitchFamily="18" charset="0"/>
              </a:defRPr>
            </a:lvl9pPr>
          </a:lstStyle>
          <a:p>
            <a:pPr algn="r" eaLnBrk="1" hangingPunct="1">
              <a:defRPr/>
            </a:pPr>
            <a:fld id="{08556D03-AE96-4B8C-94BD-341FDF0320DE}" type="slidenum">
              <a:rPr lang="en-CA" altLang="en-US" sz="1400" i="0" smtClean="0">
                <a:cs typeface="+mn-cs"/>
              </a:rPr>
              <a:pPr algn="r" eaLnBrk="1" hangingPunct="1">
                <a:defRPr/>
              </a:pPr>
              <a:t>‹#›</a:t>
            </a:fld>
            <a:endParaRPr lang="en-CA" altLang="en-US" sz="1400" i="0">
              <a:cs typeface="+mn-cs"/>
            </a:endParaRPr>
          </a:p>
        </p:txBody>
      </p:sp>
    </p:spTree>
    <p:extLst>
      <p:ext uri="{BB962C8B-B14F-4D97-AF65-F5344CB8AC3E}">
        <p14:creationId xmlns:p14="http://schemas.microsoft.com/office/powerpoint/2010/main" val="3359640395"/>
      </p:ext>
    </p:extLst>
  </p:cSld>
  <p:clrMap bg1="dk2" tx1="lt1" bg2="dk1" tx2="lt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 id="2147483804"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latin typeface="Times New Roman" pitchFamily="18" charset="0"/>
              </a:defRPr>
            </a:lvl1pPr>
          </a:lstStyle>
          <a:p>
            <a:pPr>
              <a:defRPr/>
            </a:pPr>
            <a:endParaRPr lang="en-CA"/>
          </a:p>
        </p:txBody>
      </p:sp>
      <p:sp>
        <p:nvSpPr>
          <p:cNvPr id="2" name="Rectangle 7"/>
          <p:cNvSpPr>
            <a:spLocks noChangeArrowheads="1"/>
          </p:cNvSpPr>
          <p:nvPr userDrawn="1"/>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i="1">
                <a:solidFill>
                  <a:schemeClr val="tx1"/>
                </a:solidFill>
                <a:latin typeface="Times New Roman" pitchFamily="18" charset="0"/>
              </a:defRPr>
            </a:lvl1pPr>
            <a:lvl2pPr marL="742950" indent="-285750" eaLnBrk="0" hangingPunct="0">
              <a:defRPr sz="2400" i="1">
                <a:solidFill>
                  <a:schemeClr val="tx1"/>
                </a:solidFill>
                <a:latin typeface="Times New Roman" pitchFamily="18" charset="0"/>
              </a:defRPr>
            </a:lvl2pPr>
            <a:lvl3pPr marL="1143000" indent="-228600" eaLnBrk="0" hangingPunct="0">
              <a:defRPr sz="2400" i="1">
                <a:solidFill>
                  <a:schemeClr val="tx1"/>
                </a:solidFill>
                <a:latin typeface="Times New Roman" pitchFamily="18" charset="0"/>
              </a:defRPr>
            </a:lvl3pPr>
            <a:lvl4pPr marL="1600200" indent="-228600" eaLnBrk="0" hangingPunct="0">
              <a:defRPr sz="2400" i="1">
                <a:solidFill>
                  <a:schemeClr val="tx1"/>
                </a:solidFill>
                <a:latin typeface="Times New Roman" pitchFamily="18" charset="0"/>
              </a:defRPr>
            </a:lvl4pPr>
            <a:lvl5pPr marL="2057400" indent="-228600" eaLnBrk="0" hangingPunct="0">
              <a:defRPr sz="2400" i="1">
                <a:solidFill>
                  <a:schemeClr val="tx1"/>
                </a:solidFill>
                <a:latin typeface="Times New Roman" pitchFamily="18" charset="0"/>
              </a:defRPr>
            </a:lvl5pPr>
            <a:lvl6pPr marL="2514600" indent="-228600" eaLnBrk="0" fontAlgn="base" hangingPunct="0">
              <a:spcBef>
                <a:spcPct val="50000"/>
              </a:spcBef>
              <a:spcAft>
                <a:spcPct val="0"/>
              </a:spcAft>
              <a:defRPr sz="2400" i="1">
                <a:solidFill>
                  <a:schemeClr val="tx1"/>
                </a:solidFill>
                <a:latin typeface="Times New Roman" pitchFamily="18" charset="0"/>
              </a:defRPr>
            </a:lvl6pPr>
            <a:lvl7pPr marL="2971800" indent="-228600" eaLnBrk="0" fontAlgn="base" hangingPunct="0">
              <a:spcBef>
                <a:spcPct val="50000"/>
              </a:spcBef>
              <a:spcAft>
                <a:spcPct val="0"/>
              </a:spcAft>
              <a:defRPr sz="2400" i="1">
                <a:solidFill>
                  <a:schemeClr val="tx1"/>
                </a:solidFill>
                <a:latin typeface="Times New Roman" pitchFamily="18" charset="0"/>
              </a:defRPr>
            </a:lvl7pPr>
            <a:lvl8pPr marL="3429000" indent="-228600" eaLnBrk="0" fontAlgn="base" hangingPunct="0">
              <a:spcBef>
                <a:spcPct val="50000"/>
              </a:spcBef>
              <a:spcAft>
                <a:spcPct val="0"/>
              </a:spcAft>
              <a:defRPr sz="2400" i="1">
                <a:solidFill>
                  <a:schemeClr val="tx1"/>
                </a:solidFill>
                <a:latin typeface="Times New Roman" pitchFamily="18" charset="0"/>
              </a:defRPr>
            </a:lvl8pPr>
            <a:lvl9pPr marL="3886200" indent="-228600" eaLnBrk="0" fontAlgn="base" hangingPunct="0">
              <a:spcBef>
                <a:spcPct val="50000"/>
              </a:spcBef>
              <a:spcAft>
                <a:spcPct val="0"/>
              </a:spcAft>
              <a:defRPr sz="2400" i="1">
                <a:solidFill>
                  <a:schemeClr val="tx1"/>
                </a:solidFill>
                <a:latin typeface="Times New Roman" pitchFamily="18" charset="0"/>
              </a:defRPr>
            </a:lvl9pPr>
          </a:lstStyle>
          <a:p>
            <a:pPr algn="r" eaLnBrk="1" hangingPunct="1">
              <a:spcBef>
                <a:spcPct val="0"/>
              </a:spcBef>
              <a:defRPr/>
            </a:pPr>
            <a:fld id="{94C6BF39-A4C9-4B94-B7B3-9D4EDF03268C}" type="slidenum">
              <a:rPr lang="en-CA" altLang="en-US" sz="1400" i="0" smtClean="0"/>
              <a:pPr algn="r" eaLnBrk="1" hangingPunct="1">
                <a:spcBef>
                  <a:spcPct val="0"/>
                </a:spcBef>
                <a:defRPr/>
              </a:pPr>
              <a:t>‹#›</a:t>
            </a:fld>
            <a:endParaRPr lang="en-CA" altLang="en-US" sz="1400" i="0"/>
          </a:p>
        </p:txBody>
      </p:sp>
    </p:spTree>
    <p:extLst>
      <p:ext uri="{BB962C8B-B14F-4D97-AF65-F5344CB8AC3E}">
        <p14:creationId xmlns:p14="http://schemas.microsoft.com/office/powerpoint/2010/main" val="2966482345"/>
      </p:ext>
    </p:extLst>
  </p:cSld>
  <p:clrMap bg1="dk2" tx1="lt1" bg2="dk1" tx2="lt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 id="2147483817" r:id="rId12"/>
    <p:sldLayoutId id="2147483818" r:id="rId13"/>
    <p:sldLayoutId id="2147483819"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slide" Target="slide104.xml"/><Relationship Id="rId18" Type="http://schemas.openxmlformats.org/officeDocument/2006/relationships/slide" Target="slide126.xml"/><Relationship Id="rId3" Type="http://schemas.openxmlformats.org/officeDocument/2006/relationships/notesSlide" Target="../notesSlides/notesSlide1.xml"/><Relationship Id="rId7" Type="http://schemas.openxmlformats.org/officeDocument/2006/relationships/slide" Target="slide3.xml"/><Relationship Id="rId12" Type="http://schemas.openxmlformats.org/officeDocument/2006/relationships/slide" Target="slide99.xml"/><Relationship Id="rId17" Type="http://schemas.openxmlformats.org/officeDocument/2006/relationships/slide" Target="slide121.xml"/><Relationship Id="rId2" Type="http://schemas.openxmlformats.org/officeDocument/2006/relationships/slideLayout" Target="../slideLayouts/slideLayout1.xml"/><Relationship Id="rId16" Type="http://schemas.openxmlformats.org/officeDocument/2006/relationships/slide" Target="slide113.xml"/><Relationship Id="rId20" Type="http://schemas.openxmlformats.org/officeDocument/2006/relationships/slide" Target="slide137.xml"/><Relationship Id="rId1" Type="http://schemas.openxmlformats.org/officeDocument/2006/relationships/vmlDrawing" Target="../drawings/vmlDrawing1.vml"/><Relationship Id="rId6" Type="http://schemas.openxmlformats.org/officeDocument/2006/relationships/image" Target="../media/image2.png"/><Relationship Id="rId11" Type="http://schemas.openxmlformats.org/officeDocument/2006/relationships/slide" Target="slide91.xml"/><Relationship Id="rId5" Type="http://schemas.openxmlformats.org/officeDocument/2006/relationships/image" Target="../media/image1.wmf"/><Relationship Id="rId15" Type="http://schemas.openxmlformats.org/officeDocument/2006/relationships/slide" Target="slide112.xml"/><Relationship Id="rId10" Type="http://schemas.openxmlformats.org/officeDocument/2006/relationships/slide" Target="slide74.xml"/><Relationship Id="rId19" Type="http://schemas.openxmlformats.org/officeDocument/2006/relationships/slide" Target="slide134.xml"/><Relationship Id="rId4" Type="http://schemas.openxmlformats.org/officeDocument/2006/relationships/oleObject" Target="../embeddings/oleObject1.bin"/><Relationship Id="rId9" Type="http://schemas.openxmlformats.org/officeDocument/2006/relationships/slide" Target="slide67.xml"/><Relationship Id="rId14" Type="http://schemas.openxmlformats.org/officeDocument/2006/relationships/slide" Target="slide11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70.xml"/><Relationship Id="rId4" Type="http://schemas.openxmlformats.org/officeDocument/2006/relationships/image" Target="../media/image16.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1.xml"/></Relationships>
</file>

<file path=ppt/slides/_rels/slide101.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70.xml"/><Relationship Id="rId1" Type="http://schemas.openxmlformats.org/officeDocument/2006/relationships/slideLayout" Target="../slideLayouts/slideLayout11.xml"/></Relationships>
</file>

<file path=ppt/slides/_rels/slide10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71.xml"/><Relationship Id="rId1" Type="http://schemas.openxmlformats.org/officeDocument/2006/relationships/slideLayout" Target="../slideLayouts/slideLayout11.xml"/><Relationship Id="rId4" Type="http://schemas.openxmlformats.org/officeDocument/2006/relationships/image" Target="../media/image26.wmf"/></Relationships>
</file>

<file path=ppt/slides/_rels/slide103.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8" Type="http://schemas.openxmlformats.org/officeDocument/2006/relationships/image" Target="../media/image137.wmf"/><Relationship Id="rId13" Type="http://schemas.openxmlformats.org/officeDocument/2006/relationships/image" Target="../media/image142.png"/><Relationship Id="rId3" Type="http://schemas.openxmlformats.org/officeDocument/2006/relationships/image" Target="../media/image132.png"/><Relationship Id="rId7" Type="http://schemas.openxmlformats.org/officeDocument/2006/relationships/image" Target="../media/image136.wmf"/><Relationship Id="rId12" Type="http://schemas.openxmlformats.org/officeDocument/2006/relationships/image" Target="../media/image141.jpeg"/><Relationship Id="rId2" Type="http://schemas.openxmlformats.org/officeDocument/2006/relationships/notesSlide" Target="../notesSlides/notesSlide72.xml"/><Relationship Id="rId1" Type="http://schemas.openxmlformats.org/officeDocument/2006/relationships/slideLayout" Target="../slideLayouts/slideLayout29.xml"/><Relationship Id="rId6" Type="http://schemas.openxmlformats.org/officeDocument/2006/relationships/image" Target="../media/image135.wmf"/><Relationship Id="rId11" Type="http://schemas.openxmlformats.org/officeDocument/2006/relationships/image" Target="../media/image140.jpeg"/><Relationship Id="rId5" Type="http://schemas.openxmlformats.org/officeDocument/2006/relationships/image" Target="../media/image134.wmf"/><Relationship Id="rId10" Type="http://schemas.openxmlformats.org/officeDocument/2006/relationships/image" Target="../media/image139.wmf"/><Relationship Id="rId4" Type="http://schemas.openxmlformats.org/officeDocument/2006/relationships/image" Target="../media/image133.wmf"/><Relationship Id="rId9" Type="http://schemas.openxmlformats.org/officeDocument/2006/relationships/image" Target="../media/image138.wmf"/><Relationship Id="rId14" Type="http://schemas.openxmlformats.org/officeDocument/2006/relationships/image" Target="../media/image143.jpeg"/></Relationships>
</file>

<file path=ppt/slides/_rels/slide105.xml.rels><?xml version="1.0" encoding="UTF-8" standalone="yes"?>
<Relationships xmlns="http://schemas.openxmlformats.org/package/2006/relationships"><Relationship Id="rId8" Type="http://schemas.openxmlformats.org/officeDocument/2006/relationships/image" Target="../media/image138.wmf"/><Relationship Id="rId13" Type="http://schemas.openxmlformats.org/officeDocument/2006/relationships/image" Target="../media/image141.jpeg"/><Relationship Id="rId3" Type="http://schemas.openxmlformats.org/officeDocument/2006/relationships/image" Target="../media/image133.wmf"/><Relationship Id="rId7" Type="http://schemas.openxmlformats.org/officeDocument/2006/relationships/image" Target="../media/image137.wmf"/><Relationship Id="rId12" Type="http://schemas.openxmlformats.org/officeDocument/2006/relationships/image" Target="../media/image140.jpeg"/><Relationship Id="rId2" Type="http://schemas.openxmlformats.org/officeDocument/2006/relationships/notesSlide" Target="../notesSlides/notesSlide73.xml"/><Relationship Id="rId1" Type="http://schemas.openxmlformats.org/officeDocument/2006/relationships/slideLayout" Target="../slideLayouts/slideLayout29.xml"/><Relationship Id="rId6" Type="http://schemas.openxmlformats.org/officeDocument/2006/relationships/image" Target="../media/image136.wmf"/><Relationship Id="rId11" Type="http://schemas.openxmlformats.org/officeDocument/2006/relationships/image" Target="../media/image132.png"/><Relationship Id="rId5" Type="http://schemas.openxmlformats.org/officeDocument/2006/relationships/image" Target="../media/image135.wmf"/><Relationship Id="rId10" Type="http://schemas.openxmlformats.org/officeDocument/2006/relationships/image" Target="../media/image143.jpeg"/><Relationship Id="rId4" Type="http://schemas.openxmlformats.org/officeDocument/2006/relationships/image" Target="../media/image134.wmf"/><Relationship Id="rId9" Type="http://schemas.openxmlformats.org/officeDocument/2006/relationships/image" Target="../media/image139.wmf"/><Relationship Id="rId14" Type="http://schemas.openxmlformats.org/officeDocument/2006/relationships/image" Target="../media/image142.png"/></Relationships>
</file>

<file path=ppt/slides/_rels/slide106.xml.rels><?xml version="1.0" encoding="UTF-8" standalone="yes"?>
<Relationships xmlns="http://schemas.openxmlformats.org/package/2006/relationships"><Relationship Id="rId8" Type="http://schemas.openxmlformats.org/officeDocument/2006/relationships/image" Target="../media/image138.wmf"/><Relationship Id="rId13" Type="http://schemas.openxmlformats.org/officeDocument/2006/relationships/image" Target="../media/image141.jpeg"/><Relationship Id="rId3" Type="http://schemas.openxmlformats.org/officeDocument/2006/relationships/image" Target="../media/image133.wmf"/><Relationship Id="rId7" Type="http://schemas.openxmlformats.org/officeDocument/2006/relationships/image" Target="../media/image137.wmf"/><Relationship Id="rId12" Type="http://schemas.openxmlformats.org/officeDocument/2006/relationships/image" Target="../media/image140.jpeg"/><Relationship Id="rId2" Type="http://schemas.openxmlformats.org/officeDocument/2006/relationships/notesSlide" Target="../notesSlides/notesSlide74.xml"/><Relationship Id="rId1" Type="http://schemas.openxmlformats.org/officeDocument/2006/relationships/slideLayout" Target="../slideLayouts/slideLayout29.xml"/><Relationship Id="rId6" Type="http://schemas.openxmlformats.org/officeDocument/2006/relationships/image" Target="../media/image136.wmf"/><Relationship Id="rId11" Type="http://schemas.openxmlformats.org/officeDocument/2006/relationships/image" Target="../media/image132.png"/><Relationship Id="rId5" Type="http://schemas.openxmlformats.org/officeDocument/2006/relationships/image" Target="../media/image135.wmf"/><Relationship Id="rId10" Type="http://schemas.openxmlformats.org/officeDocument/2006/relationships/image" Target="../media/image143.jpeg"/><Relationship Id="rId4" Type="http://schemas.openxmlformats.org/officeDocument/2006/relationships/image" Target="../media/image134.wmf"/><Relationship Id="rId9" Type="http://schemas.openxmlformats.org/officeDocument/2006/relationships/image" Target="../media/image139.wmf"/><Relationship Id="rId14" Type="http://schemas.openxmlformats.org/officeDocument/2006/relationships/image" Target="../media/image142.png"/></Relationships>
</file>

<file path=ppt/slides/_rels/slide107.xml.rels><?xml version="1.0" encoding="UTF-8" standalone="yes"?>
<Relationships xmlns="http://schemas.openxmlformats.org/package/2006/relationships"><Relationship Id="rId8" Type="http://schemas.openxmlformats.org/officeDocument/2006/relationships/image" Target="../media/image145.jpeg"/><Relationship Id="rId3" Type="http://schemas.openxmlformats.org/officeDocument/2006/relationships/image" Target="../media/image136.wmf"/><Relationship Id="rId7" Type="http://schemas.openxmlformats.org/officeDocument/2006/relationships/image" Target="../media/image144.jpeg"/><Relationship Id="rId2" Type="http://schemas.openxmlformats.org/officeDocument/2006/relationships/notesSlide" Target="../notesSlides/notesSlide75.xml"/><Relationship Id="rId1" Type="http://schemas.openxmlformats.org/officeDocument/2006/relationships/slideLayout" Target="../slideLayouts/slideLayout29.xml"/><Relationship Id="rId6" Type="http://schemas.openxmlformats.org/officeDocument/2006/relationships/image" Target="../media/image139.wmf"/><Relationship Id="rId5" Type="http://schemas.openxmlformats.org/officeDocument/2006/relationships/image" Target="../media/image138.wmf"/><Relationship Id="rId4" Type="http://schemas.openxmlformats.org/officeDocument/2006/relationships/image" Target="../media/image137.wmf"/></Relationships>
</file>

<file path=ppt/slides/_rels/slide108.xml.rels><?xml version="1.0" encoding="UTF-8" standalone="yes"?>
<Relationships xmlns="http://schemas.openxmlformats.org/package/2006/relationships"><Relationship Id="rId8" Type="http://schemas.openxmlformats.org/officeDocument/2006/relationships/image" Target="../media/image144.jpeg"/><Relationship Id="rId3" Type="http://schemas.openxmlformats.org/officeDocument/2006/relationships/image" Target="../media/image136.wmf"/><Relationship Id="rId7" Type="http://schemas.openxmlformats.org/officeDocument/2006/relationships/image" Target="../media/image145.jpeg"/><Relationship Id="rId2" Type="http://schemas.openxmlformats.org/officeDocument/2006/relationships/notesSlide" Target="../notesSlides/notesSlide76.xml"/><Relationship Id="rId1" Type="http://schemas.openxmlformats.org/officeDocument/2006/relationships/slideLayout" Target="../slideLayouts/slideLayout29.xml"/><Relationship Id="rId6" Type="http://schemas.openxmlformats.org/officeDocument/2006/relationships/image" Target="../media/image139.wmf"/><Relationship Id="rId5" Type="http://schemas.openxmlformats.org/officeDocument/2006/relationships/image" Target="../media/image138.wmf"/><Relationship Id="rId4" Type="http://schemas.openxmlformats.org/officeDocument/2006/relationships/image" Target="../media/image137.wmf"/></Relationships>
</file>

<file path=ppt/slides/_rels/slide109.xml.rels><?xml version="1.0" encoding="UTF-8" standalone="yes"?>
<Relationships xmlns="http://schemas.openxmlformats.org/package/2006/relationships"><Relationship Id="rId8" Type="http://schemas.openxmlformats.org/officeDocument/2006/relationships/image" Target="../media/image144.jpeg"/><Relationship Id="rId3" Type="http://schemas.openxmlformats.org/officeDocument/2006/relationships/image" Target="../media/image136.wmf"/><Relationship Id="rId7" Type="http://schemas.openxmlformats.org/officeDocument/2006/relationships/image" Target="../media/image145.jpeg"/><Relationship Id="rId2" Type="http://schemas.openxmlformats.org/officeDocument/2006/relationships/notesSlide" Target="../notesSlides/notesSlide77.xml"/><Relationship Id="rId1" Type="http://schemas.openxmlformats.org/officeDocument/2006/relationships/slideLayout" Target="../slideLayouts/slideLayout29.xml"/><Relationship Id="rId6" Type="http://schemas.openxmlformats.org/officeDocument/2006/relationships/image" Target="../media/image139.wmf"/><Relationship Id="rId5" Type="http://schemas.openxmlformats.org/officeDocument/2006/relationships/image" Target="../media/image138.wmf"/><Relationship Id="rId10" Type="http://schemas.openxmlformats.org/officeDocument/2006/relationships/image" Target="../media/image26.wmf"/><Relationship Id="rId4" Type="http://schemas.openxmlformats.org/officeDocument/2006/relationships/image" Target="../media/image137.wmf"/><Relationship Id="rId9" Type="http://schemas.openxmlformats.org/officeDocument/2006/relationships/image" Target="../media/image94.jpe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70.xml"/><Relationship Id="rId4" Type="http://schemas.openxmlformats.org/officeDocument/2006/relationships/image" Target="../media/image17.jpeg"/></Relationships>
</file>

<file path=ppt/slides/_rels/slide110.xml.rels><?xml version="1.0" encoding="UTF-8" standalone="yes"?>
<Relationships xmlns="http://schemas.openxmlformats.org/package/2006/relationships"><Relationship Id="rId8" Type="http://schemas.openxmlformats.org/officeDocument/2006/relationships/image" Target="../media/image144.jpeg"/><Relationship Id="rId3" Type="http://schemas.openxmlformats.org/officeDocument/2006/relationships/image" Target="../media/image136.wmf"/><Relationship Id="rId7" Type="http://schemas.openxmlformats.org/officeDocument/2006/relationships/image" Target="../media/image145.jpeg"/><Relationship Id="rId2" Type="http://schemas.openxmlformats.org/officeDocument/2006/relationships/notesSlide" Target="../notesSlides/notesSlide78.xml"/><Relationship Id="rId1" Type="http://schemas.openxmlformats.org/officeDocument/2006/relationships/slideLayout" Target="../slideLayouts/slideLayout29.xml"/><Relationship Id="rId6" Type="http://schemas.openxmlformats.org/officeDocument/2006/relationships/image" Target="../media/image139.wmf"/><Relationship Id="rId5" Type="http://schemas.openxmlformats.org/officeDocument/2006/relationships/image" Target="../media/image138.wmf"/><Relationship Id="rId4" Type="http://schemas.openxmlformats.org/officeDocument/2006/relationships/image" Target="../media/image137.wmf"/><Relationship Id="rId9" Type="http://schemas.openxmlformats.org/officeDocument/2006/relationships/image" Target="../media/image146.png"/></Relationships>
</file>

<file path=ppt/slides/_rels/slide111.xml.rels><?xml version="1.0" encoding="UTF-8" standalone="yes"?>
<Relationships xmlns="http://schemas.openxmlformats.org/package/2006/relationships"><Relationship Id="rId8" Type="http://schemas.openxmlformats.org/officeDocument/2006/relationships/image" Target="../media/image137.wmf"/><Relationship Id="rId13" Type="http://schemas.openxmlformats.org/officeDocument/2006/relationships/image" Target="../media/image590.png"/><Relationship Id="rId3" Type="http://schemas.openxmlformats.org/officeDocument/2006/relationships/image" Target="../media/image147.jpeg"/><Relationship Id="rId7" Type="http://schemas.openxmlformats.org/officeDocument/2006/relationships/image" Target="../media/image136.wmf"/><Relationship Id="rId12" Type="http://schemas.openxmlformats.org/officeDocument/2006/relationships/image" Target="../media/image91.png"/><Relationship Id="rId2" Type="http://schemas.openxmlformats.org/officeDocument/2006/relationships/notesSlide" Target="../notesSlides/notesSlide79.xml"/><Relationship Id="rId1" Type="http://schemas.openxmlformats.org/officeDocument/2006/relationships/slideLayout" Target="../slideLayouts/slideLayout29.xml"/><Relationship Id="rId6" Type="http://schemas.openxmlformats.org/officeDocument/2006/relationships/image" Target="../media/image135.wmf"/><Relationship Id="rId11" Type="http://schemas.openxmlformats.org/officeDocument/2006/relationships/image" Target="../media/image140.jpeg"/><Relationship Id="rId5" Type="http://schemas.openxmlformats.org/officeDocument/2006/relationships/image" Target="../media/image134.wmf"/><Relationship Id="rId15" Type="http://schemas.openxmlformats.org/officeDocument/2006/relationships/image" Target="../media/image610.png"/><Relationship Id="rId10" Type="http://schemas.openxmlformats.org/officeDocument/2006/relationships/image" Target="../media/image139.wmf"/><Relationship Id="rId4" Type="http://schemas.openxmlformats.org/officeDocument/2006/relationships/image" Target="../media/image133.wmf"/><Relationship Id="rId9" Type="http://schemas.openxmlformats.org/officeDocument/2006/relationships/image" Target="../media/image138.wmf"/><Relationship Id="rId14" Type="http://schemas.openxmlformats.org/officeDocument/2006/relationships/image" Target="../media/image600.png"/></Relationships>
</file>

<file path=ppt/slides/_rels/slide112.xml.rels><?xml version="1.0" encoding="UTF-8" standalone="yes"?>
<Relationships xmlns="http://schemas.openxmlformats.org/package/2006/relationships"><Relationship Id="rId8" Type="http://schemas.openxmlformats.org/officeDocument/2006/relationships/image" Target="../media/image138.wmf"/><Relationship Id="rId3" Type="http://schemas.openxmlformats.org/officeDocument/2006/relationships/image" Target="../media/image133.wmf"/><Relationship Id="rId7" Type="http://schemas.openxmlformats.org/officeDocument/2006/relationships/image" Target="../media/image137.wmf"/><Relationship Id="rId2" Type="http://schemas.openxmlformats.org/officeDocument/2006/relationships/notesSlide" Target="../notesSlides/notesSlide80.xml"/><Relationship Id="rId1" Type="http://schemas.openxmlformats.org/officeDocument/2006/relationships/slideLayout" Target="../slideLayouts/slideLayout29.xml"/><Relationship Id="rId6" Type="http://schemas.openxmlformats.org/officeDocument/2006/relationships/image" Target="../media/image136.wmf"/><Relationship Id="rId5" Type="http://schemas.openxmlformats.org/officeDocument/2006/relationships/image" Target="../media/image135.wmf"/><Relationship Id="rId10" Type="http://schemas.openxmlformats.org/officeDocument/2006/relationships/image" Target="../media/image148.jpeg"/><Relationship Id="rId4" Type="http://schemas.openxmlformats.org/officeDocument/2006/relationships/image" Target="../media/image134.wmf"/><Relationship Id="rId9" Type="http://schemas.openxmlformats.org/officeDocument/2006/relationships/image" Target="../media/image139.wmf"/></Relationships>
</file>

<file path=ppt/slides/_rels/slide113.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image" Target="../media/image95.jpe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15.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82.xml"/><Relationship Id="rId1" Type="http://schemas.openxmlformats.org/officeDocument/2006/relationships/slideLayout" Target="../slideLayouts/slideLayout50.xml"/></Relationships>
</file>

<file path=ppt/slides/_rels/slide116.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83.xml"/><Relationship Id="rId1" Type="http://schemas.openxmlformats.org/officeDocument/2006/relationships/slideLayout" Target="../slideLayouts/slideLayout50.xml"/></Relationships>
</file>

<file path=ppt/slides/_rels/slide117.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84.xml"/><Relationship Id="rId1" Type="http://schemas.openxmlformats.org/officeDocument/2006/relationships/slideLayout" Target="../slideLayouts/slideLayout50.xml"/></Relationships>
</file>

<file path=ppt/slides/_rels/slide118.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85.xml"/><Relationship Id="rId1" Type="http://schemas.openxmlformats.org/officeDocument/2006/relationships/slideLayout" Target="../slideLayouts/slideLayout50.xml"/></Relationships>
</file>

<file path=ppt/slides/_rels/slide119.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86.xml"/><Relationship Id="rId1" Type="http://schemas.openxmlformats.org/officeDocument/2006/relationships/slideLayout" Target="../slideLayouts/slideLayout50.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70.xml"/><Relationship Id="rId4" Type="http://schemas.openxmlformats.org/officeDocument/2006/relationships/image" Target="../media/image18.png"/></Relationships>
</file>

<file path=ppt/slides/_rels/slide120.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87.xml"/><Relationship Id="rId1" Type="http://schemas.openxmlformats.org/officeDocument/2006/relationships/slideLayout" Target="../slideLayouts/slideLayout50.xml"/></Relationships>
</file>

<file path=ppt/slides/_rels/slide121.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92.xml"/><Relationship Id="rId1" Type="http://schemas.openxmlformats.org/officeDocument/2006/relationships/slideLayout" Target="../slideLayouts/slideLayout3.xml"/><Relationship Id="rId4" Type="http://schemas.openxmlformats.org/officeDocument/2006/relationships/image" Target="../media/image149.jpeg"/></Relationships>
</file>

<file path=ppt/slides/_rels/slide126.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93.xml"/><Relationship Id="rId1" Type="http://schemas.openxmlformats.org/officeDocument/2006/relationships/slideLayout" Target="../slideLayouts/slideLayout55.xml"/></Relationships>
</file>

<file path=ppt/slides/_rels/slide127.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94.xml"/><Relationship Id="rId1" Type="http://schemas.openxmlformats.org/officeDocument/2006/relationships/slideLayout" Target="../slideLayouts/slideLayout55.xml"/></Relationships>
</file>

<file path=ppt/slides/_rels/slide128.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95.xml"/><Relationship Id="rId1" Type="http://schemas.openxmlformats.org/officeDocument/2006/relationships/slideLayout" Target="../slideLayouts/slideLayout55.xml"/></Relationships>
</file>

<file path=ppt/slides/_rels/slide129.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96.xml"/><Relationship Id="rId1" Type="http://schemas.openxmlformats.org/officeDocument/2006/relationships/slideLayout" Target="../slideLayouts/slideLayout55.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70.xml"/><Relationship Id="rId4" Type="http://schemas.openxmlformats.org/officeDocument/2006/relationships/image" Target="../media/image19.png"/></Relationships>
</file>

<file path=ppt/slides/_rels/slide130.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97.xml"/><Relationship Id="rId1" Type="http://schemas.openxmlformats.org/officeDocument/2006/relationships/slideLayout" Target="../slideLayouts/slideLayout55.xml"/></Relationships>
</file>

<file path=ppt/slides/_rels/slide131.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98.xml"/><Relationship Id="rId1" Type="http://schemas.openxmlformats.org/officeDocument/2006/relationships/slideLayout" Target="../slideLayouts/slideLayout55.xml"/></Relationships>
</file>

<file path=ppt/slides/_rels/slide132.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99.xml"/><Relationship Id="rId1" Type="http://schemas.openxmlformats.org/officeDocument/2006/relationships/slideLayout" Target="../slideLayouts/slideLayout55.xml"/></Relationships>
</file>

<file path=ppt/slides/_rels/slide133.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00.xml"/><Relationship Id="rId1" Type="http://schemas.openxmlformats.org/officeDocument/2006/relationships/slideLayout" Target="../slideLayouts/slideLayout55.xml"/></Relationships>
</file>

<file path=ppt/slides/_rels/slide134.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01.xml"/><Relationship Id="rId1" Type="http://schemas.openxmlformats.org/officeDocument/2006/relationships/slideLayout" Target="../slideLayouts/slideLayout54.xml"/></Relationships>
</file>

<file path=ppt/slides/_rels/slide13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2.xml"/><Relationship Id="rId1" Type="http://schemas.openxmlformats.org/officeDocument/2006/relationships/slideLayout" Target="../slideLayouts/slideLayout54.xml"/></Relationships>
</file>

<file path=ppt/slides/_rels/slide13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3.xml"/><Relationship Id="rId1" Type="http://schemas.openxmlformats.org/officeDocument/2006/relationships/slideLayout" Target="../slideLayouts/slideLayout54.xml"/></Relationships>
</file>

<file path=ppt/slides/_rels/slide137.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54.xml"/><Relationship Id="rId4" Type="http://schemas.openxmlformats.org/officeDocument/2006/relationships/image" Target="../media/image152.png"/></Relationships>
</file>

<file path=ppt/slides/_rels/slide13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26.wmf"/><Relationship Id="rId1" Type="http://schemas.openxmlformats.org/officeDocument/2006/relationships/slideLayout" Target="../slideLayouts/slideLayout54.xml"/></Relationships>
</file>

<file path=ppt/slides/_rels/slide139.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54.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70.xml"/><Relationship Id="rId4" Type="http://schemas.openxmlformats.org/officeDocument/2006/relationships/image" Target="../media/image20.png"/></Relationships>
</file>

<file path=ppt/slides/_rels/slide140.xml.rels><?xml version="1.0" encoding="UTF-8" standalone="yes"?>
<Relationships xmlns="http://schemas.openxmlformats.org/package/2006/relationships"><Relationship Id="rId8" Type="http://schemas.openxmlformats.org/officeDocument/2006/relationships/image" Target="../media/image119.png"/><Relationship Id="rId3" Type="http://schemas.openxmlformats.org/officeDocument/2006/relationships/image" Target="../media/image155.jpeg"/><Relationship Id="rId7" Type="http://schemas.openxmlformats.org/officeDocument/2006/relationships/image" Target="../media/image99.jpeg"/><Relationship Id="rId2" Type="http://schemas.openxmlformats.org/officeDocument/2006/relationships/image" Target="../media/image154.png"/><Relationship Id="rId1" Type="http://schemas.openxmlformats.org/officeDocument/2006/relationships/slideLayout" Target="../slideLayouts/slideLayout54.xml"/><Relationship Id="rId6" Type="http://schemas.openxmlformats.org/officeDocument/2006/relationships/image" Target="../media/image100.jpeg"/><Relationship Id="rId5" Type="http://schemas.openxmlformats.org/officeDocument/2006/relationships/image" Target="../media/image157.jpeg"/><Relationship Id="rId4" Type="http://schemas.openxmlformats.org/officeDocument/2006/relationships/image" Target="../media/image156.jpeg"/></Relationships>
</file>

<file path=ppt/slides/_rels/slide14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4.png"/><Relationship Id="rId1" Type="http://schemas.openxmlformats.org/officeDocument/2006/relationships/slideLayout" Target="../slideLayouts/slideLayout54.xml"/><Relationship Id="rId4" Type="http://schemas.openxmlformats.org/officeDocument/2006/relationships/image" Target="../media/image159.pn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4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slideLayout" Target="../slideLayouts/slideLayout54.xml"/><Relationship Id="rId1" Type="http://schemas.openxmlformats.org/officeDocument/2006/relationships/vmlDrawing" Target="../drawings/vmlDrawing3.vml"/><Relationship Id="rId5" Type="http://schemas.openxmlformats.org/officeDocument/2006/relationships/image" Target="../media/image160.wmf"/><Relationship Id="rId4" Type="http://schemas.openxmlformats.org/officeDocument/2006/relationships/oleObject" Target="../embeddings/oleObject3.bin"/></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4.xml"/><Relationship Id="rId7" Type="http://schemas.openxmlformats.org/officeDocument/2006/relationships/image" Target="../media/image163.jpeg"/><Relationship Id="rId2" Type="http://schemas.openxmlformats.org/officeDocument/2006/relationships/slideLayout" Target="../slideLayouts/slideLayout55.xml"/><Relationship Id="rId1" Type="http://schemas.openxmlformats.org/officeDocument/2006/relationships/vmlDrawing" Target="../drawings/vmlDrawing4.vml"/><Relationship Id="rId6" Type="http://schemas.openxmlformats.org/officeDocument/2006/relationships/image" Target="../media/image162.wmf"/><Relationship Id="rId5" Type="http://schemas.openxmlformats.org/officeDocument/2006/relationships/image" Target="../media/image160.wmf"/><Relationship Id="rId4" Type="http://schemas.openxmlformats.org/officeDocument/2006/relationships/oleObject" Target="../embeddings/oleObject3.bin"/></Relationships>
</file>

<file path=ppt/slides/_rels/slide145.xml.rels><?xml version="1.0" encoding="UTF-8" standalone="yes"?>
<Relationships xmlns="http://schemas.openxmlformats.org/package/2006/relationships"><Relationship Id="rId8" Type="http://schemas.openxmlformats.org/officeDocument/2006/relationships/image" Target="../media/image166.wmf"/><Relationship Id="rId3" Type="http://schemas.openxmlformats.org/officeDocument/2006/relationships/notesSlide" Target="../notesSlides/notesSlide105.xml"/><Relationship Id="rId7" Type="http://schemas.openxmlformats.org/officeDocument/2006/relationships/image" Target="../media/image165.png"/><Relationship Id="rId2" Type="http://schemas.openxmlformats.org/officeDocument/2006/relationships/slideLayout" Target="../slideLayouts/slideLayout55.xml"/><Relationship Id="rId1" Type="http://schemas.openxmlformats.org/officeDocument/2006/relationships/vmlDrawing" Target="../drawings/vmlDrawing5.vml"/><Relationship Id="rId6" Type="http://schemas.openxmlformats.org/officeDocument/2006/relationships/image" Target="../media/image164.jpeg"/><Relationship Id="rId5" Type="http://schemas.openxmlformats.org/officeDocument/2006/relationships/image" Target="../media/image160.wmf"/><Relationship Id="rId4" Type="http://schemas.openxmlformats.org/officeDocument/2006/relationships/oleObject" Target="../embeddings/oleObject3.bin"/></Relationships>
</file>

<file path=ppt/slides/_rels/slide146.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06.xml"/><Relationship Id="rId1" Type="http://schemas.openxmlformats.org/officeDocument/2006/relationships/slideLayout" Target="../slideLayouts/slideLayout63.xml"/></Relationships>
</file>

<file path=ppt/slides/_rels/slide147.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168.png"/><Relationship Id="rId1" Type="http://schemas.openxmlformats.org/officeDocument/2006/relationships/slideLayout" Target="../slideLayouts/slideLayout63.xml"/></Relationships>
</file>

<file path=ppt/slides/_rels/slide148.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slideLayout" Target="../slideLayouts/slideLayout63.xml"/></Relationships>
</file>

<file path=ppt/slides/_rels/slide149.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63.xml"/></Relationships>
</file>

<file path=ppt/slides/_rels/slide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70.xml"/><Relationship Id="rId4" Type="http://schemas.openxmlformats.org/officeDocument/2006/relationships/image" Target="../media/image21.gif"/></Relationships>
</file>

<file path=ppt/slides/_rels/slide150.xml.rels><?xml version="1.0" encoding="UTF-8" standalone="yes"?>
<Relationships xmlns="http://schemas.openxmlformats.org/package/2006/relationships"><Relationship Id="rId2" Type="http://schemas.openxmlformats.org/officeDocument/2006/relationships/image" Target="../media/image26.wmf"/><Relationship Id="rId1" Type="http://schemas.openxmlformats.org/officeDocument/2006/relationships/slideLayout" Target="../slideLayouts/slideLayout4.xml"/></Relationships>
</file>

<file path=ppt/slides/_rels/slide151.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52.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xml"/><Relationship Id="rId1" Type="http://schemas.openxmlformats.org/officeDocument/2006/relationships/slideLayout" Target="../slideLayouts/slideLayout70.xml"/><Relationship Id="rId4" Type="http://schemas.openxmlformats.org/officeDocument/2006/relationships/image" Target="../media/image22.png"/></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xml"/><Relationship Id="rId1" Type="http://schemas.openxmlformats.org/officeDocument/2006/relationships/slideLayout" Target="../slideLayouts/slideLayout70.xml"/><Relationship Id="rId4" Type="http://schemas.openxmlformats.org/officeDocument/2006/relationships/image" Target="../media/image23.png"/></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xml"/><Relationship Id="rId1" Type="http://schemas.openxmlformats.org/officeDocument/2006/relationships/slideLayout" Target="../slideLayouts/slideLayout70.xml"/><Relationship Id="rId4" Type="http://schemas.openxmlformats.org/officeDocument/2006/relationships/image" Target="../media/image24.png"/></Relationships>
</file>

<file path=ppt/slides/_rels/slide19.xml.rels><?xml version="1.0" encoding="UTF-8" standalone="yes"?>
<Relationships xmlns="http://schemas.openxmlformats.org/package/2006/relationships"><Relationship Id="rId3" Type="http://schemas.openxmlformats.org/officeDocument/2006/relationships/image" Target="../media/image25.gif"/><Relationship Id="rId2" Type="http://schemas.openxmlformats.org/officeDocument/2006/relationships/notesSlide" Target="../notesSlides/notesSlide17.xml"/><Relationship Id="rId1" Type="http://schemas.openxmlformats.org/officeDocument/2006/relationships/slideLayout" Target="../slideLayouts/slideLayout70.xml"/></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18.xml"/><Relationship Id="rId1" Type="http://schemas.openxmlformats.org/officeDocument/2006/relationships/slideLayout" Target="../slideLayouts/slideLayout7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0.xml"/></Relationships>
</file>

<file path=ppt/slides/_rels/slide23.xml.rels><?xml version="1.0" encoding="UTF-8" standalone="yes"?>
<Relationships xmlns="http://schemas.openxmlformats.org/package/2006/relationships"><Relationship Id="rId8" Type="http://schemas.openxmlformats.org/officeDocument/2006/relationships/image" Target="../media/image32.jpeg"/><Relationship Id="rId13" Type="http://schemas.openxmlformats.org/officeDocument/2006/relationships/image" Target="../media/image37.jpeg"/><Relationship Id="rId3" Type="http://schemas.openxmlformats.org/officeDocument/2006/relationships/image" Target="../media/image27.jpg"/><Relationship Id="rId7" Type="http://schemas.openxmlformats.org/officeDocument/2006/relationships/image" Target="../media/image31.jpeg"/><Relationship Id="rId12" Type="http://schemas.openxmlformats.org/officeDocument/2006/relationships/image" Target="../media/image36.jpeg"/><Relationship Id="rId2" Type="http://schemas.openxmlformats.org/officeDocument/2006/relationships/notesSlide" Target="../notesSlides/notesSlide21.xml"/><Relationship Id="rId1" Type="http://schemas.openxmlformats.org/officeDocument/2006/relationships/slideLayout" Target="../slideLayouts/slideLayout70.xml"/><Relationship Id="rId6" Type="http://schemas.openxmlformats.org/officeDocument/2006/relationships/image" Target="../media/image30.jpeg"/><Relationship Id="rId11" Type="http://schemas.openxmlformats.org/officeDocument/2006/relationships/image" Target="../media/image35.jpeg"/><Relationship Id="rId5" Type="http://schemas.openxmlformats.org/officeDocument/2006/relationships/image" Target="../media/image29.png"/><Relationship Id="rId10" Type="http://schemas.openxmlformats.org/officeDocument/2006/relationships/image" Target="../media/image34.jpeg"/><Relationship Id="rId4" Type="http://schemas.openxmlformats.org/officeDocument/2006/relationships/image" Target="../media/image28.png"/><Relationship Id="rId9" Type="http://schemas.openxmlformats.org/officeDocument/2006/relationships/image" Target="../media/image33.jpeg"/><Relationship Id="rId14" Type="http://schemas.openxmlformats.org/officeDocument/2006/relationships/image" Target="../media/image38.jpeg"/></Relationships>
</file>

<file path=ppt/slides/_rels/slide24.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22.xml"/><Relationship Id="rId1" Type="http://schemas.openxmlformats.org/officeDocument/2006/relationships/slideLayout" Target="../slideLayouts/slideLayout7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5.xml"/></Relationships>
</file>

<file path=ppt/slides/_rels/slide26.xml.rels><?xml version="1.0" encoding="UTF-8" standalone="yes"?>
<Relationships xmlns="http://schemas.openxmlformats.org/package/2006/relationships"><Relationship Id="rId8" Type="http://schemas.openxmlformats.org/officeDocument/2006/relationships/image" Target="../media/image44.jpeg"/><Relationship Id="rId13" Type="http://schemas.openxmlformats.org/officeDocument/2006/relationships/image" Target="../media/image49.png"/><Relationship Id="rId3" Type="http://schemas.openxmlformats.org/officeDocument/2006/relationships/image" Target="../media/image40.jpeg"/><Relationship Id="rId7" Type="http://schemas.openxmlformats.org/officeDocument/2006/relationships/image" Target="../media/image43.png"/><Relationship Id="rId12" Type="http://schemas.openxmlformats.org/officeDocument/2006/relationships/image" Target="../media/image48.jpeg"/><Relationship Id="rId2" Type="http://schemas.openxmlformats.org/officeDocument/2006/relationships/image" Target="../media/image39.jpeg"/><Relationship Id="rId1" Type="http://schemas.openxmlformats.org/officeDocument/2006/relationships/slideLayout" Target="../slideLayouts/slideLayout70.xml"/><Relationship Id="rId6" Type="http://schemas.openxmlformats.org/officeDocument/2006/relationships/image" Target="../media/image31.jpeg"/><Relationship Id="rId11" Type="http://schemas.openxmlformats.org/officeDocument/2006/relationships/image" Target="../media/image47.png"/><Relationship Id="rId5" Type="http://schemas.openxmlformats.org/officeDocument/2006/relationships/image" Target="../media/image42.jpeg"/><Relationship Id="rId10" Type="http://schemas.openxmlformats.org/officeDocument/2006/relationships/image" Target="../media/image46.jpeg"/><Relationship Id="rId4" Type="http://schemas.openxmlformats.org/officeDocument/2006/relationships/image" Target="../media/image41.jpeg"/><Relationship Id="rId9" Type="http://schemas.openxmlformats.org/officeDocument/2006/relationships/image" Target="../media/image45.jpeg"/></Relationships>
</file>

<file path=ppt/slides/_rels/slide2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4.xml"/><Relationship Id="rId1" Type="http://schemas.openxmlformats.org/officeDocument/2006/relationships/slideLayout" Target="../slideLayouts/slideLayout75.xml"/></Relationships>
</file>

<file path=ppt/slides/_rels/slide28.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52.jpeg"/><Relationship Id="rId7" Type="http://schemas.openxmlformats.org/officeDocument/2006/relationships/image" Target="../media/image55.jpeg"/><Relationship Id="rId12" Type="http://schemas.openxmlformats.org/officeDocument/2006/relationships/image" Target="../media/image9.jpeg"/><Relationship Id="rId2" Type="http://schemas.openxmlformats.org/officeDocument/2006/relationships/image" Target="../media/image51.png"/><Relationship Id="rId1" Type="http://schemas.openxmlformats.org/officeDocument/2006/relationships/slideLayout" Target="../slideLayouts/slideLayout70.xml"/><Relationship Id="rId6" Type="http://schemas.openxmlformats.org/officeDocument/2006/relationships/image" Target="../media/image54.jpeg"/><Relationship Id="rId11" Type="http://schemas.openxmlformats.org/officeDocument/2006/relationships/image" Target="../media/image58.png"/><Relationship Id="rId5" Type="http://schemas.openxmlformats.org/officeDocument/2006/relationships/image" Target="../media/image21.gif"/><Relationship Id="rId10" Type="http://schemas.openxmlformats.org/officeDocument/2006/relationships/image" Target="../media/image20.png"/><Relationship Id="rId4" Type="http://schemas.openxmlformats.org/officeDocument/2006/relationships/image" Target="../media/image53.png"/><Relationship Id="rId9" Type="http://schemas.openxmlformats.org/officeDocument/2006/relationships/image" Target="../media/image57.gif"/></Relationships>
</file>

<file path=ppt/slides/_rels/slide29.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25.xml"/><Relationship Id="rId1" Type="http://schemas.openxmlformats.org/officeDocument/2006/relationships/slideLayout" Target="../slideLayouts/slideLayout70.xml"/><Relationship Id="rId5" Type="http://schemas.openxmlformats.org/officeDocument/2006/relationships/image" Target="../media/image19.png"/><Relationship Id="rId4" Type="http://schemas.openxmlformats.org/officeDocument/2006/relationships/image" Target="../media/image59.png"/></Relationships>
</file>

<file path=ppt/slides/_rels/slide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5.xml"/></Relationships>
</file>

<file path=ppt/slides/_rels/slide31.xml.rels><?xml version="1.0" encoding="UTF-8" standalone="yes"?>
<Relationships xmlns="http://schemas.openxmlformats.org/package/2006/relationships"><Relationship Id="rId3" Type="http://schemas.openxmlformats.org/officeDocument/2006/relationships/image" Target="../media/image60.wmf"/><Relationship Id="rId2" Type="http://schemas.openxmlformats.org/officeDocument/2006/relationships/notesSlide" Target="../notesSlides/notesSlide27.xml"/><Relationship Id="rId1" Type="http://schemas.openxmlformats.org/officeDocument/2006/relationships/slideLayout" Target="../slideLayouts/slideLayout70.xml"/></Relationships>
</file>

<file path=ppt/slides/_rels/slide3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8.xml"/><Relationship Id="rId1" Type="http://schemas.openxmlformats.org/officeDocument/2006/relationships/slideLayout" Target="../slideLayouts/slideLayout72.xml"/></Relationships>
</file>

<file path=ppt/slides/_rels/slide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9.xml"/><Relationship Id="rId1" Type="http://schemas.openxmlformats.org/officeDocument/2006/relationships/slideLayout" Target="../slideLayouts/slideLayout69.xml"/></Relationships>
</file>

<file path=ppt/slides/_rels/slide3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0.xml"/><Relationship Id="rId1" Type="http://schemas.openxmlformats.org/officeDocument/2006/relationships/slideLayout" Target="../slideLayouts/slideLayout69.xml"/></Relationships>
</file>

<file path=ppt/slides/_rels/slide35.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31.xml"/><Relationship Id="rId1" Type="http://schemas.openxmlformats.org/officeDocument/2006/relationships/slideLayout" Target="../slideLayouts/slideLayout75.xml"/></Relationships>
</file>

<file path=ppt/slides/_rels/slide36.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32.xml"/><Relationship Id="rId1" Type="http://schemas.openxmlformats.org/officeDocument/2006/relationships/slideLayout" Target="../slideLayouts/slideLayout75.xml"/></Relationships>
</file>

<file path=ppt/slides/_rels/slide37.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33.xml"/><Relationship Id="rId1" Type="http://schemas.openxmlformats.org/officeDocument/2006/relationships/slideLayout" Target="../slideLayouts/slideLayout7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5.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70.xml"/><Relationship Id="rId4" Type="http://schemas.openxmlformats.org/officeDocument/2006/relationships/image" Target="../media/image6.png"/></Relationships>
</file>

<file path=ppt/slides/_rels/slide4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6.xml"/><Relationship Id="rId1" Type="http://schemas.openxmlformats.org/officeDocument/2006/relationships/slideLayout" Target="../slideLayouts/slideLayout80.xml"/></Relationships>
</file>

<file path=ppt/slides/_rels/slide41.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37.xml"/><Relationship Id="rId1" Type="http://schemas.openxmlformats.org/officeDocument/2006/relationships/slideLayout" Target="../slideLayouts/slideLayout7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0.xml"/></Relationships>
</file>

<file path=ppt/slides/_rels/slide4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0.xml"/><Relationship Id="rId1" Type="http://schemas.openxmlformats.org/officeDocument/2006/relationships/slideLayout" Target="../slideLayouts/slideLayout75.xml"/></Relationships>
</file>

<file path=ppt/slides/_rels/slide4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1.xml"/><Relationship Id="rId1" Type="http://schemas.openxmlformats.org/officeDocument/2006/relationships/slideLayout" Target="../slideLayouts/slideLayout7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0.xml"/></Relationships>
</file>

<file path=ppt/slides/_rels/slide4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82.xml"/></Relationships>
</file>

<file path=ppt/slides/_rels/slide48.xml.rels><?xml version="1.0" encoding="UTF-8" standalone="yes"?>
<Relationships xmlns="http://schemas.openxmlformats.org/package/2006/relationships"><Relationship Id="rId3" Type="http://schemas.openxmlformats.org/officeDocument/2006/relationships/image" Target="../media/image68.wmf"/><Relationship Id="rId2" Type="http://schemas.openxmlformats.org/officeDocument/2006/relationships/notesSlide" Target="../notesSlides/notesSlide43.xml"/><Relationship Id="rId1" Type="http://schemas.openxmlformats.org/officeDocument/2006/relationships/slideLayout" Target="../slideLayouts/slideLayout70.xml"/><Relationship Id="rId4" Type="http://schemas.openxmlformats.org/officeDocument/2006/relationships/image" Target="../media/image69.jpeg"/></Relationships>
</file>

<file path=ppt/slides/_rels/slide49.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jpeg"/><Relationship Id="rId1" Type="http://schemas.openxmlformats.org/officeDocument/2006/relationships/slideLayout" Target="../slideLayouts/slideLayout70.xml"/><Relationship Id="rId4" Type="http://schemas.openxmlformats.org/officeDocument/2006/relationships/image" Target="../media/image68.wmf"/></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70.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5.png"/></Relationships>
</file>

<file path=ppt/slides/_rels/slide50.xml.rels><?xml version="1.0" encoding="UTF-8" standalone="yes"?>
<Relationships xmlns="http://schemas.openxmlformats.org/package/2006/relationships"><Relationship Id="rId3" Type="http://schemas.openxmlformats.org/officeDocument/2006/relationships/image" Target="../media/image68.wmf"/><Relationship Id="rId2" Type="http://schemas.openxmlformats.org/officeDocument/2006/relationships/notesSlide" Target="../notesSlides/notesSlide44.xml"/><Relationship Id="rId1" Type="http://schemas.openxmlformats.org/officeDocument/2006/relationships/slideLayout" Target="../slideLayouts/slideLayout70.xml"/><Relationship Id="rId5" Type="http://schemas.openxmlformats.org/officeDocument/2006/relationships/image" Target="../media/image73.png"/><Relationship Id="rId4" Type="http://schemas.openxmlformats.org/officeDocument/2006/relationships/image" Target="../media/image72.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70.xml"/><Relationship Id="rId1" Type="http://schemas.openxmlformats.org/officeDocument/2006/relationships/video" Target="file:///C:\My%20Documents\Pictures\Mona_Lisa.jpg" TargetMode="External"/><Relationship Id="rId5" Type="http://schemas.openxmlformats.org/officeDocument/2006/relationships/image" Target="../media/image74.png"/><Relationship Id="rId4" Type="http://schemas.openxmlformats.org/officeDocument/2006/relationships/image" Target="../media/image68.wmf"/></Relationships>
</file>

<file path=ppt/slides/_rels/slide52.xml.rels><?xml version="1.0" encoding="UTF-8" standalone="yes"?>
<Relationships xmlns="http://schemas.openxmlformats.org/package/2006/relationships"><Relationship Id="rId8" Type="http://schemas.openxmlformats.org/officeDocument/2006/relationships/image" Target="../media/image77.wmf"/><Relationship Id="rId3" Type="http://schemas.openxmlformats.org/officeDocument/2006/relationships/notesSlide" Target="../notesSlides/notesSlide46.xml"/><Relationship Id="rId7" Type="http://schemas.openxmlformats.org/officeDocument/2006/relationships/image" Target="../media/image76.wmf"/><Relationship Id="rId2" Type="http://schemas.openxmlformats.org/officeDocument/2006/relationships/slideLayout" Target="../slideLayouts/slideLayout70.xml"/><Relationship Id="rId1" Type="http://schemas.openxmlformats.org/officeDocument/2006/relationships/vmlDrawing" Target="../drawings/vmlDrawing2.vml"/><Relationship Id="rId6" Type="http://schemas.openxmlformats.org/officeDocument/2006/relationships/image" Target="../media/image75.png"/><Relationship Id="rId5" Type="http://schemas.openxmlformats.org/officeDocument/2006/relationships/oleObject" Target="../embeddings/oleObject2.bin"/><Relationship Id="rId4" Type="http://schemas.openxmlformats.org/officeDocument/2006/relationships/image" Target="../media/image68.wmf"/></Relationships>
</file>

<file path=ppt/slides/_rels/slide53.xml.rels><?xml version="1.0" encoding="UTF-8" standalone="yes"?>
<Relationships xmlns="http://schemas.openxmlformats.org/package/2006/relationships"><Relationship Id="rId3" Type="http://schemas.openxmlformats.org/officeDocument/2006/relationships/image" Target="../media/image68.wmf"/><Relationship Id="rId2" Type="http://schemas.openxmlformats.org/officeDocument/2006/relationships/notesSlide" Target="../notesSlides/notesSlide47.xml"/><Relationship Id="rId1" Type="http://schemas.openxmlformats.org/officeDocument/2006/relationships/slideLayout" Target="../slideLayouts/slideLayout70.xml"/><Relationship Id="rId4" Type="http://schemas.openxmlformats.org/officeDocument/2006/relationships/image" Target="../media/image78.jpeg"/></Relationships>
</file>

<file path=ppt/slides/_rels/slide54.xml.rels><?xml version="1.0" encoding="UTF-8" standalone="yes"?>
<Relationships xmlns="http://schemas.openxmlformats.org/package/2006/relationships"><Relationship Id="rId3" Type="http://schemas.openxmlformats.org/officeDocument/2006/relationships/image" Target="../media/image68.wmf"/><Relationship Id="rId2" Type="http://schemas.openxmlformats.org/officeDocument/2006/relationships/notesSlide" Target="../notesSlides/notesSlide48.xml"/><Relationship Id="rId1" Type="http://schemas.openxmlformats.org/officeDocument/2006/relationships/slideLayout" Target="../slideLayouts/slideLayout70.xml"/><Relationship Id="rId4" Type="http://schemas.openxmlformats.org/officeDocument/2006/relationships/image" Target="../media/image79.jpeg"/></Relationships>
</file>

<file path=ppt/slides/_rels/slide55.xml.rels><?xml version="1.0" encoding="UTF-8" standalone="yes"?>
<Relationships xmlns="http://schemas.openxmlformats.org/package/2006/relationships"><Relationship Id="rId3" Type="http://schemas.openxmlformats.org/officeDocument/2006/relationships/image" Target="../media/image68.wmf"/><Relationship Id="rId2" Type="http://schemas.openxmlformats.org/officeDocument/2006/relationships/notesSlide" Target="../notesSlides/notesSlide49.xml"/><Relationship Id="rId1" Type="http://schemas.openxmlformats.org/officeDocument/2006/relationships/slideLayout" Target="../slideLayouts/slideLayout70.xml"/><Relationship Id="rId4" Type="http://schemas.openxmlformats.org/officeDocument/2006/relationships/image" Target="../media/image80.jpeg"/></Relationships>
</file>

<file path=ppt/slides/_rels/slide56.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hyperlink" Target="https://en.wikipedia.org/wiki/Stranger_in_a_Strange_Land" TargetMode="Externa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70.xml"/><Relationship Id="rId5" Type="http://schemas.openxmlformats.org/officeDocument/2006/relationships/image" Target="../media/image11.png"/><Relationship Id="rId4" Type="http://schemas.openxmlformats.org/officeDocument/2006/relationships/image" Target="../media/image10.png"/></Relationships>
</file>

<file path=ppt/slides/_rels/slide6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1.xml"/><Relationship Id="rId1" Type="http://schemas.openxmlformats.org/officeDocument/2006/relationships/slideLayout" Target="../slideLayouts/slideLayout5.xml"/><Relationship Id="rId6" Type="http://schemas.openxmlformats.org/officeDocument/2006/relationships/image" Target="../media/image26.wmf"/><Relationship Id="rId5" Type="http://schemas.openxmlformats.org/officeDocument/2006/relationships/image" Target="../media/image93.jpeg"/><Relationship Id="rId4" Type="http://schemas.openxmlformats.org/officeDocument/2006/relationships/image" Target="../media/image92.jpeg"/></Relationships>
</file>

<file path=ppt/slides/_rels/slide6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2.xml"/><Relationship Id="rId1" Type="http://schemas.openxmlformats.org/officeDocument/2006/relationships/slideLayout" Target="../slideLayouts/slideLayout5.xml"/><Relationship Id="rId5" Type="http://schemas.openxmlformats.org/officeDocument/2006/relationships/image" Target="../media/image94.jpeg"/><Relationship Id="rId4" Type="http://schemas.openxmlformats.org/officeDocument/2006/relationships/image" Target="../media/image26.wmf"/></Relationships>
</file>

<file path=ppt/slides/_rels/slide6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3.xml"/><Relationship Id="rId1" Type="http://schemas.openxmlformats.org/officeDocument/2006/relationships/slideLayout" Target="../slideLayouts/slideLayout10.xml"/></Relationships>
</file>

<file path=ppt/slides/_rels/slide6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4.xml"/><Relationship Id="rId1" Type="http://schemas.openxmlformats.org/officeDocument/2006/relationships/slideLayout" Target="../slideLayouts/slideLayout5.xml"/><Relationship Id="rId4" Type="http://schemas.openxmlformats.org/officeDocument/2006/relationships/image" Target="../media/image95.jpeg"/></Relationships>
</file>

<file path=ppt/slides/_rels/slide6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5.xml"/><Relationship Id="rId1" Type="http://schemas.openxmlformats.org/officeDocument/2006/relationships/slideLayout" Target="../slideLayouts/slideLayout10.xml"/><Relationship Id="rId5" Type="http://schemas.openxmlformats.org/officeDocument/2006/relationships/image" Target="../media/image98.jpeg"/><Relationship Id="rId4" Type="http://schemas.openxmlformats.org/officeDocument/2006/relationships/image" Target="../media/image97.jpeg"/></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70.xml"/><Relationship Id="rId4" Type="http://schemas.openxmlformats.org/officeDocument/2006/relationships/image" Target="../media/image12.png"/></Relationships>
</file>

<file path=ppt/slides/_rels/slide7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6.xml"/><Relationship Id="rId1" Type="http://schemas.openxmlformats.org/officeDocument/2006/relationships/slideLayout" Target="../slideLayouts/slideLayout10.xml"/><Relationship Id="rId4" Type="http://schemas.openxmlformats.org/officeDocument/2006/relationships/image" Target="../media/image100.jpeg"/></Relationships>
</file>

<file path=ppt/slides/_rels/slide7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7.xml"/><Relationship Id="rId1" Type="http://schemas.openxmlformats.org/officeDocument/2006/relationships/slideLayout" Target="../slideLayouts/slideLayout10.xml"/><Relationship Id="rId4" Type="http://schemas.openxmlformats.org/officeDocument/2006/relationships/image" Target="../media/image101.png"/></Relationships>
</file>

<file path=ppt/slides/_rels/slide7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8.xml"/><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9.xml"/><Relationship Id="rId1" Type="http://schemas.openxmlformats.org/officeDocument/2006/relationships/slideLayout" Target="../slideLayouts/slideLayout10.xml"/><Relationship Id="rId4" Type="http://schemas.openxmlformats.org/officeDocument/2006/relationships/image" Target="../media/image102.png"/></Relationships>
</file>

<file path=ppt/slides/_rels/slide7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103.png"/><Relationship Id="rId1" Type="http://schemas.openxmlformats.org/officeDocument/2006/relationships/slideLayout" Target="../slideLayouts/slideLayout8.xml"/></Relationships>
</file>

<file path=ppt/slides/_rels/slide75.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8.xml"/></Relationships>
</file>

<file path=ppt/slides/_rels/slide76.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8.xml"/></Relationships>
</file>

<file path=ppt/slides/_rels/slide77.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8.xml"/></Relationships>
</file>

<file path=ppt/slides/_rels/slide7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99.jpeg"/><Relationship Id="rId1" Type="http://schemas.openxmlformats.org/officeDocument/2006/relationships/slideLayout" Target="../slideLayouts/slideLayout8.xml"/></Relationships>
</file>

<file path=ppt/slides/_rels/slide79.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70.xml"/><Relationship Id="rId4" Type="http://schemas.openxmlformats.org/officeDocument/2006/relationships/image" Target="../media/image5.png"/></Relationships>
</file>

<file path=ppt/slides/_rels/slide80.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8.xml"/></Relationships>
</file>

<file path=ppt/slides/_rels/slide81.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26.wmf"/><Relationship Id="rId7" Type="http://schemas.openxmlformats.org/officeDocument/2006/relationships/image" Target="../media/image108.png"/><Relationship Id="rId2" Type="http://schemas.openxmlformats.org/officeDocument/2006/relationships/image" Target="../media/image100.jpeg"/><Relationship Id="rId1" Type="http://schemas.openxmlformats.org/officeDocument/2006/relationships/slideLayout" Target="../slideLayouts/slideLayout8.xml"/><Relationship Id="rId6" Type="http://schemas.openxmlformats.org/officeDocument/2006/relationships/image" Target="../media/image107.png"/><Relationship Id="rId5" Type="http://schemas.openxmlformats.org/officeDocument/2006/relationships/image" Target="../media/image106.png"/><Relationship Id="rId10" Type="http://schemas.openxmlformats.org/officeDocument/2006/relationships/image" Target="../media/image111.png"/><Relationship Id="rId4" Type="http://schemas.openxmlformats.org/officeDocument/2006/relationships/image" Target="../media/image105.png"/><Relationship Id="rId9" Type="http://schemas.openxmlformats.org/officeDocument/2006/relationships/image" Target="../media/image110.png"/></Relationships>
</file>

<file path=ppt/slides/_rels/slide82.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8.xml"/></Relationships>
</file>

<file path=ppt/slides/_rels/slide83.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8.xml"/></Relationships>
</file>

<file path=ppt/slides/_rels/slide84.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8.xml"/></Relationships>
</file>

<file path=ppt/slides/_rels/slide85.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91.png"/><Relationship Id="rId1" Type="http://schemas.openxmlformats.org/officeDocument/2006/relationships/slideLayout" Target="../slideLayouts/slideLayout8.xml"/><Relationship Id="rId6" Type="http://schemas.openxmlformats.org/officeDocument/2006/relationships/image" Target="../media/image115.jpeg"/><Relationship Id="rId5" Type="http://schemas.openxmlformats.org/officeDocument/2006/relationships/image" Target="../media/image114.jpeg"/><Relationship Id="rId4" Type="http://schemas.openxmlformats.org/officeDocument/2006/relationships/image" Target="../media/image113.jpeg"/></Relationships>
</file>

<file path=ppt/slides/_rels/slide86.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91.png"/><Relationship Id="rId1" Type="http://schemas.openxmlformats.org/officeDocument/2006/relationships/slideLayout" Target="../slideLayouts/slideLayout8.xml"/><Relationship Id="rId4" Type="http://schemas.openxmlformats.org/officeDocument/2006/relationships/image" Target="../media/image117.jpeg"/></Relationships>
</file>

<file path=ppt/slides/_rels/slide87.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34.xml"/></Relationships>
</file>

<file path=ppt/slides/_rels/slide8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118.jpeg"/><Relationship Id="rId1" Type="http://schemas.openxmlformats.org/officeDocument/2006/relationships/slideLayout" Target="../slideLayouts/slideLayout34.xml"/></Relationships>
</file>

<file path=ppt/slides/_rels/slide89.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118.jpeg"/><Relationship Id="rId1" Type="http://schemas.openxmlformats.org/officeDocument/2006/relationships/slideLayout" Target="../slideLayouts/slideLayout34.xml"/><Relationship Id="rId4" Type="http://schemas.openxmlformats.org/officeDocument/2006/relationships/image" Target="../media/image119.png"/></Relationships>
</file>

<file path=ppt/slides/_rels/slide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7.xml"/><Relationship Id="rId1" Type="http://schemas.openxmlformats.org/officeDocument/2006/relationships/slideLayout" Target="../slideLayouts/slideLayout70.xml"/><Relationship Id="rId5" Type="http://schemas.openxmlformats.org/officeDocument/2006/relationships/image" Target="../media/image15.png"/><Relationship Id="rId4" Type="http://schemas.openxmlformats.org/officeDocument/2006/relationships/image" Target="../media/image5.png"/></Relationships>
</file>

<file path=ppt/slides/_rels/slide9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91.png"/><Relationship Id="rId1" Type="http://schemas.openxmlformats.org/officeDocument/2006/relationships/slideLayout" Target="../slideLayouts/slideLayout34.xml"/><Relationship Id="rId4" Type="http://schemas.openxmlformats.org/officeDocument/2006/relationships/image" Target="../media/image119.png"/></Relationships>
</file>

<file path=ppt/slides/_rels/slide91.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60.xml"/><Relationship Id="rId1" Type="http://schemas.openxmlformats.org/officeDocument/2006/relationships/slideLayout" Target="../slideLayouts/slideLayout27.xml"/><Relationship Id="rId5" Type="http://schemas.openxmlformats.org/officeDocument/2006/relationships/image" Target="../media/image121.jpeg"/><Relationship Id="rId4" Type="http://schemas.openxmlformats.org/officeDocument/2006/relationships/image" Target="../media/image120.jpeg"/></Relationships>
</file>

<file path=ppt/slides/_rels/slide92.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61.xml"/><Relationship Id="rId1" Type="http://schemas.openxmlformats.org/officeDocument/2006/relationships/slideLayout" Target="../slideLayouts/slideLayout27.xml"/><Relationship Id="rId4" Type="http://schemas.openxmlformats.org/officeDocument/2006/relationships/image" Target="../media/image122.jpeg"/></Relationships>
</file>

<file path=ppt/slides/_rels/slide93.xml.rels><?xml version="1.0" encoding="UTF-8" standalone="yes"?>
<Relationships xmlns="http://schemas.openxmlformats.org/package/2006/relationships"><Relationship Id="rId3" Type="http://schemas.openxmlformats.org/officeDocument/2006/relationships/image" Target="../media/image123.jpeg"/><Relationship Id="rId7" Type="http://schemas.openxmlformats.org/officeDocument/2006/relationships/image" Target="../media/image127.jpeg"/><Relationship Id="rId2" Type="http://schemas.openxmlformats.org/officeDocument/2006/relationships/notesSlide" Target="../notesSlides/notesSlide62.xml"/><Relationship Id="rId1" Type="http://schemas.openxmlformats.org/officeDocument/2006/relationships/slideLayout" Target="../slideLayouts/slideLayout13.xml"/><Relationship Id="rId6" Type="http://schemas.openxmlformats.org/officeDocument/2006/relationships/image" Target="../media/image126.jpeg"/><Relationship Id="rId5" Type="http://schemas.openxmlformats.org/officeDocument/2006/relationships/image" Target="../media/image125.jpeg"/><Relationship Id="rId4" Type="http://schemas.openxmlformats.org/officeDocument/2006/relationships/image" Target="../media/image124.jpeg"/></Relationships>
</file>

<file path=ppt/slides/_rels/slide9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63.xml"/><Relationship Id="rId1" Type="http://schemas.openxmlformats.org/officeDocument/2006/relationships/slideLayout" Target="../slideLayouts/slideLayout13.xml"/><Relationship Id="rId6" Type="http://schemas.openxmlformats.org/officeDocument/2006/relationships/image" Target="../media/image131.jpeg"/><Relationship Id="rId5" Type="http://schemas.openxmlformats.org/officeDocument/2006/relationships/image" Target="../media/image130.jpeg"/><Relationship Id="rId4" Type="http://schemas.openxmlformats.org/officeDocument/2006/relationships/image" Target="../media/image129.jpeg"/></Relationships>
</file>

<file path=ppt/slides/_rels/slide95.xml.rels><?xml version="1.0" encoding="UTF-8" standalone="yes"?>
<Relationships xmlns="http://schemas.openxmlformats.org/package/2006/relationships"><Relationship Id="rId3" Type="http://schemas.openxmlformats.org/officeDocument/2006/relationships/image" Target="../media/image128.jpeg"/><Relationship Id="rId7" Type="http://schemas.openxmlformats.org/officeDocument/2006/relationships/image" Target="../media/image26.wmf"/><Relationship Id="rId2" Type="http://schemas.openxmlformats.org/officeDocument/2006/relationships/notesSlide" Target="../notesSlides/notesSlide64.xml"/><Relationship Id="rId1" Type="http://schemas.openxmlformats.org/officeDocument/2006/relationships/slideLayout" Target="../slideLayouts/slideLayout13.xml"/><Relationship Id="rId6" Type="http://schemas.openxmlformats.org/officeDocument/2006/relationships/image" Target="../media/image131.jpeg"/><Relationship Id="rId5" Type="http://schemas.openxmlformats.org/officeDocument/2006/relationships/image" Target="../media/image130.jpeg"/><Relationship Id="rId4" Type="http://schemas.openxmlformats.org/officeDocument/2006/relationships/image" Target="../media/image129.jpeg"/></Relationships>
</file>

<file path=ppt/slides/_rels/slide9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65.xml"/><Relationship Id="rId1" Type="http://schemas.openxmlformats.org/officeDocument/2006/relationships/slideLayout" Target="../slideLayouts/slideLayout13.xml"/><Relationship Id="rId6" Type="http://schemas.openxmlformats.org/officeDocument/2006/relationships/image" Target="../media/image131.jpeg"/><Relationship Id="rId5" Type="http://schemas.openxmlformats.org/officeDocument/2006/relationships/image" Target="../media/image130.jpeg"/><Relationship Id="rId4" Type="http://schemas.openxmlformats.org/officeDocument/2006/relationships/image" Target="../media/image129.jpeg"/></Relationships>
</file>

<file path=ppt/slides/_rels/slide97.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66.xml"/><Relationship Id="rId1" Type="http://schemas.openxmlformats.org/officeDocument/2006/relationships/slideLayout" Target="../slideLayouts/slideLayout13.xml"/><Relationship Id="rId6" Type="http://schemas.openxmlformats.org/officeDocument/2006/relationships/image" Target="../media/image131.jpeg"/><Relationship Id="rId5" Type="http://schemas.openxmlformats.org/officeDocument/2006/relationships/image" Target="../media/image130.jpeg"/><Relationship Id="rId4" Type="http://schemas.openxmlformats.org/officeDocument/2006/relationships/image" Target="../media/image129.jpeg"/></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3"/>
          <p:cNvSpPr>
            <a:spLocks noGrp="1" noChangeArrowheads="1"/>
          </p:cNvSpPr>
          <p:nvPr>
            <p:ph type="subTitle" idx="4294967295"/>
          </p:nvPr>
        </p:nvSpPr>
        <p:spPr>
          <a:xfrm>
            <a:off x="3299152" y="5867400"/>
            <a:ext cx="2492048" cy="990600"/>
          </a:xfrm>
        </p:spPr>
        <p:txBody>
          <a:bodyPr/>
          <a:lstStyle/>
          <a:p>
            <a:pPr marL="0" indent="0" eaLnBrk="1" hangingPunct="1">
              <a:buNone/>
            </a:pPr>
            <a:r>
              <a:rPr lang="en-US" altLang="en-US" sz="2400" b="1" dirty="0">
                <a:solidFill>
                  <a:schemeClr val="tx2"/>
                </a:solidFill>
              </a:rPr>
              <a:t>Jeff Edmonds</a:t>
            </a:r>
          </a:p>
          <a:p>
            <a:pPr marL="0" indent="0" eaLnBrk="1" hangingPunct="1">
              <a:buNone/>
            </a:pPr>
            <a:r>
              <a:rPr lang="en-US" altLang="en-US" sz="2400" b="1" dirty="0">
                <a:solidFill>
                  <a:schemeClr val="tx2"/>
                </a:solidFill>
              </a:rPr>
              <a:t>York University</a:t>
            </a:r>
            <a:endParaRPr lang="en-US" altLang="en-US" sz="2400" dirty="0">
              <a:solidFill>
                <a:schemeClr val="accent2"/>
              </a:solidFill>
            </a:endParaRPr>
          </a:p>
          <a:p>
            <a:pPr marL="0" indent="0" eaLnBrk="1" hangingPunct="1">
              <a:buNone/>
            </a:pPr>
            <a:endParaRPr lang="en-US" altLang="en-US" dirty="0">
              <a:solidFill>
                <a:schemeClr val="accent2"/>
              </a:solidFill>
            </a:endParaRPr>
          </a:p>
          <a:p>
            <a:pPr marL="0" indent="0" eaLnBrk="1" hangingPunct="1">
              <a:buNone/>
            </a:pPr>
            <a:endParaRPr lang="en-US" altLang="en-US" dirty="0"/>
          </a:p>
        </p:txBody>
      </p:sp>
      <p:graphicFrame>
        <p:nvGraphicFramePr>
          <p:cNvPr id="2052"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3486" name="Equation" r:id="rId4" imgW="114151" imgH="215619" progId="Equation.3">
                  <p:embed/>
                </p:oleObj>
              </mc:Choice>
              <mc:Fallback>
                <p:oleObj name="Equation" r:id="rId4" imgW="114151" imgH="215619" progId="Equation.3">
                  <p:embed/>
                  <p:pic>
                    <p:nvPicPr>
                      <p:cNvPr id="2052"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4" name="Text Box 6"/>
          <p:cNvSpPr txBox="1">
            <a:spLocks noChangeArrowheads="1"/>
          </p:cNvSpPr>
          <p:nvPr/>
        </p:nvSpPr>
        <p:spPr bwMode="auto">
          <a:xfrm>
            <a:off x="0" y="6399213"/>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dirty="0">
                <a:solidFill>
                  <a:schemeClr val="accent2"/>
                </a:solidFill>
                <a:effectLst>
                  <a:outerShdw blurRad="38100" dist="38100" dir="2700000" algn="tl">
                    <a:srgbClr val="000000"/>
                  </a:outerShdw>
                </a:effectLst>
                <a:latin typeface="Comic Sans MS" pitchFamily="66" charset="0"/>
              </a:rPr>
              <a:t>Lecture</a:t>
            </a:r>
            <a:r>
              <a:rPr lang="en-US" sz="2400" dirty="0">
                <a:solidFill>
                  <a:schemeClr val="accent2"/>
                </a:solidFill>
                <a:effectLst>
                  <a:outerShdw blurRad="38100" dist="38100" dir="2700000" algn="tl">
                    <a:srgbClr val="000000"/>
                  </a:outerShdw>
                </a:effectLst>
                <a:latin typeface="Comic Sans MS" pitchFamily="66" charset="0"/>
              </a:rPr>
              <a:t> </a:t>
            </a:r>
            <a:r>
              <a:rPr lang="en-US" sz="2400" b="1" dirty="0">
                <a:solidFill>
                  <a:schemeClr val="accent2"/>
                </a:solidFill>
                <a:effectLst>
                  <a:outerShdw blurRad="38100" dist="38100" dir="2700000" algn="tl">
                    <a:srgbClr val="000000"/>
                  </a:outerShdw>
                </a:effectLst>
                <a:latin typeface="Comic Sans MS" pitchFamily="66" charset="0"/>
              </a:rPr>
              <a:t>0</a:t>
            </a:r>
            <a:endParaRPr lang="en-US" sz="2400" dirty="0">
              <a:solidFill>
                <a:schemeClr val="accent2"/>
              </a:solidFill>
              <a:effectLst>
                <a:outerShdw blurRad="38100" dist="38100" dir="2700000" algn="tl">
                  <a:srgbClr val="000000"/>
                </a:outerShdw>
              </a:effectLst>
              <a:latin typeface="Comic Sans MS" pitchFamily="66" charset="0"/>
            </a:endParaRPr>
          </a:p>
        </p:txBody>
      </p:sp>
      <p:pic>
        <p:nvPicPr>
          <p:cNvPr id="2055" name="Picture 8" descr="pooh"/>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79500" y="4648200"/>
            <a:ext cx="1295400" cy="2124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9"/>
          <p:cNvSpPr txBox="1">
            <a:spLocks noChangeArrowheads="1"/>
          </p:cNvSpPr>
          <p:nvPr/>
        </p:nvSpPr>
        <p:spPr bwMode="auto">
          <a:xfrm>
            <a:off x="379037" y="1152465"/>
            <a:ext cx="4416594"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000" dirty="0">
                <a:hlinkClick r:id="rId7" action="ppaction://hlinksldjump"/>
              </a:rPr>
              <a:t>Administrative Details</a:t>
            </a:r>
            <a:endParaRPr lang="en-US" altLang="en-US" sz="2000" dirty="0"/>
          </a:p>
          <a:p>
            <a:pPr marL="342900" indent="-342900" eaLnBrk="1" hangingPunct="1">
              <a:spcBef>
                <a:spcPct val="0"/>
              </a:spcBef>
            </a:pPr>
            <a:r>
              <a:rPr lang="en-US" altLang="en-US" sz="2000" dirty="0">
                <a:hlinkClick r:id="rId8" action="ppaction://hlinksldjump"/>
              </a:rPr>
              <a:t>Abstract Thinking</a:t>
            </a:r>
            <a:endParaRPr lang="en-US" altLang="en-US" sz="2000" dirty="0"/>
          </a:p>
          <a:p>
            <a:pPr marL="342900" indent="-342900" eaLnBrk="1" hangingPunct="1">
              <a:spcBef>
                <a:spcPct val="0"/>
              </a:spcBef>
            </a:pPr>
            <a:r>
              <a:rPr lang="en-US" altLang="en-US" sz="2000" dirty="0">
                <a:hlinkClick r:id="rId9" action="ppaction://hlinksldjump"/>
              </a:rPr>
              <a:t>Hugely Expressive</a:t>
            </a:r>
            <a:endParaRPr lang="en-US" altLang="en-US" sz="2000" dirty="0"/>
          </a:p>
          <a:p>
            <a:pPr marL="342900" indent="-342900" eaLnBrk="1" hangingPunct="1">
              <a:spcBef>
                <a:spcPct val="0"/>
              </a:spcBef>
            </a:pPr>
            <a:r>
              <a:rPr lang="en-US" altLang="en-US" sz="2000" dirty="0">
                <a:hlinkClick r:id="rId10" action="ppaction://hlinksldjump"/>
              </a:rPr>
              <a:t>History of Proofs</a:t>
            </a:r>
            <a:endParaRPr lang="en-US" altLang="en-US" sz="2000" dirty="0"/>
          </a:p>
          <a:p>
            <a:pPr marL="342900" indent="-342900" eaLnBrk="1" hangingPunct="1">
              <a:spcBef>
                <a:spcPct val="0"/>
              </a:spcBef>
            </a:pPr>
            <a:r>
              <a:rPr lang="en-US" altLang="en-US" sz="2000" dirty="0">
                <a:hlinkClick r:id="rId11" action="ppaction://hlinksldjump"/>
              </a:rPr>
              <a:t>Propositional Logic</a:t>
            </a:r>
            <a:endParaRPr lang="en-US" altLang="en-US" sz="2000" dirty="0"/>
          </a:p>
          <a:p>
            <a:pPr marL="342900" indent="-342900" eaLnBrk="1" hangingPunct="1">
              <a:spcBef>
                <a:spcPct val="0"/>
              </a:spcBef>
            </a:pPr>
            <a:r>
              <a:rPr lang="en-US" altLang="en-US" sz="2000" dirty="0">
                <a:hlinkClick r:id="rId12" action="ppaction://hlinksldjump"/>
              </a:rPr>
              <a:t>Predicate Logic: Informal</a:t>
            </a:r>
            <a:endParaRPr lang="en-US" altLang="en-US" sz="2000" dirty="0"/>
          </a:p>
          <a:p>
            <a:pPr marL="1085850" lvl="1" indent="-342900" eaLnBrk="1" hangingPunct="1">
              <a:spcBef>
                <a:spcPct val="0"/>
              </a:spcBef>
            </a:pPr>
            <a:r>
              <a:rPr lang="en-US" altLang="en-US" sz="2000" dirty="0">
                <a:hlinkClick r:id="rId12" action="ppaction://hlinksldjump"/>
              </a:rPr>
              <a:t>Proof is a Game</a:t>
            </a:r>
            <a:endParaRPr lang="en-US" altLang="en-US" sz="2000" dirty="0"/>
          </a:p>
          <a:p>
            <a:pPr marL="1085850" lvl="1" indent="-342900" eaLnBrk="1" hangingPunct="1">
              <a:spcBef>
                <a:spcPct val="0"/>
              </a:spcBef>
            </a:pPr>
            <a:r>
              <a:rPr lang="en-US" altLang="en-US" sz="2000" dirty="0"/>
              <a:t> </a:t>
            </a:r>
            <a:r>
              <a:rPr lang="en-US" altLang="en-US" sz="2000" dirty="0">
                <a:latin typeface="Symbol" panose="05050102010706020507" pitchFamily="18" charset="2"/>
                <a:hlinkClick r:id="rId13" action="ppaction://hlinksldjump"/>
              </a:rPr>
              <a:t></a:t>
            </a:r>
            <a:r>
              <a:rPr lang="en-US" altLang="en-US" sz="2000" dirty="0">
                <a:hlinkClick r:id="rId13" action="ppaction://hlinksldjump"/>
              </a:rPr>
              <a:t> vs  </a:t>
            </a:r>
            <a:r>
              <a:rPr lang="en-US" altLang="en-US" sz="2000" dirty="0">
                <a:latin typeface="Symbol" panose="05050102010706020507" pitchFamily="18" charset="2"/>
                <a:hlinkClick r:id="rId13" action="ppaction://hlinksldjump"/>
              </a:rPr>
              <a:t></a:t>
            </a:r>
            <a:r>
              <a:rPr lang="en-US" altLang="en-US" sz="2000" dirty="0">
                <a:hlinkClick r:id="rId13" action="ppaction://hlinksldjump"/>
              </a:rPr>
              <a:t> </a:t>
            </a:r>
            <a:endParaRPr lang="en-US" altLang="en-US" sz="2000" dirty="0"/>
          </a:p>
          <a:p>
            <a:pPr marL="1085850" lvl="1" indent="-342900" eaLnBrk="1" hangingPunct="1">
              <a:spcBef>
                <a:spcPct val="0"/>
              </a:spcBef>
            </a:pPr>
            <a:r>
              <a:rPr lang="en-US" altLang="en-US" sz="2000" dirty="0">
                <a:hlinkClick r:id="rId14" action="ppaction://hlinksldjump"/>
              </a:rPr>
              <a:t>Understanding from the Inside</a:t>
            </a:r>
            <a:endParaRPr lang="en-US" altLang="en-US" sz="2000" dirty="0"/>
          </a:p>
          <a:p>
            <a:pPr marL="1085850" lvl="1" indent="-342900" eaLnBrk="1" hangingPunct="1">
              <a:spcBef>
                <a:spcPct val="0"/>
              </a:spcBef>
            </a:pPr>
            <a:r>
              <a:rPr lang="en-US" altLang="en-US" sz="2000" dirty="0">
                <a:hlinkClick r:id="rId15" action="ppaction://hlinksldjump"/>
              </a:rPr>
              <a:t>Formula Validity</a:t>
            </a:r>
            <a:endParaRPr lang="en-US" altLang="en-US" sz="2000" dirty="0"/>
          </a:p>
          <a:p>
            <a:pPr marL="342900" indent="-342900" eaLnBrk="1" hangingPunct="1">
              <a:spcBef>
                <a:spcPct val="0"/>
              </a:spcBef>
            </a:pPr>
            <a:r>
              <a:rPr lang="en-US" altLang="en-US" sz="2000" dirty="0">
                <a:hlinkClick r:id="rId16" action="ppaction://hlinksldjump"/>
              </a:rPr>
              <a:t>Syntax &amp; Semantics</a:t>
            </a:r>
            <a:endParaRPr lang="en-US" altLang="en-US" sz="2000" dirty="0"/>
          </a:p>
          <a:p>
            <a:pPr marL="342900" indent="-342900" eaLnBrk="1" hangingPunct="1">
              <a:spcBef>
                <a:spcPct val="0"/>
              </a:spcBef>
            </a:pPr>
            <a:r>
              <a:rPr lang="en-US" altLang="en-US" sz="2000" dirty="0">
                <a:hlinkClick r:id="rId17" action="ppaction://hlinksldjump"/>
              </a:rPr>
              <a:t>Formal Proofs</a:t>
            </a:r>
            <a:endParaRPr lang="en-US" altLang="en-US" sz="2000" dirty="0"/>
          </a:p>
          <a:p>
            <a:pPr marL="1085850" lvl="1" indent="-342900" eaLnBrk="1" hangingPunct="1">
              <a:spcBef>
                <a:spcPct val="0"/>
              </a:spcBef>
            </a:pPr>
            <a:r>
              <a:rPr lang="en-US" altLang="en-US" sz="2000" dirty="0">
                <a:hlinkClick r:id="rId17" action="ppaction://hlinksldjump"/>
              </a:rPr>
              <a:t>Models/Universes</a:t>
            </a:r>
            <a:endParaRPr lang="en-US" altLang="en-US" sz="2000" dirty="0"/>
          </a:p>
          <a:p>
            <a:pPr marL="1085850" lvl="1" indent="-342900" eaLnBrk="1" hangingPunct="1">
              <a:spcBef>
                <a:spcPct val="0"/>
              </a:spcBef>
            </a:pPr>
            <a:r>
              <a:rPr lang="en-US" altLang="en-US" sz="2000" dirty="0">
                <a:hlinkClick r:id="rId18" action="ppaction://hlinksldjump"/>
              </a:rPr>
              <a:t>Formal Proof Systems</a:t>
            </a:r>
            <a:endParaRPr lang="en-US" altLang="en-US" sz="2000" dirty="0"/>
          </a:p>
          <a:p>
            <a:pPr marL="1085850" lvl="1" indent="-342900" eaLnBrk="1" hangingPunct="1">
              <a:spcBef>
                <a:spcPct val="0"/>
              </a:spcBef>
            </a:pPr>
            <a:r>
              <a:rPr lang="en-US" altLang="en-US" sz="2000" dirty="0">
                <a:hlinkClick r:id="rId19" action="ppaction://hlinksldjump"/>
              </a:rPr>
              <a:t>Sound &amp; Complete</a:t>
            </a:r>
            <a:endParaRPr lang="en-US" altLang="en-US" sz="2000" dirty="0"/>
          </a:p>
          <a:p>
            <a:pPr marL="342900" indent="-342900" eaLnBrk="1" hangingPunct="1">
              <a:spcBef>
                <a:spcPct val="0"/>
              </a:spcBef>
            </a:pPr>
            <a:r>
              <a:rPr lang="en-US" altLang="en-US" sz="2000" dirty="0">
                <a:hlinkClick r:id="rId20" action="ppaction://hlinksldjump"/>
              </a:rPr>
              <a:t>Applications</a:t>
            </a:r>
            <a:endParaRPr lang="en-US" altLang="en-US" sz="2000" dirty="0"/>
          </a:p>
          <a:p>
            <a:pPr marL="1085850" lvl="1" indent="-342900" eaLnBrk="1" hangingPunct="1">
              <a:spcBef>
                <a:spcPct val="0"/>
              </a:spcBef>
            </a:pPr>
            <a:endParaRPr lang="en-US" altLang="en-US" sz="2000" dirty="0"/>
          </a:p>
        </p:txBody>
      </p:sp>
      <p:sp>
        <p:nvSpPr>
          <p:cNvPr id="11" name="Rectangle 2"/>
          <p:cNvSpPr txBox="1">
            <a:spLocks noChangeArrowheads="1"/>
          </p:cNvSpPr>
          <p:nvPr/>
        </p:nvSpPr>
        <p:spPr>
          <a:xfrm>
            <a:off x="685800" y="-152400"/>
            <a:ext cx="7772400" cy="2286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kern="0" dirty="0"/>
              <a:t>Predicate Logic</a:t>
            </a:r>
            <a:br>
              <a:rPr lang="en-US" altLang="en-US" kern="0" dirty="0"/>
            </a:br>
            <a:r>
              <a:rPr lang="en-US" altLang="en-US" kern="0" dirty="0"/>
              <a:t>for Computer Science</a:t>
            </a:r>
          </a:p>
        </p:txBody>
      </p:sp>
    </p:spTree>
    <p:extLst>
      <p:ext uri="{BB962C8B-B14F-4D97-AF65-F5344CB8AC3E}">
        <p14:creationId xmlns:p14="http://schemas.microsoft.com/office/powerpoint/2010/main" val="1975717858"/>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40" name="Oval 39">
            <a:extLst>
              <a:ext uri="{FF2B5EF4-FFF2-40B4-BE49-F238E27FC236}">
                <a16:creationId xmlns:a16="http://schemas.microsoft.com/office/drawing/2014/main" id="{E72530A4-910B-4A5E-B9D8-9343975E4B3B}"/>
              </a:ext>
            </a:extLst>
          </p:cNvPr>
          <p:cNvSpPr/>
          <p:nvPr/>
        </p:nvSpPr>
        <p:spPr bwMode="auto">
          <a:xfrm>
            <a:off x="3860799" y="2215197"/>
            <a:ext cx="1258485"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 name="Picture 1">
            <a:extLst>
              <a:ext uri="{FF2B5EF4-FFF2-40B4-BE49-F238E27FC236}">
                <a16:creationId xmlns:a16="http://schemas.microsoft.com/office/drawing/2014/main" id="{D5A42940-ADBA-43C3-9F68-58CBAB7B0A57}"/>
              </a:ext>
            </a:extLst>
          </p:cNvPr>
          <p:cNvPicPr>
            <a:picLocks noChangeAspect="1"/>
          </p:cNvPicPr>
          <p:nvPr/>
        </p:nvPicPr>
        <p:blipFill>
          <a:blip r:embed="rId4"/>
          <a:stretch>
            <a:fillRect/>
          </a:stretch>
        </p:blipFill>
        <p:spPr>
          <a:xfrm>
            <a:off x="990600" y="2629716"/>
            <a:ext cx="4637694" cy="4075883"/>
          </a:xfrm>
          <a:prstGeom prst="rect">
            <a:avLst/>
          </a:prstGeom>
        </p:spPr>
      </p:pic>
      <p:sp>
        <p:nvSpPr>
          <p:cNvPr id="24" name="AutoShape 3">
            <a:extLst>
              <a:ext uri="{FF2B5EF4-FFF2-40B4-BE49-F238E27FC236}">
                <a16:creationId xmlns:a16="http://schemas.microsoft.com/office/drawing/2014/main" id="{AD62F318-FCB0-4070-A61E-D7AB21A5A68F}"/>
              </a:ext>
            </a:extLst>
          </p:cNvPr>
          <p:cNvSpPr>
            <a:spLocks noChangeArrowheads="1"/>
          </p:cNvSpPr>
          <p:nvPr/>
        </p:nvSpPr>
        <p:spPr bwMode="auto">
          <a:xfrm>
            <a:off x="5817315" y="2895600"/>
            <a:ext cx="3098085" cy="1294738"/>
          </a:xfrm>
          <a:prstGeom prst="wedgeRectCallout">
            <a:avLst>
              <a:gd name="adj1" fmla="val -40687"/>
              <a:gd name="adj2" fmla="val -549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ts val="0"/>
              </a:spcBef>
              <a:buNone/>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will</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 try to follow this enough to satisfy everyone.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238995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500" fill="hold"/>
                                        <p:tgtEl>
                                          <p:spTgt spid="24"/>
                                        </p:tgtEl>
                                        <p:attrNameLst>
                                          <p:attrName>ppt_x</p:attrName>
                                        </p:attrNameLst>
                                      </p:cBhvr>
                                      <p:tavLst>
                                        <p:tav tm="0">
                                          <p:val>
                                            <p:strVal val="0-#ppt_w/2"/>
                                          </p:val>
                                        </p:tav>
                                        <p:tav tm="100000">
                                          <p:val>
                                            <p:strVal val="#ppt_x"/>
                                          </p:val>
                                        </p:tav>
                                      </p:tavLst>
                                    </p:anim>
                                    <p:anim calcmode="lin" valueType="num">
                                      <p:cBhvr additive="base">
                                        <p:cTn id="18" dur="500" fill="hold"/>
                                        <p:tgtEl>
                                          <p:spTgt spid="2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4">
                                            <p:txEl>
                                              <p:pRg st="0" end="0"/>
                                            </p:txEl>
                                          </p:spTgt>
                                        </p:tgtEl>
                                        <p:attrNameLst>
                                          <p:attrName>style.visibility</p:attrName>
                                        </p:attrNameLst>
                                      </p:cBhvr>
                                      <p:to>
                                        <p:strVal val="visible"/>
                                      </p:to>
                                    </p:set>
                                    <p:anim calcmode="lin" valueType="num">
                                      <p:cBhvr additive="base">
                                        <p:cTn id="21"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8" name="Group 47"/>
          <p:cNvGrpSpPr>
            <a:grpSpLocks/>
          </p:cNvGrpSpPr>
          <p:nvPr/>
        </p:nvGrpSpPr>
        <p:grpSpPr bwMode="auto">
          <a:xfrm flipH="1">
            <a:off x="8231188" y="1219200"/>
            <a:ext cx="912812" cy="1905000"/>
            <a:chOff x="2593" y="768"/>
            <a:chExt cx="849" cy="1475"/>
          </a:xfrm>
        </p:grpSpPr>
        <p:sp>
          <p:nvSpPr>
            <p:cNvPr id="4117"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8"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9"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20"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21"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22"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23"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4124" name="Group 55"/>
            <p:cNvGrpSpPr>
              <a:grpSpLocks/>
            </p:cNvGrpSpPr>
            <p:nvPr/>
          </p:nvGrpSpPr>
          <p:grpSpPr bwMode="auto">
            <a:xfrm>
              <a:off x="2720" y="768"/>
              <a:ext cx="230" cy="1456"/>
              <a:chOff x="2720" y="768"/>
              <a:chExt cx="230" cy="1456"/>
            </a:xfrm>
          </p:grpSpPr>
          <p:sp>
            <p:nvSpPr>
              <p:cNvPr id="4125"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26"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100" name="AutoShape 19"/>
          <p:cNvSpPr>
            <a:spLocks noChangeArrowheads="1"/>
          </p:cNvSpPr>
          <p:nvPr/>
        </p:nvSpPr>
        <p:spPr bwMode="auto">
          <a:xfrm>
            <a:off x="1383402" y="1394848"/>
            <a:ext cx="4572000" cy="1421969"/>
          </a:xfrm>
          <a:prstGeom prst="wedgeRoundRectCallout">
            <a:avLst>
              <a:gd name="adj1" fmla="val -54250"/>
              <a:gd name="adj2" fmla="val -1859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laugh but this is </a:t>
            </a:r>
            <a:br>
              <a:rPr lang="en-US" altLang="en-US" sz="2400" dirty="0"/>
            </a:br>
            <a:r>
              <a:rPr lang="en-US" altLang="en-US" sz="2400" dirty="0"/>
              <a:t>a very important game</a:t>
            </a:r>
          </a:p>
          <a:p>
            <a:pPr algn="ctr" eaLnBrk="1" hangingPunct="1">
              <a:spcBef>
                <a:spcPct val="0"/>
              </a:spcBef>
              <a:buFontTx/>
              <a:buNone/>
            </a:pPr>
            <a:r>
              <a:rPr lang="en-US" altLang="en-US" sz="2400" dirty="0"/>
              <a:t>in theoretical computer science.</a:t>
            </a:r>
          </a:p>
        </p:txBody>
      </p:sp>
      <p:sp>
        <p:nvSpPr>
          <p:cNvPr id="102" name="AutoShape 37"/>
          <p:cNvSpPr>
            <a:spLocks noChangeArrowheads="1"/>
          </p:cNvSpPr>
          <p:nvPr/>
        </p:nvSpPr>
        <p:spPr bwMode="auto">
          <a:xfrm>
            <a:off x="926413" y="3025990"/>
            <a:ext cx="5751954" cy="2167270"/>
          </a:xfrm>
          <a:prstGeom prst="wedgeRoundRectCallout">
            <a:avLst>
              <a:gd name="adj1" fmla="val -40608"/>
              <a:gd name="adj2" fmla="val -5611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You choose the size of your Java program.</a:t>
            </a:r>
          </a:p>
          <a:p>
            <a:pPr algn="ctr" eaLnBrk="1" hangingPunct="1">
              <a:spcBef>
                <a:spcPct val="0"/>
              </a:spcBef>
              <a:buFontTx/>
              <a:buNone/>
            </a:pPr>
            <a:r>
              <a:rPr lang="en-US" altLang="en-US" sz="2400" dirty="0"/>
              <a:t>Then I choose the size of the input.</a:t>
            </a:r>
          </a:p>
          <a:p>
            <a:pPr algn="ctr" eaLnBrk="1" hangingPunct="1">
              <a:spcBef>
                <a:spcPct val="0"/>
              </a:spcBef>
              <a:buFontTx/>
              <a:buNone/>
            </a:pPr>
            <a:r>
              <a:rPr lang="en-US" altLang="en-US" sz="2400" dirty="0"/>
              <a:t>Likely </a:t>
            </a:r>
            <a:r>
              <a:rPr lang="en-US" altLang="en-US" sz="2400" i="1" dirty="0"/>
              <a:t>|I| &gt;&gt; |J|</a:t>
            </a:r>
          </a:p>
          <a:p>
            <a:pPr algn="ctr" eaLnBrk="1" hangingPunct="1">
              <a:spcBef>
                <a:spcPct val="0"/>
              </a:spcBef>
              <a:buFontTx/>
              <a:buNone/>
            </a:pPr>
            <a:r>
              <a:rPr lang="en-US" altLang="en-US" sz="2400" dirty="0"/>
              <a:t>So you better be sure your Java program </a:t>
            </a:r>
            <a:br>
              <a:rPr lang="en-US" altLang="en-US" sz="2400" dirty="0"/>
            </a:br>
            <a:r>
              <a:rPr lang="en-US" altLang="en-US" sz="2400" dirty="0"/>
              <a:t>can handle such long inputs.</a:t>
            </a:r>
          </a:p>
        </p:txBody>
      </p:sp>
      <p:grpSp>
        <p:nvGrpSpPr>
          <p:cNvPr id="4101" name="Group 26"/>
          <p:cNvGrpSpPr>
            <a:grpSpLocks/>
          </p:cNvGrpSpPr>
          <p:nvPr/>
        </p:nvGrpSpPr>
        <p:grpSpPr bwMode="auto">
          <a:xfrm flipH="1">
            <a:off x="152400" y="1524000"/>
            <a:ext cx="947738" cy="1828800"/>
            <a:chOff x="2308" y="1513"/>
            <a:chExt cx="1162" cy="2570"/>
          </a:xfrm>
        </p:grpSpPr>
        <p:grpSp>
          <p:nvGrpSpPr>
            <p:cNvPr id="4103" name="Group 27"/>
            <p:cNvGrpSpPr>
              <a:grpSpLocks/>
            </p:cNvGrpSpPr>
            <p:nvPr/>
          </p:nvGrpSpPr>
          <p:grpSpPr bwMode="auto">
            <a:xfrm>
              <a:off x="2308" y="1740"/>
              <a:ext cx="957" cy="2343"/>
              <a:chOff x="2308" y="1740"/>
              <a:chExt cx="957" cy="2343"/>
            </a:xfrm>
          </p:grpSpPr>
          <p:sp>
            <p:nvSpPr>
              <p:cNvPr id="4111"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2"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3"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4"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5"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6"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4104"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05"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06" name="Oval 3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107"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108" name="Oval 3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109"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110"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34" name="Rectangle 2">
            <a:extLst>
              <a:ext uri="{FF2B5EF4-FFF2-40B4-BE49-F238E27FC236}">
                <a16:creationId xmlns:a16="http://schemas.microsoft.com/office/drawing/2014/main" id="{BE5D5494-C660-46B4-9482-733F070B777A}"/>
              </a:ext>
            </a:extLst>
          </p:cNvPr>
          <p:cNvSpPr>
            <a:spLocks noGrp="1" noChangeArrowheads="1"/>
          </p:cNvSpPr>
          <p:nvPr>
            <p:ph type="title"/>
          </p:nvPr>
        </p:nvSpPr>
        <p:spPr>
          <a:xfrm>
            <a:off x="685800" y="-50442"/>
            <a:ext cx="7772400" cy="1143000"/>
          </a:xfrm>
        </p:spPr>
        <p:txBody>
          <a:bodyPr/>
          <a:lstStyle/>
          <a:p>
            <a:pPr eaLnBrk="1" hangingPunct="1"/>
            <a:r>
              <a:rPr lang="en-US" altLang="en-US" sz="3600" dirty="0"/>
              <a:t>Predicate Logic </a:t>
            </a:r>
            <a:br>
              <a:rPr lang="en-US" altLang="en-US" sz="3600" dirty="0"/>
            </a:br>
            <a:r>
              <a:rPr lang="en-US" altLang="en-US" sz="3200" dirty="0"/>
              <a:t>Informal Proof as a game</a:t>
            </a:r>
            <a:endParaRPr lang="en-CA" altLang="en-US" sz="3600" dirty="0"/>
          </a:p>
        </p:txBody>
      </p:sp>
    </p:spTree>
    <p:extLst>
      <p:ext uri="{BB962C8B-B14F-4D97-AF65-F5344CB8AC3E}">
        <p14:creationId xmlns:p14="http://schemas.microsoft.com/office/powerpoint/2010/main" val="36024229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0-#ppt_w/2"/>
                                          </p:val>
                                        </p:tav>
                                        <p:tav tm="100000">
                                          <p:val>
                                            <p:strVal val="#ppt_x"/>
                                          </p:val>
                                        </p:tav>
                                      </p:tavLst>
                                    </p:anim>
                                    <p:anim calcmode="lin" valueType="num">
                                      <p:cBhvr additive="base">
                                        <p:cTn id="8"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
                                        </p:tgtEl>
                                        <p:attrNameLst>
                                          <p:attrName>style.visibility</p:attrName>
                                        </p:attrNameLst>
                                      </p:cBhvr>
                                      <p:to>
                                        <p:strVal val="visible"/>
                                      </p:to>
                                    </p:set>
                                    <p:anim calcmode="lin" valueType="num">
                                      <p:cBhvr additive="base">
                                        <p:cTn id="13" dur="500" fill="hold"/>
                                        <p:tgtEl>
                                          <p:spTgt spid="102"/>
                                        </p:tgtEl>
                                        <p:attrNameLst>
                                          <p:attrName>ppt_x</p:attrName>
                                        </p:attrNameLst>
                                      </p:cBhvr>
                                      <p:tavLst>
                                        <p:tav tm="0">
                                          <p:val>
                                            <p:strVal val="0-#ppt_w/2"/>
                                          </p:val>
                                        </p:tav>
                                        <p:tav tm="100000">
                                          <p:val>
                                            <p:strVal val="#ppt_x"/>
                                          </p:val>
                                        </p:tav>
                                      </p:tavLst>
                                    </p:anim>
                                    <p:anim calcmode="lin" valueType="num">
                                      <p:cBhvr additive="base">
                                        <p:cTn id="14" dur="500" fill="hold"/>
                                        <p:tgtEl>
                                          <p:spTgt spid="102"/>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2">
                                            <p:txEl>
                                              <p:pRg st="0" end="0"/>
                                            </p:txEl>
                                          </p:spTgt>
                                        </p:tgtEl>
                                        <p:attrNameLst>
                                          <p:attrName>style.visibility</p:attrName>
                                        </p:attrNameLst>
                                      </p:cBhvr>
                                      <p:to>
                                        <p:strVal val="visible"/>
                                      </p:to>
                                    </p:set>
                                    <p:anim calcmode="lin" valueType="num">
                                      <p:cBhvr additive="base">
                                        <p:cTn id="17" dur="500" fill="hold"/>
                                        <p:tgtEl>
                                          <p:spTgt spid="10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2">
                                            <p:txEl>
                                              <p:pRg st="1" end="1"/>
                                            </p:txEl>
                                          </p:spTgt>
                                        </p:tgtEl>
                                        <p:attrNameLst>
                                          <p:attrName>style.visibility</p:attrName>
                                        </p:attrNameLst>
                                      </p:cBhvr>
                                      <p:to>
                                        <p:strVal val="visible"/>
                                      </p:to>
                                    </p:set>
                                    <p:anim calcmode="lin" valueType="num">
                                      <p:cBhvr additive="base">
                                        <p:cTn id="23" dur="500" fill="hold"/>
                                        <p:tgtEl>
                                          <p:spTgt spid="102">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02">
                                            <p:txEl>
                                              <p:pRg st="2" end="2"/>
                                            </p:txEl>
                                          </p:spTgt>
                                        </p:tgtEl>
                                        <p:attrNameLst>
                                          <p:attrName>style.visibility</p:attrName>
                                        </p:attrNameLst>
                                      </p:cBhvr>
                                      <p:to>
                                        <p:strVal val="visible"/>
                                      </p:to>
                                    </p:set>
                                    <p:anim calcmode="lin" valueType="num">
                                      <p:cBhvr additive="base">
                                        <p:cTn id="29" dur="500" fill="hold"/>
                                        <p:tgtEl>
                                          <p:spTgt spid="102">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2">
                                            <p:txEl>
                                              <p:pRg st="3" end="3"/>
                                            </p:txEl>
                                          </p:spTgt>
                                        </p:tgtEl>
                                        <p:attrNameLst>
                                          <p:attrName>style.visibility</p:attrName>
                                        </p:attrNameLst>
                                      </p:cBhvr>
                                      <p:to>
                                        <p:strVal val="visible"/>
                                      </p:to>
                                    </p:set>
                                    <p:anim calcmode="lin" valueType="num">
                                      <p:cBhvr additive="base">
                                        <p:cTn id="35" dur="500" fill="hold"/>
                                        <p:tgtEl>
                                          <p:spTgt spid="102">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10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2" name="Group 47"/>
          <p:cNvGrpSpPr>
            <a:grpSpLocks/>
          </p:cNvGrpSpPr>
          <p:nvPr/>
        </p:nvGrpSpPr>
        <p:grpSpPr bwMode="auto">
          <a:xfrm flipH="1">
            <a:off x="8231188" y="1219200"/>
            <a:ext cx="912812" cy="1905000"/>
            <a:chOff x="2593" y="768"/>
            <a:chExt cx="849" cy="1475"/>
          </a:xfrm>
        </p:grpSpPr>
        <p:sp>
          <p:nvSpPr>
            <p:cNvPr id="5142"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3"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4"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5"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6"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7"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8"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149" name="Group 55"/>
            <p:cNvGrpSpPr>
              <a:grpSpLocks/>
            </p:cNvGrpSpPr>
            <p:nvPr/>
          </p:nvGrpSpPr>
          <p:grpSpPr bwMode="auto">
            <a:xfrm>
              <a:off x="2720" y="768"/>
              <a:ext cx="230" cy="1456"/>
              <a:chOff x="2720" y="768"/>
              <a:chExt cx="230" cy="1456"/>
            </a:xfrm>
          </p:grpSpPr>
          <p:sp>
            <p:nvSpPr>
              <p:cNvPr id="5150"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51"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100" name="AutoShape 19"/>
          <p:cNvSpPr>
            <a:spLocks noChangeArrowheads="1"/>
          </p:cNvSpPr>
          <p:nvPr/>
        </p:nvSpPr>
        <p:spPr bwMode="auto">
          <a:xfrm>
            <a:off x="990600" y="1002405"/>
            <a:ext cx="4468785" cy="1389682"/>
          </a:xfrm>
          <a:prstGeom prst="wedgeRoundRectCallout">
            <a:avLst>
              <a:gd name="adj1" fmla="val -54532"/>
              <a:gd name="adj2" fmla="val -3194"/>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In Predicate logic,</a:t>
            </a:r>
            <a:br>
              <a:rPr lang="en-US" altLang="en-US" sz="2400" dirty="0"/>
            </a:br>
            <a:r>
              <a:rPr lang="en-US" altLang="en-US" sz="2400" dirty="0"/>
              <a:t> we can state that I win the game:</a:t>
            </a:r>
          </a:p>
          <a:p>
            <a:pPr algn="ctr" eaLnBrk="1" hangingPunct="1">
              <a:spcBef>
                <a:spcPct val="0"/>
              </a:spcBef>
              <a:buFontTx/>
              <a:buNone/>
            </a:pPr>
            <a:r>
              <a:rPr lang="en-US" altLang="en-US" sz="2400" dirty="0">
                <a:solidFill>
                  <a:srgbClr val="FFC000"/>
                </a:solidFill>
                <a:latin typeface="Symbol" pitchFamily="18" charset="2"/>
              </a:rPr>
              <a:t>"</a:t>
            </a:r>
            <a:r>
              <a:rPr lang="en-US" altLang="en-US" sz="2400" dirty="0">
                <a:solidFill>
                  <a:srgbClr val="FFC000"/>
                </a:solidFill>
              </a:rPr>
              <a:t>x, </a:t>
            </a:r>
            <a:r>
              <a:rPr lang="en-US" altLang="en-US" sz="2400" dirty="0">
                <a:solidFill>
                  <a:srgbClr val="FFC000"/>
                </a:solidFill>
                <a:latin typeface="Symbol" pitchFamily="18" charset="2"/>
              </a:rPr>
              <a:t>$</a:t>
            </a:r>
            <a:r>
              <a:rPr lang="en-US" altLang="en-US" sz="2400" dirty="0">
                <a:solidFill>
                  <a:srgbClr val="FFC000"/>
                </a:solidFill>
              </a:rPr>
              <a:t>y,</a:t>
            </a:r>
            <a:r>
              <a:rPr lang="en-US" altLang="en-US" sz="2400" dirty="0"/>
              <a:t> </a:t>
            </a:r>
            <a:r>
              <a:rPr lang="en-US" altLang="en-US" sz="2400" dirty="0">
                <a:solidFill>
                  <a:srgbClr val="FFC000"/>
                </a:solidFill>
              </a:rPr>
              <a:t>y&gt;x</a:t>
            </a:r>
          </a:p>
          <a:p>
            <a:pPr algn="ctr" eaLnBrk="1" hangingPunct="1">
              <a:spcBef>
                <a:spcPct val="0"/>
              </a:spcBef>
              <a:buFontTx/>
              <a:buNone/>
            </a:pPr>
            <a:endParaRPr lang="en-US" altLang="en-US" sz="2400" dirty="0"/>
          </a:p>
        </p:txBody>
      </p:sp>
      <p:grpSp>
        <p:nvGrpSpPr>
          <p:cNvPr id="5125" name="Group 26"/>
          <p:cNvGrpSpPr>
            <a:grpSpLocks/>
          </p:cNvGrpSpPr>
          <p:nvPr/>
        </p:nvGrpSpPr>
        <p:grpSpPr bwMode="auto">
          <a:xfrm flipH="1">
            <a:off x="152400" y="1524000"/>
            <a:ext cx="947738" cy="1828800"/>
            <a:chOff x="2308" y="1513"/>
            <a:chExt cx="1162" cy="2570"/>
          </a:xfrm>
        </p:grpSpPr>
        <p:grpSp>
          <p:nvGrpSpPr>
            <p:cNvPr id="5128" name="Group 27"/>
            <p:cNvGrpSpPr>
              <a:grpSpLocks/>
            </p:cNvGrpSpPr>
            <p:nvPr/>
          </p:nvGrpSpPr>
          <p:grpSpPr bwMode="auto">
            <a:xfrm>
              <a:off x="2308" y="1740"/>
              <a:ext cx="957" cy="2343"/>
              <a:chOff x="2308" y="1740"/>
              <a:chExt cx="957" cy="2343"/>
            </a:xfrm>
          </p:grpSpPr>
          <p:sp>
            <p:nvSpPr>
              <p:cNvPr id="5136"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7"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8"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9"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0"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1"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129"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0"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1" name="Oval 3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32"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33" name="Oval 3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34"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35"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35" name="Rectangle 2">
            <a:extLst>
              <a:ext uri="{FF2B5EF4-FFF2-40B4-BE49-F238E27FC236}">
                <a16:creationId xmlns:a16="http://schemas.microsoft.com/office/drawing/2014/main" id="{DFB52959-AF93-43A7-A5BC-91A956194E7F}"/>
              </a:ext>
            </a:extLst>
          </p:cNvPr>
          <p:cNvSpPr>
            <a:spLocks noGrp="1" noChangeArrowheads="1"/>
          </p:cNvSpPr>
          <p:nvPr>
            <p:ph type="title"/>
          </p:nvPr>
        </p:nvSpPr>
        <p:spPr>
          <a:xfrm>
            <a:off x="685800" y="-50442"/>
            <a:ext cx="7772400" cy="1143000"/>
          </a:xfrm>
        </p:spPr>
        <p:txBody>
          <a:bodyPr/>
          <a:lstStyle/>
          <a:p>
            <a:pPr eaLnBrk="1" hangingPunct="1"/>
            <a:r>
              <a:rPr lang="en-US" altLang="en-US" sz="3600" dirty="0"/>
              <a:t>Predicate Logic </a:t>
            </a:r>
            <a:br>
              <a:rPr lang="en-US" altLang="en-US" sz="3600" dirty="0"/>
            </a:br>
            <a:r>
              <a:rPr lang="en-US" altLang="en-US" sz="3200" dirty="0"/>
              <a:t>Informal Proof as a game</a:t>
            </a:r>
            <a:endParaRPr lang="en-CA" altLang="en-US" sz="3600" dirty="0"/>
          </a:p>
        </p:txBody>
      </p:sp>
      <p:sp>
        <p:nvSpPr>
          <p:cNvPr id="32" name="AutoShape 8">
            <a:extLst>
              <a:ext uri="{FF2B5EF4-FFF2-40B4-BE49-F238E27FC236}">
                <a16:creationId xmlns:a16="http://schemas.microsoft.com/office/drawing/2014/main" id="{D50BADD4-C0BC-402E-A980-D85CF530B768}"/>
              </a:ext>
            </a:extLst>
          </p:cNvPr>
          <p:cNvSpPr>
            <a:spLocks noChangeArrowheads="1"/>
          </p:cNvSpPr>
          <p:nvPr/>
        </p:nvSpPr>
        <p:spPr bwMode="auto">
          <a:xfrm>
            <a:off x="5522106" y="3162300"/>
            <a:ext cx="3251064" cy="817132"/>
          </a:xfrm>
          <a:prstGeom prst="wedgeRectCallout">
            <a:avLst>
              <a:gd name="adj1" fmla="val -36820"/>
              <a:gd name="adj2" fmla="val 57545"/>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lang="en-US" altLang="en-US" sz="2400" noProof="0" dirty="0">
                <a:solidFill>
                  <a:srgbClr val="FFFFFF"/>
                </a:solidFill>
              </a:rPr>
              <a:t>Read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 statement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left to right.</a:t>
            </a:r>
          </a:p>
        </p:txBody>
      </p:sp>
      <p:sp>
        <p:nvSpPr>
          <p:cNvPr id="33" name="AutoShape 46">
            <a:extLst>
              <a:ext uri="{FF2B5EF4-FFF2-40B4-BE49-F238E27FC236}">
                <a16:creationId xmlns:a16="http://schemas.microsoft.com/office/drawing/2014/main" id="{E32DB5CB-C068-4219-87A9-A49439049FD7}"/>
              </a:ext>
            </a:extLst>
          </p:cNvPr>
          <p:cNvSpPr>
            <a:spLocks noChangeArrowheads="1"/>
          </p:cNvSpPr>
          <p:nvPr/>
        </p:nvSpPr>
        <p:spPr bwMode="auto">
          <a:xfrm>
            <a:off x="1005694" y="5556193"/>
            <a:ext cx="5471306" cy="1276049"/>
          </a:xfrm>
          <a:prstGeom prst="wedgeRoundRectCallout">
            <a:avLst>
              <a:gd name="adj1" fmla="val -35051"/>
              <a:gd name="adj2" fmla="val -59553"/>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the prover, am invested in proving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that the sentence is true.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produce a good object when it is a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p:txBody>
      </p:sp>
      <p:sp>
        <p:nvSpPr>
          <p:cNvPr id="34" name="AutoShape 58">
            <a:extLst>
              <a:ext uri="{FF2B5EF4-FFF2-40B4-BE49-F238E27FC236}">
                <a16:creationId xmlns:a16="http://schemas.microsoft.com/office/drawing/2014/main" id="{5D2CE94C-7431-45BE-B0CB-95F9A62DA72D}"/>
              </a:ext>
            </a:extLst>
          </p:cNvPr>
          <p:cNvSpPr>
            <a:spLocks noChangeArrowheads="1"/>
          </p:cNvSpPr>
          <p:nvPr/>
        </p:nvSpPr>
        <p:spPr bwMode="auto">
          <a:xfrm>
            <a:off x="362529" y="4172919"/>
            <a:ext cx="8126697" cy="1326418"/>
          </a:xfrm>
          <a:prstGeom prst="wedgeRoundRectCallout">
            <a:avLst>
              <a:gd name="adj1" fmla="val 50696"/>
              <a:gd name="adj2" fmla="val -4403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a:t>
            </a: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mn-cs"/>
              </a:rPr>
              <a:t> the advisory,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am invested in proving that the sentence is false.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Or at least giving the prover as hard of a time as I can.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produce a worst-case object when it is a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40" name="AutoShape 8">
            <a:extLst>
              <a:ext uri="{FF2B5EF4-FFF2-40B4-BE49-F238E27FC236}">
                <a16:creationId xmlns:a16="http://schemas.microsoft.com/office/drawing/2014/main" id="{7E97BF49-8ED8-4817-801F-F14D92DF3917}"/>
              </a:ext>
            </a:extLst>
          </p:cNvPr>
          <p:cNvSpPr>
            <a:spLocks noChangeArrowheads="1"/>
          </p:cNvSpPr>
          <p:nvPr/>
        </p:nvSpPr>
        <p:spPr bwMode="auto">
          <a:xfrm>
            <a:off x="6574598" y="5826780"/>
            <a:ext cx="2185569" cy="817132"/>
          </a:xfrm>
          <a:prstGeom prst="wedgeRectCallout">
            <a:avLst>
              <a:gd name="adj1" fmla="val -56170"/>
              <a:gd name="adj2" fmla="val 2490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pPr>
            <a:r>
              <a:rPr lang="en-US" sz="2400" dirty="0">
                <a:solidFill>
                  <a:srgbClr val="FFFFFF"/>
                </a:solidFill>
              </a:rPr>
              <a:t>The prover wins </a:t>
            </a:r>
          </a:p>
          <a:p>
            <a:pPr lvl="0" algn="ctr" eaLnBrk="1" hangingPunct="1">
              <a:spcBef>
                <a:spcPct val="0"/>
              </a:spcBef>
              <a:buNone/>
            </a:pPr>
            <a:r>
              <a:rPr lang="en-US" sz="2400" dirty="0">
                <a:solidFill>
                  <a:srgbClr val="FFFFFF"/>
                </a:solidFill>
              </a:rPr>
              <a:t>if </a:t>
            </a:r>
            <a:r>
              <a:rPr lang="en-US" altLang="en-US" sz="2400" dirty="0">
                <a:solidFill>
                  <a:srgbClr val="FFC000"/>
                </a:solidFill>
              </a:rPr>
              <a:t>y&gt;x</a:t>
            </a:r>
            <a:r>
              <a:rPr lang="en-US" sz="2400" dirty="0">
                <a:solidFill>
                  <a:srgbClr val="FFFFFF"/>
                </a:solidFill>
              </a:rPr>
              <a:t>.</a:t>
            </a:r>
            <a:endParaRPr lang="en-US" altLang="en-US" sz="2400" dirty="0">
              <a:solidFill>
                <a:srgbClr val="FFFFFF"/>
              </a:solidFill>
            </a:endParaRPr>
          </a:p>
        </p:txBody>
      </p:sp>
      <p:sp>
        <p:nvSpPr>
          <p:cNvPr id="41" name="AutoShape 8">
            <a:extLst>
              <a:ext uri="{FF2B5EF4-FFF2-40B4-BE49-F238E27FC236}">
                <a16:creationId xmlns:a16="http://schemas.microsoft.com/office/drawing/2014/main" id="{DFEE3E0F-8FBC-4C55-89F7-24E85F832A82}"/>
              </a:ext>
            </a:extLst>
          </p:cNvPr>
          <p:cNvSpPr>
            <a:spLocks noChangeArrowheads="1"/>
          </p:cNvSpPr>
          <p:nvPr/>
        </p:nvSpPr>
        <p:spPr bwMode="auto">
          <a:xfrm>
            <a:off x="1066800" y="2483420"/>
            <a:ext cx="3989357" cy="1510160"/>
          </a:xfrm>
          <a:prstGeom prst="wedgeRectCallout">
            <a:avLst>
              <a:gd name="adj1" fmla="val -31824"/>
              <a:gd name="adj2" fmla="val 56636"/>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The proof:</a:t>
            </a:r>
          </a:p>
          <a:p>
            <a:pPr algn="ctr" eaLnBrk="1" hangingPunct="1">
              <a:spcBef>
                <a:spcPct val="0"/>
              </a:spcBef>
              <a:buFontTx/>
              <a:buNone/>
            </a:pPr>
            <a:r>
              <a:rPr lang="en-US" altLang="en-US" sz="2400" dirty="0"/>
              <a:t>Let </a:t>
            </a:r>
            <a:r>
              <a:rPr lang="en-US" altLang="en-US" sz="2400" dirty="0">
                <a:solidFill>
                  <a:srgbClr val="FF0000"/>
                </a:solidFill>
              </a:rPr>
              <a:t>x</a:t>
            </a:r>
            <a:r>
              <a:rPr lang="en-US" altLang="en-US" sz="2400" dirty="0"/>
              <a:t> be an arbitrary integer.</a:t>
            </a:r>
          </a:p>
          <a:p>
            <a:pPr algn="ctr" eaLnBrk="1" hangingPunct="1">
              <a:spcBef>
                <a:spcPct val="0"/>
              </a:spcBef>
              <a:buFontTx/>
              <a:buNone/>
            </a:pPr>
            <a:r>
              <a:rPr lang="en-US" altLang="en-US" sz="2400" dirty="0"/>
              <a:t>Let </a:t>
            </a:r>
            <a:r>
              <a:rPr lang="en-US" altLang="en-US" sz="2400" dirty="0">
                <a:solidFill>
                  <a:srgbClr val="FFC000"/>
                </a:solidFill>
              </a:rPr>
              <a:t>y = x+1</a:t>
            </a:r>
          </a:p>
          <a:p>
            <a:pPr algn="ctr" eaLnBrk="1" hangingPunct="1">
              <a:spcBef>
                <a:spcPct val="0"/>
              </a:spcBef>
              <a:buFontTx/>
              <a:buNone/>
            </a:pPr>
            <a:r>
              <a:rPr lang="en-US" altLang="en-US" sz="2400" dirty="0"/>
              <a:t>Note </a:t>
            </a:r>
            <a:r>
              <a:rPr lang="en-US" altLang="en-US" sz="2400" dirty="0">
                <a:solidFill>
                  <a:srgbClr val="FFC000"/>
                </a:solidFill>
              </a:rPr>
              <a:t>y = x+1 &gt;x</a:t>
            </a:r>
          </a:p>
          <a:p>
            <a:pPr algn="ctr" eaLnBrk="1" hangingPunct="1">
              <a:spcBef>
                <a:spcPct val="0"/>
              </a:spcBef>
              <a:buFontTx/>
              <a:buNone/>
            </a:pPr>
            <a:endParaRPr lang="en-US" altLang="en-US" sz="2400" dirty="0"/>
          </a:p>
        </p:txBody>
      </p:sp>
      <p:sp>
        <p:nvSpPr>
          <p:cNvPr id="42" name="AutoShape 8">
            <a:extLst>
              <a:ext uri="{FF2B5EF4-FFF2-40B4-BE49-F238E27FC236}">
                <a16:creationId xmlns:a16="http://schemas.microsoft.com/office/drawing/2014/main" id="{D87E7159-2A30-4EE6-B583-6F188CF1C5B8}"/>
              </a:ext>
            </a:extLst>
          </p:cNvPr>
          <p:cNvSpPr>
            <a:spLocks noChangeArrowheads="1"/>
          </p:cNvSpPr>
          <p:nvPr/>
        </p:nvSpPr>
        <p:spPr bwMode="auto">
          <a:xfrm>
            <a:off x="5537872" y="1048797"/>
            <a:ext cx="3235298" cy="1951076"/>
          </a:xfrm>
          <a:prstGeom prst="wedgeRectCallout">
            <a:avLst>
              <a:gd name="adj1" fmla="val -18873"/>
              <a:gd name="adj2" fmla="val 5971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FFFF"/>
                </a:solidFill>
              </a:rPr>
              <a:t>Every logic sentence corresponds to a game.</a:t>
            </a:r>
          </a:p>
          <a:p>
            <a:pPr lvl="0" algn="ctr" eaLnBrk="1" hangingPunct="1">
              <a:spcBef>
                <a:spcPct val="0"/>
              </a:spcBef>
              <a:buNone/>
              <a:defRPr/>
            </a:pPr>
            <a:r>
              <a:rPr lang="en-US" altLang="en-US" sz="2400">
                <a:solidFill>
                  <a:srgbClr val="FFFFFF"/>
                </a:solidFill>
              </a:rPr>
              <a:t>Prover </a:t>
            </a:r>
            <a:r>
              <a:rPr lang="en-US" altLang="en-US" sz="2400" dirty="0">
                <a:solidFill>
                  <a:srgbClr val="FFFFFF"/>
                </a:solidFill>
              </a:rPr>
              <a:t>can always win</a:t>
            </a:r>
          </a:p>
          <a:p>
            <a:pPr lvl="0" algn="ctr" eaLnBrk="1" hangingPunct="1">
              <a:spcBef>
                <a:spcPct val="0"/>
              </a:spcBef>
              <a:buNone/>
              <a:defRPr/>
            </a:pPr>
            <a:r>
              <a:rPr lang="en-US" altLang="en-US" sz="2400" dirty="0">
                <a:solidFill>
                  <a:srgbClr val="FFFFFF"/>
                </a:solidFill>
              </a:rPr>
              <a:t>if and only if</a:t>
            </a:r>
          </a:p>
          <a:p>
            <a:pPr lvl="0" algn="ctr" eaLnBrk="1" hangingPunct="1">
              <a:spcBef>
                <a:spcPct val="0"/>
              </a:spcBef>
              <a:buNone/>
              <a:defRPr/>
            </a:pPr>
            <a:r>
              <a:rPr lang="en-US" altLang="en-US" sz="2400" dirty="0">
                <a:solidFill>
                  <a:srgbClr val="FFFFFF"/>
                </a:solidFill>
              </a:rPr>
              <a:t>statement is true.</a:t>
            </a:r>
          </a:p>
        </p:txBody>
      </p:sp>
      <p:pic>
        <p:nvPicPr>
          <p:cNvPr id="43" name="Picture 5" descr="j0116172">
            <a:extLst>
              <a:ext uri="{FF2B5EF4-FFF2-40B4-BE49-F238E27FC236}">
                <a16:creationId xmlns:a16="http://schemas.microsoft.com/office/drawing/2014/main" id="{1B6B38ED-F761-4480-9C1D-6FB953843A8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54864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Oval 1">
            <a:extLst>
              <a:ext uri="{FF2B5EF4-FFF2-40B4-BE49-F238E27FC236}">
                <a16:creationId xmlns:a16="http://schemas.microsoft.com/office/drawing/2014/main" id="{DF68FCB0-FAE8-4DD0-AE19-F42D04039D63}"/>
              </a:ext>
            </a:extLst>
          </p:cNvPr>
          <p:cNvSpPr/>
          <p:nvPr/>
        </p:nvSpPr>
        <p:spPr>
          <a:xfrm>
            <a:off x="2429106" y="1861974"/>
            <a:ext cx="542694" cy="385367"/>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44" name="Oval 43">
            <a:extLst>
              <a:ext uri="{FF2B5EF4-FFF2-40B4-BE49-F238E27FC236}">
                <a16:creationId xmlns:a16="http://schemas.microsoft.com/office/drawing/2014/main" id="{A1266667-2013-405A-B230-98CDE1DF1D6B}"/>
              </a:ext>
            </a:extLst>
          </p:cNvPr>
          <p:cNvSpPr/>
          <p:nvPr/>
        </p:nvSpPr>
        <p:spPr>
          <a:xfrm>
            <a:off x="2886306" y="1866900"/>
            <a:ext cx="542694" cy="385367"/>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45" name="Oval 44">
            <a:extLst>
              <a:ext uri="{FF2B5EF4-FFF2-40B4-BE49-F238E27FC236}">
                <a16:creationId xmlns:a16="http://schemas.microsoft.com/office/drawing/2014/main" id="{E2BB85C1-B314-47A9-9311-12ACB3777DDC}"/>
              </a:ext>
            </a:extLst>
          </p:cNvPr>
          <p:cNvSpPr/>
          <p:nvPr/>
        </p:nvSpPr>
        <p:spPr>
          <a:xfrm>
            <a:off x="3432406" y="1871826"/>
            <a:ext cx="542694" cy="385367"/>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Tree>
    <p:extLst>
      <p:ext uri="{BB962C8B-B14F-4D97-AF65-F5344CB8AC3E}">
        <p14:creationId xmlns:p14="http://schemas.microsoft.com/office/powerpoint/2010/main" val="18619546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0-#ppt_w/2"/>
                                          </p:val>
                                        </p:tav>
                                        <p:tav tm="100000">
                                          <p:val>
                                            <p:strVal val="#ppt_x"/>
                                          </p:val>
                                        </p:tav>
                                      </p:tavLst>
                                    </p:anim>
                                    <p:anim calcmode="lin" valueType="num">
                                      <p:cBhvr additive="base">
                                        <p:cTn id="8"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1"/>
                                        </p:tgtEl>
                                        <p:attrNameLst>
                                          <p:attrName>style.visibility</p:attrName>
                                        </p:attrNameLst>
                                      </p:cBhvr>
                                      <p:to>
                                        <p:strVal val="visible"/>
                                      </p:to>
                                    </p:set>
                                    <p:anim calcmode="lin" valueType="num">
                                      <p:cBhvr additive="base">
                                        <p:cTn id="13" dur="500" fill="hold"/>
                                        <p:tgtEl>
                                          <p:spTgt spid="41"/>
                                        </p:tgtEl>
                                        <p:attrNameLst>
                                          <p:attrName>ppt_x</p:attrName>
                                        </p:attrNameLst>
                                      </p:cBhvr>
                                      <p:tavLst>
                                        <p:tav tm="0">
                                          <p:val>
                                            <p:strVal val="#ppt_x"/>
                                          </p:val>
                                        </p:tav>
                                        <p:tav tm="100000">
                                          <p:val>
                                            <p:strVal val="#ppt_x"/>
                                          </p:val>
                                        </p:tav>
                                      </p:tavLst>
                                    </p:anim>
                                    <p:anim calcmode="lin" valueType="num">
                                      <p:cBhvr additive="base">
                                        <p:cTn id="14" dur="500" fill="hold"/>
                                        <p:tgtEl>
                                          <p:spTgt spid="4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additive="base">
                                        <p:cTn id="17" dur="500" fill="hold"/>
                                        <p:tgtEl>
                                          <p:spTgt spid="43"/>
                                        </p:tgtEl>
                                        <p:attrNameLst>
                                          <p:attrName>ppt_x</p:attrName>
                                        </p:attrNameLst>
                                      </p:cBhvr>
                                      <p:tavLst>
                                        <p:tav tm="0">
                                          <p:val>
                                            <p:strVal val="#ppt_x"/>
                                          </p:val>
                                        </p:tav>
                                        <p:tav tm="100000">
                                          <p:val>
                                            <p:strVal val="#ppt_x"/>
                                          </p:val>
                                        </p:tav>
                                      </p:tavLst>
                                    </p:anim>
                                    <p:anim calcmode="lin" valueType="num">
                                      <p:cBhvr additive="base">
                                        <p:cTn id="18" dur="500" fill="hold"/>
                                        <p:tgtEl>
                                          <p:spTgt spid="43"/>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 calcmode="lin" valueType="num">
                                      <p:cBhvr additive="base">
                                        <p:cTn id="21"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41">
                                            <p:txEl>
                                              <p:pRg st="1" end="1"/>
                                            </p:txEl>
                                          </p:spTgt>
                                        </p:tgtEl>
                                        <p:attrNameLst>
                                          <p:attrName>style.visibility</p:attrName>
                                        </p:attrNameLst>
                                      </p:cBhvr>
                                      <p:to>
                                        <p:strVal val="visible"/>
                                      </p:to>
                                    </p:set>
                                    <p:anim calcmode="lin" valueType="num">
                                      <p:cBhvr additive="base">
                                        <p:cTn id="27" dur="500" fill="hold"/>
                                        <p:tgtEl>
                                          <p:spTgt spid="41">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41">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1+#ppt_w/2"/>
                                          </p:val>
                                        </p:tav>
                                        <p:tav tm="100000">
                                          <p:val>
                                            <p:strVal val="#ppt_x"/>
                                          </p:val>
                                        </p:tav>
                                      </p:tavLst>
                                    </p:anim>
                                    <p:anim calcmode="lin" valueType="num">
                                      <p:cBhvr additive="base">
                                        <p:cTn id="3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1">
                                            <p:txEl>
                                              <p:pRg st="2" end="2"/>
                                            </p:txEl>
                                          </p:spTgt>
                                        </p:tgtEl>
                                        <p:attrNameLst>
                                          <p:attrName>style.visibility</p:attrName>
                                        </p:attrNameLst>
                                      </p:cBhvr>
                                      <p:to>
                                        <p:strVal val="visible"/>
                                      </p:to>
                                    </p:set>
                                    <p:anim calcmode="lin" valueType="num">
                                      <p:cBhvr additive="base">
                                        <p:cTn id="37" dur="500" fill="hold"/>
                                        <p:tgtEl>
                                          <p:spTgt spid="41">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
                                            <p:txEl>
                                              <p:pRg st="2" end="2"/>
                                            </p:txEl>
                                          </p:spTgt>
                                        </p:tgtEl>
                                        <p:attrNameLst>
                                          <p:attrName>ppt_y</p:attrName>
                                        </p:attrNameLst>
                                      </p:cBhvr>
                                      <p:tavLst>
                                        <p:tav tm="0">
                                          <p:val>
                                            <p:strVal val="#ppt_y"/>
                                          </p:val>
                                        </p:tav>
                                        <p:tav tm="100000">
                                          <p:val>
                                            <p:strVal val="#ppt_y"/>
                                          </p:val>
                                        </p:tav>
                                      </p:tavLst>
                                    </p:anim>
                                  </p:childTnLst>
                                </p:cTn>
                              </p:par>
                              <p:par>
                                <p:cTn id="39" presetID="1" presetClass="exit" presetSubtype="0" fill="hold" grpId="1" nodeType="withEffect">
                                  <p:stCondLst>
                                    <p:cond delay="0"/>
                                  </p:stCondLst>
                                  <p:childTnLst>
                                    <p:set>
                                      <p:cBhvr>
                                        <p:cTn id="40" dur="1" fill="hold">
                                          <p:stCondLst>
                                            <p:cond delay="0"/>
                                          </p:stCondLst>
                                        </p:cTn>
                                        <p:tgtEl>
                                          <p:spTgt spid="2"/>
                                        </p:tgtEl>
                                        <p:attrNameLst>
                                          <p:attrName>style.visibility</p:attrName>
                                        </p:attrNameLst>
                                      </p:cBhvr>
                                      <p:to>
                                        <p:strVal val="hidden"/>
                                      </p:to>
                                    </p:set>
                                  </p:childTnLst>
                                </p:cTn>
                              </p:par>
                              <p:par>
                                <p:cTn id="41" presetID="2" presetClass="entr" presetSubtype="8" fill="hold" grpId="0" nodeType="with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0-#ppt_w/2"/>
                                          </p:val>
                                        </p:tav>
                                        <p:tav tm="100000">
                                          <p:val>
                                            <p:strVal val="#ppt_x"/>
                                          </p:val>
                                        </p:tav>
                                      </p:tavLst>
                                    </p:anim>
                                    <p:anim calcmode="lin" valueType="num">
                                      <p:cBhvr additive="base">
                                        <p:cTn id="44"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41">
                                            <p:txEl>
                                              <p:pRg st="3" end="3"/>
                                            </p:txEl>
                                          </p:spTgt>
                                        </p:tgtEl>
                                        <p:attrNameLst>
                                          <p:attrName>style.visibility</p:attrName>
                                        </p:attrNameLst>
                                      </p:cBhvr>
                                      <p:to>
                                        <p:strVal val="visible"/>
                                      </p:to>
                                    </p:set>
                                    <p:anim calcmode="lin" valueType="num">
                                      <p:cBhvr additive="base">
                                        <p:cTn id="49"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41">
                                            <p:txEl>
                                              <p:pRg st="3" end="3"/>
                                            </p:txEl>
                                          </p:spTgt>
                                        </p:tgtEl>
                                        <p:attrNameLst>
                                          <p:attrName>ppt_y</p:attrName>
                                        </p:attrNameLst>
                                      </p:cBhvr>
                                      <p:tavLst>
                                        <p:tav tm="0">
                                          <p:val>
                                            <p:strVal val="1+#ppt_h/2"/>
                                          </p:val>
                                        </p:tav>
                                        <p:tav tm="100000">
                                          <p:val>
                                            <p:strVal val="#ppt_y"/>
                                          </p:val>
                                        </p:tav>
                                      </p:tavLst>
                                    </p:anim>
                                  </p:childTnLst>
                                </p:cTn>
                              </p:par>
                              <p:par>
                                <p:cTn id="51" presetID="1" presetClass="exit" presetSubtype="0" fill="hold" grpId="1" nodeType="withEffect">
                                  <p:stCondLst>
                                    <p:cond delay="0"/>
                                  </p:stCondLst>
                                  <p:childTnLst>
                                    <p:set>
                                      <p:cBhvr>
                                        <p:cTn id="52" dur="1" fill="hold">
                                          <p:stCondLst>
                                            <p:cond delay="0"/>
                                          </p:stCondLst>
                                        </p:cTn>
                                        <p:tgtEl>
                                          <p:spTgt spid="44"/>
                                        </p:tgtEl>
                                        <p:attrNameLst>
                                          <p:attrName>style.visibility</p:attrName>
                                        </p:attrNameLst>
                                      </p:cBhvr>
                                      <p:to>
                                        <p:strVal val="hidden"/>
                                      </p:to>
                                    </p:set>
                                  </p:childTnLst>
                                </p:cTn>
                              </p:par>
                              <p:par>
                                <p:cTn id="53" presetID="2" presetClass="entr" presetSubtype="4" fill="hold" grpId="0" nodeType="withEffect">
                                  <p:stCondLst>
                                    <p:cond delay="0"/>
                                  </p:stCondLst>
                                  <p:childTnLst>
                                    <p:set>
                                      <p:cBhvr>
                                        <p:cTn id="54" dur="1" fill="hold">
                                          <p:stCondLst>
                                            <p:cond delay="0"/>
                                          </p:stCondLst>
                                        </p:cTn>
                                        <p:tgtEl>
                                          <p:spTgt spid="45"/>
                                        </p:tgtEl>
                                        <p:attrNameLst>
                                          <p:attrName>style.visibility</p:attrName>
                                        </p:attrNameLst>
                                      </p:cBhvr>
                                      <p:to>
                                        <p:strVal val="visible"/>
                                      </p:to>
                                    </p:set>
                                    <p:anim calcmode="lin" valueType="num">
                                      <p:cBhvr additive="base">
                                        <p:cTn id="55" dur="500" fill="hold"/>
                                        <p:tgtEl>
                                          <p:spTgt spid="45"/>
                                        </p:tgtEl>
                                        <p:attrNameLst>
                                          <p:attrName>ppt_x</p:attrName>
                                        </p:attrNameLst>
                                      </p:cBhvr>
                                      <p:tavLst>
                                        <p:tav tm="0">
                                          <p:val>
                                            <p:strVal val="#ppt_x"/>
                                          </p:val>
                                        </p:tav>
                                        <p:tav tm="100000">
                                          <p:val>
                                            <p:strVal val="#ppt_x"/>
                                          </p:val>
                                        </p:tav>
                                      </p:tavLst>
                                    </p:anim>
                                    <p:anim calcmode="lin" valueType="num">
                                      <p:cBhvr additive="base">
                                        <p:cTn id="56"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2"/>
                                        </p:tgtEl>
                                        <p:attrNameLst>
                                          <p:attrName>style.visibility</p:attrName>
                                        </p:attrNameLst>
                                      </p:cBhvr>
                                      <p:to>
                                        <p:strVal val="visible"/>
                                      </p:to>
                                    </p:set>
                                    <p:anim calcmode="lin" valueType="num">
                                      <p:cBhvr additive="base">
                                        <p:cTn id="61" dur="500" fill="hold"/>
                                        <p:tgtEl>
                                          <p:spTgt spid="42"/>
                                        </p:tgtEl>
                                        <p:attrNameLst>
                                          <p:attrName>ppt_x</p:attrName>
                                        </p:attrNameLst>
                                      </p:cBhvr>
                                      <p:tavLst>
                                        <p:tav tm="0">
                                          <p:val>
                                            <p:strVal val="#ppt_x"/>
                                          </p:val>
                                        </p:tav>
                                        <p:tav tm="100000">
                                          <p:val>
                                            <p:strVal val="#ppt_x"/>
                                          </p:val>
                                        </p:tav>
                                      </p:tavLst>
                                    </p:anim>
                                    <p:anim calcmode="lin" valueType="num">
                                      <p:cBhvr additive="base">
                                        <p:cTn id="62" dur="500" fill="hold"/>
                                        <p:tgtEl>
                                          <p:spTgt spid="42"/>
                                        </p:tgtEl>
                                        <p:attrNameLst>
                                          <p:attrName>ppt_y</p:attrName>
                                        </p:attrNameLst>
                                      </p:cBhvr>
                                      <p:tavLst>
                                        <p:tav tm="0">
                                          <p:val>
                                            <p:strVal val="1+#ppt_h/2"/>
                                          </p:val>
                                        </p:tav>
                                        <p:tav tm="100000">
                                          <p:val>
                                            <p:strVal val="#ppt_y"/>
                                          </p:val>
                                        </p:tav>
                                      </p:tavLst>
                                    </p:anim>
                                  </p:childTnLst>
                                </p:cTn>
                              </p:par>
                              <p:par>
                                <p:cTn id="63" presetID="1" presetClass="exit" presetSubtype="0" fill="hold" grpId="1" nodeType="withEffect">
                                  <p:stCondLst>
                                    <p:cond delay="0"/>
                                  </p:stCondLst>
                                  <p:childTnLst>
                                    <p:set>
                                      <p:cBhvr>
                                        <p:cTn id="64" dur="1" fill="hold">
                                          <p:stCondLst>
                                            <p:cond delay="0"/>
                                          </p:stCondLst>
                                        </p:cTn>
                                        <p:tgtEl>
                                          <p:spTgt spid="45"/>
                                        </p:tgtEl>
                                        <p:attrNameLst>
                                          <p:attrName>style.visibility</p:attrName>
                                        </p:attrNameLst>
                                      </p:cBhvr>
                                      <p:to>
                                        <p:strVal val="hidden"/>
                                      </p:to>
                                    </p:set>
                                  </p:childTnLst>
                                </p:cTn>
                              </p:par>
                              <p:par>
                                <p:cTn id="65" presetID="2" presetClass="entr" presetSubtype="4" fill="hold" nodeType="with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 calcmode="lin" valueType="num">
                                      <p:cBhvr additive="base">
                                        <p:cTn id="67"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42">
                                            <p:txEl>
                                              <p:pRg st="1" end="1"/>
                                            </p:txEl>
                                          </p:spTgt>
                                        </p:tgtEl>
                                        <p:attrNameLst>
                                          <p:attrName>style.visibility</p:attrName>
                                        </p:attrNameLst>
                                      </p:cBhvr>
                                      <p:to>
                                        <p:strVal val="visible"/>
                                      </p:to>
                                    </p:set>
                                    <p:anim calcmode="lin" valueType="num">
                                      <p:cBhvr additive="base">
                                        <p:cTn id="73" dur="500" fill="hold"/>
                                        <p:tgtEl>
                                          <p:spTgt spid="42">
                                            <p:txEl>
                                              <p:pRg st="1" end="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42">
                                            <p:txEl>
                                              <p:pRg st="1" end="1"/>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42">
                                            <p:txEl>
                                              <p:pRg st="2" end="2"/>
                                            </p:txEl>
                                          </p:spTgt>
                                        </p:tgtEl>
                                        <p:attrNameLst>
                                          <p:attrName>style.visibility</p:attrName>
                                        </p:attrNameLst>
                                      </p:cBhvr>
                                      <p:to>
                                        <p:strVal val="visible"/>
                                      </p:to>
                                    </p:set>
                                    <p:anim calcmode="lin" valueType="num">
                                      <p:cBhvr additive="base">
                                        <p:cTn id="77" dur="500" fill="hold"/>
                                        <p:tgtEl>
                                          <p:spTgt spid="42">
                                            <p:txEl>
                                              <p:pRg st="2" end="2"/>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4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42">
                                            <p:txEl>
                                              <p:pRg st="3" end="3"/>
                                            </p:txEl>
                                          </p:spTgt>
                                        </p:tgtEl>
                                        <p:attrNameLst>
                                          <p:attrName>style.visibility</p:attrName>
                                        </p:attrNameLst>
                                      </p:cBhvr>
                                      <p:to>
                                        <p:strVal val="visible"/>
                                      </p:to>
                                    </p:set>
                                    <p:anim calcmode="lin" valueType="num">
                                      <p:cBhvr additive="base">
                                        <p:cTn id="83" dur="500" fill="hold"/>
                                        <p:tgtEl>
                                          <p:spTgt spid="42">
                                            <p:txEl>
                                              <p:pRg st="3" end="3"/>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4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2"/>
                                        </p:tgtEl>
                                        <p:attrNameLst>
                                          <p:attrName>style.visibility</p:attrName>
                                        </p:attrNameLst>
                                      </p:cBhvr>
                                      <p:to>
                                        <p:strVal val="visible"/>
                                      </p:to>
                                    </p:set>
                                    <p:anim calcmode="lin" valueType="num">
                                      <p:cBhvr additive="base">
                                        <p:cTn id="89" dur="500" fill="hold"/>
                                        <p:tgtEl>
                                          <p:spTgt spid="32"/>
                                        </p:tgtEl>
                                        <p:attrNameLst>
                                          <p:attrName>ppt_x</p:attrName>
                                        </p:attrNameLst>
                                      </p:cBhvr>
                                      <p:tavLst>
                                        <p:tav tm="0">
                                          <p:val>
                                            <p:strVal val="#ppt_x"/>
                                          </p:val>
                                        </p:tav>
                                        <p:tav tm="100000">
                                          <p:val>
                                            <p:strVal val="#ppt_x"/>
                                          </p:val>
                                        </p:tav>
                                      </p:tavLst>
                                    </p:anim>
                                    <p:anim calcmode="lin" valueType="num">
                                      <p:cBhvr additive="base">
                                        <p:cTn id="90"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2"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anim calcmode="lin" valueType="num">
                                      <p:cBhvr additive="base">
                                        <p:cTn id="95" dur="500" fill="hold"/>
                                        <p:tgtEl>
                                          <p:spTgt spid="34"/>
                                        </p:tgtEl>
                                        <p:attrNameLst>
                                          <p:attrName>ppt_x</p:attrName>
                                        </p:attrNameLst>
                                      </p:cBhvr>
                                      <p:tavLst>
                                        <p:tav tm="0">
                                          <p:val>
                                            <p:strVal val="1+#ppt_w/2"/>
                                          </p:val>
                                        </p:tav>
                                        <p:tav tm="100000">
                                          <p:val>
                                            <p:strVal val="#ppt_x"/>
                                          </p:val>
                                        </p:tav>
                                      </p:tavLst>
                                    </p:anim>
                                    <p:anim calcmode="lin" valueType="num">
                                      <p:cBhvr additive="base">
                                        <p:cTn id="96" dur="500" fill="hold"/>
                                        <p:tgtEl>
                                          <p:spTgt spid="34"/>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34">
                                            <p:txEl>
                                              <p:pRg st="0" end="0"/>
                                            </p:txEl>
                                          </p:spTgt>
                                        </p:tgtEl>
                                        <p:attrNameLst>
                                          <p:attrName>style.visibility</p:attrName>
                                        </p:attrNameLst>
                                      </p:cBhvr>
                                      <p:to>
                                        <p:strVal val="visible"/>
                                      </p:to>
                                    </p:set>
                                    <p:anim calcmode="lin" valueType="num">
                                      <p:cBhvr additive="base">
                                        <p:cTn id="99"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100"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nodeType="clickEffect">
                                  <p:stCondLst>
                                    <p:cond delay="0"/>
                                  </p:stCondLst>
                                  <p:childTnLst>
                                    <p:set>
                                      <p:cBhvr>
                                        <p:cTn id="104" dur="1" fill="hold">
                                          <p:stCondLst>
                                            <p:cond delay="0"/>
                                          </p:stCondLst>
                                        </p:cTn>
                                        <p:tgtEl>
                                          <p:spTgt spid="34">
                                            <p:txEl>
                                              <p:pRg st="1" end="1"/>
                                            </p:txEl>
                                          </p:spTgt>
                                        </p:tgtEl>
                                        <p:attrNameLst>
                                          <p:attrName>style.visibility</p:attrName>
                                        </p:attrNameLst>
                                      </p:cBhvr>
                                      <p:to>
                                        <p:strVal val="visible"/>
                                      </p:to>
                                    </p:set>
                                    <p:anim calcmode="lin" valueType="num">
                                      <p:cBhvr additive="base">
                                        <p:cTn id="105" dur="500" fill="hold"/>
                                        <p:tgtEl>
                                          <p:spTgt spid="34">
                                            <p:txEl>
                                              <p:pRg st="1" end="1"/>
                                            </p:txEl>
                                          </p:spTgt>
                                        </p:tgtEl>
                                        <p:attrNameLst>
                                          <p:attrName>ppt_x</p:attrName>
                                        </p:attrNameLst>
                                      </p:cBhvr>
                                      <p:tavLst>
                                        <p:tav tm="0">
                                          <p:val>
                                            <p:strVal val="1+#ppt_w/2"/>
                                          </p:val>
                                        </p:tav>
                                        <p:tav tm="100000">
                                          <p:val>
                                            <p:strVal val="#ppt_x"/>
                                          </p:val>
                                        </p:tav>
                                      </p:tavLst>
                                    </p:anim>
                                    <p:anim calcmode="lin" valueType="num">
                                      <p:cBhvr additive="base">
                                        <p:cTn id="106"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2" fill="hold" nodeType="clickEffect">
                                  <p:stCondLst>
                                    <p:cond delay="0"/>
                                  </p:stCondLst>
                                  <p:childTnLst>
                                    <p:set>
                                      <p:cBhvr>
                                        <p:cTn id="110" dur="1" fill="hold">
                                          <p:stCondLst>
                                            <p:cond delay="0"/>
                                          </p:stCondLst>
                                        </p:cTn>
                                        <p:tgtEl>
                                          <p:spTgt spid="34">
                                            <p:txEl>
                                              <p:pRg st="2" end="2"/>
                                            </p:txEl>
                                          </p:spTgt>
                                        </p:tgtEl>
                                        <p:attrNameLst>
                                          <p:attrName>style.visibility</p:attrName>
                                        </p:attrNameLst>
                                      </p:cBhvr>
                                      <p:to>
                                        <p:strVal val="visible"/>
                                      </p:to>
                                    </p:set>
                                    <p:anim calcmode="lin" valueType="num">
                                      <p:cBhvr additive="base">
                                        <p:cTn id="111" dur="500" fill="hold"/>
                                        <p:tgtEl>
                                          <p:spTgt spid="34">
                                            <p:txEl>
                                              <p:pRg st="2" end="2"/>
                                            </p:txEl>
                                          </p:spTgt>
                                        </p:tgtEl>
                                        <p:attrNameLst>
                                          <p:attrName>ppt_x</p:attrName>
                                        </p:attrNameLst>
                                      </p:cBhvr>
                                      <p:tavLst>
                                        <p:tav tm="0">
                                          <p:val>
                                            <p:strVal val="1+#ppt_w/2"/>
                                          </p:val>
                                        </p:tav>
                                        <p:tav tm="100000">
                                          <p:val>
                                            <p:strVal val="#ppt_x"/>
                                          </p:val>
                                        </p:tav>
                                      </p:tavLst>
                                    </p:anim>
                                    <p:anim calcmode="lin" valueType="num">
                                      <p:cBhvr additive="base">
                                        <p:cTn id="112" dur="500" fill="hold"/>
                                        <p:tgtEl>
                                          <p:spTgt spid="34">
                                            <p:txEl>
                                              <p:pRg st="2" end="2"/>
                                            </p:txEl>
                                          </p:spTgt>
                                        </p:tgtEl>
                                        <p:attrNameLst>
                                          <p:attrName>ppt_y</p:attrName>
                                        </p:attrNameLst>
                                      </p:cBhvr>
                                      <p:tavLst>
                                        <p:tav tm="0">
                                          <p:val>
                                            <p:strVal val="#ppt_y"/>
                                          </p:val>
                                        </p:tav>
                                        <p:tav tm="100000">
                                          <p:val>
                                            <p:strVal val="#ppt_y"/>
                                          </p:val>
                                        </p:tav>
                                      </p:tavLst>
                                    </p:anim>
                                  </p:childTnLst>
                                </p:cTn>
                              </p:par>
                              <p:par>
                                <p:cTn id="113" presetID="2" presetClass="entr" presetSubtype="2" fill="hold" grpId="2" nodeType="withEffect">
                                  <p:stCondLst>
                                    <p:cond delay="0"/>
                                  </p:stCondLst>
                                  <p:childTnLst>
                                    <p:set>
                                      <p:cBhvr>
                                        <p:cTn id="114" dur="1" fill="hold">
                                          <p:stCondLst>
                                            <p:cond delay="0"/>
                                          </p:stCondLst>
                                        </p:cTn>
                                        <p:tgtEl>
                                          <p:spTgt spid="2"/>
                                        </p:tgtEl>
                                        <p:attrNameLst>
                                          <p:attrName>style.visibility</p:attrName>
                                        </p:attrNameLst>
                                      </p:cBhvr>
                                      <p:to>
                                        <p:strVal val="visible"/>
                                      </p:to>
                                    </p:set>
                                    <p:anim calcmode="lin" valueType="num">
                                      <p:cBhvr additive="base">
                                        <p:cTn id="115" dur="500" fill="hold"/>
                                        <p:tgtEl>
                                          <p:spTgt spid="2"/>
                                        </p:tgtEl>
                                        <p:attrNameLst>
                                          <p:attrName>ppt_x</p:attrName>
                                        </p:attrNameLst>
                                      </p:cBhvr>
                                      <p:tavLst>
                                        <p:tav tm="0">
                                          <p:val>
                                            <p:strVal val="1+#ppt_w/2"/>
                                          </p:val>
                                        </p:tav>
                                        <p:tav tm="100000">
                                          <p:val>
                                            <p:strVal val="#ppt_x"/>
                                          </p:val>
                                        </p:tav>
                                      </p:tavLst>
                                    </p:anim>
                                    <p:anim calcmode="lin" valueType="num">
                                      <p:cBhvr additive="base">
                                        <p:cTn id="11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additive="base">
                                        <p:cTn id="121" dur="500" fill="hold"/>
                                        <p:tgtEl>
                                          <p:spTgt spid="33"/>
                                        </p:tgtEl>
                                        <p:attrNameLst>
                                          <p:attrName>ppt_x</p:attrName>
                                        </p:attrNameLst>
                                      </p:cBhvr>
                                      <p:tavLst>
                                        <p:tav tm="0">
                                          <p:val>
                                            <p:strVal val="0-#ppt_w/2"/>
                                          </p:val>
                                        </p:tav>
                                        <p:tav tm="100000">
                                          <p:val>
                                            <p:strVal val="#ppt_x"/>
                                          </p:val>
                                        </p:tav>
                                      </p:tavLst>
                                    </p:anim>
                                    <p:anim calcmode="lin" valueType="num">
                                      <p:cBhvr additive="base">
                                        <p:cTn id="122" dur="500" fill="hold"/>
                                        <p:tgtEl>
                                          <p:spTgt spid="33"/>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33">
                                            <p:txEl>
                                              <p:pRg st="0" end="0"/>
                                            </p:txEl>
                                          </p:spTgt>
                                        </p:tgtEl>
                                        <p:attrNameLst>
                                          <p:attrName>style.visibility</p:attrName>
                                        </p:attrNameLst>
                                      </p:cBhvr>
                                      <p:to>
                                        <p:strVal val="visible"/>
                                      </p:to>
                                    </p:set>
                                    <p:anim calcmode="lin" valueType="num">
                                      <p:cBhvr additive="base">
                                        <p:cTn id="125"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33">
                                            <p:txEl>
                                              <p:pRg st="0" end="0"/>
                                            </p:txEl>
                                          </p:spTgt>
                                        </p:tgtEl>
                                        <p:attrNameLst>
                                          <p:attrName>ppt_y</p:attrName>
                                        </p:attrNameLst>
                                      </p:cBhvr>
                                      <p:tavLst>
                                        <p:tav tm="0">
                                          <p:val>
                                            <p:strVal val="#ppt_y"/>
                                          </p:val>
                                        </p:tav>
                                        <p:tav tm="100000">
                                          <p:val>
                                            <p:strVal val="#ppt_y"/>
                                          </p:val>
                                        </p:tav>
                                      </p:tavLst>
                                    </p:anim>
                                  </p:childTnLst>
                                </p:cTn>
                              </p:par>
                              <p:par>
                                <p:cTn id="127" presetID="2" presetClass="entr" presetSubtype="8" fill="hold" nodeType="withEffect">
                                  <p:stCondLst>
                                    <p:cond delay="0"/>
                                  </p:stCondLst>
                                  <p:childTnLst>
                                    <p:set>
                                      <p:cBhvr>
                                        <p:cTn id="128" dur="1" fill="hold">
                                          <p:stCondLst>
                                            <p:cond delay="0"/>
                                          </p:stCondLst>
                                        </p:cTn>
                                        <p:tgtEl>
                                          <p:spTgt spid="33">
                                            <p:txEl>
                                              <p:pRg st="1" end="1"/>
                                            </p:txEl>
                                          </p:spTgt>
                                        </p:tgtEl>
                                        <p:attrNameLst>
                                          <p:attrName>style.visibility</p:attrName>
                                        </p:attrNameLst>
                                      </p:cBhvr>
                                      <p:to>
                                        <p:strVal val="visible"/>
                                      </p:to>
                                    </p:set>
                                    <p:anim calcmode="lin" valueType="num">
                                      <p:cBhvr additive="base">
                                        <p:cTn id="129"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33">
                                            <p:txEl>
                                              <p:pRg st="1" end="1"/>
                                            </p:txEl>
                                          </p:spTgt>
                                        </p:tgtEl>
                                        <p:attrNameLst>
                                          <p:attrName>ppt_y</p:attrName>
                                        </p:attrNameLst>
                                      </p:cBhvr>
                                      <p:tavLst>
                                        <p:tav tm="0">
                                          <p:val>
                                            <p:strVal val="#ppt_y"/>
                                          </p:val>
                                        </p:tav>
                                        <p:tav tm="100000">
                                          <p:val>
                                            <p:strVal val="#ppt_y"/>
                                          </p:val>
                                        </p:tav>
                                      </p:tavLst>
                                    </p:anim>
                                  </p:childTnLst>
                                </p:cTn>
                              </p:par>
                              <p:par>
                                <p:cTn id="131" presetID="1" presetClass="exit" presetSubtype="0" fill="hold" grpId="3" nodeType="withEffect">
                                  <p:stCondLst>
                                    <p:cond delay="0"/>
                                  </p:stCondLst>
                                  <p:childTnLst>
                                    <p:set>
                                      <p:cBhvr>
                                        <p:cTn id="132" dur="1" fill="hold">
                                          <p:stCondLst>
                                            <p:cond delay="0"/>
                                          </p:stCondLst>
                                        </p:cTn>
                                        <p:tgtEl>
                                          <p:spTgt spid="2"/>
                                        </p:tgtEl>
                                        <p:attrNameLst>
                                          <p:attrName>style.visibility</p:attrName>
                                        </p:attrNameLst>
                                      </p:cBhvr>
                                      <p:to>
                                        <p:strVal val="hidden"/>
                                      </p:to>
                                    </p:set>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nodeType="clickEffect">
                                  <p:stCondLst>
                                    <p:cond delay="0"/>
                                  </p:stCondLst>
                                  <p:childTnLst>
                                    <p:set>
                                      <p:cBhvr>
                                        <p:cTn id="136" dur="1" fill="hold">
                                          <p:stCondLst>
                                            <p:cond delay="0"/>
                                          </p:stCondLst>
                                        </p:cTn>
                                        <p:tgtEl>
                                          <p:spTgt spid="33">
                                            <p:txEl>
                                              <p:pRg st="2" end="2"/>
                                            </p:txEl>
                                          </p:spTgt>
                                        </p:tgtEl>
                                        <p:attrNameLst>
                                          <p:attrName>style.visibility</p:attrName>
                                        </p:attrNameLst>
                                      </p:cBhvr>
                                      <p:to>
                                        <p:strVal val="visible"/>
                                      </p:to>
                                    </p:set>
                                    <p:anim calcmode="lin" valueType="num">
                                      <p:cBhvr additive="base">
                                        <p:cTn id="137"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138" dur="500" fill="hold"/>
                                        <p:tgtEl>
                                          <p:spTgt spid="33">
                                            <p:txEl>
                                              <p:pRg st="2" end="2"/>
                                            </p:txEl>
                                          </p:spTgt>
                                        </p:tgtEl>
                                        <p:attrNameLst>
                                          <p:attrName>ppt_y</p:attrName>
                                        </p:attrNameLst>
                                      </p:cBhvr>
                                      <p:tavLst>
                                        <p:tav tm="0">
                                          <p:val>
                                            <p:strVal val="#ppt_y"/>
                                          </p:val>
                                        </p:tav>
                                        <p:tav tm="100000">
                                          <p:val>
                                            <p:strVal val="#ppt_y"/>
                                          </p:val>
                                        </p:tav>
                                      </p:tavLst>
                                    </p:anim>
                                  </p:childTnLst>
                                </p:cTn>
                              </p:par>
                              <p:par>
                                <p:cTn id="139" presetID="2" presetClass="entr" presetSubtype="8" fill="hold" grpId="2" nodeType="withEffect">
                                  <p:stCondLst>
                                    <p:cond delay="0"/>
                                  </p:stCondLst>
                                  <p:childTnLst>
                                    <p:set>
                                      <p:cBhvr>
                                        <p:cTn id="140" dur="1" fill="hold">
                                          <p:stCondLst>
                                            <p:cond delay="0"/>
                                          </p:stCondLst>
                                        </p:cTn>
                                        <p:tgtEl>
                                          <p:spTgt spid="44"/>
                                        </p:tgtEl>
                                        <p:attrNameLst>
                                          <p:attrName>style.visibility</p:attrName>
                                        </p:attrNameLst>
                                      </p:cBhvr>
                                      <p:to>
                                        <p:strVal val="visible"/>
                                      </p:to>
                                    </p:set>
                                    <p:anim calcmode="lin" valueType="num">
                                      <p:cBhvr additive="base">
                                        <p:cTn id="141" dur="500" fill="hold"/>
                                        <p:tgtEl>
                                          <p:spTgt spid="44"/>
                                        </p:tgtEl>
                                        <p:attrNameLst>
                                          <p:attrName>ppt_x</p:attrName>
                                        </p:attrNameLst>
                                      </p:cBhvr>
                                      <p:tavLst>
                                        <p:tav tm="0">
                                          <p:val>
                                            <p:strVal val="0-#ppt_w/2"/>
                                          </p:val>
                                        </p:tav>
                                        <p:tav tm="100000">
                                          <p:val>
                                            <p:strVal val="#ppt_x"/>
                                          </p:val>
                                        </p:tav>
                                      </p:tavLst>
                                    </p:anim>
                                    <p:anim calcmode="lin" valueType="num">
                                      <p:cBhvr additive="base">
                                        <p:cTn id="142"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4" fill="hold" grpId="0" nodeType="clickEffect">
                                  <p:stCondLst>
                                    <p:cond delay="0"/>
                                  </p:stCondLst>
                                  <p:childTnLst>
                                    <p:set>
                                      <p:cBhvr>
                                        <p:cTn id="146" dur="1" fill="hold">
                                          <p:stCondLst>
                                            <p:cond delay="0"/>
                                          </p:stCondLst>
                                        </p:cTn>
                                        <p:tgtEl>
                                          <p:spTgt spid="40"/>
                                        </p:tgtEl>
                                        <p:attrNameLst>
                                          <p:attrName>style.visibility</p:attrName>
                                        </p:attrNameLst>
                                      </p:cBhvr>
                                      <p:to>
                                        <p:strVal val="visible"/>
                                      </p:to>
                                    </p:set>
                                    <p:anim calcmode="lin" valueType="num">
                                      <p:cBhvr additive="base">
                                        <p:cTn id="147" dur="500" fill="hold"/>
                                        <p:tgtEl>
                                          <p:spTgt spid="40"/>
                                        </p:tgtEl>
                                        <p:attrNameLst>
                                          <p:attrName>ppt_x</p:attrName>
                                        </p:attrNameLst>
                                      </p:cBhvr>
                                      <p:tavLst>
                                        <p:tav tm="0">
                                          <p:val>
                                            <p:strVal val="#ppt_x"/>
                                          </p:val>
                                        </p:tav>
                                        <p:tav tm="100000">
                                          <p:val>
                                            <p:strVal val="#ppt_x"/>
                                          </p:val>
                                        </p:tav>
                                      </p:tavLst>
                                    </p:anim>
                                    <p:anim calcmode="lin" valueType="num">
                                      <p:cBhvr additive="base">
                                        <p:cTn id="148" dur="500" fill="hold"/>
                                        <p:tgtEl>
                                          <p:spTgt spid="40"/>
                                        </p:tgtEl>
                                        <p:attrNameLst>
                                          <p:attrName>ppt_y</p:attrName>
                                        </p:attrNameLst>
                                      </p:cBhvr>
                                      <p:tavLst>
                                        <p:tav tm="0">
                                          <p:val>
                                            <p:strVal val="1+#ppt_h/2"/>
                                          </p:val>
                                        </p:tav>
                                        <p:tav tm="100000">
                                          <p:val>
                                            <p:strVal val="#ppt_y"/>
                                          </p:val>
                                        </p:tav>
                                      </p:tavLst>
                                    </p:anim>
                                  </p:childTnLst>
                                </p:cTn>
                              </p:par>
                              <p:par>
                                <p:cTn id="149" presetID="2" presetClass="entr" presetSubtype="4" fill="hold" grpId="2" nodeType="withEffect">
                                  <p:stCondLst>
                                    <p:cond delay="0"/>
                                  </p:stCondLst>
                                  <p:childTnLst>
                                    <p:set>
                                      <p:cBhvr>
                                        <p:cTn id="150" dur="1" fill="hold">
                                          <p:stCondLst>
                                            <p:cond delay="0"/>
                                          </p:stCondLst>
                                        </p:cTn>
                                        <p:tgtEl>
                                          <p:spTgt spid="45"/>
                                        </p:tgtEl>
                                        <p:attrNameLst>
                                          <p:attrName>style.visibility</p:attrName>
                                        </p:attrNameLst>
                                      </p:cBhvr>
                                      <p:to>
                                        <p:strVal val="visible"/>
                                      </p:to>
                                    </p:set>
                                    <p:anim calcmode="lin" valueType="num">
                                      <p:cBhvr additive="base">
                                        <p:cTn id="151" dur="500" fill="hold"/>
                                        <p:tgtEl>
                                          <p:spTgt spid="45"/>
                                        </p:tgtEl>
                                        <p:attrNameLst>
                                          <p:attrName>ppt_x</p:attrName>
                                        </p:attrNameLst>
                                      </p:cBhvr>
                                      <p:tavLst>
                                        <p:tav tm="0">
                                          <p:val>
                                            <p:strVal val="#ppt_x"/>
                                          </p:val>
                                        </p:tav>
                                        <p:tav tm="100000">
                                          <p:val>
                                            <p:strVal val="#ppt_x"/>
                                          </p:val>
                                        </p:tav>
                                      </p:tavLst>
                                    </p:anim>
                                    <p:anim calcmode="lin" valueType="num">
                                      <p:cBhvr additive="base">
                                        <p:cTn id="152" dur="500" fill="hold"/>
                                        <p:tgtEl>
                                          <p:spTgt spid="45"/>
                                        </p:tgtEl>
                                        <p:attrNameLst>
                                          <p:attrName>ppt_y</p:attrName>
                                        </p:attrNameLst>
                                      </p:cBhvr>
                                      <p:tavLst>
                                        <p:tav tm="0">
                                          <p:val>
                                            <p:strVal val="1+#ppt_h/2"/>
                                          </p:val>
                                        </p:tav>
                                        <p:tav tm="100000">
                                          <p:val>
                                            <p:strVal val="#ppt_y"/>
                                          </p:val>
                                        </p:tav>
                                      </p:tavLst>
                                    </p:anim>
                                  </p:childTnLst>
                                </p:cTn>
                              </p:par>
                              <p:par>
                                <p:cTn id="153" presetID="1" presetClass="exit" presetSubtype="0" fill="hold" grpId="3" nodeType="withEffect">
                                  <p:stCondLst>
                                    <p:cond delay="0"/>
                                  </p:stCondLst>
                                  <p:childTnLst>
                                    <p:set>
                                      <p:cBhvr>
                                        <p:cTn id="154" dur="1" fill="hold">
                                          <p:stCondLst>
                                            <p:cond delay="0"/>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32" grpId="0" animBg="1"/>
      <p:bldP spid="33" grpId="0" animBg="1"/>
      <p:bldP spid="34" grpId="0" animBg="1"/>
      <p:bldP spid="40" grpId="0" animBg="1"/>
      <p:bldP spid="41" grpId="0" animBg="1"/>
      <p:bldP spid="42" grpId="0" animBg="1"/>
      <p:bldP spid="2" grpId="0" animBg="1"/>
      <p:bldP spid="2" grpId="1" animBg="1"/>
      <p:bldP spid="2" grpId="2" animBg="1"/>
      <p:bldP spid="2" grpId="3" animBg="1"/>
      <p:bldP spid="44" grpId="0" animBg="1"/>
      <p:bldP spid="44" grpId="1" animBg="1"/>
      <p:bldP spid="44" grpId="2" animBg="1"/>
      <p:bldP spid="44" grpId="3" animBg="1"/>
      <p:bldP spid="45" grpId="0" animBg="1"/>
      <p:bldP spid="45" grpId="1" animBg="1"/>
      <p:bldP spid="45" grpId="2"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2" name="Group 47"/>
          <p:cNvGrpSpPr>
            <a:grpSpLocks/>
          </p:cNvGrpSpPr>
          <p:nvPr/>
        </p:nvGrpSpPr>
        <p:grpSpPr bwMode="auto">
          <a:xfrm flipH="1">
            <a:off x="8231188" y="1219200"/>
            <a:ext cx="912812" cy="1905000"/>
            <a:chOff x="2593" y="768"/>
            <a:chExt cx="849" cy="1475"/>
          </a:xfrm>
        </p:grpSpPr>
        <p:sp>
          <p:nvSpPr>
            <p:cNvPr id="5142"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3"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4"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5"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6"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7"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8"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149" name="Group 55"/>
            <p:cNvGrpSpPr>
              <a:grpSpLocks/>
            </p:cNvGrpSpPr>
            <p:nvPr/>
          </p:nvGrpSpPr>
          <p:grpSpPr bwMode="auto">
            <a:xfrm>
              <a:off x="2720" y="768"/>
              <a:ext cx="230" cy="1456"/>
              <a:chOff x="2720" y="768"/>
              <a:chExt cx="230" cy="1456"/>
            </a:xfrm>
          </p:grpSpPr>
          <p:sp>
            <p:nvSpPr>
              <p:cNvPr id="5150"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51"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nvGrpSpPr>
          <p:cNvPr id="5125" name="Group 26"/>
          <p:cNvGrpSpPr>
            <a:grpSpLocks/>
          </p:cNvGrpSpPr>
          <p:nvPr/>
        </p:nvGrpSpPr>
        <p:grpSpPr bwMode="auto">
          <a:xfrm flipH="1">
            <a:off x="152400" y="1524000"/>
            <a:ext cx="947738" cy="1828800"/>
            <a:chOff x="2308" y="1513"/>
            <a:chExt cx="1162" cy="2570"/>
          </a:xfrm>
        </p:grpSpPr>
        <p:grpSp>
          <p:nvGrpSpPr>
            <p:cNvPr id="5128" name="Group 27"/>
            <p:cNvGrpSpPr>
              <a:grpSpLocks/>
            </p:cNvGrpSpPr>
            <p:nvPr/>
          </p:nvGrpSpPr>
          <p:grpSpPr bwMode="auto">
            <a:xfrm>
              <a:off x="2308" y="1740"/>
              <a:ext cx="957" cy="2343"/>
              <a:chOff x="2308" y="1740"/>
              <a:chExt cx="957" cy="2343"/>
            </a:xfrm>
          </p:grpSpPr>
          <p:sp>
            <p:nvSpPr>
              <p:cNvPr id="5136"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7"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8"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9"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0"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41"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129"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0"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1" name="Oval 3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32"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33" name="Oval 3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34"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35"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pic>
        <p:nvPicPr>
          <p:cNvPr id="34" name="Picture 2" descr="http://www.swordofthespirit.net/bulwark/mosesbush.gif">
            <a:extLst>
              <a:ext uri="{FF2B5EF4-FFF2-40B4-BE49-F238E27FC236}">
                <a16:creationId xmlns:a16="http://schemas.microsoft.com/office/drawing/2014/main" id="{4221A04A-1030-48E5-9392-6110CE9AD86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14663" y="1213015"/>
            <a:ext cx="2985433" cy="173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AutoShape 38">
            <a:extLst>
              <a:ext uri="{FF2B5EF4-FFF2-40B4-BE49-F238E27FC236}">
                <a16:creationId xmlns:a16="http://schemas.microsoft.com/office/drawing/2014/main" id="{A831927A-E418-4D7A-837F-02FAEB4D2FAF}"/>
              </a:ext>
            </a:extLst>
          </p:cNvPr>
          <p:cNvSpPr>
            <a:spLocks noChangeArrowheads="1"/>
          </p:cNvSpPr>
          <p:nvPr/>
        </p:nvSpPr>
        <p:spPr bwMode="auto">
          <a:xfrm>
            <a:off x="3219463" y="3124200"/>
            <a:ext cx="3790937" cy="1737575"/>
          </a:xfrm>
          <a:prstGeom prst="wedgeRoundRectCallout">
            <a:avLst>
              <a:gd name="adj1" fmla="val -34996"/>
              <a:gd name="adj2" fmla="val -119892"/>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sym typeface="Symbol" pitchFamily="18" charset="2"/>
              </a:rPr>
              <a:t>As an oracle,</a:t>
            </a:r>
            <a:br>
              <a:rPr lang="en-US" altLang="en-US" sz="2400" dirty="0">
                <a:solidFill>
                  <a:srgbClr val="FFFFFF"/>
                </a:solidFill>
                <a:sym typeface="Symbol" pitchFamily="18" charset="2"/>
              </a:rPr>
            </a:br>
            <a:r>
              <a:rPr lang="en-US" altLang="en-US" sz="2400" dirty="0">
                <a:solidFill>
                  <a:srgbClr val="FFFFFF"/>
                </a:solidFill>
                <a:sym typeface="Symbol" pitchFamily="18" charset="2"/>
              </a:rPr>
              <a:t>I can help too.</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sym typeface="Symbol" pitchFamily="18" charset="2"/>
              </a:rPr>
              <a:t>When proving </a:t>
            </a:r>
            <a:r>
              <a:rPr lang="it-IT" sz="2400" dirty="0">
                <a:solidFill>
                  <a:srgbClr val="FFC000"/>
                </a:solidFill>
              </a:rPr>
              <a:t>α→β</a:t>
            </a:r>
            <a:r>
              <a:rPr lang="it-IT" sz="2400" dirty="0">
                <a:solidFill>
                  <a:srgbClr val="FFFFFF"/>
                </a:solidFill>
              </a:rPr>
              <a:t>, </a:t>
            </a:r>
            <a:br>
              <a:rPr lang="it-IT" sz="2400" dirty="0">
                <a:solidFill>
                  <a:srgbClr val="FFFFFF"/>
                </a:solidFill>
              </a:rPr>
            </a:br>
            <a:r>
              <a:rPr lang="it-IT" sz="2400" dirty="0">
                <a:solidFill>
                  <a:srgbClr val="FFFFFF"/>
                </a:solidFill>
              </a:rPr>
              <a:t>I will help you assume </a:t>
            </a:r>
            <a:r>
              <a:rPr lang="it-IT" sz="2400" dirty="0">
                <a:solidFill>
                  <a:srgbClr val="FFC000"/>
                </a:solidFill>
              </a:rPr>
              <a:t>α</a:t>
            </a:r>
            <a:r>
              <a:rPr lang="it-IT" sz="2400" dirty="0">
                <a:solidFill>
                  <a:srgbClr val="FFFFFF"/>
                </a:solidFill>
              </a:rPr>
              <a:t>.</a:t>
            </a:r>
          </a:p>
        </p:txBody>
      </p:sp>
      <p:sp>
        <p:nvSpPr>
          <p:cNvPr id="39" name="Rectangle 2">
            <a:extLst>
              <a:ext uri="{FF2B5EF4-FFF2-40B4-BE49-F238E27FC236}">
                <a16:creationId xmlns:a16="http://schemas.microsoft.com/office/drawing/2014/main" id="{06CDC45A-28FC-4E0A-A691-C2406D8DB830}"/>
              </a:ext>
            </a:extLst>
          </p:cNvPr>
          <p:cNvSpPr>
            <a:spLocks noGrp="1" noChangeArrowheads="1"/>
          </p:cNvSpPr>
          <p:nvPr>
            <p:ph type="title"/>
          </p:nvPr>
        </p:nvSpPr>
        <p:spPr>
          <a:xfrm>
            <a:off x="685800" y="-50442"/>
            <a:ext cx="7772400" cy="1143000"/>
          </a:xfrm>
        </p:spPr>
        <p:txBody>
          <a:bodyPr/>
          <a:lstStyle/>
          <a:p>
            <a:pPr eaLnBrk="1" hangingPunct="1"/>
            <a:r>
              <a:rPr lang="en-US" altLang="en-US" sz="3600" dirty="0"/>
              <a:t>Predicate Logic </a:t>
            </a:r>
            <a:br>
              <a:rPr lang="en-US" altLang="en-US" sz="3600" dirty="0"/>
            </a:br>
            <a:r>
              <a:rPr lang="en-US" altLang="en-US" sz="3200" dirty="0"/>
              <a:t>Informal Proof as a game</a:t>
            </a:r>
            <a:endParaRPr lang="en-CA" altLang="en-US" sz="3600" dirty="0"/>
          </a:p>
        </p:txBody>
      </p:sp>
      <p:sp>
        <p:nvSpPr>
          <p:cNvPr id="32" name="AutoShape 35">
            <a:extLst>
              <a:ext uri="{FF2B5EF4-FFF2-40B4-BE49-F238E27FC236}">
                <a16:creationId xmlns:a16="http://schemas.microsoft.com/office/drawing/2014/main" id="{BD788552-3E95-45CB-8E4B-F25A3218B436}"/>
              </a:ext>
            </a:extLst>
          </p:cNvPr>
          <p:cNvSpPr>
            <a:spLocks noChangeArrowheads="1"/>
          </p:cNvSpPr>
          <p:nvPr/>
        </p:nvSpPr>
        <p:spPr bwMode="auto">
          <a:xfrm>
            <a:off x="1676400" y="5486400"/>
            <a:ext cx="6019801" cy="533401"/>
          </a:xfrm>
          <a:prstGeom prst="wedgeRoundRectCallout">
            <a:avLst>
              <a:gd name="adj1" fmla="val -33772"/>
              <a:gd name="adj2" fmla="val 59972"/>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Understanding this game is 50% of the course!</a:t>
            </a:r>
          </a:p>
        </p:txBody>
      </p:sp>
      <p:pic>
        <p:nvPicPr>
          <p:cNvPr id="33" name="Picture 5" descr="j0116172">
            <a:extLst>
              <a:ext uri="{FF2B5EF4-FFF2-40B4-BE49-F238E27FC236}">
                <a16:creationId xmlns:a16="http://schemas.microsoft.com/office/drawing/2014/main" id="{6B4D1F90-9F5B-4F20-BCB1-EDA6A627524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54864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39592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0-#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0-#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 calcmode="lin" valueType="num">
                                      <p:cBhvr additive="base">
                                        <p:cTn id="15"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5">
                                            <p:txEl>
                                              <p:pRg st="1" end="1"/>
                                            </p:txEl>
                                          </p:spTgt>
                                        </p:tgtEl>
                                        <p:attrNameLst>
                                          <p:attrName>style.visibility</p:attrName>
                                        </p:attrNameLst>
                                      </p:cBhvr>
                                      <p:to>
                                        <p:strVal val="visible"/>
                                      </p:to>
                                    </p:set>
                                    <p:anim calcmode="lin" valueType="num">
                                      <p:cBhvr additive="base">
                                        <p:cTn id="21" dur="500" fill="hold"/>
                                        <p:tgtEl>
                                          <p:spTgt spid="35">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32">
                                            <p:bg/>
                                          </p:spTgt>
                                        </p:tgtEl>
                                        <p:attrNameLst>
                                          <p:attrName>style.visibility</p:attrName>
                                        </p:attrNameLst>
                                      </p:cBhvr>
                                      <p:to>
                                        <p:strVal val="visible"/>
                                      </p:to>
                                    </p:set>
                                    <p:anim calcmode="lin" valueType="num">
                                      <p:cBhvr additive="base">
                                        <p:cTn id="27" dur="500" fill="hold"/>
                                        <p:tgtEl>
                                          <p:spTgt spid="32">
                                            <p:bg/>
                                          </p:spTgt>
                                        </p:tgtEl>
                                        <p:attrNameLst>
                                          <p:attrName>ppt_x</p:attrName>
                                        </p:attrNameLst>
                                      </p:cBhvr>
                                      <p:tavLst>
                                        <p:tav tm="0">
                                          <p:val>
                                            <p:strVal val="0-#ppt_w/2"/>
                                          </p:val>
                                        </p:tav>
                                        <p:tav tm="100000">
                                          <p:val>
                                            <p:strVal val="#ppt_x"/>
                                          </p:val>
                                        </p:tav>
                                      </p:tavLst>
                                    </p:anim>
                                    <p:anim calcmode="lin" valueType="num">
                                      <p:cBhvr additive="base">
                                        <p:cTn id="28" dur="500" fill="hold"/>
                                        <p:tgtEl>
                                          <p:spTgt spid="32">
                                            <p:bg/>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32">
                                            <p:txEl>
                                              <p:pRg st="0" end="0"/>
                                            </p:txEl>
                                          </p:spTgt>
                                        </p:tgtEl>
                                        <p:attrNameLst>
                                          <p:attrName>style.visibility</p:attrName>
                                        </p:attrNameLst>
                                      </p:cBhvr>
                                      <p:to>
                                        <p:strVal val="visible"/>
                                      </p:to>
                                    </p:set>
                                    <p:anim calcmode="lin" valueType="num">
                                      <p:cBhvr additive="base">
                                        <p:cTn id="31"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2" grpId="0" uiExpand="1" build="allAtOnce"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0D6A0F8-2DDC-4A21-B539-988AD679E539}"/>
              </a:ext>
            </a:extLst>
          </p:cNvPr>
          <p:cNvSpPr/>
          <p:nvPr/>
        </p:nvSpPr>
        <p:spPr>
          <a:xfrm>
            <a:off x="4800600" y="2895600"/>
            <a:ext cx="4190999" cy="405873"/>
          </a:xfrm>
          <a:prstGeom prst="rect">
            <a:avLst/>
          </a:prstGeom>
        </p:spPr>
        <p:txBody>
          <a:bodyPr vert="horz" lIns="91440" tIns="45720" rIns="91440" bIns="45720" rtlCol="0" anchor="b">
            <a:noAutofit/>
          </a:bodyPr>
          <a:lstStyle/>
          <a:p>
            <a:pPr algn="ctr"/>
            <a:r>
              <a:rPr lang="en-US" sz="3600" dirty="0"/>
              <a:t>“I don’t play games".</a:t>
            </a:r>
          </a:p>
        </p:txBody>
      </p:sp>
      <p:pic>
        <p:nvPicPr>
          <p:cNvPr id="13314" name="Picture 2" descr="Forefathers' Eve | The Witcher 3 Wiki">
            <a:extLst>
              <a:ext uri="{FF2B5EF4-FFF2-40B4-BE49-F238E27FC236}">
                <a16:creationId xmlns:a16="http://schemas.microsoft.com/office/drawing/2014/main" id="{2D321615-D9AB-46CE-AB44-29C0BCE5832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9085" r="-1" b="-1"/>
          <a:stretch/>
        </p:blipFill>
        <p:spPr bwMode="auto">
          <a:xfrm>
            <a:off x="20" y="10"/>
            <a:ext cx="4518095" cy="6857990"/>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5D39B1F7-619A-45CA-82B2-14D644CFDC32}"/>
              </a:ext>
            </a:extLst>
          </p:cNvPr>
          <p:cNvSpPr txBox="1">
            <a:spLocks noChangeArrowheads="1"/>
          </p:cNvSpPr>
          <p:nvPr/>
        </p:nvSpPr>
        <p:spPr>
          <a:xfrm>
            <a:off x="685800" y="-50442"/>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3600" kern="0" dirty="0"/>
              <a:t>Predicate Logic </a:t>
            </a:r>
            <a:br>
              <a:rPr lang="en-US" altLang="en-US" sz="3600" kern="0" dirty="0"/>
            </a:br>
            <a:r>
              <a:rPr lang="en-US" altLang="en-US" sz="3200" kern="0" dirty="0"/>
              <a:t>Informal Proof as a game</a:t>
            </a:r>
            <a:endParaRPr lang="en-CA" altLang="en-US" sz="3600" kern="0" dirty="0"/>
          </a:p>
        </p:txBody>
      </p:sp>
    </p:spTree>
    <p:extLst>
      <p:ext uri="{BB962C8B-B14F-4D97-AF65-F5344CB8AC3E}">
        <p14:creationId xmlns:p14="http://schemas.microsoft.com/office/powerpoint/2010/main" val="71231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152400"/>
            <a:ext cx="7772400" cy="1143000"/>
          </a:xfrm>
        </p:spPr>
        <p:txBody>
          <a:bodyPr/>
          <a:lstStyle/>
          <a:p>
            <a:pPr eaLnBrk="1" hangingPunct="1"/>
            <a:r>
              <a:rPr lang="en-US" altLang="en-US" dirty="0">
                <a:sym typeface="Symbol" pitchFamily="18" charset="2"/>
              </a:rPr>
              <a:t> vs   </a:t>
            </a:r>
          </a:p>
        </p:txBody>
      </p:sp>
      <p:sp>
        <p:nvSpPr>
          <p:cNvPr id="8195" name="Line 15"/>
          <p:cNvSpPr>
            <a:spLocks noChangeShapeType="1"/>
          </p:cNvSpPr>
          <p:nvPr/>
        </p:nvSpPr>
        <p:spPr bwMode="auto">
          <a:xfrm>
            <a:off x="3352800" y="15240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96" name="Line 16"/>
          <p:cNvSpPr>
            <a:spLocks noChangeShapeType="1"/>
          </p:cNvSpPr>
          <p:nvPr/>
        </p:nvSpPr>
        <p:spPr bwMode="auto">
          <a:xfrm>
            <a:off x="54864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98" name="Line 19"/>
          <p:cNvSpPr>
            <a:spLocks noChangeShapeType="1"/>
          </p:cNvSpPr>
          <p:nvPr/>
        </p:nvSpPr>
        <p:spPr bwMode="auto">
          <a:xfrm>
            <a:off x="8077260" y="15240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02" name="Line 26"/>
          <p:cNvSpPr>
            <a:spLocks noChangeShapeType="1"/>
          </p:cNvSpPr>
          <p:nvPr/>
        </p:nvSpPr>
        <p:spPr bwMode="auto">
          <a:xfrm>
            <a:off x="7010400" y="5873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8" name="Rectangle 3"/>
          <p:cNvSpPr txBox="1">
            <a:spLocks noChangeArrowheads="1"/>
          </p:cNvSpPr>
          <p:nvPr/>
        </p:nvSpPr>
        <p:spPr bwMode="auto">
          <a:xfrm>
            <a:off x="3973830" y="2057400"/>
            <a:ext cx="1981200" cy="457200"/>
          </a:xfrm>
          <a:prstGeom prst="rect">
            <a:avLst/>
          </a:prstGeom>
          <a:noFill/>
          <a:ln w="9525">
            <a:noFill/>
            <a:miter lim="800000"/>
            <a:headEnd/>
            <a:tailEnd/>
          </a:ln>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One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111" name="Rectangle 4"/>
          <p:cNvSpPr txBox="1">
            <a:spLocks noChangeArrowheads="1"/>
          </p:cNvSpPr>
          <p:nvPr/>
        </p:nvSpPr>
        <p:spPr>
          <a:xfrm>
            <a:off x="4343400" y="6400800"/>
            <a:ext cx="2590800" cy="457200"/>
          </a:xfrm>
          <a:prstGeom prst="rect">
            <a:avLst/>
          </a:prstGeom>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His special woman.</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grpSp>
        <p:nvGrpSpPr>
          <p:cNvPr id="2" name="Group 149"/>
          <p:cNvGrpSpPr>
            <a:grpSpLocks/>
          </p:cNvGrpSpPr>
          <p:nvPr/>
        </p:nvGrpSpPr>
        <p:grpSpPr bwMode="auto">
          <a:xfrm>
            <a:off x="4344987" y="762000"/>
            <a:ext cx="3351213" cy="5715000"/>
            <a:chOff x="5852160" y="762000"/>
            <a:chExt cx="3351108" cy="5715000"/>
          </a:xfrm>
        </p:grpSpPr>
        <p:grpSp>
          <p:nvGrpSpPr>
            <p:cNvPr id="8209" name="Group 144"/>
            <p:cNvGrpSpPr>
              <a:grpSpLocks/>
            </p:cNvGrpSpPr>
            <p:nvPr/>
          </p:nvGrpSpPr>
          <p:grpSpPr bwMode="auto">
            <a:xfrm>
              <a:off x="5943600" y="762000"/>
              <a:ext cx="3259668" cy="1524000"/>
              <a:chOff x="5943600" y="762000"/>
              <a:chExt cx="3259668" cy="1524000"/>
            </a:xfrm>
          </p:grpSpPr>
          <p:pic>
            <p:nvPicPr>
              <p:cNvPr id="8263"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786652"/>
                <a:ext cx="840000"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64" name="Group 29"/>
              <p:cNvGrpSpPr>
                <a:grpSpLocks/>
              </p:cNvGrpSpPr>
              <p:nvPr/>
            </p:nvGrpSpPr>
            <p:grpSpPr bwMode="auto">
              <a:xfrm>
                <a:off x="7086599" y="762000"/>
                <a:ext cx="2116669" cy="1524000"/>
                <a:chOff x="3216" y="1680"/>
                <a:chExt cx="2544" cy="2020"/>
              </a:xfrm>
            </p:grpSpPr>
            <p:sp>
              <p:nvSpPr>
                <p:cNvPr id="8265" name="Rectangle 30"/>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66" name="Rectangle 31"/>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67" name="Rectangle 32"/>
                <p:cNvSpPr>
                  <a:spLocks noChangeArrowheads="1"/>
                </p:cNvSpPr>
                <p:nvPr/>
              </p:nvSpPr>
              <p:spPr bwMode="auto">
                <a:xfrm>
                  <a:off x="4416" y="2630"/>
                  <a:ext cx="1088"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68" name="Rectangle 33"/>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69" name="Rectangle 34"/>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70" name="Rectangle 35"/>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71" name="Rectangle 36"/>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72" name="Rectangle 37"/>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73" name="Freeform 38"/>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74" name="Line 39"/>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75" name="Freeform 40"/>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76" name="Line 41"/>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8277" name="Picture 43" descr="j03967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78" name="Picture 44" descr="j02330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79" name="Picture 45" descr="j033422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80" name="Group 46"/>
                <p:cNvGrpSpPr>
                  <a:grpSpLocks/>
                </p:cNvGrpSpPr>
                <p:nvPr/>
              </p:nvGrpSpPr>
              <p:grpSpPr bwMode="auto">
                <a:xfrm>
                  <a:off x="3216" y="1728"/>
                  <a:ext cx="478" cy="1920"/>
                  <a:chOff x="3330" y="1728"/>
                  <a:chExt cx="478" cy="1920"/>
                </a:xfrm>
              </p:grpSpPr>
              <p:pic>
                <p:nvPicPr>
                  <p:cNvPr id="8282" name="Picture 47" descr="j023290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83" name="Picture 48" descr="j023213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84" name="Picture 49" descr="j039751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85" name="Picture 50" descr="j033422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281" name="Picture 5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pSp>
        <p:grpSp>
          <p:nvGrpSpPr>
            <p:cNvPr id="8210" name="Group 146"/>
            <p:cNvGrpSpPr>
              <a:grpSpLocks/>
            </p:cNvGrpSpPr>
            <p:nvPr/>
          </p:nvGrpSpPr>
          <p:grpSpPr bwMode="auto">
            <a:xfrm>
              <a:off x="5852160" y="4953000"/>
              <a:ext cx="3351108" cy="1524000"/>
              <a:chOff x="5852160" y="4953000"/>
              <a:chExt cx="3351108" cy="1524000"/>
            </a:xfrm>
          </p:grpSpPr>
          <p:grpSp>
            <p:nvGrpSpPr>
              <p:cNvPr id="8240" name="Group 29"/>
              <p:cNvGrpSpPr>
                <a:grpSpLocks/>
              </p:cNvGrpSpPr>
              <p:nvPr/>
            </p:nvGrpSpPr>
            <p:grpSpPr bwMode="auto">
              <a:xfrm>
                <a:off x="7086599" y="4953000"/>
                <a:ext cx="2116669" cy="1524000"/>
                <a:chOff x="3216" y="1680"/>
                <a:chExt cx="2544" cy="2020"/>
              </a:xfrm>
            </p:grpSpPr>
            <p:sp>
              <p:nvSpPr>
                <p:cNvPr id="8242" name="Rectangle 30"/>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43" name="Rectangle 31"/>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44" name="Rectangle 32"/>
                <p:cNvSpPr>
                  <a:spLocks noChangeArrowheads="1"/>
                </p:cNvSpPr>
                <p:nvPr/>
              </p:nvSpPr>
              <p:spPr bwMode="auto">
                <a:xfrm>
                  <a:off x="4416" y="2630"/>
                  <a:ext cx="108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45" name="Rectangle 33"/>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46" name="Rectangle 34"/>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47" name="Rectangle 35"/>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48" name="Rectangle 36"/>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49" name="Rectangle 37"/>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50" name="Freeform 38"/>
                <p:cNvSpPr>
                  <a:spLocks/>
                </p:cNvSpPr>
                <p:nvPr/>
              </p:nvSpPr>
              <p:spPr bwMode="auto">
                <a:xfrm>
                  <a:off x="4176" y="1920"/>
                  <a:ext cx="490" cy="515"/>
                </a:xfrm>
                <a:custGeom>
                  <a:avLst/>
                  <a:gdLst>
                    <a:gd name="T0" fmla="*/ 0 w 490"/>
                    <a:gd name="T1" fmla="*/ 0 h 515"/>
                    <a:gd name="T2" fmla="*/ 490 w 490"/>
                    <a:gd name="T3" fmla="*/ 515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51" name="Line 39"/>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52" name="Freeform 40"/>
                <p:cNvSpPr>
                  <a:spLocks/>
                </p:cNvSpPr>
                <p:nvPr/>
              </p:nvSpPr>
              <p:spPr bwMode="auto">
                <a:xfrm>
                  <a:off x="4176" y="1961"/>
                  <a:ext cx="432" cy="967"/>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53" name="Line 42"/>
                <p:cNvSpPr>
                  <a:spLocks noChangeShapeType="1"/>
                </p:cNvSpPr>
                <p:nvPr/>
              </p:nvSpPr>
              <p:spPr bwMode="auto">
                <a:xfrm>
                  <a:off x="4176" y="3504"/>
                  <a:ext cx="432"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8254" name="Picture 43" descr="j03967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55" name="Picture 44" descr="j02330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56" name="Picture 45" descr="j033422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57" name="Group 46"/>
                <p:cNvGrpSpPr>
                  <a:grpSpLocks/>
                </p:cNvGrpSpPr>
                <p:nvPr/>
              </p:nvGrpSpPr>
              <p:grpSpPr bwMode="auto">
                <a:xfrm>
                  <a:off x="3216" y="1728"/>
                  <a:ext cx="478" cy="1920"/>
                  <a:chOff x="3330" y="1728"/>
                  <a:chExt cx="478" cy="1920"/>
                </a:xfrm>
              </p:grpSpPr>
              <p:pic>
                <p:nvPicPr>
                  <p:cNvPr id="8259" name="Picture 47" descr="j023290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60" name="Picture 48" descr="j023213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61" name="Picture 49" descr="j039751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62" name="Picture 50" descr="j033422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258" name="Picture 5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pic>
            <p:nvPicPr>
              <p:cNvPr id="8241" name="Picture 2" descr="http://www.logoi.com/pastimages/img/marriage_4.jpg"/>
              <p:cNvPicPr>
                <a:picLocks noChangeAspect="1" noChangeArrowheads="1"/>
              </p:cNvPicPr>
              <p:nvPr/>
            </p:nvPicPr>
            <p:blipFill>
              <a:blip r:embed="rId12">
                <a:extLst>
                  <a:ext uri="{28A0092B-C50C-407E-A947-70E740481C1C}">
                    <a14:useLocalDpi xmlns:a14="http://schemas.microsoft.com/office/drawing/2010/main" val="0"/>
                  </a:ext>
                </a:extLst>
              </a:blip>
              <a:srcRect l="22707" t="3555" r="26637" b="34222"/>
              <a:stretch>
                <a:fillRect/>
              </a:stretch>
            </p:blipFill>
            <p:spPr bwMode="auto">
              <a:xfrm>
                <a:off x="5852160" y="5079124"/>
                <a:ext cx="1044000"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211" name="Group 145"/>
            <p:cNvGrpSpPr>
              <a:grpSpLocks/>
            </p:cNvGrpSpPr>
            <p:nvPr/>
          </p:nvGrpSpPr>
          <p:grpSpPr bwMode="auto">
            <a:xfrm>
              <a:off x="6005779" y="2819399"/>
              <a:ext cx="3197489" cy="1524001"/>
              <a:chOff x="6005779" y="2819399"/>
              <a:chExt cx="3197489" cy="1524001"/>
            </a:xfrm>
          </p:grpSpPr>
          <p:pic>
            <p:nvPicPr>
              <p:cNvPr id="8212" name="Picture 76"/>
              <p:cNvPicPr>
                <a:picLocks noChangeAspect="1" noChangeArrowheads="1"/>
              </p:cNvPicPr>
              <p:nvPr/>
            </p:nvPicPr>
            <p:blipFill>
              <a:blip r:embed="rId13">
                <a:extLst>
                  <a:ext uri="{28A0092B-C50C-407E-A947-70E740481C1C}">
                    <a14:useLocalDpi xmlns:a14="http://schemas.microsoft.com/office/drawing/2010/main" val="0"/>
                  </a:ext>
                </a:extLst>
              </a:blip>
              <a:srcRect l="23747" r="25418"/>
              <a:stretch>
                <a:fillRect/>
              </a:stretch>
            </p:blipFill>
            <p:spPr bwMode="auto">
              <a:xfrm flipH="1">
                <a:off x="6005779" y="2971800"/>
                <a:ext cx="928421"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nvGrpSpPr>
              <p:cNvPr id="8213" name="Group 162"/>
              <p:cNvGrpSpPr>
                <a:grpSpLocks/>
              </p:cNvGrpSpPr>
              <p:nvPr/>
            </p:nvGrpSpPr>
            <p:grpSpPr bwMode="auto">
              <a:xfrm>
                <a:off x="7086599" y="2819399"/>
                <a:ext cx="2116669" cy="1524001"/>
                <a:chOff x="3962400" y="914400"/>
                <a:chExt cx="2209800" cy="1828801"/>
              </a:xfrm>
            </p:grpSpPr>
            <p:sp>
              <p:nvSpPr>
                <p:cNvPr id="8214" name="Rectangle 30"/>
                <p:cNvSpPr>
                  <a:spLocks noChangeArrowheads="1"/>
                </p:cNvSpPr>
                <p:nvPr/>
              </p:nvSpPr>
              <p:spPr bwMode="auto">
                <a:xfrm>
                  <a:off x="5004758" y="2313161"/>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15" name="Rectangle 31"/>
                <p:cNvSpPr>
                  <a:spLocks noChangeArrowheads="1"/>
                </p:cNvSpPr>
                <p:nvPr/>
              </p:nvSpPr>
              <p:spPr bwMode="auto">
                <a:xfrm>
                  <a:off x="4170872" y="2313161"/>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16" name="Rectangle 32"/>
                <p:cNvSpPr>
                  <a:spLocks noChangeArrowheads="1"/>
                </p:cNvSpPr>
                <p:nvPr/>
              </p:nvSpPr>
              <p:spPr bwMode="auto">
                <a:xfrm>
                  <a:off x="5004757" y="1774480"/>
                  <a:ext cx="971836"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17" name="Rectangle 33"/>
                <p:cNvSpPr>
                  <a:spLocks noChangeArrowheads="1"/>
                </p:cNvSpPr>
                <p:nvPr/>
              </p:nvSpPr>
              <p:spPr bwMode="auto">
                <a:xfrm>
                  <a:off x="4170872" y="1774480"/>
                  <a:ext cx="833887"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18" name="Rectangle 34"/>
                <p:cNvSpPr>
                  <a:spLocks noChangeArrowheads="1"/>
                </p:cNvSpPr>
                <p:nvPr/>
              </p:nvSpPr>
              <p:spPr bwMode="auto">
                <a:xfrm>
                  <a:off x="5004758" y="134444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19" name="Rectangle 35"/>
                <p:cNvSpPr>
                  <a:spLocks noChangeArrowheads="1"/>
                </p:cNvSpPr>
                <p:nvPr/>
              </p:nvSpPr>
              <p:spPr bwMode="auto">
                <a:xfrm>
                  <a:off x="4170872" y="134444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20" name="Rectangle 36"/>
                <p:cNvSpPr>
                  <a:spLocks noChangeArrowheads="1"/>
                </p:cNvSpPr>
                <p:nvPr/>
              </p:nvSpPr>
              <p:spPr bwMode="auto">
                <a:xfrm>
                  <a:off x="5004758" y="91440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21" name="Rectangle 37"/>
                <p:cNvSpPr>
                  <a:spLocks noChangeArrowheads="1"/>
                </p:cNvSpPr>
                <p:nvPr/>
              </p:nvSpPr>
              <p:spPr bwMode="auto">
                <a:xfrm>
                  <a:off x="4170872" y="91440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22" name="Freeform 38"/>
                <p:cNvSpPr>
                  <a:spLocks/>
                </p:cNvSpPr>
                <p:nvPr/>
              </p:nvSpPr>
              <p:spPr bwMode="auto">
                <a:xfrm>
                  <a:off x="4796287" y="1131683"/>
                  <a:ext cx="425630" cy="466254"/>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23" name="Line 39"/>
                <p:cNvSpPr>
                  <a:spLocks noChangeShapeType="1"/>
                </p:cNvSpPr>
                <p:nvPr/>
              </p:nvSpPr>
              <p:spPr bwMode="auto">
                <a:xfrm>
                  <a:off x="4754592" y="1566250"/>
                  <a:ext cx="333555" cy="47802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24" name="Freeform 40"/>
                <p:cNvSpPr>
                  <a:spLocks/>
                </p:cNvSpPr>
                <p:nvPr/>
              </p:nvSpPr>
              <p:spPr bwMode="auto">
                <a:xfrm>
                  <a:off x="4796287" y="1168803"/>
                  <a:ext cx="375249" cy="875471"/>
                </a:xfrm>
                <a:custGeom>
                  <a:avLst/>
                  <a:gdLst>
                    <a:gd name="T0" fmla="*/ 0 w 432"/>
                    <a:gd name="T1" fmla="*/ 2147483647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25" name="Line 42"/>
                <p:cNvSpPr>
                  <a:spLocks noChangeShapeType="1"/>
                </p:cNvSpPr>
                <p:nvPr/>
              </p:nvSpPr>
              <p:spPr bwMode="auto">
                <a:xfrm>
                  <a:off x="4796287" y="2565753"/>
                  <a:ext cx="375249"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8226" name="Picture 43" descr="j03967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76104" y="2261556"/>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27" name="Picture 44" descr="j02330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729198"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28" name="Picture 45" descr="j033422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87503" y="1348967"/>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29" name="Group 46"/>
                <p:cNvGrpSpPr>
                  <a:grpSpLocks/>
                </p:cNvGrpSpPr>
                <p:nvPr/>
              </p:nvGrpSpPr>
              <p:grpSpPr bwMode="auto">
                <a:xfrm>
                  <a:off x="3962400" y="957857"/>
                  <a:ext cx="415206" cy="1738266"/>
                  <a:chOff x="3330" y="1728"/>
                  <a:chExt cx="478" cy="1920"/>
                </a:xfrm>
              </p:grpSpPr>
              <p:pic>
                <p:nvPicPr>
                  <p:cNvPr id="8236" name="Picture 47" descr="j023290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37" name="Picture 48" descr="j023213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38" name="Picture 49" descr="j039751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39" name="Picture 50" descr="j033422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230" name="Picture 5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769155" y="1826990"/>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8231" name="Line 42"/>
                <p:cNvSpPr>
                  <a:spLocks noChangeShapeType="1"/>
                </p:cNvSpPr>
                <p:nvPr/>
              </p:nvSpPr>
              <p:spPr bwMode="auto">
                <a:xfrm flipV="1">
                  <a:off x="4813659" y="2133902"/>
                  <a:ext cx="290992" cy="43004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32" name="Line 42"/>
                <p:cNvSpPr>
                  <a:spLocks noChangeShapeType="1"/>
                </p:cNvSpPr>
                <p:nvPr/>
              </p:nvSpPr>
              <p:spPr bwMode="auto">
                <a:xfrm flipV="1">
                  <a:off x="4809316" y="1676702"/>
                  <a:ext cx="371775" cy="87366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33" name="Line 42"/>
                <p:cNvSpPr>
                  <a:spLocks noChangeShapeType="1"/>
                </p:cNvSpPr>
                <p:nvPr/>
              </p:nvSpPr>
              <p:spPr bwMode="auto">
                <a:xfrm>
                  <a:off x="4782389" y="1573493"/>
                  <a:ext cx="375249"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34" name="Line 42"/>
                <p:cNvSpPr>
                  <a:spLocks noChangeShapeType="1"/>
                </p:cNvSpPr>
                <p:nvPr/>
              </p:nvSpPr>
              <p:spPr bwMode="auto">
                <a:xfrm>
                  <a:off x="4733745" y="2048800"/>
                  <a:ext cx="375249"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35" name="Freeform 38"/>
                <p:cNvSpPr>
                  <a:spLocks/>
                </p:cNvSpPr>
                <p:nvPr/>
              </p:nvSpPr>
              <p:spPr bwMode="auto">
                <a:xfrm>
                  <a:off x="4796167" y="1111625"/>
                  <a:ext cx="309233" cy="926170"/>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grpSp>
      <p:sp>
        <p:nvSpPr>
          <p:cNvPr id="144" name="Rectangle 4"/>
          <p:cNvSpPr txBox="1">
            <a:spLocks noChangeArrowheads="1"/>
          </p:cNvSpPr>
          <p:nvPr/>
        </p:nvSpPr>
        <p:spPr>
          <a:xfrm>
            <a:off x="4419600" y="4191000"/>
            <a:ext cx="3810000" cy="457200"/>
          </a:xfrm>
          <a:prstGeom prst="rect">
            <a:avLst/>
          </a:prstGeom>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Could be a separate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148" name="Text Box 55"/>
          <p:cNvSpPr txBox="1">
            <a:spLocks noChangeArrowheads="1"/>
          </p:cNvSpPr>
          <p:nvPr/>
        </p:nvSpPr>
        <p:spPr bwMode="auto">
          <a:xfrm>
            <a:off x="390525" y="1524000"/>
            <a:ext cx="35623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In all three examples,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every boy loves a girl.</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9" name="Text Box 55"/>
          <p:cNvSpPr txBox="1">
            <a:spLocks noChangeArrowheads="1"/>
          </p:cNvSpPr>
          <p:nvPr/>
        </p:nvSpPr>
        <p:spPr bwMode="auto">
          <a:xfrm>
            <a:off x="381000" y="2743200"/>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The difference?</a:t>
            </a:r>
          </a:p>
        </p:txBody>
      </p:sp>
      <p:graphicFrame>
        <p:nvGraphicFramePr>
          <p:cNvPr id="94" name="Table 93"/>
          <p:cNvGraphicFramePr>
            <a:graphicFrameLocks noGrp="1"/>
          </p:cNvGraphicFramePr>
          <p:nvPr/>
        </p:nvGraphicFramePr>
        <p:xfrm>
          <a:off x="7772400" y="885825"/>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endParaRPr lang="en-CA" sz="1000" dirty="0"/>
                    </a:p>
                  </a:txBody>
                  <a:tcPr/>
                </a:tc>
                <a:tc>
                  <a:txBody>
                    <a:bodyPr/>
                    <a:lstStyle/>
                    <a:p>
                      <a:pPr algn="ct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extLst>
                  <a:ext uri="{0D108BD9-81ED-4DB2-BD59-A6C34878D82A}">
                    <a16:rowId xmlns:a16="http://schemas.microsoft.com/office/drawing/2014/main" val="590430140"/>
                  </a:ext>
                </a:extLst>
              </a:tr>
            </a:tbl>
          </a:graphicData>
        </a:graphic>
      </p:graphicFrame>
      <p:grpSp>
        <p:nvGrpSpPr>
          <p:cNvPr id="95" name="Group 94"/>
          <p:cNvGrpSpPr/>
          <p:nvPr/>
        </p:nvGrpSpPr>
        <p:grpSpPr>
          <a:xfrm>
            <a:off x="7775078" y="896419"/>
            <a:ext cx="1267242" cy="1132408"/>
            <a:chOff x="6708218" y="879093"/>
            <a:chExt cx="2258946" cy="2245109"/>
          </a:xfrm>
        </p:grpSpPr>
        <p:pic>
          <p:nvPicPr>
            <p:cNvPr id="96" name="Picture 95" descr="j03967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96" descr="j02330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45" descr="j033422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 name="Group 46"/>
            <p:cNvGrpSpPr>
              <a:grpSpLocks/>
            </p:cNvGrpSpPr>
            <p:nvPr/>
          </p:nvGrpSpPr>
          <p:grpSpPr bwMode="auto">
            <a:xfrm>
              <a:off x="6708218" y="1385936"/>
              <a:ext cx="415206" cy="1738266"/>
              <a:chOff x="3330" y="1728"/>
              <a:chExt cx="478" cy="1920"/>
            </a:xfrm>
          </p:grpSpPr>
          <p:pic>
            <p:nvPicPr>
              <p:cNvPr id="101" name="Picture 47" descr="j023290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48" descr="j023213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 name="Picture 49" descr="j039751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50" descr="j033422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0" name="Picture 99"/>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aphicFrame>
        <p:nvGraphicFramePr>
          <p:cNvPr id="105" name="Table 104"/>
          <p:cNvGraphicFramePr>
            <a:graphicFrameLocks noGrp="1"/>
          </p:cNvGraphicFramePr>
          <p:nvPr/>
        </p:nvGraphicFramePr>
        <p:xfrm>
          <a:off x="7772400" y="2971800"/>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tc>
                  <a:txBody>
                    <a:bodyPr/>
                    <a:lstStyle/>
                    <a:p>
                      <a:pPr algn="ct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extLst>
                  <a:ext uri="{0D108BD9-81ED-4DB2-BD59-A6C34878D82A}">
                    <a16:rowId xmlns:a16="http://schemas.microsoft.com/office/drawing/2014/main" val="590430140"/>
                  </a:ext>
                </a:extLst>
              </a:tr>
            </a:tbl>
          </a:graphicData>
        </a:graphic>
      </p:graphicFrame>
      <p:grpSp>
        <p:nvGrpSpPr>
          <p:cNvPr id="106" name="Group 105"/>
          <p:cNvGrpSpPr/>
          <p:nvPr/>
        </p:nvGrpSpPr>
        <p:grpSpPr>
          <a:xfrm>
            <a:off x="7775078" y="2982394"/>
            <a:ext cx="1267242" cy="1132408"/>
            <a:chOff x="6708218" y="879093"/>
            <a:chExt cx="2258946" cy="2245109"/>
          </a:xfrm>
        </p:grpSpPr>
        <p:pic>
          <p:nvPicPr>
            <p:cNvPr id="107" name="Picture 106" descr="j03967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108" descr="j02330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45" descr="j033422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 name="Group 46"/>
            <p:cNvGrpSpPr>
              <a:grpSpLocks/>
            </p:cNvGrpSpPr>
            <p:nvPr/>
          </p:nvGrpSpPr>
          <p:grpSpPr bwMode="auto">
            <a:xfrm>
              <a:off x="6708218" y="1385936"/>
              <a:ext cx="415206" cy="1738266"/>
              <a:chOff x="3330" y="1728"/>
              <a:chExt cx="478" cy="1920"/>
            </a:xfrm>
          </p:grpSpPr>
          <p:pic>
            <p:nvPicPr>
              <p:cNvPr id="114" name="Picture 47" descr="j023290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48" descr="j023213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49" descr="j039751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50" descr="j033422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3" name="Picture 112"/>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aphicFrame>
        <p:nvGraphicFramePr>
          <p:cNvPr id="118" name="Table 117"/>
          <p:cNvGraphicFramePr>
            <a:graphicFrameLocks noGrp="1"/>
          </p:cNvGraphicFramePr>
          <p:nvPr/>
        </p:nvGraphicFramePr>
        <p:xfrm>
          <a:off x="7772400" y="5069205"/>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tc>
                  <a:txBody>
                    <a:bodyPr/>
                    <a:lstStyle/>
                    <a:p>
                      <a:pPr algn="ctr"/>
                      <a:endParaRPr lang="en-CA" sz="1000" dirty="0">
                        <a:solidFill>
                          <a:srgbClr val="FF0000"/>
                        </a:solidFill>
                      </a:endParaRP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extLst>
                  <a:ext uri="{0D108BD9-81ED-4DB2-BD59-A6C34878D82A}">
                    <a16:rowId xmlns:a16="http://schemas.microsoft.com/office/drawing/2014/main" val="590430140"/>
                  </a:ext>
                </a:extLst>
              </a:tr>
            </a:tbl>
          </a:graphicData>
        </a:graphic>
      </p:graphicFrame>
      <p:grpSp>
        <p:nvGrpSpPr>
          <p:cNvPr id="119" name="Group 118"/>
          <p:cNvGrpSpPr/>
          <p:nvPr/>
        </p:nvGrpSpPr>
        <p:grpSpPr>
          <a:xfrm>
            <a:off x="7775078" y="5079799"/>
            <a:ext cx="1267242" cy="1132408"/>
            <a:chOff x="6708218" y="879093"/>
            <a:chExt cx="2258946" cy="2245109"/>
          </a:xfrm>
        </p:grpSpPr>
        <p:pic>
          <p:nvPicPr>
            <p:cNvPr id="120" name="Picture 119" descr="j03967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120" descr="j02330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 name="Picture 45" descr="j033422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3" name="Group 46"/>
            <p:cNvGrpSpPr>
              <a:grpSpLocks/>
            </p:cNvGrpSpPr>
            <p:nvPr/>
          </p:nvGrpSpPr>
          <p:grpSpPr bwMode="auto">
            <a:xfrm>
              <a:off x="6708218" y="1385936"/>
              <a:ext cx="415206" cy="1738266"/>
              <a:chOff x="3330" y="1728"/>
              <a:chExt cx="478" cy="1920"/>
            </a:xfrm>
          </p:grpSpPr>
          <p:pic>
            <p:nvPicPr>
              <p:cNvPr id="125" name="Picture 47" descr="j023290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48" descr="j023213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49" descr="j039751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50" descr="j033422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4" name="Picture 123"/>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additive="base">
                                        <p:cTn id="7" dur="500" fill="hold"/>
                                        <p:tgtEl>
                                          <p:spTgt spid="8194"/>
                                        </p:tgtEl>
                                        <p:attrNameLst>
                                          <p:attrName>ppt_x</p:attrName>
                                        </p:attrNameLst>
                                      </p:cBhvr>
                                      <p:tavLst>
                                        <p:tav tm="0">
                                          <p:val>
                                            <p:strVal val="#ppt_x"/>
                                          </p:val>
                                        </p:tav>
                                        <p:tav tm="100000">
                                          <p:val>
                                            <p:strVal val="#ppt_x"/>
                                          </p:val>
                                        </p:tav>
                                      </p:tavLst>
                                    </p:anim>
                                    <p:anim calcmode="lin" valueType="num">
                                      <p:cBhvr additive="base">
                                        <p:cTn id="8" dur="500" fill="hold"/>
                                        <p:tgtEl>
                                          <p:spTgt spid="81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1+#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95"/>
                                        </p:tgtEl>
                                        <p:attrNameLst>
                                          <p:attrName>style.visibility</p:attrName>
                                        </p:attrNameLst>
                                      </p:cBhvr>
                                      <p:to>
                                        <p:strVal val="visible"/>
                                      </p:to>
                                    </p:set>
                                    <p:anim calcmode="lin" valueType="num">
                                      <p:cBhvr additive="base">
                                        <p:cTn id="21" dur="500" fill="hold"/>
                                        <p:tgtEl>
                                          <p:spTgt spid="95"/>
                                        </p:tgtEl>
                                        <p:attrNameLst>
                                          <p:attrName>ppt_x</p:attrName>
                                        </p:attrNameLst>
                                      </p:cBhvr>
                                      <p:tavLst>
                                        <p:tav tm="0">
                                          <p:val>
                                            <p:strVal val="1+#ppt_w/2"/>
                                          </p:val>
                                        </p:tav>
                                        <p:tav tm="100000">
                                          <p:val>
                                            <p:strVal val="#ppt_x"/>
                                          </p:val>
                                        </p:tav>
                                      </p:tavLst>
                                    </p:anim>
                                    <p:anim calcmode="lin" valueType="num">
                                      <p:cBhvr additive="base">
                                        <p:cTn id="22" dur="500" fill="hold"/>
                                        <p:tgtEl>
                                          <p:spTgt spid="95"/>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05"/>
                                        </p:tgtEl>
                                        <p:attrNameLst>
                                          <p:attrName>style.visibility</p:attrName>
                                        </p:attrNameLst>
                                      </p:cBhvr>
                                      <p:to>
                                        <p:strVal val="visible"/>
                                      </p:to>
                                    </p:set>
                                    <p:anim calcmode="lin" valueType="num">
                                      <p:cBhvr additive="base">
                                        <p:cTn id="25" dur="500" fill="hold"/>
                                        <p:tgtEl>
                                          <p:spTgt spid="105"/>
                                        </p:tgtEl>
                                        <p:attrNameLst>
                                          <p:attrName>ppt_x</p:attrName>
                                        </p:attrNameLst>
                                      </p:cBhvr>
                                      <p:tavLst>
                                        <p:tav tm="0">
                                          <p:val>
                                            <p:strVal val="1+#ppt_w/2"/>
                                          </p:val>
                                        </p:tav>
                                        <p:tav tm="100000">
                                          <p:val>
                                            <p:strVal val="#ppt_x"/>
                                          </p:val>
                                        </p:tav>
                                      </p:tavLst>
                                    </p:anim>
                                    <p:anim calcmode="lin" valueType="num">
                                      <p:cBhvr additive="base">
                                        <p:cTn id="26" dur="500" fill="hold"/>
                                        <p:tgtEl>
                                          <p:spTgt spid="105"/>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06"/>
                                        </p:tgtEl>
                                        <p:attrNameLst>
                                          <p:attrName>style.visibility</p:attrName>
                                        </p:attrNameLst>
                                      </p:cBhvr>
                                      <p:to>
                                        <p:strVal val="visible"/>
                                      </p:to>
                                    </p:set>
                                    <p:anim calcmode="lin" valueType="num">
                                      <p:cBhvr additive="base">
                                        <p:cTn id="29" dur="500" fill="hold"/>
                                        <p:tgtEl>
                                          <p:spTgt spid="106"/>
                                        </p:tgtEl>
                                        <p:attrNameLst>
                                          <p:attrName>ppt_x</p:attrName>
                                        </p:attrNameLst>
                                      </p:cBhvr>
                                      <p:tavLst>
                                        <p:tav tm="0">
                                          <p:val>
                                            <p:strVal val="1+#ppt_w/2"/>
                                          </p:val>
                                        </p:tav>
                                        <p:tav tm="100000">
                                          <p:val>
                                            <p:strVal val="#ppt_x"/>
                                          </p:val>
                                        </p:tav>
                                      </p:tavLst>
                                    </p:anim>
                                    <p:anim calcmode="lin" valueType="num">
                                      <p:cBhvr additive="base">
                                        <p:cTn id="30" dur="500" fill="hold"/>
                                        <p:tgtEl>
                                          <p:spTgt spid="106"/>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118"/>
                                        </p:tgtEl>
                                        <p:attrNameLst>
                                          <p:attrName>style.visibility</p:attrName>
                                        </p:attrNameLst>
                                      </p:cBhvr>
                                      <p:to>
                                        <p:strVal val="visible"/>
                                      </p:to>
                                    </p:set>
                                    <p:anim calcmode="lin" valueType="num">
                                      <p:cBhvr additive="base">
                                        <p:cTn id="33" dur="500" fill="hold"/>
                                        <p:tgtEl>
                                          <p:spTgt spid="118"/>
                                        </p:tgtEl>
                                        <p:attrNameLst>
                                          <p:attrName>ppt_x</p:attrName>
                                        </p:attrNameLst>
                                      </p:cBhvr>
                                      <p:tavLst>
                                        <p:tav tm="0">
                                          <p:val>
                                            <p:strVal val="1+#ppt_w/2"/>
                                          </p:val>
                                        </p:tav>
                                        <p:tav tm="100000">
                                          <p:val>
                                            <p:strVal val="#ppt_x"/>
                                          </p:val>
                                        </p:tav>
                                      </p:tavLst>
                                    </p:anim>
                                    <p:anim calcmode="lin" valueType="num">
                                      <p:cBhvr additive="base">
                                        <p:cTn id="34" dur="500" fill="hold"/>
                                        <p:tgtEl>
                                          <p:spTgt spid="11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19"/>
                                        </p:tgtEl>
                                        <p:attrNameLst>
                                          <p:attrName>style.visibility</p:attrName>
                                        </p:attrNameLst>
                                      </p:cBhvr>
                                      <p:to>
                                        <p:strVal val="visible"/>
                                      </p:to>
                                    </p:set>
                                    <p:anim calcmode="lin" valueType="num">
                                      <p:cBhvr additive="base">
                                        <p:cTn id="37" dur="500" fill="hold"/>
                                        <p:tgtEl>
                                          <p:spTgt spid="119"/>
                                        </p:tgtEl>
                                        <p:attrNameLst>
                                          <p:attrName>ppt_x</p:attrName>
                                        </p:attrNameLst>
                                      </p:cBhvr>
                                      <p:tavLst>
                                        <p:tav tm="0">
                                          <p:val>
                                            <p:strVal val="1+#ppt_w/2"/>
                                          </p:val>
                                        </p:tav>
                                        <p:tav tm="100000">
                                          <p:val>
                                            <p:strVal val="#ppt_x"/>
                                          </p:val>
                                        </p:tav>
                                      </p:tavLst>
                                    </p:anim>
                                    <p:anim calcmode="lin" valueType="num">
                                      <p:cBhvr additive="base">
                                        <p:cTn id="38"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48"/>
                                        </p:tgtEl>
                                        <p:attrNameLst>
                                          <p:attrName>style.visibility</p:attrName>
                                        </p:attrNameLst>
                                      </p:cBhvr>
                                      <p:to>
                                        <p:strVal val="visible"/>
                                      </p:to>
                                    </p:set>
                                    <p:anim calcmode="lin" valueType="num">
                                      <p:cBhvr additive="base">
                                        <p:cTn id="43" dur="500" fill="hold"/>
                                        <p:tgtEl>
                                          <p:spTgt spid="148"/>
                                        </p:tgtEl>
                                        <p:attrNameLst>
                                          <p:attrName>ppt_x</p:attrName>
                                        </p:attrNameLst>
                                      </p:cBhvr>
                                      <p:tavLst>
                                        <p:tav tm="0">
                                          <p:val>
                                            <p:strVal val="0-#ppt_w/2"/>
                                          </p:val>
                                        </p:tav>
                                        <p:tav tm="100000">
                                          <p:val>
                                            <p:strVal val="#ppt_x"/>
                                          </p:val>
                                        </p:tav>
                                      </p:tavLst>
                                    </p:anim>
                                    <p:anim calcmode="lin" valueType="num">
                                      <p:cBhvr additive="base">
                                        <p:cTn id="44" dur="500" fill="hold"/>
                                        <p:tgtEl>
                                          <p:spTgt spid="148"/>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49"/>
                                        </p:tgtEl>
                                        <p:attrNameLst>
                                          <p:attrName>style.visibility</p:attrName>
                                        </p:attrNameLst>
                                      </p:cBhvr>
                                      <p:to>
                                        <p:strVal val="visible"/>
                                      </p:to>
                                    </p:set>
                                    <p:anim calcmode="lin" valueType="num">
                                      <p:cBhvr additive="base">
                                        <p:cTn id="49" dur="500" fill="hold"/>
                                        <p:tgtEl>
                                          <p:spTgt spid="149"/>
                                        </p:tgtEl>
                                        <p:attrNameLst>
                                          <p:attrName>ppt_x</p:attrName>
                                        </p:attrNameLst>
                                      </p:cBhvr>
                                      <p:tavLst>
                                        <p:tav tm="0">
                                          <p:val>
                                            <p:strVal val="0-#ppt_w/2"/>
                                          </p:val>
                                        </p:tav>
                                        <p:tav tm="100000">
                                          <p:val>
                                            <p:strVal val="#ppt_x"/>
                                          </p:val>
                                        </p:tav>
                                      </p:tavLst>
                                    </p:anim>
                                    <p:anim calcmode="lin" valueType="num">
                                      <p:cBhvr additive="base">
                                        <p:cTn id="50" dur="500" fill="hold"/>
                                        <p:tgtEl>
                                          <p:spTgt spid="149"/>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08"/>
                                        </p:tgtEl>
                                        <p:attrNameLst>
                                          <p:attrName>style.visibility</p:attrName>
                                        </p:attrNameLst>
                                      </p:cBhvr>
                                      <p:to>
                                        <p:strVal val="visible"/>
                                      </p:to>
                                    </p:set>
                                    <p:anim calcmode="lin" valueType="num">
                                      <p:cBhvr additive="base">
                                        <p:cTn id="55" dur="500" fill="hold"/>
                                        <p:tgtEl>
                                          <p:spTgt spid="108"/>
                                        </p:tgtEl>
                                        <p:attrNameLst>
                                          <p:attrName>ppt_x</p:attrName>
                                        </p:attrNameLst>
                                      </p:cBhvr>
                                      <p:tavLst>
                                        <p:tav tm="0">
                                          <p:val>
                                            <p:strVal val="1+#ppt_w/2"/>
                                          </p:val>
                                        </p:tav>
                                        <p:tav tm="100000">
                                          <p:val>
                                            <p:strVal val="#ppt_x"/>
                                          </p:val>
                                        </p:tav>
                                      </p:tavLst>
                                    </p:anim>
                                    <p:anim calcmode="lin" valueType="num">
                                      <p:cBhvr additive="base">
                                        <p:cTn id="56" dur="500" fill="hold"/>
                                        <p:tgtEl>
                                          <p:spTgt spid="108"/>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144"/>
                                        </p:tgtEl>
                                        <p:attrNameLst>
                                          <p:attrName>style.visibility</p:attrName>
                                        </p:attrNameLst>
                                      </p:cBhvr>
                                      <p:to>
                                        <p:strVal val="visible"/>
                                      </p:to>
                                    </p:set>
                                    <p:anim calcmode="lin" valueType="num">
                                      <p:cBhvr additive="base">
                                        <p:cTn id="61" dur="500" fill="hold"/>
                                        <p:tgtEl>
                                          <p:spTgt spid="144"/>
                                        </p:tgtEl>
                                        <p:attrNameLst>
                                          <p:attrName>ppt_x</p:attrName>
                                        </p:attrNameLst>
                                      </p:cBhvr>
                                      <p:tavLst>
                                        <p:tav tm="0">
                                          <p:val>
                                            <p:strVal val="1+#ppt_w/2"/>
                                          </p:val>
                                        </p:tav>
                                        <p:tav tm="100000">
                                          <p:val>
                                            <p:strVal val="#ppt_x"/>
                                          </p:val>
                                        </p:tav>
                                      </p:tavLst>
                                    </p:anim>
                                    <p:anim calcmode="lin" valueType="num">
                                      <p:cBhvr additive="base">
                                        <p:cTn id="62" dur="500" fill="hold"/>
                                        <p:tgtEl>
                                          <p:spTgt spid="144"/>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111"/>
                                        </p:tgtEl>
                                        <p:attrNameLst>
                                          <p:attrName>style.visibility</p:attrName>
                                        </p:attrNameLst>
                                      </p:cBhvr>
                                      <p:to>
                                        <p:strVal val="visible"/>
                                      </p:to>
                                    </p:set>
                                    <p:anim calcmode="lin" valueType="num">
                                      <p:cBhvr additive="base">
                                        <p:cTn id="67" dur="500" fill="hold"/>
                                        <p:tgtEl>
                                          <p:spTgt spid="111"/>
                                        </p:tgtEl>
                                        <p:attrNameLst>
                                          <p:attrName>ppt_x</p:attrName>
                                        </p:attrNameLst>
                                      </p:cBhvr>
                                      <p:tavLst>
                                        <p:tav tm="0">
                                          <p:val>
                                            <p:strVal val="1+#ppt_w/2"/>
                                          </p:val>
                                        </p:tav>
                                        <p:tav tm="100000">
                                          <p:val>
                                            <p:strVal val="#ppt_x"/>
                                          </p:val>
                                        </p:tav>
                                      </p:tavLst>
                                    </p:anim>
                                    <p:anim calcmode="lin" valueType="num">
                                      <p:cBhvr additive="base">
                                        <p:cTn id="68" dur="5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p:bldP spid="108" grpId="0"/>
      <p:bldP spid="111" grpId="0"/>
      <p:bldP spid="144" grpId="0"/>
      <p:bldP spid="148" grpId="0"/>
      <p:bldP spid="149"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152400"/>
            <a:ext cx="7772400" cy="1143000"/>
          </a:xfrm>
        </p:spPr>
        <p:txBody>
          <a:bodyPr/>
          <a:lstStyle/>
          <a:p>
            <a:pPr eaLnBrk="1" hangingPunct="1"/>
            <a:r>
              <a:rPr lang="en-US" altLang="en-US" dirty="0">
                <a:sym typeface="Symbol" pitchFamily="18" charset="2"/>
              </a:rPr>
              <a:t> vs   </a:t>
            </a:r>
            <a:endParaRPr lang="en-CA" altLang="en-US" dirty="0"/>
          </a:p>
        </p:txBody>
      </p:sp>
      <p:sp>
        <p:nvSpPr>
          <p:cNvPr id="8195" name="Line 15"/>
          <p:cNvSpPr>
            <a:spLocks noChangeShapeType="1"/>
          </p:cNvSpPr>
          <p:nvPr/>
        </p:nvSpPr>
        <p:spPr bwMode="auto">
          <a:xfrm>
            <a:off x="3352800" y="15240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96" name="Line 16"/>
          <p:cNvSpPr>
            <a:spLocks noChangeShapeType="1"/>
          </p:cNvSpPr>
          <p:nvPr/>
        </p:nvSpPr>
        <p:spPr bwMode="auto">
          <a:xfrm>
            <a:off x="54864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98" name="Line 19"/>
          <p:cNvSpPr>
            <a:spLocks noChangeShapeType="1"/>
          </p:cNvSpPr>
          <p:nvPr/>
        </p:nvSpPr>
        <p:spPr bwMode="auto">
          <a:xfrm>
            <a:off x="8077260" y="15240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02" name="Line 26"/>
          <p:cNvSpPr>
            <a:spLocks noChangeShapeType="1"/>
          </p:cNvSpPr>
          <p:nvPr/>
        </p:nvSpPr>
        <p:spPr bwMode="auto">
          <a:xfrm>
            <a:off x="7010400" y="5873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1" name="Rectangle 4"/>
          <p:cNvSpPr txBox="1">
            <a:spLocks noChangeArrowheads="1"/>
          </p:cNvSpPr>
          <p:nvPr/>
        </p:nvSpPr>
        <p:spPr>
          <a:xfrm>
            <a:off x="4343400" y="6400800"/>
            <a:ext cx="2590800" cy="457200"/>
          </a:xfrm>
          <a:prstGeom prst="rect">
            <a:avLst/>
          </a:prstGeom>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His special woman.</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144" name="Rectangle 4"/>
          <p:cNvSpPr txBox="1">
            <a:spLocks noChangeArrowheads="1"/>
          </p:cNvSpPr>
          <p:nvPr/>
        </p:nvSpPr>
        <p:spPr>
          <a:xfrm>
            <a:off x="4419600" y="4191000"/>
            <a:ext cx="3810000" cy="457200"/>
          </a:xfrm>
          <a:prstGeom prst="rect">
            <a:avLst/>
          </a:prstGeom>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Could be a separate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graphicFrame>
        <p:nvGraphicFramePr>
          <p:cNvPr id="94" name="Table 93"/>
          <p:cNvGraphicFramePr>
            <a:graphicFrameLocks noGrp="1"/>
          </p:cNvGraphicFramePr>
          <p:nvPr/>
        </p:nvGraphicFramePr>
        <p:xfrm>
          <a:off x="7772400" y="885825"/>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endParaRPr lang="en-CA" sz="1000" dirty="0"/>
                    </a:p>
                  </a:txBody>
                  <a:tcPr/>
                </a:tc>
                <a:tc>
                  <a:txBody>
                    <a:bodyPr/>
                    <a:lstStyle/>
                    <a:p>
                      <a:pPr algn="ct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extLst>
                  <a:ext uri="{0D108BD9-81ED-4DB2-BD59-A6C34878D82A}">
                    <a16:rowId xmlns:a16="http://schemas.microsoft.com/office/drawing/2014/main" val="590430140"/>
                  </a:ext>
                </a:extLst>
              </a:tr>
            </a:tbl>
          </a:graphicData>
        </a:graphic>
      </p:graphicFrame>
      <p:grpSp>
        <p:nvGrpSpPr>
          <p:cNvPr id="95" name="Group 94"/>
          <p:cNvGrpSpPr/>
          <p:nvPr/>
        </p:nvGrpSpPr>
        <p:grpSpPr>
          <a:xfrm>
            <a:off x="7775078" y="896419"/>
            <a:ext cx="1267242" cy="1132408"/>
            <a:chOff x="6708218" y="879093"/>
            <a:chExt cx="2258946" cy="2245109"/>
          </a:xfrm>
        </p:grpSpPr>
        <p:pic>
          <p:nvPicPr>
            <p:cNvPr id="96" name="Picture 95"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96"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 name="Group 46"/>
            <p:cNvGrpSpPr>
              <a:grpSpLocks/>
            </p:cNvGrpSpPr>
            <p:nvPr/>
          </p:nvGrpSpPr>
          <p:grpSpPr bwMode="auto">
            <a:xfrm>
              <a:off x="6708218" y="1385936"/>
              <a:ext cx="415206" cy="1738266"/>
              <a:chOff x="3330" y="1728"/>
              <a:chExt cx="478" cy="1920"/>
            </a:xfrm>
          </p:grpSpPr>
          <p:pic>
            <p:nvPicPr>
              <p:cNvPr id="101"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0" name="Picture 99"/>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aphicFrame>
        <p:nvGraphicFramePr>
          <p:cNvPr id="105" name="Table 104"/>
          <p:cNvGraphicFramePr>
            <a:graphicFrameLocks noGrp="1"/>
          </p:cNvGraphicFramePr>
          <p:nvPr/>
        </p:nvGraphicFramePr>
        <p:xfrm>
          <a:off x="7772400" y="2971800"/>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tc>
                  <a:txBody>
                    <a:bodyPr/>
                    <a:lstStyle/>
                    <a:p>
                      <a:pPr algn="ct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extLst>
                  <a:ext uri="{0D108BD9-81ED-4DB2-BD59-A6C34878D82A}">
                    <a16:rowId xmlns:a16="http://schemas.microsoft.com/office/drawing/2014/main" val="590430140"/>
                  </a:ext>
                </a:extLst>
              </a:tr>
            </a:tbl>
          </a:graphicData>
        </a:graphic>
      </p:graphicFrame>
      <p:grpSp>
        <p:nvGrpSpPr>
          <p:cNvPr id="106" name="Group 105"/>
          <p:cNvGrpSpPr/>
          <p:nvPr/>
        </p:nvGrpSpPr>
        <p:grpSpPr>
          <a:xfrm>
            <a:off x="7775078" y="2982394"/>
            <a:ext cx="1267242" cy="1132408"/>
            <a:chOff x="6708218" y="879093"/>
            <a:chExt cx="2258946" cy="2245109"/>
          </a:xfrm>
        </p:grpSpPr>
        <p:pic>
          <p:nvPicPr>
            <p:cNvPr id="107" name="Picture 106"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108"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 name="Group 46"/>
            <p:cNvGrpSpPr>
              <a:grpSpLocks/>
            </p:cNvGrpSpPr>
            <p:nvPr/>
          </p:nvGrpSpPr>
          <p:grpSpPr bwMode="auto">
            <a:xfrm>
              <a:off x="6708218" y="1385936"/>
              <a:ext cx="415206" cy="1738266"/>
              <a:chOff x="3330" y="1728"/>
              <a:chExt cx="478" cy="1920"/>
            </a:xfrm>
          </p:grpSpPr>
          <p:pic>
            <p:nvPicPr>
              <p:cNvPr id="114"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3" name="Picture 11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aphicFrame>
        <p:nvGraphicFramePr>
          <p:cNvPr id="118" name="Table 117"/>
          <p:cNvGraphicFramePr>
            <a:graphicFrameLocks noGrp="1"/>
          </p:cNvGraphicFramePr>
          <p:nvPr/>
        </p:nvGraphicFramePr>
        <p:xfrm>
          <a:off x="7772400" y="5069205"/>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tc>
                  <a:txBody>
                    <a:bodyPr/>
                    <a:lstStyle/>
                    <a:p>
                      <a:pPr algn="ctr"/>
                      <a:endParaRPr lang="en-CA" sz="1000" dirty="0">
                        <a:solidFill>
                          <a:srgbClr val="FF0000"/>
                        </a:solidFill>
                      </a:endParaRP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extLst>
                  <a:ext uri="{0D108BD9-81ED-4DB2-BD59-A6C34878D82A}">
                    <a16:rowId xmlns:a16="http://schemas.microsoft.com/office/drawing/2014/main" val="590430140"/>
                  </a:ext>
                </a:extLst>
              </a:tr>
            </a:tbl>
          </a:graphicData>
        </a:graphic>
      </p:graphicFrame>
      <p:grpSp>
        <p:nvGrpSpPr>
          <p:cNvPr id="119" name="Group 118"/>
          <p:cNvGrpSpPr/>
          <p:nvPr/>
        </p:nvGrpSpPr>
        <p:grpSpPr>
          <a:xfrm>
            <a:off x="7775078" y="5079799"/>
            <a:ext cx="1267242" cy="1132408"/>
            <a:chOff x="6708218" y="879093"/>
            <a:chExt cx="2258946" cy="2245109"/>
          </a:xfrm>
        </p:grpSpPr>
        <p:pic>
          <p:nvPicPr>
            <p:cNvPr id="120" name="Picture 119"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120"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3" name="Group 46"/>
            <p:cNvGrpSpPr>
              <a:grpSpLocks/>
            </p:cNvGrpSpPr>
            <p:nvPr/>
          </p:nvGrpSpPr>
          <p:grpSpPr bwMode="auto">
            <a:xfrm>
              <a:off x="6708218" y="1385936"/>
              <a:ext cx="415206" cy="1738266"/>
              <a:chOff x="3330" y="1728"/>
              <a:chExt cx="478" cy="1920"/>
            </a:xfrm>
          </p:grpSpPr>
          <p:pic>
            <p:nvPicPr>
              <p:cNvPr id="125"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4" name="Picture 123"/>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
        <p:nvSpPr>
          <p:cNvPr id="129" name="Line 3"/>
          <p:cNvSpPr>
            <a:spLocks noChangeShapeType="1"/>
          </p:cNvSpPr>
          <p:nvPr/>
        </p:nvSpPr>
        <p:spPr bwMode="auto">
          <a:xfrm>
            <a:off x="685800" y="2636838"/>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0" name="Line 5"/>
          <p:cNvSpPr>
            <a:spLocks noChangeShapeType="1"/>
          </p:cNvSpPr>
          <p:nvPr/>
        </p:nvSpPr>
        <p:spPr bwMode="auto">
          <a:xfrm>
            <a:off x="685800" y="26368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1" name="Line 6"/>
          <p:cNvSpPr>
            <a:spLocks noChangeShapeType="1"/>
          </p:cNvSpPr>
          <p:nvPr/>
        </p:nvSpPr>
        <p:spPr bwMode="auto">
          <a:xfrm>
            <a:off x="3733800" y="26368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2" name="Line 8"/>
          <p:cNvSpPr>
            <a:spLocks noChangeShapeType="1"/>
          </p:cNvSpPr>
          <p:nvPr/>
        </p:nvSpPr>
        <p:spPr bwMode="auto">
          <a:xfrm>
            <a:off x="685800" y="1470025"/>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3" name="Line 9"/>
          <p:cNvSpPr>
            <a:spLocks noChangeShapeType="1"/>
          </p:cNvSpPr>
          <p:nvPr/>
        </p:nvSpPr>
        <p:spPr bwMode="auto">
          <a:xfrm>
            <a:off x="2971800" y="2492375"/>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4" name="Line 10"/>
          <p:cNvSpPr>
            <a:spLocks noChangeShapeType="1"/>
          </p:cNvSpPr>
          <p:nvPr/>
        </p:nvSpPr>
        <p:spPr bwMode="auto">
          <a:xfrm>
            <a:off x="-76200" y="4144963"/>
            <a:ext cx="0" cy="9445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5" name="Line 11"/>
          <p:cNvSpPr>
            <a:spLocks noChangeShapeType="1"/>
          </p:cNvSpPr>
          <p:nvPr/>
        </p:nvSpPr>
        <p:spPr bwMode="auto">
          <a:xfrm>
            <a:off x="2971800" y="2605088"/>
            <a:ext cx="0" cy="9445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Line 20"/>
          <p:cNvSpPr>
            <a:spLocks noChangeShapeType="1"/>
          </p:cNvSpPr>
          <p:nvPr/>
        </p:nvSpPr>
        <p:spPr bwMode="auto">
          <a:xfrm>
            <a:off x="4724400" y="25225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7" name="Line 22"/>
          <p:cNvSpPr>
            <a:spLocks noChangeShapeType="1"/>
          </p:cNvSpPr>
          <p:nvPr/>
        </p:nvSpPr>
        <p:spPr bwMode="auto">
          <a:xfrm>
            <a:off x="4724400" y="2635250"/>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8" name="Line 24"/>
          <p:cNvSpPr>
            <a:spLocks noChangeShapeType="1"/>
          </p:cNvSpPr>
          <p:nvPr/>
        </p:nvSpPr>
        <p:spPr bwMode="auto">
          <a:xfrm>
            <a:off x="4724400" y="3579813"/>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Text Box 27"/>
          <p:cNvSpPr txBox="1">
            <a:spLocks noChangeArrowheads="1"/>
          </p:cNvSpPr>
          <p:nvPr/>
        </p:nvSpPr>
        <p:spPr bwMode="auto">
          <a:xfrm>
            <a:off x="90488" y="685800"/>
            <a:ext cx="341311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“There is a girl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for</a:t>
            </a:r>
            <a:r>
              <a:rPr kumimoji="0" lang="en-US" altLang="en-US" sz="2800" b="0" i="0" u="none" strike="noStrike" kern="1200" cap="none" spc="0" normalizeH="0" noProof="0" dirty="0">
                <a:ln>
                  <a:noFill/>
                </a:ln>
                <a:solidFill>
                  <a:srgbClr val="FFFFFF"/>
                </a:solidFill>
                <a:effectLst/>
                <a:uLnTx/>
                <a:uFillTx/>
                <a:latin typeface="Times New Roman" pitchFamily="18" charset="0"/>
                <a:ea typeface="+mn-ea"/>
                <a:cs typeface="+mn-cs"/>
              </a:rPr>
              <a:t> all boys to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love.”</a:t>
            </a:r>
          </a:p>
        </p:txBody>
      </p:sp>
      <p:sp>
        <p:nvSpPr>
          <p:cNvPr id="140" name="Text Box 27"/>
          <p:cNvSpPr txBox="1">
            <a:spLocks noChangeArrowheads="1"/>
          </p:cNvSpPr>
          <p:nvPr/>
        </p:nvSpPr>
        <p:spPr bwMode="auto">
          <a:xfrm>
            <a:off x="152400" y="5105400"/>
            <a:ext cx="26741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“For each boy,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there is a girl.”</a:t>
            </a:r>
          </a:p>
        </p:txBody>
      </p:sp>
      <p:cxnSp>
        <p:nvCxnSpPr>
          <p:cNvPr id="141" name="Straight Arrow Connector 140"/>
          <p:cNvCxnSpPr>
            <a:cxnSpLocks noChangeShapeType="1"/>
          </p:cNvCxnSpPr>
          <p:nvPr/>
        </p:nvCxnSpPr>
        <p:spPr bwMode="auto">
          <a:xfrm>
            <a:off x="3769884" y="1179006"/>
            <a:ext cx="638155" cy="1834"/>
          </a:xfrm>
          <a:prstGeom prst="straightConnector1">
            <a:avLst/>
          </a:prstGeom>
          <a:noFill/>
          <a:ln w="38100" algn="ctr">
            <a:solidFill>
              <a:srgbClr val="66FF33"/>
            </a:solidFill>
            <a:round/>
            <a:headEnd/>
            <a:tailEnd type="arrow" w="med" len="med"/>
          </a:ln>
          <a:extLst>
            <a:ext uri="{909E8E84-426E-40DD-AFC4-6F175D3DCCD1}">
              <a14:hiddenFill xmlns:a14="http://schemas.microsoft.com/office/drawing/2010/main">
                <a:noFill/>
              </a14:hiddenFill>
            </a:ext>
          </a:extLst>
        </p:spPr>
      </p:cxnSp>
      <p:cxnSp>
        <p:nvCxnSpPr>
          <p:cNvPr id="142" name="Straight Arrow Connector 141"/>
          <p:cNvCxnSpPr>
            <a:cxnSpLocks noChangeShapeType="1"/>
            <a:stCxn id="140" idx="3"/>
          </p:cNvCxnSpPr>
          <p:nvPr/>
        </p:nvCxnSpPr>
        <p:spPr bwMode="auto">
          <a:xfrm>
            <a:off x="2826530" y="5582454"/>
            <a:ext cx="1376244" cy="27252"/>
          </a:xfrm>
          <a:prstGeom prst="straightConnector1">
            <a:avLst/>
          </a:prstGeom>
          <a:noFill/>
          <a:ln w="38100" algn="ctr">
            <a:solidFill>
              <a:srgbClr val="66FF33"/>
            </a:solidFill>
            <a:round/>
            <a:headEnd/>
            <a:tailEnd type="arrow" w="med" len="med"/>
          </a:ln>
          <a:extLst>
            <a:ext uri="{909E8E84-426E-40DD-AFC4-6F175D3DCCD1}">
              <a14:hiddenFill xmlns:a14="http://schemas.microsoft.com/office/drawing/2010/main">
                <a:noFill/>
              </a14:hiddenFill>
            </a:ext>
          </a:extLst>
        </p:spPr>
      </p:cxnSp>
      <p:grpSp>
        <p:nvGrpSpPr>
          <p:cNvPr id="143" name="Group 144"/>
          <p:cNvGrpSpPr>
            <a:grpSpLocks/>
          </p:cNvGrpSpPr>
          <p:nvPr/>
        </p:nvGrpSpPr>
        <p:grpSpPr bwMode="auto">
          <a:xfrm>
            <a:off x="533400" y="2895600"/>
            <a:ext cx="2667000" cy="2133600"/>
            <a:chOff x="0" y="2438400"/>
            <a:chExt cx="5556251" cy="3429000"/>
          </a:xfrm>
        </p:grpSpPr>
        <p:sp>
          <p:nvSpPr>
            <p:cNvPr id="145" name="AutoShape 35"/>
            <p:cNvSpPr>
              <a:spLocks noChangeArrowheads="1"/>
            </p:cNvSpPr>
            <p:nvPr/>
          </p:nvSpPr>
          <p:spPr bwMode="auto">
            <a:xfrm>
              <a:off x="1066800" y="2438400"/>
              <a:ext cx="4489451" cy="857250"/>
            </a:xfrm>
            <a:prstGeom prst="wedgeRoundRectCallout">
              <a:avLst>
                <a:gd name="adj1" fmla="val -34037"/>
                <a:gd name="adj2" fmla="val 8785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Not clear.</a:t>
              </a:r>
            </a:p>
          </p:txBody>
        </p:sp>
        <p:grpSp>
          <p:nvGrpSpPr>
            <p:cNvPr id="146" name="Group 9"/>
            <p:cNvGrpSpPr>
              <a:grpSpLocks/>
            </p:cNvGrpSpPr>
            <p:nvPr/>
          </p:nvGrpSpPr>
          <p:grpSpPr bwMode="auto">
            <a:xfrm>
              <a:off x="0" y="3124200"/>
              <a:ext cx="2282825" cy="2743200"/>
              <a:chOff x="2065" y="1551"/>
              <a:chExt cx="1628" cy="1988"/>
            </a:xfrm>
          </p:grpSpPr>
          <p:sp>
            <p:nvSpPr>
              <p:cNvPr id="147" name="Freeform 10"/>
              <p:cNvSpPr>
                <a:spLocks/>
              </p:cNvSpPr>
              <p:nvPr/>
            </p:nvSpPr>
            <p:spPr bwMode="auto">
              <a:xfrm>
                <a:off x="2777" y="1977"/>
                <a:ext cx="330" cy="338"/>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48" name="Freeform 11"/>
              <p:cNvSpPr>
                <a:spLocks/>
              </p:cNvSpPr>
              <p:nvPr/>
            </p:nvSpPr>
            <p:spPr bwMode="auto">
              <a:xfrm>
                <a:off x="2810" y="1930"/>
                <a:ext cx="304"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49" name="Freeform 12"/>
              <p:cNvSpPr>
                <a:spLocks/>
              </p:cNvSpPr>
              <p:nvPr/>
            </p:nvSpPr>
            <p:spPr bwMode="auto">
              <a:xfrm>
                <a:off x="2891" y="1840"/>
                <a:ext cx="514"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0" name="Freeform 13"/>
              <p:cNvSpPr>
                <a:spLocks/>
              </p:cNvSpPr>
              <p:nvPr/>
            </p:nvSpPr>
            <p:spPr bwMode="auto">
              <a:xfrm>
                <a:off x="3188" y="2047"/>
                <a:ext cx="45" cy="85"/>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1" name="Freeform 14"/>
              <p:cNvSpPr>
                <a:spLocks/>
              </p:cNvSpPr>
              <p:nvPr/>
            </p:nvSpPr>
            <p:spPr bwMode="auto">
              <a:xfrm>
                <a:off x="3141" y="1561"/>
                <a:ext cx="552"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2" name="Freeform 15"/>
              <p:cNvSpPr>
                <a:spLocks/>
              </p:cNvSpPr>
              <p:nvPr/>
            </p:nvSpPr>
            <p:spPr bwMode="auto">
              <a:xfrm>
                <a:off x="3136"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3" name="Freeform 16"/>
              <p:cNvSpPr>
                <a:spLocks/>
              </p:cNvSpPr>
              <p:nvPr/>
            </p:nvSpPr>
            <p:spPr bwMode="auto">
              <a:xfrm>
                <a:off x="3098" y="1812"/>
                <a:ext cx="26"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4" name="Freeform 17"/>
              <p:cNvSpPr>
                <a:spLocks/>
              </p:cNvSpPr>
              <p:nvPr/>
            </p:nvSpPr>
            <p:spPr bwMode="auto">
              <a:xfrm>
                <a:off x="3037" y="1831"/>
                <a:ext cx="66" cy="81"/>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5" name="Freeform 18"/>
              <p:cNvSpPr>
                <a:spLocks/>
              </p:cNvSpPr>
              <p:nvPr/>
            </p:nvSpPr>
            <p:spPr bwMode="auto">
              <a:xfrm>
                <a:off x="2440" y="1819"/>
                <a:ext cx="420" cy="669"/>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6" name="Freeform 19"/>
              <p:cNvSpPr>
                <a:spLocks/>
              </p:cNvSpPr>
              <p:nvPr/>
            </p:nvSpPr>
            <p:spPr bwMode="auto">
              <a:xfrm>
                <a:off x="2499" y="1551"/>
                <a:ext cx="347"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7" name="Freeform 20"/>
              <p:cNvSpPr>
                <a:spLocks/>
              </p:cNvSpPr>
              <p:nvPr/>
            </p:nvSpPr>
            <p:spPr bwMode="auto">
              <a:xfrm>
                <a:off x="2879" y="1821"/>
                <a:ext cx="68"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8" name="Freeform 21"/>
              <p:cNvSpPr>
                <a:spLocks/>
              </p:cNvSpPr>
              <p:nvPr/>
            </p:nvSpPr>
            <p:spPr bwMode="auto">
              <a:xfrm>
                <a:off x="2857" y="1782"/>
                <a:ext cx="40"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59" name="Freeform 22"/>
              <p:cNvSpPr>
                <a:spLocks/>
              </p:cNvSpPr>
              <p:nvPr/>
            </p:nvSpPr>
            <p:spPr bwMode="auto">
              <a:xfrm>
                <a:off x="2666" y="1962"/>
                <a:ext cx="80"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60" name="Freeform 23"/>
              <p:cNvSpPr>
                <a:spLocks/>
              </p:cNvSpPr>
              <p:nvPr/>
            </p:nvSpPr>
            <p:spPr bwMode="auto">
              <a:xfrm>
                <a:off x="2688" y="1990"/>
                <a:ext cx="85" cy="74"/>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61" name="Freeform 24"/>
              <p:cNvSpPr>
                <a:spLocks/>
              </p:cNvSpPr>
              <p:nvPr/>
            </p:nvSpPr>
            <p:spPr bwMode="auto">
              <a:xfrm>
                <a:off x="2626" y="2367"/>
                <a:ext cx="325" cy="573"/>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62" name="Freeform 25"/>
              <p:cNvSpPr>
                <a:spLocks/>
              </p:cNvSpPr>
              <p:nvPr/>
            </p:nvSpPr>
            <p:spPr bwMode="auto">
              <a:xfrm>
                <a:off x="2607" y="2860"/>
                <a:ext cx="366"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63" name="Freeform 26"/>
              <p:cNvSpPr>
                <a:spLocks/>
              </p:cNvSpPr>
              <p:nvPr/>
            </p:nvSpPr>
            <p:spPr bwMode="auto">
              <a:xfrm>
                <a:off x="2065" y="2761"/>
                <a:ext cx="693" cy="362"/>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grpSp>
      </p:grpSp>
      <p:sp>
        <p:nvSpPr>
          <p:cNvPr id="164" name="Text Box 27"/>
          <p:cNvSpPr txBox="1">
            <a:spLocks noChangeArrowheads="1"/>
          </p:cNvSpPr>
          <p:nvPr/>
        </p:nvSpPr>
        <p:spPr bwMode="auto">
          <a:xfrm>
            <a:off x="103188" y="1636693"/>
            <a:ext cx="407034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“There is a inverse (eg </a:t>
            </a:r>
            <a:r>
              <a:rPr kumimoji="0" lang="en-US" altLang="en-US" sz="2800" b="0" i="0" u="none" strike="noStrike" kern="1200" cap="none" spc="0" normalizeH="0" baseline="30000" noProof="0" dirty="0">
                <a:ln>
                  <a:noFill/>
                </a:ln>
                <a:solidFill>
                  <a:srgbClr val="FFFFFF"/>
                </a:solidFill>
                <a:effectLst/>
                <a:uLnTx/>
                <a:uFillTx/>
                <a:latin typeface="Times New Roman" pitchFamily="18" charset="0"/>
                <a:ea typeface="+mn-ea"/>
                <a:cs typeface="+mn-cs"/>
              </a:rPr>
              <a:t>1</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mn-cs"/>
              </a:rPr>
              <a:t>3</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for all reals.” </a:t>
            </a:r>
          </a:p>
        </p:txBody>
      </p:sp>
      <p:sp>
        <p:nvSpPr>
          <p:cNvPr id="166" name="Text Box 27"/>
          <p:cNvSpPr txBox="1">
            <a:spLocks noChangeArrowheads="1"/>
          </p:cNvSpPr>
          <p:nvPr/>
        </p:nvSpPr>
        <p:spPr bwMode="auto">
          <a:xfrm>
            <a:off x="152400" y="6019800"/>
            <a:ext cx="281519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“For each person,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there is God.”</a:t>
            </a:r>
          </a:p>
        </p:txBody>
      </p:sp>
      <p:cxnSp>
        <p:nvCxnSpPr>
          <p:cNvPr id="167" name="Straight Arrow Connector 166"/>
          <p:cNvCxnSpPr>
            <a:cxnSpLocks noChangeShapeType="1"/>
            <a:stCxn id="166" idx="3"/>
          </p:cNvCxnSpPr>
          <p:nvPr/>
        </p:nvCxnSpPr>
        <p:spPr bwMode="auto">
          <a:xfrm flipV="1">
            <a:off x="2967594" y="2429625"/>
            <a:ext cx="1455115" cy="4067229"/>
          </a:xfrm>
          <a:prstGeom prst="straightConnector1">
            <a:avLst/>
          </a:prstGeom>
          <a:noFill/>
          <a:ln w="38100" algn="ctr">
            <a:solidFill>
              <a:srgbClr val="66FF33"/>
            </a:solidFill>
            <a:prstDash val="sysDash"/>
            <a:round/>
            <a:headEnd/>
            <a:tailEnd type="arrow" w="med" len="med"/>
          </a:ln>
          <a:extLst>
            <a:ext uri="{909E8E84-426E-40DD-AFC4-6F175D3DCCD1}">
              <a14:hiddenFill xmlns:a14="http://schemas.microsoft.com/office/drawing/2010/main">
                <a:noFill/>
              </a14:hiddenFill>
            </a:ext>
          </a:extLst>
        </p:spPr>
      </p:cxnSp>
      <p:grpSp>
        <p:nvGrpSpPr>
          <p:cNvPr id="168" name="Group 149">
            <a:extLst>
              <a:ext uri="{FF2B5EF4-FFF2-40B4-BE49-F238E27FC236}">
                <a16:creationId xmlns:a16="http://schemas.microsoft.com/office/drawing/2014/main" id="{49A2C1A8-33D0-446E-BA7F-7E214683728F}"/>
              </a:ext>
            </a:extLst>
          </p:cNvPr>
          <p:cNvGrpSpPr>
            <a:grpSpLocks/>
          </p:cNvGrpSpPr>
          <p:nvPr/>
        </p:nvGrpSpPr>
        <p:grpSpPr bwMode="auto">
          <a:xfrm>
            <a:off x="4344987" y="762000"/>
            <a:ext cx="3351213" cy="5715000"/>
            <a:chOff x="5852160" y="762000"/>
            <a:chExt cx="3351108" cy="5715000"/>
          </a:xfrm>
        </p:grpSpPr>
        <p:grpSp>
          <p:nvGrpSpPr>
            <p:cNvPr id="169" name="Group 144">
              <a:extLst>
                <a:ext uri="{FF2B5EF4-FFF2-40B4-BE49-F238E27FC236}">
                  <a16:creationId xmlns:a16="http://schemas.microsoft.com/office/drawing/2014/main" id="{997C5FD0-1F46-4CA5-A973-1D33E4BE0C20}"/>
                </a:ext>
              </a:extLst>
            </p:cNvPr>
            <p:cNvGrpSpPr>
              <a:grpSpLocks/>
            </p:cNvGrpSpPr>
            <p:nvPr/>
          </p:nvGrpSpPr>
          <p:grpSpPr bwMode="auto">
            <a:xfrm>
              <a:off x="5943600" y="762000"/>
              <a:ext cx="3259668" cy="1524000"/>
              <a:chOff x="5943600" y="762000"/>
              <a:chExt cx="3259668" cy="1524000"/>
            </a:xfrm>
          </p:grpSpPr>
          <p:pic>
            <p:nvPicPr>
              <p:cNvPr id="223" name="Picture 29">
                <a:extLst>
                  <a:ext uri="{FF2B5EF4-FFF2-40B4-BE49-F238E27FC236}">
                    <a16:creationId xmlns:a16="http://schemas.microsoft.com/office/drawing/2014/main" id="{964D26C1-E488-4FE8-8220-0B5B99F0036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43600" y="786652"/>
                <a:ext cx="840000"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4" name="Group 29">
                <a:extLst>
                  <a:ext uri="{FF2B5EF4-FFF2-40B4-BE49-F238E27FC236}">
                    <a16:creationId xmlns:a16="http://schemas.microsoft.com/office/drawing/2014/main" id="{4FE33D11-2E8F-4D26-BEFF-0A785809A713}"/>
                  </a:ext>
                </a:extLst>
              </p:cNvPr>
              <p:cNvGrpSpPr>
                <a:grpSpLocks/>
              </p:cNvGrpSpPr>
              <p:nvPr/>
            </p:nvGrpSpPr>
            <p:grpSpPr bwMode="auto">
              <a:xfrm>
                <a:off x="7086599" y="762000"/>
                <a:ext cx="2116669" cy="1524000"/>
                <a:chOff x="3216" y="1680"/>
                <a:chExt cx="2544" cy="2020"/>
              </a:xfrm>
            </p:grpSpPr>
            <p:sp>
              <p:nvSpPr>
                <p:cNvPr id="225" name="Rectangle 30">
                  <a:extLst>
                    <a:ext uri="{FF2B5EF4-FFF2-40B4-BE49-F238E27FC236}">
                      <a16:creationId xmlns:a16="http://schemas.microsoft.com/office/drawing/2014/main" id="{E088E3EC-FCCE-4DD3-BDD0-B3728517756F}"/>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6" name="Rectangle 31">
                  <a:extLst>
                    <a:ext uri="{FF2B5EF4-FFF2-40B4-BE49-F238E27FC236}">
                      <a16:creationId xmlns:a16="http://schemas.microsoft.com/office/drawing/2014/main" id="{404D3E19-09C0-4939-9B48-D192B7D19467}"/>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7" name="Rectangle 32">
                  <a:extLst>
                    <a:ext uri="{FF2B5EF4-FFF2-40B4-BE49-F238E27FC236}">
                      <a16:creationId xmlns:a16="http://schemas.microsoft.com/office/drawing/2014/main" id="{F65F26D6-B856-49AC-BEB1-F4F1AD14451A}"/>
                    </a:ext>
                  </a:extLst>
                </p:cNvPr>
                <p:cNvSpPr>
                  <a:spLocks noChangeArrowheads="1"/>
                </p:cNvSpPr>
                <p:nvPr/>
              </p:nvSpPr>
              <p:spPr bwMode="auto">
                <a:xfrm>
                  <a:off x="4416" y="2630"/>
                  <a:ext cx="1088"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8" name="Rectangle 33">
                  <a:extLst>
                    <a:ext uri="{FF2B5EF4-FFF2-40B4-BE49-F238E27FC236}">
                      <a16:creationId xmlns:a16="http://schemas.microsoft.com/office/drawing/2014/main" id="{0C0AD463-1EDB-4CA1-8EB8-94EABDA0A995}"/>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9" name="Rectangle 34">
                  <a:extLst>
                    <a:ext uri="{FF2B5EF4-FFF2-40B4-BE49-F238E27FC236}">
                      <a16:creationId xmlns:a16="http://schemas.microsoft.com/office/drawing/2014/main" id="{965D9F7F-31F5-4465-BF95-EC4C5832C185}"/>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0" name="Rectangle 35">
                  <a:extLst>
                    <a:ext uri="{FF2B5EF4-FFF2-40B4-BE49-F238E27FC236}">
                      <a16:creationId xmlns:a16="http://schemas.microsoft.com/office/drawing/2014/main" id="{C8B4FD50-0759-48E8-82CB-889A17A7866C}"/>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1" name="Rectangle 36">
                  <a:extLst>
                    <a:ext uri="{FF2B5EF4-FFF2-40B4-BE49-F238E27FC236}">
                      <a16:creationId xmlns:a16="http://schemas.microsoft.com/office/drawing/2014/main" id="{D9A3DA26-12FE-4708-ACCE-D512DBA8224A}"/>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2" name="Rectangle 37">
                  <a:extLst>
                    <a:ext uri="{FF2B5EF4-FFF2-40B4-BE49-F238E27FC236}">
                      <a16:creationId xmlns:a16="http://schemas.microsoft.com/office/drawing/2014/main" id="{23155D6E-A15A-4899-9409-9BA0CB513528}"/>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3" name="Freeform 38">
                  <a:extLst>
                    <a:ext uri="{FF2B5EF4-FFF2-40B4-BE49-F238E27FC236}">
                      <a16:creationId xmlns:a16="http://schemas.microsoft.com/office/drawing/2014/main" id="{E4C7EA6F-49B7-4CC0-A390-6C8AA63D962A}"/>
                    </a:ext>
                  </a:extLst>
                </p:cNvPr>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4" name="Line 39">
                  <a:extLst>
                    <a:ext uri="{FF2B5EF4-FFF2-40B4-BE49-F238E27FC236}">
                      <a16:creationId xmlns:a16="http://schemas.microsoft.com/office/drawing/2014/main" id="{AD845EB2-EF2B-4FE3-8090-037D6D203072}"/>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5" name="Freeform 40">
                  <a:extLst>
                    <a:ext uri="{FF2B5EF4-FFF2-40B4-BE49-F238E27FC236}">
                      <a16:creationId xmlns:a16="http://schemas.microsoft.com/office/drawing/2014/main" id="{1F6004E3-7495-47DA-B6C9-652CCDEA5651}"/>
                    </a:ext>
                  </a:extLst>
                </p:cNvPr>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6" name="Line 41">
                  <a:extLst>
                    <a:ext uri="{FF2B5EF4-FFF2-40B4-BE49-F238E27FC236}">
                      <a16:creationId xmlns:a16="http://schemas.microsoft.com/office/drawing/2014/main" id="{B98AE205-D9E4-495D-B462-8CAB87285EC6}"/>
                    </a:ext>
                  </a:extLst>
                </p:cNvPr>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237" name="Picture 43" descr="j0396724">
                  <a:extLst>
                    <a:ext uri="{FF2B5EF4-FFF2-40B4-BE49-F238E27FC236}">
                      <a16:creationId xmlns:a16="http://schemas.microsoft.com/office/drawing/2014/main" id="{08C666E1-3969-4D09-84F8-AF021BB4FDC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 name="Picture 44" descr="j0233040">
                  <a:extLst>
                    <a:ext uri="{FF2B5EF4-FFF2-40B4-BE49-F238E27FC236}">
                      <a16:creationId xmlns:a16="http://schemas.microsoft.com/office/drawing/2014/main" id="{64401914-5022-48B3-8364-A4A9CE53D21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 name="Picture 45" descr="j0334222">
                  <a:extLst>
                    <a:ext uri="{FF2B5EF4-FFF2-40B4-BE49-F238E27FC236}">
                      <a16:creationId xmlns:a16="http://schemas.microsoft.com/office/drawing/2014/main" id="{D66B3F56-4C08-4B12-9B28-4998250109C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0" name="Group 46">
                  <a:extLst>
                    <a:ext uri="{FF2B5EF4-FFF2-40B4-BE49-F238E27FC236}">
                      <a16:creationId xmlns:a16="http://schemas.microsoft.com/office/drawing/2014/main" id="{97DD8D6A-C0F8-4FE0-8D76-CB67388BAF85}"/>
                    </a:ext>
                  </a:extLst>
                </p:cNvPr>
                <p:cNvGrpSpPr>
                  <a:grpSpLocks/>
                </p:cNvGrpSpPr>
                <p:nvPr/>
              </p:nvGrpSpPr>
              <p:grpSpPr bwMode="auto">
                <a:xfrm>
                  <a:off x="3216" y="1728"/>
                  <a:ext cx="478" cy="1920"/>
                  <a:chOff x="3330" y="1728"/>
                  <a:chExt cx="478" cy="1920"/>
                </a:xfrm>
              </p:grpSpPr>
              <p:pic>
                <p:nvPicPr>
                  <p:cNvPr id="242" name="Picture 47" descr="j0232906">
                    <a:extLst>
                      <a:ext uri="{FF2B5EF4-FFF2-40B4-BE49-F238E27FC236}">
                        <a16:creationId xmlns:a16="http://schemas.microsoft.com/office/drawing/2014/main" id="{A490AEAF-2E23-4150-9373-6EF2243B8C65}"/>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 name="Picture 48" descr="j0232139">
                    <a:extLst>
                      <a:ext uri="{FF2B5EF4-FFF2-40B4-BE49-F238E27FC236}">
                        <a16:creationId xmlns:a16="http://schemas.microsoft.com/office/drawing/2014/main" id="{35B13915-441B-4433-9C8A-FEB0070AC86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 name="Picture 49" descr="j0397518">
                    <a:extLst>
                      <a:ext uri="{FF2B5EF4-FFF2-40B4-BE49-F238E27FC236}">
                        <a16:creationId xmlns:a16="http://schemas.microsoft.com/office/drawing/2014/main" id="{A5B2845E-3871-4DAD-A840-909995B969C1}"/>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 name="Picture 50" descr="j0334220">
                    <a:extLst>
                      <a:ext uri="{FF2B5EF4-FFF2-40B4-BE49-F238E27FC236}">
                        <a16:creationId xmlns:a16="http://schemas.microsoft.com/office/drawing/2014/main" id="{67B7970F-6B8A-4FA2-94C9-6F357382621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41" name="Picture 51">
                  <a:extLst>
                    <a:ext uri="{FF2B5EF4-FFF2-40B4-BE49-F238E27FC236}">
                      <a16:creationId xmlns:a16="http://schemas.microsoft.com/office/drawing/2014/main" id="{417DDA29-6EB3-425F-AB79-471804046AE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pSp>
        <p:grpSp>
          <p:nvGrpSpPr>
            <p:cNvPr id="170" name="Group 146">
              <a:extLst>
                <a:ext uri="{FF2B5EF4-FFF2-40B4-BE49-F238E27FC236}">
                  <a16:creationId xmlns:a16="http://schemas.microsoft.com/office/drawing/2014/main" id="{E4F54FCE-3500-4CF1-9E1F-744B9C21D2C8}"/>
                </a:ext>
              </a:extLst>
            </p:cNvPr>
            <p:cNvGrpSpPr>
              <a:grpSpLocks/>
            </p:cNvGrpSpPr>
            <p:nvPr/>
          </p:nvGrpSpPr>
          <p:grpSpPr bwMode="auto">
            <a:xfrm>
              <a:off x="5852160" y="4953000"/>
              <a:ext cx="3351108" cy="1524000"/>
              <a:chOff x="5852160" y="4953000"/>
              <a:chExt cx="3351108" cy="1524000"/>
            </a:xfrm>
          </p:grpSpPr>
          <p:grpSp>
            <p:nvGrpSpPr>
              <p:cNvPr id="200" name="Group 29">
                <a:extLst>
                  <a:ext uri="{FF2B5EF4-FFF2-40B4-BE49-F238E27FC236}">
                    <a16:creationId xmlns:a16="http://schemas.microsoft.com/office/drawing/2014/main" id="{7AB1D1BA-B509-415D-8461-C5C16E831627}"/>
                  </a:ext>
                </a:extLst>
              </p:cNvPr>
              <p:cNvGrpSpPr>
                <a:grpSpLocks/>
              </p:cNvGrpSpPr>
              <p:nvPr/>
            </p:nvGrpSpPr>
            <p:grpSpPr bwMode="auto">
              <a:xfrm>
                <a:off x="7086599" y="4953000"/>
                <a:ext cx="2116669" cy="1524000"/>
                <a:chOff x="3216" y="1680"/>
                <a:chExt cx="2544" cy="2020"/>
              </a:xfrm>
            </p:grpSpPr>
            <p:sp>
              <p:nvSpPr>
                <p:cNvPr id="202" name="Rectangle 30">
                  <a:extLst>
                    <a:ext uri="{FF2B5EF4-FFF2-40B4-BE49-F238E27FC236}">
                      <a16:creationId xmlns:a16="http://schemas.microsoft.com/office/drawing/2014/main" id="{30875DC4-62E6-41C0-B6E8-6995C9550B5B}"/>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3" name="Rectangle 31">
                  <a:extLst>
                    <a:ext uri="{FF2B5EF4-FFF2-40B4-BE49-F238E27FC236}">
                      <a16:creationId xmlns:a16="http://schemas.microsoft.com/office/drawing/2014/main" id="{BA24C7F6-0EFF-4EC7-A0C0-E4CE3F8D810F}"/>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4" name="Rectangle 32">
                  <a:extLst>
                    <a:ext uri="{FF2B5EF4-FFF2-40B4-BE49-F238E27FC236}">
                      <a16:creationId xmlns:a16="http://schemas.microsoft.com/office/drawing/2014/main" id="{CC7BCA55-187C-4F53-8306-E6CD2F72C106}"/>
                    </a:ext>
                  </a:extLst>
                </p:cNvPr>
                <p:cNvSpPr>
                  <a:spLocks noChangeArrowheads="1"/>
                </p:cNvSpPr>
                <p:nvPr/>
              </p:nvSpPr>
              <p:spPr bwMode="auto">
                <a:xfrm>
                  <a:off x="4416" y="2630"/>
                  <a:ext cx="108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5" name="Rectangle 33">
                  <a:extLst>
                    <a:ext uri="{FF2B5EF4-FFF2-40B4-BE49-F238E27FC236}">
                      <a16:creationId xmlns:a16="http://schemas.microsoft.com/office/drawing/2014/main" id="{ADC53FCF-22EB-46C7-AE0B-6A5CAB93A522}"/>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6" name="Rectangle 34">
                  <a:extLst>
                    <a:ext uri="{FF2B5EF4-FFF2-40B4-BE49-F238E27FC236}">
                      <a16:creationId xmlns:a16="http://schemas.microsoft.com/office/drawing/2014/main" id="{526BFE91-5E7F-4E9A-A37F-8506FBC48579}"/>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7" name="Rectangle 35">
                  <a:extLst>
                    <a:ext uri="{FF2B5EF4-FFF2-40B4-BE49-F238E27FC236}">
                      <a16:creationId xmlns:a16="http://schemas.microsoft.com/office/drawing/2014/main" id="{D6574252-6788-4E46-A785-3DB22201E6F4}"/>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8" name="Rectangle 36">
                  <a:extLst>
                    <a:ext uri="{FF2B5EF4-FFF2-40B4-BE49-F238E27FC236}">
                      <a16:creationId xmlns:a16="http://schemas.microsoft.com/office/drawing/2014/main" id="{8A9CC877-FE20-4C8A-9CA8-00707A3C92CF}"/>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9" name="Rectangle 37">
                  <a:extLst>
                    <a:ext uri="{FF2B5EF4-FFF2-40B4-BE49-F238E27FC236}">
                      <a16:creationId xmlns:a16="http://schemas.microsoft.com/office/drawing/2014/main" id="{CE81B4A4-C400-47FD-B259-8E18E416FF01}"/>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10" name="Freeform 38">
                  <a:extLst>
                    <a:ext uri="{FF2B5EF4-FFF2-40B4-BE49-F238E27FC236}">
                      <a16:creationId xmlns:a16="http://schemas.microsoft.com/office/drawing/2014/main" id="{13C03F4D-7EC7-49D0-8A80-49B3C5B4FB7D}"/>
                    </a:ext>
                  </a:extLst>
                </p:cNvPr>
                <p:cNvSpPr>
                  <a:spLocks/>
                </p:cNvSpPr>
                <p:nvPr/>
              </p:nvSpPr>
              <p:spPr bwMode="auto">
                <a:xfrm>
                  <a:off x="4176" y="1920"/>
                  <a:ext cx="490" cy="515"/>
                </a:xfrm>
                <a:custGeom>
                  <a:avLst/>
                  <a:gdLst>
                    <a:gd name="T0" fmla="*/ 0 w 490"/>
                    <a:gd name="T1" fmla="*/ 0 h 515"/>
                    <a:gd name="T2" fmla="*/ 490 w 490"/>
                    <a:gd name="T3" fmla="*/ 515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11" name="Line 39">
                  <a:extLst>
                    <a:ext uri="{FF2B5EF4-FFF2-40B4-BE49-F238E27FC236}">
                      <a16:creationId xmlns:a16="http://schemas.microsoft.com/office/drawing/2014/main" id="{CB733434-E23F-4B44-AF76-1F4CB2F075F6}"/>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12" name="Freeform 40">
                  <a:extLst>
                    <a:ext uri="{FF2B5EF4-FFF2-40B4-BE49-F238E27FC236}">
                      <a16:creationId xmlns:a16="http://schemas.microsoft.com/office/drawing/2014/main" id="{190512F0-6C65-42A6-B2BE-A7EA42281BDD}"/>
                    </a:ext>
                  </a:extLst>
                </p:cNvPr>
                <p:cNvSpPr>
                  <a:spLocks/>
                </p:cNvSpPr>
                <p:nvPr/>
              </p:nvSpPr>
              <p:spPr bwMode="auto">
                <a:xfrm>
                  <a:off x="4176" y="1961"/>
                  <a:ext cx="432" cy="967"/>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13" name="Line 42">
                  <a:extLst>
                    <a:ext uri="{FF2B5EF4-FFF2-40B4-BE49-F238E27FC236}">
                      <a16:creationId xmlns:a16="http://schemas.microsoft.com/office/drawing/2014/main" id="{0AC6A592-59E6-40CF-ADC2-9A3C81CEDE6D}"/>
                    </a:ext>
                  </a:extLst>
                </p:cNvPr>
                <p:cNvSpPr>
                  <a:spLocks noChangeShapeType="1"/>
                </p:cNvSpPr>
                <p:nvPr/>
              </p:nvSpPr>
              <p:spPr bwMode="auto">
                <a:xfrm>
                  <a:off x="4176" y="3504"/>
                  <a:ext cx="432"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214" name="Picture 43" descr="j0396724">
                  <a:extLst>
                    <a:ext uri="{FF2B5EF4-FFF2-40B4-BE49-F238E27FC236}">
                      <a16:creationId xmlns:a16="http://schemas.microsoft.com/office/drawing/2014/main" id="{D94B0138-70D7-4453-9760-EDE2458C679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 name="Picture 44" descr="j0233040">
                  <a:extLst>
                    <a:ext uri="{FF2B5EF4-FFF2-40B4-BE49-F238E27FC236}">
                      <a16:creationId xmlns:a16="http://schemas.microsoft.com/office/drawing/2014/main" id="{14448A14-F6A9-4145-AE97-BDE81027918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 name="Picture 45" descr="j0334222">
                  <a:extLst>
                    <a:ext uri="{FF2B5EF4-FFF2-40B4-BE49-F238E27FC236}">
                      <a16:creationId xmlns:a16="http://schemas.microsoft.com/office/drawing/2014/main" id="{7A03AD60-1FFB-4444-B8A6-C5029BB624E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7" name="Group 46">
                  <a:extLst>
                    <a:ext uri="{FF2B5EF4-FFF2-40B4-BE49-F238E27FC236}">
                      <a16:creationId xmlns:a16="http://schemas.microsoft.com/office/drawing/2014/main" id="{5BCE60B2-A916-4BFB-B843-4A74C2D17CCB}"/>
                    </a:ext>
                  </a:extLst>
                </p:cNvPr>
                <p:cNvGrpSpPr>
                  <a:grpSpLocks/>
                </p:cNvGrpSpPr>
                <p:nvPr/>
              </p:nvGrpSpPr>
              <p:grpSpPr bwMode="auto">
                <a:xfrm>
                  <a:off x="3216" y="1728"/>
                  <a:ext cx="478" cy="1920"/>
                  <a:chOff x="3330" y="1728"/>
                  <a:chExt cx="478" cy="1920"/>
                </a:xfrm>
              </p:grpSpPr>
              <p:pic>
                <p:nvPicPr>
                  <p:cNvPr id="219" name="Picture 47" descr="j0232906">
                    <a:extLst>
                      <a:ext uri="{FF2B5EF4-FFF2-40B4-BE49-F238E27FC236}">
                        <a16:creationId xmlns:a16="http://schemas.microsoft.com/office/drawing/2014/main" id="{E6B2B3F8-4791-4490-8701-312D21B590F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 name="Picture 48" descr="j0232139">
                    <a:extLst>
                      <a:ext uri="{FF2B5EF4-FFF2-40B4-BE49-F238E27FC236}">
                        <a16:creationId xmlns:a16="http://schemas.microsoft.com/office/drawing/2014/main" id="{8046674D-BBC6-4DC4-A6C2-A6762C4FF48C}"/>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 name="Picture 49" descr="j0397518">
                    <a:extLst>
                      <a:ext uri="{FF2B5EF4-FFF2-40B4-BE49-F238E27FC236}">
                        <a16:creationId xmlns:a16="http://schemas.microsoft.com/office/drawing/2014/main" id="{778D2F6B-633A-4EEB-800D-F27D30300A9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 name="Picture 50" descr="j0334220">
                    <a:extLst>
                      <a:ext uri="{FF2B5EF4-FFF2-40B4-BE49-F238E27FC236}">
                        <a16:creationId xmlns:a16="http://schemas.microsoft.com/office/drawing/2014/main" id="{69CDDED7-D599-47BF-8AC4-E3FAD44E17C2}"/>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8" name="Picture 51">
                  <a:extLst>
                    <a:ext uri="{FF2B5EF4-FFF2-40B4-BE49-F238E27FC236}">
                      <a16:creationId xmlns:a16="http://schemas.microsoft.com/office/drawing/2014/main" id="{4103F0A6-D2A3-4F20-8C54-46E2D0CB5B1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pic>
            <p:nvPicPr>
              <p:cNvPr id="201" name="Picture 2" descr="http://www.logoi.com/pastimages/img/marriage_4.jpg">
                <a:extLst>
                  <a:ext uri="{FF2B5EF4-FFF2-40B4-BE49-F238E27FC236}">
                    <a16:creationId xmlns:a16="http://schemas.microsoft.com/office/drawing/2014/main" id="{52BDE1AE-793C-4C65-8DAF-971E0AC94BF8}"/>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l="22707" t="3555" r="26637" b="34222"/>
              <a:stretch>
                <a:fillRect/>
              </a:stretch>
            </p:blipFill>
            <p:spPr bwMode="auto">
              <a:xfrm>
                <a:off x="5852160" y="5079124"/>
                <a:ext cx="1044000"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1" name="Group 145">
              <a:extLst>
                <a:ext uri="{FF2B5EF4-FFF2-40B4-BE49-F238E27FC236}">
                  <a16:creationId xmlns:a16="http://schemas.microsoft.com/office/drawing/2014/main" id="{C2088E8F-9F05-4076-BA81-5F08C395B597}"/>
                </a:ext>
              </a:extLst>
            </p:cNvPr>
            <p:cNvGrpSpPr>
              <a:grpSpLocks/>
            </p:cNvGrpSpPr>
            <p:nvPr/>
          </p:nvGrpSpPr>
          <p:grpSpPr bwMode="auto">
            <a:xfrm>
              <a:off x="6005779" y="2819399"/>
              <a:ext cx="3197489" cy="1524001"/>
              <a:chOff x="6005779" y="2819399"/>
              <a:chExt cx="3197489" cy="1524001"/>
            </a:xfrm>
          </p:grpSpPr>
          <p:pic>
            <p:nvPicPr>
              <p:cNvPr id="172" name="Picture 76">
                <a:extLst>
                  <a:ext uri="{FF2B5EF4-FFF2-40B4-BE49-F238E27FC236}">
                    <a16:creationId xmlns:a16="http://schemas.microsoft.com/office/drawing/2014/main" id="{11023578-C288-4137-92B6-511E25B1F85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l="23747" r="25418"/>
              <a:stretch>
                <a:fillRect/>
              </a:stretch>
            </p:blipFill>
            <p:spPr bwMode="auto">
              <a:xfrm flipH="1">
                <a:off x="6005779" y="2971800"/>
                <a:ext cx="928421"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nvGrpSpPr>
              <p:cNvPr id="173" name="Group 162">
                <a:extLst>
                  <a:ext uri="{FF2B5EF4-FFF2-40B4-BE49-F238E27FC236}">
                    <a16:creationId xmlns:a16="http://schemas.microsoft.com/office/drawing/2014/main" id="{30A97475-C5C5-47DD-B180-E0FA8B567ED7}"/>
                  </a:ext>
                </a:extLst>
              </p:cNvPr>
              <p:cNvGrpSpPr>
                <a:grpSpLocks/>
              </p:cNvGrpSpPr>
              <p:nvPr/>
            </p:nvGrpSpPr>
            <p:grpSpPr bwMode="auto">
              <a:xfrm>
                <a:off x="7086599" y="2819399"/>
                <a:ext cx="2116669" cy="1524001"/>
                <a:chOff x="3962400" y="914400"/>
                <a:chExt cx="2209800" cy="1828801"/>
              </a:xfrm>
            </p:grpSpPr>
            <p:sp>
              <p:nvSpPr>
                <p:cNvPr id="174" name="Rectangle 30">
                  <a:extLst>
                    <a:ext uri="{FF2B5EF4-FFF2-40B4-BE49-F238E27FC236}">
                      <a16:creationId xmlns:a16="http://schemas.microsoft.com/office/drawing/2014/main" id="{A81DEDCC-E241-4C7B-A63B-575346D222C5}"/>
                    </a:ext>
                  </a:extLst>
                </p:cNvPr>
                <p:cNvSpPr>
                  <a:spLocks noChangeArrowheads="1"/>
                </p:cNvSpPr>
                <p:nvPr/>
              </p:nvSpPr>
              <p:spPr bwMode="auto">
                <a:xfrm>
                  <a:off x="5004758" y="2313161"/>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5" name="Rectangle 31">
                  <a:extLst>
                    <a:ext uri="{FF2B5EF4-FFF2-40B4-BE49-F238E27FC236}">
                      <a16:creationId xmlns:a16="http://schemas.microsoft.com/office/drawing/2014/main" id="{8A0EAFBB-D5CD-4FBD-A1D9-BD485FC6D9A0}"/>
                    </a:ext>
                  </a:extLst>
                </p:cNvPr>
                <p:cNvSpPr>
                  <a:spLocks noChangeArrowheads="1"/>
                </p:cNvSpPr>
                <p:nvPr/>
              </p:nvSpPr>
              <p:spPr bwMode="auto">
                <a:xfrm>
                  <a:off x="4170872" y="2313161"/>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6" name="Rectangle 32">
                  <a:extLst>
                    <a:ext uri="{FF2B5EF4-FFF2-40B4-BE49-F238E27FC236}">
                      <a16:creationId xmlns:a16="http://schemas.microsoft.com/office/drawing/2014/main" id="{AB9574F7-6801-4009-AAA3-86330F770E4F}"/>
                    </a:ext>
                  </a:extLst>
                </p:cNvPr>
                <p:cNvSpPr>
                  <a:spLocks noChangeArrowheads="1"/>
                </p:cNvSpPr>
                <p:nvPr/>
              </p:nvSpPr>
              <p:spPr bwMode="auto">
                <a:xfrm>
                  <a:off x="5004757" y="1774480"/>
                  <a:ext cx="971836"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7" name="Rectangle 33">
                  <a:extLst>
                    <a:ext uri="{FF2B5EF4-FFF2-40B4-BE49-F238E27FC236}">
                      <a16:creationId xmlns:a16="http://schemas.microsoft.com/office/drawing/2014/main" id="{93C8550F-0F6B-4D47-BE30-DF762C12CC65}"/>
                    </a:ext>
                  </a:extLst>
                </p:cNvPr>
                <p:cNvSpPr>
                  <a:spLocks noChangeArrowheads="1"/>
                </p:cNvSpPr>
                <p:nvPr/>
              </p:nvSpPr>
              <p:spPr bwMode="auto">
                <a:xfrm>
                  <a:off x="4170872" y="1774480"/>
                  <a:ext cx="833887"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8" name="Rectangle 34">
                  <a:extLst>
                    <a:ext uri="{FF2B5EF4-FFF2-40B4-BE49-F238E27FC236}">
                      <a16:creationId xmlns:a16="http://schemas.microsoft.com/office/drawing/2014/main" id="{2BEC9510-4DD4-4DDC-B5E4-902DF48905C8}"/>
                    </a:ext>
                  </a:extLst>
                </p:cNvPr>
                <p:cNvSpPr>
                  <a:spLocks noChangeArrowheads="1"/>
                </p:cNvSpPr>
                <p:nvPr/>
              </p:nvSpPr>
              <p:spPr bwMode="auto">
                <a:xfrm>
                  <a:off x="5004758" y="134444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9" name="Rectangle 35">
                  <a:extLst>
                    <a:ext uri="{FF2B5EF4-FFF2-40B4-BE49-F238E27FC236}">
                      <a16:creationId xmlns:a16="http://schemas.microsoft.com/office/drawing/2014/main" id="{3C562B13-0B1C-476B-8A89-353E208B691A}"/>
                    </a:ext>
                  </a:extLst>
                </p:cNvPr>
                <p:cNvSpPr>
                  <a:spLocks noChangeArrowheads="1"/>
                </p:cNvSpPr>
                <p:nvPr/>
              </p:nvSpPr>
              <p:spPr bwMode="auto">
                <a:xfrm>
                  <a:off x="4170872" y="134444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0" name="Rectangle 36">
                  <a:extLst>
                    <a:ext uri="{FF2B5EF4-FFF2-40B4-BE49-F238E27FC236}">
                      <a16:creationId xmlns:a16="http://schemas.microsoft.com/office/drawing/2014/main" id="{973E21CF-521F-4204-8C40-D9938019C696}"/>
                    </a:ext>
                  </a:extLst>
                </p:cNvPr>
                <p:cNvSpPr>
                  <a:spLocks noChangeArrowheads="1"/>
                </p:cNvSpPr>
                <p:nvPr/>
              </p:nvSpPr>
              <p:spPr bwMode="auto">
                <a:xfrm>
                  <a:off x="5004758" y="91440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1" name="Rectangle 37">
                  <a:extLst>
                    <a:ext uri="{FF2B5EF4-FFF2-40B4-BE49-F238E27FC236}">
                      <a16:creationId xmlns:a16="http://schemas.microsoft.com/office/drawing/2014/main" id="{11AF7D61-EE25-4D6B-8A36-C95EC2FAC374}"/>
                    </a:ext>
                  </a:extLst>
                </p:cNvPr>
                <p:cNvSpPr>
                  <a:spLocks noChangeArrowheads="1"/>
                </p:cNvSpPr>
                <p:nvPr/>
              </p:nvSpPr>
              <p:spPr bwMode="auto">
                <a:xfrm>
                  <a:off x="4170872" y="91440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2" name="Freeform 38">
                  <a:extLst>
                    <a:ext uri="{FF2B5EF4-FFF2-40B4-BE49-F238E27FC236}">
                      <a16:creationId xmlns:a16="http://schemas.microsoft.com/office/drawing/2014/main" id="{070730E4-5104-4E36-9708-5E42615DDF4E}"/>
                    </a:ext>
                  </a:extLst>
                </p:cNvPr>
                <p:cNvSpPr>
                  <a:spLocks/>
                </p:cNvSpPr>
                <p:nvPr/>
              </p:nvSpPr>
              <p:spPr bwMode="auto">
                <a:xfrm>
                  <a:off x="4796287" y="1131683"/>
                  <a:ext cx="425630" cy="466254"/>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3" name="Line 39">
                  <a:extLst>
                    <a:ext uri="{FF2B5EF4-FFF2-40B4-BE49-F238E27FC236}">
                      <a16:creationId xmlns:a16="http://schemas.microsoft.com/office/drawing/2014/main" id="{E8559DDC-C805-4A63-8B95-B3A919CA8A63}"/>
                    </a:ext>
                  </a:extLst>
                </p:cNvPr>
                <p:cNvSpPr>
                  <a:spLocks noChangeShapeType="1"/>
                </p:cNvSpPr>
                <p:nvPr/>
              </p:nvSpPr>
              <p:spPr bwMode="auto">
                <a:xfrm>
                  <a:off x="4754592" y="1566250"/>
                  <a:ext cx="333555" cy="47802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4" name="Freeform 40">
                  <a:extLst>
                    <a:ext uri="{FF2B5EF4-FFF2-40B4-BE49-F238E27FC236}">
                      <a16:creationId xmlns:a16="http://schemas.microsoft.com/office/drawing/2014/main" id="{C5D178B3-0234-4BE0-8317-D44E9C43974A}"/>
                    </a:ext>
                  </a:extLst>
                </p:cNvPr>
                <p:cNvSpPr>
                  <a:spLocks/>
                </p:cNvSpPr>
                <p:nvPr/>
              </p:nvSpPr>
              <p:spPr bwMode="auto">
                <a:xfrm>
                  <a:off x="4796287" y="1168803"/>
                  <a:ext cx="375249" cy="875471"/>
                </a:xfrm>
                <a:custGeom>
                  <a:avLst/>
                  <a:gdLst>
                    <a:gd name="T0" fmla="*/ 0 w 432"/>
                    <a:gd name="T1" fmla="*/ 2147483647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5" name="Line 42">
                  <a:extLst>
                    <a:ext uri="{FF2B5EF4-FFF2-40B4-BE49-F238E27FC236}">
                      <a16:creationId xmlns:a16="http://schemas.microsoft.com/office/drawing/2014/main" id="{89BF2129-3D8F-4A46-A36B-990509502445}"/>
                    </a:ext>
                  </a:extLst>
                </p:cNvPr>
                <p:cNvSpPr>
                  <a:spLocks noChangeShapeType="1"/>
                </p:cNvSpPr>
                <p:nvPr/>
              </p:nvSpPr>
              <p:spPr bwMode="auto">
                <a:xfrm>
                  <a:off x="4796287" y="2565753"/>
                  <a:ext cx="375249"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86" name="Picture 43" descr="j0396724">
                  <a:extLst>
                    <a:ext uri="{FF2B5EF4-FFF2-40B4-BE49-F238E27FC236}">
                      <a16:creationId xmlns:a16="http://schemas.microsoft.com/office/drawing/2014/main" id="{5A65EB7E-279F-46B0-88DC-9FF2BD183A4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76104" y="2261556"/>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44" descr="j0233040">
                  <a:extLst>
                    <a:ext uri="{FF2B5EF4-FFF2-40B4-BE49-F238E27FC236}">
                      <a16:creationId xmlns:a16="http://schemas.microsoft.com/office/drawing/2014/main" id="{DA0DD8D3-F6A8-4E06-B136-24E9249E422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29198"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 name="Picture 45" descr="j0334222">
                  <a:extLst>
                    <a:ext uri="{FF2B5EF4-FFF2-40B4-BE49-F238E27FC236}">
                      <a16:creationId xmlns:a16="http://schemas.microsoft.com/office/drawing/2014/main" id="{4E0C80D9-E4E5-4CF6-AFB0-EE2C95A5323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87503" y="1348967"/>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9" name="Group 46">
                  <a:extLst>
                    <a:ext uri="{FF2B5EF4-FFF2-40B4-BE49-F238E27FC236}">
                      <a16:creationId xmlns:a16="http://schemas.microsoft.com/office/drawing/2014/main" id="{BC4E0FC6-6FA1-48B6-963C-FF49B9E55E1C}"/>
                    </a:ext>
                  </a:extLst>
                </p:cNvPr>
                <p:cNvGrpSpPr>
                  <a:grpSpLocks/>
                </p:cNvGrpSpPr>
                <p:nvPr/>
              </p:nvGrpSpPr>
              <p:grpSpPr bwMode="auto">
                <a:xfrm>
                  <a:off x="3962400" y="957857"/>
                  <a:ext cx="415206" cy="1738266"/>
                  <a:chOff x="3330" y="1728"/>
                  <a:chExt cx="478" cy="1920"/>
                </a:xfrm>
              </p:grpSpPr>
              <p:pic>
                <p:nvPicPr>
                  <p:cNvPr id="196" name="Picture 47" descr="j0232906">
                    <a:extLst>
                      <a:ext uri="{FF2B5EF4-FFF2-40B4-BE49-F238E27FC236}">
                        <a16:creationId xmlns:a16="http://schemas.microsoft.com/office/drawing/2014/main" id="{7AD06A36-B53B-4AEC-AB4F-D46966FEA035}"/>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7" name="Picture 48" descr="j0232139">
                    <a:extLst>
                      <a:ext uri="{FF2B5EF4-FFF2-40B4-BE49-F238E27FC236}">
                        <a16:creationId xmlns:a16="http://schemas.microsoft.com/office/drawing/2014/main" id="{0592AEC5-E867-42AF-9609-BB820533F6D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 name="Picture 49" descr="j0397518">
                    <a:extLst>
                      <a:ext uri="{FF2B5EF4-FFF2-40B4-BE49-F238E27FC236}">
                        <a16:creationId xmlns:a16="http://schemas.microsoft.com/office/drawing/2014/main" id="{115EC463-BDF9-4F58-B905-A4D516FE14F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 name="Picture 50" descr="j0334220">
                    <a:extLst>
                      <a:ext uri="{FF2B5EF4-FFF2-40B4-BE49-F238E27FC236}">
                        <a16:creationId xmlns:a16="http://schemas.microsoft.com/office/drawing/2014/main" id="{861B3A85-3F37-4CDA-85FD-5863EB17FC4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90" name="Picture 51">
                  <a:extLst>
                    <a:ext uri="{FF2B5EF4-FFF2-40B4-BE49-F238E27FC236}">
                      <a16:creationId xmlns:a16="http://schemas.microsoft.com/office/drawing/2014/main" id="{FE4FB442-A9D7-4D95-90F0-01527A83718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769155" y="1826990"/>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91" name="Line 42">
                  <a:extLst>
                    <a:ext uri="{FF2B5EF4-FFF2-40B4-BE49-F238E27FC236}">
                      <a16:creationId xmlns:a16="http://schemas.microsoft.com/office/drawing/2014/main" id="{74D6E3A1-8B0C-4A87-B73E-2182D22DC455}"/>
                    </a:ext>
                  </a:extLst>
                </p:cNvPr>
                <p:cNvSpPr>
                  <a:spLocks noChangeShapeType="1"/>
                </p:cNvSpPr>
                <p:nvPr/>
              </p:nvSpPr>
              <p:spPr bwMode="auto">
                <a:xfrm flipV="1">
                  <a:off x="4813659" y="2133902"/>
                  <a:ext cx="290992" cy="43004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2" name="Line 42">
                  <a:extLst>
                    <a:ext uri="{FF2B5EF4-FFF2-40B4-BE49-F238E27FC236}">
                      <a16:creationId xmlns:a16="http://schemas.microsoft.com/office/drawing/2014/main" id="{385C9448-612C-4FD3-BC15-29A24427D023}"/>
                    </a:ext>
                  </a:extLst>
                </p:cNvPr>
                <p:cNvSpPr>
                  <a:spLocks noChangeShapeType="1"/>
                </p:cNvSpPr>
                <p:nvPr/>
              </p:nvSpPr>
              <p:spPr bwMode="auto">
                <a:xfrm flipV="1">
                  <a:off x="4809316" y="1676702"/>
                  <a:ext cx="371775" cy="87366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3" name="Line 42">
                  <a:extLst>
                    <a:ext uri="{FF2B5EF4-FFF2-40B4-BE49-F238E27FC236}">
                      <a16:creationId xmlns:a16="http://schemas.microsoft.com/office/drawing/2014/main" id="{E22402D9-D7F4-45D4-A5EC-0AB82AD00928}"/>
                    </a:ext>
                  </a:extLst>
                </p:cNvPr>
                <p:cNvSpPr>
                  <a:spLocks noChangeShapeType="1"/>
                </p:cNvSpPr>
                <p:nvPr/>
              </p:nvSpPr>
              <p:spPr bwMode="auto">
                <a:xfrm>
                  <a:off x="4782389" y="1573493"/>
                  <a:ext cx="375249"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4" name="Line 42">
                  <a:extLst>
                    <a:ext uri="{FF2B5EF4-FFF2-40B4-BE49-F238E27FC236}">
                      <a16:creationId xmlns:a16="http://schemas.microsoft.com/office/drawing/2014/main" id="{F39F12DB-82BB-410C-A2B1-427EF1A945C5}"/>
                    </a:ext>
                  </a:extLst>
                </p:cNvPr>
                <p:cNvSpPr>
                  <a:spLocks noChangeShapeType="1"/>
                </p:cNvSpPr>
                <p:nvPr/>
              </p:nvSpPr>
              <p:spPr bwMode="auto">
                <a:xfrm>
                  <a:off x="4733745" y="2048800"/>
                  <a:ext cx="375249"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5" name="Freeform 38">
                  <a:extLst>
                    <a:ext uri="{FF2B5EF4-FFF2-40B4-BE49-F238E27FC236}">
                      <a16:creationId xmlns:a16="http://schemas.microsoft.com/office/drawing/2014/main" id="{69E319F5-9857-416F-A476-0BA90DE59D2E}"/>
                    </a:ext>
                  </a:extLst>
                </p:cNvPr>
                <p:cNvSpPr>
                  <a:spLocks/>
                </p:cNvSpPr>
                <p:nvPr/>
              </p:nvSpPr>
              <p:spPr bwMode="auto">
                <a:xfrm>
                  <a:off x="4796167" y="1111625"/>
                  <a:ext cx="309233" cy="926170"/>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grpSp>
      <p:sp>
        <p:nvSpPr>
          <p:cNvPr id="246" name="Rectangle 3">
            <a:extLst>
              <a:ext uri="{FF2B5EF4-FFF2-40B4-BE49-F238E27FC236}">
                <a16:creationId xmlns:a16="http://schemas.microsoft.com/office/drawing/2014/main" id="{FED7FD3B-0F24-4895-9B19-2BAF76A93612}"/>
              </a:ext>
            </a:extLst>
          </p:cNvPr>
          <p:cNvSpPr txBox="1">
            <a:spLocks noChangeArrowheads="1"/>
          </p:cNvSpPr>
          <p:nvPr/>
        </p:nvSpPr>
        <p:spPr bwMode="auto">
          <a:xfrm>
            <a:off x="3973830" y="2057400"/>
            <a:ext cx="1981200" cy="457200"/>
          </a:xfrm>
          <a:prstGeom prst="rect">
            <a:avLst/>
          </a:prstGeom>
          <a:noFill/>
          <a:ln w="9525">
            <a:noFill/>
            <a:miter lim="800000"/>
            <a:headEnd/>
            <a:tailEnd/>
          </a:ln>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One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cxnSp>
        <p:nvCxnSpPr>
          <p:cNvPr id="165" name="Straight Arrow Connector 164"/>
          <p:cNvCxnSpPr>
            <a:cxnSpLocks noChangeShapeType="1"/>
          </p:cNvCxnSpPr>
          <p:nvPr/>
        </p:nvCxnSpPr>
        <p:spPr bwMode="auto">
          <a:xfrm>
            <a:off x="3112865" y="2240911"/>
            <a:ext cx="1382783" cy="3087430"/>
          </a:xfrm>
          <a:prstGeom prst="straightConnector1">
            <a:avLst/>
          </a:prstGeom>
          <a:noFill/>
          <a:ln w="38100" algn="ctr">
            <a:solidFill>
              <a:srgbClr val="66FF33"/>
            </a:solidFill>
            <a:prstDash val="sysDash"/>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482795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500" fill="hold"/>
                                        <p:tgtEl>
                                          <p:spTgt spid="139"/>
                                        </p:tgtEl>
                                        <p:attrNameLst>
                                          <p:attrName>ppt_x</p:attrName>
                                        </p:attrNameLst>
                                      </p:cBhvr>
                                      <p:tavLst>
                                        <p:tav tm="0">
                                          <p:val>
                                            <p:strVal val="0-#ppt_w/2"/>
                                          </p:val>
                                        </p:tav>
                                        <p:tav tm="100000">
                                          <p:val>
                                            <p:strVal val="#ppt_x"/>
                                          </p:val>
                                        </p:tav>
                                      </p:tavLst>
                                    </p:anim>
                                    <p:anim calcmode="lin" valueType="num">
                                      <p:cBhvr additive="base">
                                        <p:cTn id="8" dur="500" fill="hold"/>
                                        <p:tgtEl>
                                          <p:spTgt spid="13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41"/>
                                        </p:tgtEl>
                                        <p:attrNameLst>
                                          <p:attrName>style.visibility</p:attrName>
                                        </p:attrNameLst>
                                      </p:cBhvr>
                                      <p:to>
                                        <p:strVal val="visible"/>
                                      </p:to>
                                    </p:set>
                                    <p:anim calcmode="lin" valueType="num">
                                      <p:cBhvr additive="base">
                                        <p:cTn id="11" dur="500" fill="hold"/>
                                        <p:tgtEl>
                                          <p:spTgt spid="141"/>
                                        </p:tgtEl>
                                        <p:attrNameLst>
                                          <p:attrName>ppt_x</p:attrName>
                                        </p:attrNameLst>
                                      </p:cBhvr>
                                      <p:tavLst>
                                        <p:tav tm="0">
                                          <p:val>
                                            <p:strVal val="0-#ppt_w/2"/>
                                          </p:val>
                                        </p:tav>
                                        <p:tav tm="100000">
                                          <p:val>
                                            <p:strVal val="#ppt_x"/>
                                          </p:val>
                                        </p:tav>
                                      </p:tavLst>
                                    </p:anim>
                                    <p:anim calcmode="lin" valueType="num">
                                      <p:cBhvr additive="base">
                                        <p:cTn id="12" dur="500" fill="hold"/>
                                        <p:tgtEl>
                                          <p:spTgt spid="14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40"/>
                                        </p:tgtEl>
                                        <p:attrNameLst>
                                          <p:attrName>style.visibility</p:attrName>
                                        </p:attrNameLst>
                                      </p:cBhvr>
                                      <p:to>
                                        <p:strVal val="visible"/>
                                      </p:to>
                                    </p:set>
                                    <p:anim calcmode="lin" valueType="num">
                                      <p:cBhvr additive="base">
                                        <p:cTn id="17" dur="500" fill="hold"/>
                                        <p:tgtEl>
                                          <p:spTgt spid="140"/>
                                        </p:tgtEl>
                                        <p:attrNameLst>
                                          <p:attrName>ppt_x</p:attrName>
                                        </p:attrNameLst>
                                      </p:cBhvr>
                                      <p:tavLst>
                                        <p:tav tm="0">
                                          <p:val>
                                            <p:strVal val="0-#ppt_w/2"/>
                                          </p:val>
                                        </p:tav>
                                        <p:tav tm="100000">
                                          <p:val>
                                            <p:strVal val="#ppt_x"/>
                                          </p:val>
                                        </p:tav>
                                      </p:tavLst>
                                    </p:anim>
                                    <p:anim calcmode="lin" valueType="num">
                                      <p:cBhvr additive="base">
                                        <p:cTn id="18" dur="500" fill="hold"/>
                                        <p:tgtEl>
                                          <p:spTgt spid="14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42"/>
                                        </p:tgtEl>
                                        <p:attrNameLst>
                                          <p:attrName>style.visibility</p:attrName>
                                        </p:attrNameLst>
                                      </p:cBhvr>
                                      <p:to>
                                        <p:strVal val="visible"/>
                                      </p:to>
                                    </p:set>
                                    <p:anim calcmode="lin" valueType="num">
                                      <p:cBhvr additive="base">
                                        <p:cTn id="21" dur="500" fill="hold"/>
                                        <p:tgtEl>
                                          <p:spTgt spid="142"/>
                                        </p:tgtEl>
                                        <p:attrNameLst>
                                          <p:attrName>ppt_x</p:attrName>
                                        </p:attrNameLst>
                                      </p:cBhvr>
                                      <p:tavLst>
                                        <p:tav tm="0">
                                          <p:val>
                                            <p:strVal val="0-#ppt_w/2"/>
                                          </p:val>
                                        </p:tav>
                                        <p:tav tm="100000">
                                          <p:val>
                                            <p:strVal val="#ppt_x"/>
                                          </p:val>
                                        </p:tav>
                                      </p:tavLst>
                                    </p:anim>
                                    <p:anim calcmode="lin" valueType="num">
                                      <p:cBhvr additive="base">
                                        <p:cTn id="22" dur="500" fill="hold"/>
                                        <p:tgtEl>
                                          <p:spTgt spid="14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9" fill="hold" grpId="0" nodeType="clickEffect">
                                  <p:stCondLst>
                                    <p:cond delay="0"/>
                                  </p:stCondLst>
                                  <p:childTnLst>
                                    <p:set>
                                      <p:cBhvr>
                                        <p:cTn id="26" dur="1" fill="hold">
                                          <p:stCondLst>
                                            <p:cond delay="0"/>
                                          </p:stCondLst>
                                        </p:cTn>
                                        <p:tgtEl>
                                          <p:spTgt spid="164"/>
                                        </p:tgtEl>
                                        <p:attrNameLst>
                                          <p:attrName>style.visibility</p:attrName>
                                        </p:attrNameLst>
                                      </p:cBhvr>
                                      <p:to>
                                        <p:strVal val="visible"/>
                                      </p:to>
                                    </p:set>
                                    <p:anim calcmode="lin" valueType="num">
                                      <p:cBhvr additive="base">
                                        <p:cTn id="27" dur="500" fill="hold"/>
                                        <p:tgtEl>
                                          <p:spTgt spid="164"/>
                                        </p:tgtEl>
                                        <p:attrNameLst>
                                          <p:attrName>ppt_x</p:attrName>
                                        </p:attrNameLst>
                                      </p:cBhvr>
                                      <p:tavLst>
                                        <p:tav tm="0">
                                          <p:val>
                                            <p:strVal val="0-#ppt_w/2"/>
                                          </p:val>
                                        </p:tav>
                                        <p:tav tm="100000">
                                          <p:val>
                                            <p:strVal val="#ppt_x"/>
                                          </p:val>
                                        </p:tav>
                                      </p:tavLst>
                                    </p:anim>
                                    <p:anim calcmode="lin" valueType="num">
                                      <p:cBhvr additive="base">
                                        <p:cTn id="28" dur="500" fill="hold"/>
                                        <p:tgtEl>
                                          <p:spTgt spid="164"/>
                                        </p:tgtEl>
                                        <p:attrNameLst>
                                          <p:attrName>ppt_y</p:attrName>
                                        </p:attrNameLst>
                                      </p:cBhvr>
                                      <p:tavLst>
                                        <p:tav tm="0">
                                          <p:val>
                                            <p:strVal val="0-#ppt_h/2"/>
                                          </p:val>
                                        </p:tav>
                                        <p:tav tm="100000">
                                          <p:val>
                                            <p:strVal val="#ppt_y"/>
                                          </p:val>
                                        </p:tav>
                                      </p:tavLst>
                                    </p:anim>
                                  </p:childTnLst>
                                </p:cTn>
                              </p:par>
                              <p:par>
                                <p:cTn id="29" presetID="2" presetClass="entr" presetSubtype="9" fill="hold" nodeType="withEffect">
                                  <p:stCondLst>
                                    <p:cond delay="0"/>
                                  </p:stCondLst>
                                  <p:childTnLst>
                                    <p:set>
                                      <p:cBhvr>
                                        <p:cTn id="30" dur="1" fill="hold">
                                          <p:stCondLst>
                                            <p:cond delay="0"/>
                                          </p:stCondLst>
                                        </p:cTn>
                                        <p:tgtEl>
                                          <p:spTgt spid="165"/>
                                        </p:tgtEl>
                                        <p:attrNameLst>
                                          <p:attrName>style.visibility</p:attrName>
                                        </p:attrNameLst>
                                      </p:cBhvr>
                                      <p:to>
                                        <p:strVal val="visible"/>
                                      </p:to>
                                    </p:set>
                                    <p:anim calcmode="lin" valueType="num">
                                      <p:cBhvr additive="base">
                                        <p:cTn id="31" dur="500" fill="hold"/>
                                        <p:tgtEl>
                                          <p:spTgt spid="165"/>
                                        </p:tgtEl>
                                        <p:attrNameLst>
                                          <p:attrName>ppt_x</p:attrName>
                                        </p:attrNameLst>
                                      </p:cBhvr>
                                      <p:tavLst>
                                        <p:tav tm="0">
                                          <p:val>
                                            <p:strVal val="0-#ppt_w/2"/>
                                          </p:val>
                                        </p:tav>
                                        <p:tav tm="100000">
                                          <p:val>
                                            <p:strVal val="#ppt_x"/>
                                          </p:val>
                                        </p:tav>
                                      </p:tavLst>
                                    </p:anim>
                                    <p:anim calcmode="lin" valueType="num">
                                      <p:cBhvr additive="base">
                                        <p:cTn id="32" dur="500" fill="hold"/>
                                        <p:tgtEl>
                                          <p:spTgt spid="165"/>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166"/>
                                        </p:tgtEl>
                                        <p:attrNameLst>
                                          <p:attrName>style.visibility</p:attrName>
                                        </p:attrNameLst>
                                      </p:cBhvr>
                                      <p:to>
                                        <p:strVal val="visible"/>
                                      </p:to>
                                    </p:set>
                                    <p:anim calcmode="lin" valueType="num">
                                      <p:cBhvr additive="base">
                                        <p:cTn id="37" dur="500" fill="hold"/>
                                        <p:tgtEl>
                                          <p:spTgt spid="166"/>
                                        </p:tgtEl>
                                        <p:attrNameLst>
                                          <p:attrName>ppt_x</p:attrName>
                                        </p:attrNameLst>
                                      </p:cBhvr>
                                      <p:tavLst>
                                        <p:tav tm="0">
                                          <p:val>
                                            <p:strVal val="0-#ppt_w/2"/>
                                          </p:val>
                                        </p:tav>
                                        <p:tav tm="100000">
                                          <p:val>
                                            <p:strVal val="#ppt_x"/>
                                          </p:val>
                                        </p:tav>
                                      </p:tavLst>
                                    </p:anim>
                                    <p:anim calcmode="lin" valueType="num">
                                      <p:cBhvr additive="base">
                                        <p:cTn id="38" dur="500" fill="hold"/>
                                        <p:tgtEl>
                                          <p:spTgt spid="166"/>
                                        </p:tgtEl>
                                        <p:attrNameLst>
                                          <p:attrName>ppt_y</p:attrName>
                                        </p:attrNameLst>
                                      </p:cBhvr>
                                      <p:tavLst>
                                        <p:tav tm="0">
                                          <p:val>
                                            <p:strVal val="1+#ppt_h/2"/>
                                          </p:val>
                                        </p:tav>
                                        <p:tav tm="100000">
                                          <p:val>
                                            <p:strVal val="#ppt_y"/>
                                          </p:val>
                                        </p:tav>
                                      </p:tavLst>
                                    </p:anim>
                                  </p:childTnLst>
                                </p:cTn>
                              </p:par>
                              <p:par>
                                <p:cTn id="39" presetID="2" presetClass="entr" presetSubtype="12" fill="hold" nodeType="withEffect">
                                  <p:stCondLst>
                                    <p:cond delay="0"/>
                                  </p:stCondLst>
                                  <p:childTnLst>
                                    <p:set>
                                      <p:cBhvr>
                                        <p:cTn id="40" dur="1" fill="hold">
                                          <p:stCondLst>
                                            <p:cond delay="0"/>
                                          </p:stCondLst>
                                        </p:cTn>
                                        <p:tgtEl>
                                          <p:spTgt spid="167"/>
                                        </p:tgtEl>
                                        <p:attrNameLst>
                                          <p:attrName>style.visibility</p:attrName>
                                        </p:attrNameLst>
                                      </p:cBhvr>
                                      <p:to>
                                        <p:strVal val="visible"/>
                                      </p:to>
                                    </p:set>
                                    <p:anim calcmode="lin" valueType="num">
                                      <p:cBhvr additive="base">
                                        <p:cTn id="41" dur="500" fill="hold"/>
                                        <p:tgtEl>
                                          <p:spTgt spid="167"/>
                                        </p:tgtEl>
                                        <p:attrNameLst>
                                          <p:attrName>ppt_x</p:attrName>
                                        </p:attrNameLst>
                                      </p:cBhvr>
                                      <p:tavLst>
                                        <p:tav tm="0">
                                          <p:val>
                                            <p:strVal val="0-#ppt_w/2"/>
                                          </p:val>
                                        </p:tav>
                                        <p:tav tm="100000">
                                          <p:val>
                                            <p:strVal val="#ppt_x"/>
                                          </p:val>
                                        </p:tav>
                                      </p:tavLst>
                                    </p:anim>
                                    <p:anim calcmode="lin" valueType="num">
                                      <p:cBhvr additive="base">
                                        <p:cTn id="42" dur="500" fill="hold"/>
                                        <p:tgtEl>
                                          <p:spTgt spid="167"/>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43"/>
                                        </p:tgtEl>
                                        <p:attrNameLst>
                                          <p:attrName>style.visibility</p:attrName>
                                        </p:attrNameLst>
                                      </p:cBhvr>
                                      <p:to>
                                        <p:strVal val="visible"/>
                                      </p:to>
                                    </p:set>
                                    <p:anim calcmode="lin" valueType="num">
                                      <p:cBhvr additive="base">
                                        <p:cTn id="47" dur="500" fill="hold"/>
                                        <p:tgtEl>
                                          <p:spTgt spid="143"/>
                                        </p:tgtEl>
                                        <p:attrNameLst>
                                          <p:attrName>ppt_x</p:attrName>
                                        </p:attrNameLst>
                                      </p:cBhvr>
                                      <p:tavLst>
                                        <p:tav tm="0">
                                          <p:val>
                                            <p:strVal val="0-#ppt_w/2"/>
                                          </p:val>
                                        </p:tav>
                                        <p:tav tm="100000">
                                          <p:val>
                                            <p:strVal val="#ppt_x"/>
                                          </p:val>
                                        </p:tav>
                                      </p:tavLst>
                                    </p:anim>
                                    <p:anim calcmode="lin" valueType="num">
                                      <p:cBhvr additive="base">
                                        <p:cTn id="48" dur="500" fill="hold"/>
                                        <p:tgtEl>
                                          <p:spTgt spid="1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p:bldP spid="140" grpId="0"/>
      <p:bldP spid="164" grpId="0"/>
      <p:bldP spid="16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152400"/>
            <a:ext cx="7772400" cy="1143000"/>
          </a:xfrm>
        </p:spPr>
        <p:txBody>
          <a:bodyPr/>
          <a:lstStyle/>
          <a:p>
            <a:pPr eaLnBrk="1" hangingPunct="1"/>
            <a:r>
              <a:rPr lang="en-US" altLang="en-US" dirty="0">
                <a:sym typeface="Symbol" pitchFamily="18" charset="2"/>
              </a:rPr>
              <a:t> vs   </a:t>
            </a:r>
            <a:endParaRPr lang="en-CA" altLang="en-US" dirty="0"/>
          </a:p>
        </p:txBody>
      </p:sp>
      <p:sp>
        <p:nvSpPr>
          <p:cNvPr id="8195" name="Line 15"/>
          <p:cNvSpPr>
            <a:spLocks noChangeShapeType="1"/>
          </p:cNvSpPr>
          <p:nvPr/>
        </p:nvSpPr>
        <p:spPr bwMode="auto">
          <a:xfrm>
            <a:off x="3352800" y="15240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96" name="Line 16"/>
          <p:cNvSpPr>
            <a:spLocks noChangeShapeType="1"/>
          </p:cNvSpPr>
          <p:nvPr/>
        </p:nvSpPr>
        <p:spPr bwMode="auto">
          <a:xfrm>
            <a:off x="54864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98" name="Line 19"/>
          <p:cNvSpPr>
            <a:spLocks noChangeShapeType="1"/>
          </p:cNvSpPr>
          <p:nvPr/>
        </p:nvSpPr>
        <p:spPr bwMode="auto">
          <a:xfrm>
            <a:off x="8077260" y="15240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02" name="Line 26"/>
          <p:cNvSpPr>
            <a:spLocks noChangeShapeType="1"/>
          </p:cNvSpPr>
          <p:nvPr/>
        </p:nvSpPr>
        <p:spPr bwMode="auto">
          <a:xfrm>
            <a:off x="7010400" y="5873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8" name="Rectangle 3"/>
          <p:cNvSpPr txBox="1">
            <a:spLocks noChangeArrowheads="1"/>
          </p:cNvSpPr>
          <p:nvPr/>
        </p:nvSpPr>
        <p:spPr bwMode="auto">
          <a:xfrm>
            <a:off x="3973830" y="2057400"/>
            <a:ext cx="1981200" cy="457200"/>
          </a:xfrm>
          <a:prstGeom prst="rect">
            <a:avLst/>
          </a:prstGeom>
          <a:noFill/>
          <a:ln w="9525">
            <a:noFill/>
            <a:miter lim="800000"/>
            <a:headEnd/>
            <a:tailEnd/>
          </a:ln>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One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111" name="Rectangle 4"/>
          <p:cNvSpPr txBox="1">
            <a:spLocks noChangeArrowheads="1"/>
          </p:cNvSpPr>
          <p:nvPr/>
        </p:nvSpPr>
        <p:spPr>
          <a:xfrm>
            <a:off x="4343400" y="6400800"/>
            <a:ext cx="2590800" cy="457200"/>
          </a:xfrm>
          <a:prstGeom prst="rect">
            <a:avLst/>
          </a:prstGeom>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His special woman.</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144" name="Rectangle 4"/>
          <p:cNvSpPr txBox="1">
            <a:spLocks noChangeArrowheads="1"/>
          </p:cNvSpPr>
          <p:nvPr/>
        </p:nvSpPr>
        <p:spPr>
          <a:xfrm>
            <a:off x="4419600" y="4191000"/>
            <a:ext cx="3810000" cy="457200"/>
          </a:xfrm>
          <a:prstGeom prst="rect">
            <a:avLst/>
          </a:prstGeom>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Could be a separate girl.</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graphicFrame>
        <p:nvGraphicFramePr>
          <p:cNvPr id="94" name="Table 93"/>
          <p:cNvGraphicFramePr>
            <a:graphicFrameLocks noGrp="1"/>
          </p:cNvGraphicFramePr>
          <p:nvPr/>
        </p:nvGraphicFramePr>
        <p:xfrm>
          <a:off x="7772400" y="885825"/>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endParaRPr lang="en-CA" sz="1000" dirty="0"/>
                    </a:p>
                  </a:txBody>
                  <a:tcPr/>
                </a:tc>
                <a:tc>
                  <a:txBody>
                    <a:bodyPr/>
                    <a:lstStyle/>
                    <a:p>
                      <a:pPr algn="ct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extLst>
                  <a:ext uri="{0D108BD9-81ED-4DB2-BD59-A6C34878D82A}">
                    <a16:rowId xmlns:a16="http://schemas.microsoft.com/office/drawing/2014/main" val="590430140"/>
                  </a:ext>
                </a:extLst>
              </a:tr>
            </a:tbl>
          </a:graphicData>
        </a:graphic>
      </p:graphicFrame>
      <p:grpSp>
        <p:nvGrpSpPr>
          <p:cNvPr id="95" name="Group 94"/>
          <p:cNvGrpSpPr/>
          <p:nvPr/>
        </p:nvGrpSpPr>
        <p:grpSpPr>
          <a:xfrm>
            <a:off x="7775078" y="896419"/>
            <a:ext cx="1267242" cy="1132408"/>
            <a:chOff x="6708218" y="879093"/>
            <a:chExt cx="2258946" cy="2245109"/>
          </a:xfrm>
        </p:grpSpPr>
        <p:pic>
          <p:nvPicPr>
            <p:cNvPr id="96" name="Picture 95"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96"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 name="Group 46"/>
            <p:cNvGrpSpPr>
              <a:grpSpLocks/>
            </p:cNvGrpSpPr>
            <p:nvPr/>
          </p:nvGrpSpPr>
          <p:grpSpPr bwMode="auto">
            <a:xfrm>
              <a:off x="6708218" y="1385936"/>
              <a:ext cx="415206" cy="1738266"/>
              <a:chOff x="3330" y="1728"/>
              <a:chExt cx="478" cy="1920"/>
            </a:xfrm>
          </p:grpSpPr>
          <p:pic>
            <p:nvPicPr>
              <p:cNvPr id="101"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0" name="Picture 99"/>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aphicFrame>
        <p:nvGraphicFramePr>
          <p:cNvPr id="105" name="Table 104"/>
          <p:cNvGraphicFramePr>
            <a:graphicFrameLocks noGrp="1"/>
          </p:cNvGraphicFramePr>
          <p:nvPr/>
        </p:nvGraphicFramePr>
        <p:xfrm>
          <a:off x="7772400" y="2971800"/>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algn="ct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tc>
                  <a:txBody>
                    <a:bodyPr/>
                    <a:lstStyle/>
                    <a:p>
                      <a:pPr algn="ct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extLst>
                  <a:ext uri="{0D108BD9-81ED-4DB2-BD59-A6C34878D82A}">
                    <a16:rowId xmlns:a16="http://schemas.microsoft.com/office/drawing/2014/main" val="590430140"/>
                  </a:ext>
                </a:extLst>
              </a:tr>
            </a:tbl>
          </a:graphicData>
        </a:graphic>
      </p:graphicFrame>
      <p:grpSp>
        <p:nvGrpSpPr>
          <p:cNvPr id="106" name="Group 105"/>
          <p:cNvGrpSpPr/>
          <p:nvPr/>
        </p:nvGrpSpPr>
        <p:grpSpPr>
          <a:xfrm>
            <a:off x="7775078" y="2982394"/>
            <a:ext cx="1267242" cy="1132408"/>
            <a:chOff x="6708218" y="879093"/>
            <a:chExt cx="2258946" cy="2245109"/>
          </a:xfrm>
        </p:grpSpPr>
        <p:pic>
          <p:nvPicPr>
            <p:cNvPr id="107" name="Picture 106"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108"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 name="Group 46"/>
            <p:cNvGrpSpPr>
              <a:grpSpLocks/>
            </p:cNvGrpSpPr>
            <p:nvPr/>
          </p:nvGrpSpPr>
          <p:grpSpPr bwMode="auto">
            <a:xfrm>
              <a:off x="6708218" y="1385936"/>
              <a:ext cx="415206" cy="1738266"/>
              <a:chOff x="3330" y="1728"/>
              <a:chExt cx="478" cy="1920"/>
            </a:xfrm>
          </p:grpSpPr>
          <p:pic>
            <p:nvPicPr>
              <p:cNvPr id="114"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3" name="Picture 11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aphicFrame>
        <p:nvGraphicFramePr>
          <p:cNvPr id="118" name="Table 117"/>
          <p:cNvGraphicFramePr>
            <a:graphicFrameLocks noGrp="1"/>
          </p:cNvGraphicFramePr>
          <p:nvPr/>
        </p:nvGraphicFramePr>
        <p:xfrm>
          <a:off x="7772400" y="5069205"/>
          <a:ext cx="1267310" cy="1219200"/>
        </p:xfrm>
        <a:graphic>
          <a:graphicData uri="http://schemas.openxmlformats.org/drawingml/2006/table">
            <a:tbl>
              <a:tblPr firstRow="1" bandRow="1">
                <a:tableStyleId>{5C22544A-7EE6-4342-B048-85BDC9FD1C3A}</a:tableStyleId>
              </a:tblPr>
              <a:tblGrid>
                <a:gridCol w="253462">
                  <a:extLst>
                    <a:ext uri="{9D8B030D-6E8A-4147-A177-3AD203B41FA5}">
                      <a16:colId xmlns:a16="http://schemas.microsoft.com/office/drawing/2014/main" val="2695560276"/>
                    </a:ext>
                  </a:extLst>
                </a:gridCol>
                <a:gridCol w="253462">
                  <a:extLst>
                    <a:ext uri="{9D8B030D-6E8A-4147-A177-3AD203B41FA5}">
                      <a16:colId xmlns:a16="http://schemas.microsoft.com/office/drawing/2014/main" val="1766856890"/>
                    </a:ext>
                  </a:extLst>
                </a:gridCol>
                <a:gridCol w="253462">
                  <a:extLst>
                    <a:ext uri="{9D8B030D-6E8A-4147-A177-3AD203B41FA5}">
                      <a16:colId xmlns:a16="http://schemas.microsoft.com/office/drawing/2014/main" val="1605692330"/>
                    </a:ext>
                  </a:extLst>
                </a:gridCol>
                <a:gridCol w="253462">
                  <a:extLst>
                    <a:ext uri="{9D8B030D-6E8A-4147-A177-3AD203B41FA5}">
                      <a16:colId xmlns:a16="http://schemas.microsoft.com/office/drawing/2014/main" val="319969698"/>
                    </a:ext>
                  </a:extLst>
                </a:gridCol>
                <a:gridCol w="253462">
                  <a:extLst>
                    <a:ext uri="{9D8B030D-6E8A-4147-A177-3AD203B41FA5}">
                      <a16:colId xmlns:a16="http://schemas.microsoft.com/office/drawing/2014/main" val="1647232456"/>
                    </a:ext>
                  </a:extLst>
                </a:gridCol>
              </a:tblGrid>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tc>
                  <a:txBody>
                    <a:bodyPr/>
                    <a:lstStyle/>
                    <a:p>
                      <a:pPr algn="ctr"/>
                      <a:endParaRPr lang="en-CA" sz="1000" dirty="0"/>
                    </a:p>
                  </a:txBody>
                  <a:tcPr>
                    <a:solidFill>
                      <a:srgbClr val="00FFFF"/>
                    </a:solidFill>
                  </a:tcPr>
                </a:tc>
                <a:extLst>
                  <a:ext uri="{0D108BD9-81ED-4DB2-BD59-A6C34878D82A}">
                    <a16:rowId xmlns:a16="http://schemas.microsoft.com/office/drawing/2014/main" val="1729501840"/>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algn="ctr"/>
                      <a:endParaRPr lang="en-CA" sz="1000" dirty="0"/>
                    </a:p>
                  </a:txBody>
                  <a:tcPr/>
                </a:tc>
                <a:extLst>
                  <a:ext uri="{0D108BD9-81ED-4DB2-BD59-A6C34878D82A}">
                    <a16:rowId xmlns:a16="http://schemas.microsoft.com/office/drawing/2014/main" val="1121095492"/>
                  </a:ext>
                </a:extLst>
              </a:tr>
              <a:tr h="223742">
                <a:tc>
                  <a:txBody>
                    <a:bodyPr/>
                    <a:lstStyle/>
                    <a:p>
                      <a:pPr algn="ctr"/>
                      <a:endParaRPr lang="en-CA" sz="1000" dirty="0">
                        <a:solidFill>
                          <a:srgbClr val="FF0000"/>
                        </a:solidFill>
                      </a:endParaRPr>
                    </a:p>
                  </a:txBody>
                  <a:tcPr>
                    <a:solidFill>
                      <a:srgbClr val="00FFFF"/>
                    </a:solidFill>
                  </a:tcPr>
                </a:tc>
                <a:tc>
                  <a:txBody>
                    <a:bodyPr/>
                    <a:lstStyle/>
                    <a:p>
                      <a:pPr algn="ct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extLst>
                  <a:ext uri="{0D108BD9-81ED-4DB2-BD59-A6C34878D82A}">
                    <a16:rowId xmlns:a16="http://schemas.microsoft.com/office/drawing/2014/main" val="1550634197"/>
                  </a:ext>
                </a:extLst>
              </a:tr>
              <a:tr h="223742">
                <a:tc>
                  <a:txBody>
                    <a:bodyPr/>
                    <a:lstStyle/>
                    <a:p>
                      <a:pPr algn="ctr"/>
                      <a:endParaRPr lang="en-CA" sz="1000" dirty="0">
                        <a:solidFill>
                          <a:srgbClr val="FF0000"/>
                        </a:solidFill>
                      </a:endParaRPr>
                    </a:p>
                  </a:txBody>
                  <a:tcPr>
                    <a:solidFill>
                      <a:srgbClr val="00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tc>
                  <a:txBody>
                    <a:bodyPr/>
                    <a:lstStyle/>
                    <a:p>
                      <a:pPr algn="ctr"/>
                      <a:endParaRPr lang="en-CA" sz="1000" dirty="0"/>
                    </a:p>
                  </a:txBody>
                  <a:tcPr/>
                </a:tc>
                <a:tc>
                  <a:txBody>
                    <a:bodyPr/>
                    <a:lstStyle/>
                    <a:p>
                      <a:pPr algn="ctr"/>
                      <a:endParaRPr lang="en-CA" sz="1000" dirty="0">
                        <a:solidFill>
                          <a:srgbClr val="FF0000"/>
                        </a:solidFill>
                      </a:endParaRPr>
                    </a:p>
                  </a:txBody>
                  <a:tcPr/>
                </a:tc>
                <a:tc>
                  <a:txBody>
                    <a:bodyPr/>
                    <a:lstStyle/>
                    <a:p>
                      <a:pPr algn="ctr"/>
                      <a:endParaRPr lang="en-CA" sz="1000" dirty="0"/>
                    </a:p>
                  </a:txBody>
                  <a:tcPr/>
                </a:tc>
                <a:extLst>
                  <a:ext uri="{0D108BD9-81ED-4DB2-BD59-A6C34878D82A}">
                    <a16:rowId xmlns:a16="http://schemas.microsoft.com/office/drawing/2014/main" val="765349429"/>
                  </a:ext>
                </a:extLst>
              </a:tr>
              <a:tr h="223742">
                <a:tc>
                  <a:txBody>
                    <a:bodyPr/>
                    <a:lstStyle/>
                    <a:p>
                      <a:pPr algn="ctr"/>
                      <a:endParaRPr lang="en-CA" sz="1000" dirty="0"/>
                    </a:p>
                  </a:txBody>
                  <a:tcPr>
                    <a:solidFill>
                      <a:srgbClr val="00FFFF"/>
                    </a:solidFill>
                  </a:tcPr>
                </a:tc>
                <a:tc>
                  <a:txBody>
                    <a:bodyPr/>
                    <a:lstStyle/>
                    <a:p>
                      <a:pPr algn="ctr"/>
                      <a:endParaRPr lang="en-CA" sz="10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1000"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a:solidFill>
                            <a:srgbClr val="FF0000"/>
                          </a:solidFill>
                        </a:rPr>
                        <a:t>T</a:t>
                      </a:r>
                    </a:p>
                  </a:txBody>
                  <a:tcPr/>
                </a:tc>
                <a:extLst>
                  <a:ext uri="{0D108BD9-81ED-4DB2-BD59-A6C34878D82A}">
                    <a16:rowId xmlns:a16="http://schemas.microsoft.com/office/drawing/2014/main" val="590430140"/>
                  </a:ext>
                </a:extLst>
              </a:tr>
            </a:tbl>
          </a:graphicData>
        </a:graphic>
      </p:graphicFrame>
      <p:grpSp>
        <p:nvGrpSpPr>
          <p:cNvPr id="119" name="Group 118"/>
          <p:cNvGrpSpPr/>
          <p:nvPr/>
        </p:nvGrpSpPr>
        <p:grpSpPr>
          <a:xfrm>
            <a:off x="7775078" y="5079799"/>
            <a:ext cx="1267242" cy="1132408"/>
            <a:chOff x="6708218" y="879093"/>
            <a:chExt cx="2258946" cy="2245109"/>
          </a:xfrm>
        </p:grpSpPr>
        <p:pic>
          <p:nvPicPr>
            <p:cNvPr id="120" name="Picture 119"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120"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3" name="Group 46"/>
            <p:cNvGrpSpPr>
              <a:grpSpLocks/>
            </p:cNvGrpSpPr>
            <p:nvPr/>
          </p:nvGrpSpPr>
          <p:grpSpPr bwMode="auto">
            <a:xfrm>
              <a:off x="6708218" y="1385936"/>
              <a:ext cx="415206" cy="1738266"/>
              <a:chOff x="3330" y="1728"/>
              <a:chExt cx="478" cy="1920"/>
            </a:xfrm>
          </p:grpSpPr>
          <p:pic>
            <p:nvPicPr>
              <p:cNvPr id="125"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4" name="Picture 123"/>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
        <p:nvSpPr>
          <p:cNvPr id="129" name="Text Box 74"/>
          <p:cNvSpPr txBox="1">
            <a:spLocks noChangeArrowheads="1"/>
          </p:cNvSpPr>
          <p:nvPr/>
        </p:nvSpPr>
        <p:spPr bwMode="auto">
          <a:xfrm>
            <a:off x="304800" y="2997200"/>
            <a:ext cx="341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b, Loves(b, g)</a:t>
            </a:r>
          </a:p>
        </p:txBody>
      </p:sp>
      <p:sp>
        <p:nvSpPr>
          <p:cNvPr id="130" name="Text Box 78"/>
          <p:cNvSpPr txBox="1">
            <a:spLocks noChangeArrowheads="1"/>
          </p:cNvSpPr>
          <p:nvPr/>
        </p:nvSpPr>
        <p:spPr bwMode="auto">
          <a:xfrm>
            <a:off x="304800" y="3733800"/>
            <a:ext cx="341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b, </a:t>
            </a: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Loves(b, g)</a:t>
            </a:r>
          </a:p>
        </p:txBody>
      </p:sp>
      <p:cxnSp>
        <p:nvCxnSpPr>
          <p:cNvPr id="131" name="Straight Arrow Connector 130"/>
          <p:cNvCxnSpPr>
            <a:cxnSpLocks noChangeShapeType="1"/>
            <a:stCxn id="129" idx="3"/>
          </p:cNvCxnSpPr>
          <p:nvPr/>
        </p:nvCxnSpPr>
        <p:spPr bwMode="auto">
          <a:xfrm flipV="1">
            <a:off x="3721100" y="2362200"/>
            <a:ext cx="698500" cy="927100"/>
          </a:xfrm>
          <a:prstGeom prst="straightConnector1">
            <a:avLst/>
          </a:prstGeom>
          <a:noFill/>
          <a:ln w="38100" algn="ctr">
            <a:solidFill>
              <a:srgbClr val="66FF33"/>
            </a:solidFill>
            <a:round/>
            <a:headEnd/>
            <a:tailEnd type="arrow" w="med" len="med"/>
          </a:ln>
          <a:extLst>
            <a:ext uri="{909E8E84-426E-40DD-AFC4-6F175D3DCCD1}">
              <a14:hiddenFill xmlns:a14="http://schemas.microsoft.com/office/drawing/2010/main">
                <a:noFill/>
              </a14:hiddenFill>
            </a:ext>
          </a:extLst>
        </p:spPr>
      </p:cxnSp>
      <p:grpSp>
        <p:nvGrpSpPr>
          <p:cNvPr id="136" name="Group 149">
            <a:extLst>
              <a:ext uri="{FF2B5EF4-FFF2-40B4-BE49-F238E27FC236}">
                <a16:creationId xmlns:a16="http://schemas.microsoft.com/office/drawing/2014/main" id="{1A4BD936-7EF3-4C38-B643-EFACC56C9BD0}"/>
              </a:ext>
            </a:extLst>
          </p:cNvPr>
          <p:cNvGrpSpPr>
            <a:grpSpLocks/>
          </p:cNvGrpSpPr>
          <p:nvPr/>
        </p:nvGrpSpPr>
        <p:grpSpPr bwMode="auto">
          <a:xfrm>
            <a:off x="4344987" y="762000"/>
            <a:ext cx="3351213" cy="5715000"/>
            <a:chOff x="5852160" y="762000"/>
            <a:chExt cx="3351108" cy="5715000"/>
          </a:xfrm>
        </p:grpSpPr>
        <p:grpSp>
          <p:nvGrpSpPr>
            <p:cNvPr id="137" name="Group 144">
              <a:extLst>
                <a:ext uri="{FF2B5EF4-FFF2-40B4-BE49-F238E27FC236}">
                  <a16:creationId xmlns:a16="http://schemas.microsoft.com/office/drawing/2014/main" id="{09EF760E-BF02-422C-B479-A00A3C7619D6}"/>
                </a:ext>
              </a:extLst>
            </p:cNvPr>
            <p:cNvGrpSpPr>
              <a:grpSpLocks/>
            </p:cNvGrpSpPr>
            <p:nvPr/>
          </p:nvGrpSpPr>
          <p:grpSpPr bwMode="auto">
            <a:xfrm>
              <a:off x="5943600" y="762000"/>
              <a:ext cx="3259668" cy="1524000"/>
              <a:chOff x="5943600" y="762000"/>
              <a:chExt cx="3259668" cy="1524000"/>
            </a:xfrm>
          </p:grpSpPr>
          <p:pic>
            <p:nvPicPr>
              <p:cNvPr id="192" name="Picture 29">
                <a:extLst>
                  <a:ext uri="{FF2B5EF4-FFF2-40B4-BE49-F238E27FC236}">
                    <a16:creationId xmlns:a16="http://schemas.microsoft.com/office/drawing/2014/main" id="{C09726EA-7CBB-4AED-A71F-6A18254AC8E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43600" y="786652"/>
                <a:ext cx="840000"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3" name="Group 29">
                <a:extLst>
                  <a:ext uri="{FF2B5EF4-FFF2-40B4-BE49-F238E27FC236}">
                    <a16:creationId xmlns:a16="http://schemas.microsoft.com/office/drawing/2014/main" id="{54269C01-C287-4EE0-AAB0-4E72752649CA}"/>
                  </a:ext>
                </a:extLst>
              </p:cNvPr>
              <p:cNvGrpSpPr>
                <a:grpSpLocks/>
              </p:cNvGrpSpPr>
              <p:nvPr/>
            </p:nvGrpSpPr>
            <p:grpSpPr bwMode="auto">
              <a:xfrm>
                <a:off x="7086599" y="762000"/>
                <a:ext cx="2116669" cy="1524000"/>
                <a:chOff x="3216" y="1680"/>
                <a:chExt cx="2544" cy="2020"/>
              </a:xfrm>
            </p:grpSpPr>
            <p:sp>
              <p:nvSpPr>
                <p:cNvPr id="194" name="Rectangle 30">
                  <a:extLst>
                    <a:ext uri="{FF2B5EF4-FFF2-40B4-BE49-F238E27FC236}">
                      <a16:creationId xmlns:a16="http://schemas.microsoft.com/office/drawing/2014/main" id="{308FA857-A594-4632-8874-B842CF79771F}"/>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5" name="Rectangle 31">
                  <a:extLst>
                    <a:ext uri="{FF2B5EF4-FFF2-40B4-BE49-F238E27FC236}">
                      <a16:creationId xmlns:a16="http://schemas.microsoft.com/office/drawing/2014/main" id="{9E5A37C7-9CA4-40CC-AF2C-A1BAFA789D09}"/>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6" name="Rectangle 32">
                  <a:extLst>
                    <a:ext uri="{FF2B5EF4-FFF2-40B4-BE49-F238E27FC236}">
                      <a16:creationId xmlns:a16="http://schemas.microsoft.com/office/drawing/2014/main" id="{353EB098-7E67-49CA-879D-127D34ACF522}"/>
                    </a:ext>
                  </a:extLst>
                </p:cNvPr>
                <p:cNvSpPr>
                  <a:spLocks noChangeArrowheads="1"/>
                </p:cNvSpPr>
                <p:nvPr/>
              </p:nvSpPr>
              <p:spPr bwMode="auto">
                <a:xfrm>
                  <a:off x="4416" y="2630"/>
                  <a:ext cx="1088"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7" name="Rectangle 33">
                  <a:extLst>
                    <a:ext uri="{FF2B5EF4-FFF2-40B4-BE49-F238E27FC236}">
                      <a16:creationId xmlns:a16="http://schemas.microsoft.com/office/drawing/2014/main" id="{06744BF0-6669-41E8-9927-0EA6E14CD384}"/>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8" name="Rectangle 34">
                  <a:extLst>
                    <a:ext uri="{FF2B5EF4-FFF2-40B4-BE49-F238E27FC236}">
                      <a16:creationId xmlns:a16="http://schemas.microsoft.com/office/drawing/2014/main" id="{7977A838-3BF4-4322-B3A0-4D492B616A55}"/>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9" name="Rectangle 35">
                  <a:extLst>
                    <a:ext uri="{FF2B5EF4-FFF2-40B4-BE49-F238E27FC236}">
                      <a16:creationId xmlns:a16="http://schemas.microsoft.com/office/drawing/2014/main" id="{B8968A49-8F84-444D-8F3F-9B77B928959F}"/>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0" name="Rectangle 36">
                  <a:extLst>
                    <a:ext uri="{FF2B5EF4-FFF2-40B4-BE49-F238E27FC236}">
                      <a16:creationId xmlns:a16="http://schemas.microsoft.com/office/drawing/2014/main" id="{0BA1212E-BC7D-4D57-8FF3-4DA08B169A40}"/>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1" name="Rectangle 37">
                  <a:extLst>
                    <a:ext uri="{FF2B5EF4-FFF2-40B4-BE49-F238E27FC236}">
                      <a16:creationId xmlns:a16="http://schemas.microsoft.com/office/drawing/2014/main" id="{D97DAEC0-62D5-4CEE-9CAD-B9A6F69E92FF}"/>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2" name="Freeform 38">
                  <a:extLst>
                    <a:ext uri="{FF2B5EF4-FFF2-40B4-BE49-F238E27FC236}">
                      <a16:creationId xmlns:a16="http://schemas.microsoft.com/office/drawing/2014/main" id="{5F2A15D4-0622-4024-8C9C-D81B91E4ADCC}"/>
                    </a:ext>
                  </a:extLst>
                </p:cNvPr>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3" name="Line 39">
                  <a:extLst>
                    <a:ext uri="{FF2B5EF4-FFF2-40B4-BE49-F238E27FC236}">
                      <a16:creationId xmlns:a16="http://schemas.microsoft.com/office/drawing/2014/main" id="{BCFF4F6F-37C6-46A2-9887-5EC6BB8F4979}"/>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4" name="Freeform 40">
                  <a:extLst>
                    <a:ext uri="{FF2B5EF4-FFF2-40B4-BE49-F238E27FC236}">
                      <a16:creationId xmlns:a16="http://schemas.microsoft.com/office/drawing/2014/main" id="{340408E3-591F-436D-A5CD-1F9F86433DF9}"/>
                    </a:ext>
                  </a:extLst>
                </p:cNvPr>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5" name="Line 41">
                  <a:extLst>
                    <a:ext uri="{FF2B5EF4-FFF2-40B4-BE49-F238E27FC236}">
                      <a16:creationId xmlns:a16="http://schemas.microsoft.com/office/drawing/2014/main" id="{5C5292CF-077D-4321-9904-25567541F182}"/>
                    </a:ext>
                  </a:extLst>
                </p:cNvPr>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206" name="Picture 43" descr="j0396724">
                  <a:extLst>
                    <a:ext uri="{FF2B5EF4-FFF2-40B4-BE49-F238E27FC236}">
                      <a16:creationId xmlns:a16="http://schemas.microsoft.com/office/drawing/2014/main" id="{DF1D3DEB-645F-4421-99DD-BED2A6BB2F7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44" descr="j0233040">
                  <a:extLst>
                    <a:ext uri="{FF2B5EF4-FFF2-40B4-BE49-F238E27FC236}">
                      <a16:creationId xmlns:a16="http://schemas.microsoft.com/office/drawing/2014/main" id="{E9811F59-C279-4EB4-A678-2A8799DF6C2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45" descr="j0334222">
                  <a:extLst>
                    <a:ext uri="{FF2B5EF4-FFF2-40B4-BE49-F238E27FC236}">
                      <a16:creationId xmlns:a16="http://schemas.microsoft.com/office/drawing/2014/main" id="{7C710E6B-B4E7-46B1-A4D8-59BDDBFCFFB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9" name="Group 46">
                  <a:extLst>
                    <a:ext uri="{FF2B5EF4-FFF2-40B4-BE49-F238E27FC236}">
                      <a16:creationId xmlns:a16="http://schemas.microsoft.com/office/drawing/2014/main" id="{4FADDF2F-45E0-433D-896D-BE1C5A0F2308}"/>
                    </a:ext>
                  </a:extLst>
                </p:cNvPr>
                <p:cNvGrpSpPr>
                  <a:grpSpLocks/>
                </p:cNvGrpSpPr>
                <p:nvPr/>
              </p:nvGrpSpPr>
              <p:grpSpPr bwMode="auto">
                <a:xfrm>
                  <a:off x="3216" y="1728"/>
                  <a:ext cx="478" cy="1920"/>
                  <a:chOff x="3330" y="1728"/>
                  <a:chExt cx="478" cy="1920"/>
                </a:xfrm>
              </p:grpSpPr>
              <p:pic>
                <p:nvPicPr>
                  <p:cNvPr id="211" name="Picture 47" descr="j0232906">
                    <a:extLst>
                      <a:ext uri="{FF2B5EF4-FFF2-40B4-BE49-F238E27FC236}">
                        <a16:creationId xmlns:a16="http://schemas.microsoft.com/office/drawing/2014/main" id="{EF1330A1-2E3B-4F0F-8DA7-426106DA297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2" name="Picture 48" descr="j0232139">
                    <a:extLst>
                      <a:ext uri="{FF2B5EF4-FFF2-40B4-BE49-F238E27FC236}">
                        <a16:creationId xmlns:a16="http://schemas.microsoft.com/office/drawing/2014/main" id="{FE0DC892-C4CB-43C7-B4B7-5A78F84D5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49" descr="j0397518">
                    <a:extLst>
                      <a:ext uri="{FF2B5EF4-FFF2-40B4-BE49-F238E27FC236}">
                        <a16:creationId xmlns:a16="http://schemas.microsoft.com/office/drawing/2014/main" id="{93CA5C3F-A1B0-42E9-BB8C-58FF54397A98}"/>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50" descr="j0334220">
                    <a:extLst>
                      <a:ext uri="{FF2B5EF4-FFF2-40B4-BE49-F238E27FC236}">
                        <a16:creationId xmlns:a16="http://schemas.microsoft.com/office/drawing/2014/main" id="{A94E56D9-3FA3-4723-8B76-6489F5317B7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0" name="Picture 51">
                  <a:extLst>
                    <a:ext uri="{FF2B5EF4-FFF2-40B4-BE49-F238E27FC236}">
                      <a16:creationId xmlns:a16="http://schemas.microsoft.com/office/drawing/2014/main" id="{14231BC0-4595-4CBE-AC70-DD3C5207625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pSp>
        <p:grpSp>
          <p:nvGrpSpPr>
            <p:cNvPr id="138" name="Group 146">
              <a:extLst>
                <a:ext uri="{FF2B5EF4-FFF2-40B4-BE49-F238E27FC236}">
                  <a16:creationId xmlns:a16="http://schemas.microsoft.com/office/drawing/2014/main" id="{74C8D04E-23EC-47AF-AFA5-39305536339B}"/>
                </a:ext>
              </a:extLst>
            </p:cNvPr>
            <p:cNvGrpSpPr>
              <a:grpSpLocks/>
            </p:cNvGrpSpPr>
            <p:nvPr/>
          </p:nvGrpSpPr>
          <p:grpSpPr bwMode="auto">
            <a:xfrm>
              <a:off x="5852160" y="4953000"/>
              <a:ext cx="3351108" cy="1524000"/>
              <a:chOff x="5852160" y="4953000"/>
              <a:chExt cx="3351108" cy="1524000"/>
            </a:xfrm>
          </p:grpSpPr>
          <p:grpSp>
            <p:nvGrpSpPr>
              <p:cNvPr id="169" name="Group 29">
                <a:extLst>
                  <a:ext uri="{FF2B5EF4-FFF2-40B4-BE49-F238E27FC236}">
                    <a16:creationId xmlns:a16="http://schemas.microsoft.com/office/drawing/2014/main" id="{EA6B3792-60AC-48B2-A6EF-ACA930F9CE4A}"/>
                  </a:ext>
                </a:extLst>
              </p:cNvPr>
              <p:cNvGrpSpPr>
                <a:grpSpLocks/>
              </p:cNvGrpSpPr>
              <p:nvPr/>
            </p:nvGrpSpPr>
            <p:grpSpPr bwMode="auto">
              <a:xfrm>
                <a:off x="7086599" y="4953000"/>
                <a:ext cx="2116669" cy="1524000"/>
                <a:chOff x="3216" y="1680"/>
                <a:chExt cx="2544" cy="2020"/>
              </a:xfrm>
            </p:grpSpPr>
            <p:sp>
              <p:nvSpPr>
                <p:cNvPr id="171" name="Rectangle 30">
                  <a:extLst>
                    <a:ext uri="{FF2B5EF4-FFF2-40B4-BE49-F238E27FC236}">
                      <a16:creationId xmlns:a16="http://schemas.microsoft.com/office/drawing/2014/main" id="{8F9E0F71-1F93-49DD-97A7-16CC11380501}"/>
                    </a:ext>
                  </a:extLst>
                </p:cNvPr>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2" name="Rectangle 31">
                  <a:extLst>
                    <a:ext uri="{FF2B5EF4-FFF2-40B4-BE49-F238E27FC236}">
                      <a16:creationId xmlns:a16="http://schemas.microsoft.com/office/drawing/2014/main" id="{94941CB2-C53E-4792-A584-ED8BDF275C5C}"/>
                    </a:ext>
                  </a:extLst>
                </p:cNvPr>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3" name="Rectangle 32">
                  <a:extLst>
                    <a:ext uri="{FF2B5EF4-FFF2-40B4-BE49-F238E27FC236}">
                      <a16:creationId xmlns:a16="http://schemas.microsoft.com/office/drawing/2014/main" id="{493210D5-46E0-4BEF-AC53-F321D9CCB667}"/>
                    </a:ext>
                  </a:extLst>
                </p:cNvPr>
                <p:cNvSpPr>
                  <a:spLocks noChangeArrowheads="1"/>
                </p:cNvSpPr>
                <p:nvPr/>
              </p:nvSpPr>
              <p:spPr bwMode="auto">
                <a:xfrm>
                  <a:off x="4416" y="2630"/>
                  <a:ext cx="108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4" name="Rectangle 33">
                  <a:extLst>
                    <a:ext uri="{FF2B5EF4-FFF2-40B4-BE49-F238E27FC236}">
                      <a16:creationId xmlns:a16="http://schemas.microsoft.com/office/drawing/2014/main" id="{1F24BF95-5F76-400A-81C6-E095D3C31859}"/>
                    </a:ext>
                  </a:extLst>
                </p:cNvPr>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5" name="Rectangle 34">
                  <a:extLst>
                    <a:ext uri="{FF2B5EF4-FFF2-40B4-BE49-F238E27FC236}">
                      <a16:creationId xmlns:a16="http://schemas.microsoft.com/office/drawing/2014/main" id="{57E86A71-6715-4259-8923-192EAD7D21A2}"/>
                    </a:ext>
                  </a:extLst>
                </p:cNvPr>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6" name="Rectangle 35">
                  <a:extLst>
                    <a:ext uri="{FF2B5EF4-FFF2-40B4-BE49-F238E27FC236}">
                      <a16:creationId xmlns:a16="http://schemas.microsoft.com/office/drawing/2014/main" id="{0977344F-4891-45B5-8FB8-ACC064558BEC}"/>
                    </a:ext>
                  </a:extLst>
                </p:cNvPr>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7" name="Rectangle 36">
                  <a:extLst>
                    <a:ext uri="{FF2B5EF4-FFF2-40B4-BE49-F238E27FC236}">
                      <a16:creationId xmlns:a16="http://schemas.microsoft.com/office/drawing/2014/main" id="{DB6997E0-325B-4463-BC25-8A96F2A132D1}"/>
                    </a:ext>
                  </a:extLst>
                </p:cNvPr>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8" name="Rectangle 37">
                  <a:extLst>
                    <a:ext uri="{FF2B5EF4-FFF2-40B4-BE49-F238E27FC236}">
                      <a16:creationId xmlns:a16="http://schemas.microsoft.com/office/drawing/2014/main" id="{1FB947AF-EAD2-4F4A-9ECB-C11B581D62FF}"/>
                    </a:ext>
                  </a:extLst>
                </p:cNvPr>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9" name="Freeform 38">
                  <a:extLst>
                    <a:ext uri="{FF2B5EF4-FFF2-40B4-BE49-F238E27FC236}">
                      <a16:creationId xmlns:a16="http://schemas.microsoft.com/office/drawing/2014/main" id="{7F1B9B8C-ED5E-4568-B2BD-698F1D5D5D4F}"/>
                    </a:ext>
                  </a:extLst>
                </p:cNvPr>
                <p:cNvSpPr>
                  <a:spLocks/>
                </p:cNvSpPr>
                <p:nvPr/>
              </p:nvSpPr>
              <p:spPr bwMode="auto">
                <a:xfrm>
                  <a:off x="4176" y="1920"/>
                  <a:ext cx="490" cy="515"/>
                </a:xfrm>
                <a:custGeom>
                  <a:avLst/>
                  <a:gdLst>
                    <a:gd name="T0" fmla="*/ 0 w 490"/>
                    <a:gd name="T1" fmla="*/ 0 h 515"/>
                    <a:gd name="T2" fmla="*/ 490 w 490"/>
                    <a:gd name="T3" fmla="*/ 515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0" name="Line 39">
                  <a:extLst>
                    <a:ext uri="{FF2B5EF4-FFF2-40B4-BE49-F238E27FC236}">
                      <a16:creationId xmlns:a16="http://schemas.microsoft.com/office/drawing/2014/main" id="{09C5F77C-2621-4CE0-95BA-5209083504DF}"/>
                    </a:ext>
                  </a:extLst>
                </p:cNvPr>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1" name="Freeform 40">
                  <a:extLst>
                    <a:ext uri="{FF2B5EF4-FFF2-40B4-BE49-F238E27FC236}">
                      <a16:creationId xmlns:a16="http://schemas.microsoft.com/office/drawing/2014/main" id="{3BDAB4D9-CC36-419D-AE33-ECAF18F915AB}"/>
                    </a:ext>
                  </a:extLst>
                </p:cNvPr>
                <p:cNvSpPr>
                  <a:spLocks/>
                </p:cNvSpPr>
                <p:nvPr/>
              </p:nvSpPr>
              <p:spPr bwMode="auto">
                <a:xfrm>
                  <a:off x="4176" y="1961"/>
                  <a:ext cx="432" cy="967"/>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2" name="Line 42">
                  <a:extLst>
                    <a:ext uri="{FF2B5EF4-FFF2-40B4-BE49-F238E27FC236}">
                      <a16:creationId xmlns:a16="http://schemas.microsoft.com/office/drawing/2014/main" id="{47356F8A-65E4-4674-88AF-D692BC6F6E08}"/>
                    </a:ext>
                  </a:extLst>
                </p:cNvPr>
                <p:cNvSpPr>
                  <a:spLocks noChangeShapeType="1"/>
                </p:cNvSpPr>
                <p:nvPr/>
              </p:nvSpPr>
              <p:spPr bwMode="auto">
                <a:xfrm>
                  <a:off x="4176" y="3504"/>
                  <a:ext cx="432"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83" name="Picture 43" descr="j0396724">
                  <a:extLst>
                    <a:ext uri="{FF2B5EF4-FFF2-40B4-BE49-F238E27FC236}">
                      <a16:creationId xmlns:a16="http://schemas.microsoft.com/office/drawing/2014/main" id="{8FB3C2CC-0A50-44A5-90C6-F51B307AD3E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44" descr="j0233040">
                  <a:extLst>
                    <a:ext uri="{FF2B5EF4-FFF2-40B4-BE49-F238E27FC236}">
                      <a16:creationId xmlns:a16="http://schemas.microsoft.com/office/drawing/2014/main" id="{26930FE4-F92A-47C6-BFA9-A08E0B963F7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5" descr="j0334222">
                  <a:extLst>
                    <a:ext uri="{FF2B5EF4-FFF2-40B4-BE49-F238E27FC236}">
                      <a16:creationId xmlns:a16="http://schemas.microsoft.com/office/drawing/2014/main" id="{8D9F6F20-9E21-4B0F-8B83-29B9EB59E5A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6" name="Group 46">
                  <a:extLst>
                    <a:ext uri="{FF2B5EF4-FFF2-40B4-BE49-F238E27FC236}">
                      <a16:creationId xmlns:a16="http://schemas.microsoft.com/office/drawing/2014/main" id="{97D181AB-9DB7-4FD4-AEB5-8A50C3C795FA}"/>
                    </a:ext>
                  </a:extLst>
                </p:cNvPr>
                <p:cNvGrpSpPr>
                  <a:grpSpLocks/>
                </p:cNvGrpSpPr>
                <p:nvPr/>
              </p:nvGrpSpPr>
              <p:grpSpPr bwMode="auto">
                <a:xfrm>
                  <a:off x="3216" y="1728"/>
                  <a:ext cx="478" cy="1920"/>
                  <a:chOff x="3330" y="1728"/>
                  <a:chExt cx="478" cy="1920"/>
                </a:xfrm>
              </p:grpSpPr>
              <p:pic>
                <p:nvPicPr>
                  <p:cNvPr id="188" name="Picture 47" descr="j0232906">
                    <a:extLst>
                      <a:ext uri="{FF2B5EF4-FFF2-40B4-BE49-F238E27FC236}">
                        <a16:creationId xmlns:a16="http://schemas.microsoft.com/office/drawing/2014/main" id="{ACDA0DEB-D9D8-4FC7-8F2B-A740D67DB6C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 name="Picture 48" descr="j0232139">
                    <a:extLst>
                      <a:ext uri="{FF2B5EF4-FFF2-40B4-BE49-F238E27FC236}">
                        <a16:creationId xmlns:a16="http://schemas.microsoft.com/office/drawing/2014/main" id="{9449CA11-A67B-4A34-9C04-E3D2AD7D64C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49" descr="j0397518">
                    <a:extLst>
                      <a:ext uri="{FF2B5EF4-FFF2-40B4-BE49-F238E27FC236}">
                        <a16:creationId xmlns:a16="http://schemas.microsoft.com/office/drawing/2014/main" id="{5EE79320-2EFB-44D2-9FF9-C148739C5A9E}"/>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50" descr="j0334220">
                    <a:extLst>
                      <a:ext uri="{FF2B5EF4-FFF2-40B4-BE49-F238E27FC236}">
                        <a16:creationId xmlns:a16="http://schemas.microsoft.com/office/drawing/2014/main" id="{F380FBA1-5B54-42FA-B441-EC3AFB30CA50}"/>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87" name="Picture 51">
                  <a:extLst>
                    <a:ext uri="{FF2B5EF4-FFF2-40B4-BE49-F238E27FC236}">
                      <a16:creationId xmlns:a16="http://schemas.microsoft.com/office/drawing/2014/main" id="{B841CD6F-61A7-4D68-B3DD-267F107E1FC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pic>
            <p:nvPicPr>
              <p:cNvPr id="170" name="Picture 2" descr="http://www.logoi.com/pastimages/img/marriage_4.jpg">
                <a:extLst>
                  <a:ext uri="{FF2B5EF4-FFF2-40B4-BE49-F238E27FC236}">
                    <a16:creationId xmlns:a16="http://schemas.microsoft.com/office/drawing/2014/main" id="{263E27C2-8D0A-4315-B32C-B13BAE334238}"/>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l="22707" t="3555" r="26637" b="34222"/>
              <a:stretch>
                <a:fillRect/>
              </a:stretch>
            </p:blipFill>
            <p:spPr bwMode="auto">
              <a:xfrm>
                <a:off x="5852160" y="5079124"/>
                <a:ext cx="1044000"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9" name="Group 145">
              <a:extLst>
                <a:ext uri="{FF2B5EF4-FFF2-40B4-BE49-F238E27FC236}">
                  <a16:creationId xmlns:a16="http://schemas.microsoft.com/office/drawing/2014/main" id="{E610CEE7-2C6D-4C84-A447-980D27BF996F}"/>
                </a:ext>
              </a:extLst>
            </p:cNvPr>
            <p:cNvGrpSpPr>
              <a:grpSpLocks/>
            </p:cNvGrpSpPr>
            <p:nvPr/>
          </p:nvGrpSpPr>
          <p:grpSpPr bwMode="auto">
            <a:xfrm>
              <a:off x="6005779" y="2819399"/>
              <a:ext cx="3197489" cy="1524001"/>
              <a:chOff x="6005779" y="2819399"/>
              <a:chExt cx="3197489" cy="1524001"/>
            </a:xfrm>
          </p:grpSpPr>
          <p:pic>
            <p:nvPicPr>
              <p:cNvPr id="140" name="Picture 76">
                <a:extLst>
                  <a:ext uri="{FF2B5EF4-FFF2-40B4-BE49-F238E27FC236}">
                    <a16:creationId xmlns:a16="http://schemas.microsoft.com/office/drawing/2014/main" id="{F417242F-5E7D-4153-B78A-380E6E689F30}"/>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l="23747" r="25418"/>
              <a:stretch>
                <a:fillRect/>
              </a:stretch>
            </p:blipFill>
            <p:spPr bwMode="auto">
              <a:xfrm flipH="1">
                <a:off x="6005779" y="2971800"/>
                <a:ext cx="928421"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nvGrpSpPr>
              <p:cNvPr id="141" name="Group 162">
                <a:extLst>
                  <a:ext uri="{FF2B5EF4-FFF2-40B4-BE49-F238E27FC236}">
                    <a16:creationId xmlns:a16="http://schemas.microsoft.com/office/drawing/2014/main" id="{5E3D433C-4720-4F2F-94AE-9A9163E232B9}"/>
                  </a:ext>
                </a:extLst>
              </p:cNvPr>
              <p:cNvGrpSpPr>
                <a:grpSpLocks/>
              </p:cNvGrpSpPr>
              <p:nvPr/>
            </p:nvGrpSpPr>
            <p:grpSpPr bwMode="auto">
              <a:xfrm>
                <a:off x="7086599" y="2819399"/>
                <a:ext cx="2116669" cy="1524001"/>
                <a:chOff x="3962400" y="914400"/>
                <a:chExt cx="2209800" cy="1828801"/>
              </a:xfrm>
            </p:grpSpPr>
            <p:sp>
              <p:nvSpPr>
                <p:cNvPr id="142" name="Rectangle 30">
                  <a:extLst>
                    <a:ext uri="{FF2B5EF4-FFF2-40B4-BE49-F238E27FC236}">
                      <a16:creationId xmlns:a16="http://schemas.microsoft.com/office/drawing/2014/main" id="{9919CCFB-E280-4984-98C4-9F9E6F422ACB}"/>
                    </a:ext>
                  </a:extLst>
                </p:cNvPr>
                <p:cNvSpPr>
                  <a:spLocks noChangeArrowheads="1"/>
                </p:cNvSpPr>
                <p:nvPr/>
              </p:nvSpPr>
              <p:spPr bwMode="auto">
                <a:xfrm>
                  <a:off x="5004758" y="2313161"/>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Ann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3" name="Rectangle 31">
                  <a:extLst>
                    <a:ext uri="{FF2B5EF4-FFF2-40B4-BE49-F238E27FC236}">
                      <a16:creationId xmlns:a16="http://schemas.microsoft.com/office/drawing/2014/main" id="{3E4643CD-1A6D-4E2F-965E-DDAEBBEC2A73}"/>
                    </a:ext>
                  </a:extLst>
                </p:cNvPr>
                <p:cNvSpPr>
                  <a:spLocks noChangeArrowheads="1"/>
                </p:cNvSpPr>
                <p:nvPr/>
              </p:nvSpPr>
              <p:spPr bwMode="auto">
                <a:xfrm>
                  <a:off x="4170872" y="2313161"/>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5" name="Rectangle 32">
                  <a:extLst>
                    <a:ext uri="{FF2B5EF4-FFF2-40B4-BE49-F238E27FC236}">
                      <a16:creationId xmlns:a16="http://schemas.microsoft.com/office/drawing/2014/main" id="{008FC485-1124-4312-A9FC-B792747C5DA6}"/>
                    </a:ext>
                  </a:extLst>
                </p:cNvPr>
                <p:cNvSpPr>
                  <a:spLocks noChangeArrowheads="1"/>
                </p:cNvSpPr>
                <p:nvPr/>
              </p:nvSpPr>
              <p:spPr bwMode="auto">
                <a:xfrm>
                  <a:off x="5004757" y="1774480"/>
                  <a:ext cx="971836"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Marilyn Monroe</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6" name="Rectangle 33">
                  <a:extLst>
                    <a:ext uri="{FF2B5EF4-FFF2-40B4-BE49-F238E27FC236}">
                      <a16:creationId xmlns:a16="http://schemas.microsoft.com/office/drawing/2014/main" id="{B0496089-16C6-46F3-8896-B9AD7F7038AA}"/>
                    </a:ext>
                  </a:extLst>
                </p:cNvPr>
                <p:cNvSpPr>
                  <a:spLocks noChangeArrowheads="1"/>
                </p:cNvSpPr>
                <p:nvPr/>
              </p:nvSpPr>
              <p:spPr bwMode="auto">
                <a:xfrm>
                  <a:off x="4170872" y="1774480"/>
                  <a:ext cx="833887" cy="53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7" name="Rectangle 34">
                  <a:extLst>
                    <a:ext uri="{FF2B5EF4-FFF2-40B4-BE49-F238E27FC236}">
                      <a16:creationId xmlns:a16="http://schemas.microsoft.com/office/drawing/2014/main" id="{B04693A9-2165-4BFF-89F9-9FDB92E75C84}"/>
                    </a:ext>
                  </a:extLst>
                </p:cNvPr>
                <p:cNvSpPr>
                  <a:spLocks noChangeArrowheads="1"/>
                </p:cNvSpPr>
                <p:nvPr/>
              </p:nvSpPr>
              <p:spPr bwMode="auto">
                <a:xfrm>
                  <a:off x="5004758" y="134444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Beth</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8" name="Rectangle 35">
                  <a:extLst>
                    <a:ext uri="{FF2B5EF4-FFF2-40B4-BE49-F238E27FC236}">
                      <a16:creationId xmlns:a16="http://schemas.microsoft.com/office/drawing/2014/main" id="{FCC5E499-F62C-49DB-BE06-97BA8C1B8260}"/>
                    </a:ext>
                  </a:extLst>
                </p:cNvPr>
                <p:cNvSpPr>
                  <a:spLocks noChangeArrowheads="1"/>
                </p:cNvSpPr>
                <p:nvPr/>
              </p:nvSpPr>
              <p:spPr bwMode="auto">
                <a:xfrm>
                  <a:off x="4170872" y="134444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9" name="Rectangle 36">
                  <a:extLst>
                    <a:ext uri="{FF2B5EF4-FFF2-40B4-BE49-F238E27FC236}">
                      <a16:creationId xmlns:a16="http://schemas.microsoft.com/office/drawing/2014/main" id="{214DC6E6-9CB9-469D-8A13-0FD7FC9070C9}"/>
                    </a:ext>
                  </a:extLst>
                </p:cNvPr>
                <p:cNvSpPr>
                  <a:spLocks noChangeArrowheads="1"/>
                </p:cNvSpPr>
                <p:nvPr/>
              </p:nvSpPr>
              <p:spPr bwMode="auto">
                <a:xfrm>
                  <a:off x="5004758" y="91440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Mary</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0" name="Rectangle 37">
                  <a:extLst>
                    <a:ext uri="{FF2B5EF4-FFF2-40B4-BE49-F238E27FC236}">
                      <a16:creationId xmlns:a16="http://schemas.microsoft.com/office/drawing/2014/main" id="{FCCD1103-A709-4CEC-83A8-7A8EC8655A4F}"/>
                    </a:ext>
                  </a:extLst>
                </p:cNvPr>
                <p:cNvSpPr>
                  <a:spLocks noChangeArrowheads="1"/>
                </p:cNvSpPr>
                <p:nvPr/>
              </p:nvSpPr>
              <p:spPr bwMode="auto">
                <a:xfrm>
                  <a:off x="4170872" y="914400"/>
                  <a:ext cx="833887" cy="430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1" name="Freeform 38">
                  <a:extLst>
                    <a:ext uri="{FF2B5EF4-FFF2-40B4-BE49-F238E27FC236}">
                      <a16:creationId xmlns:a16="http://schemas.microsoft.com/office/drawing/2014/main" id="{BB61FB2F-7B2C-479C-B2B1-1AE9655C5F77}"/>
                    </a:ext>
                  </a:extLst>
                </p:cNvPr>
                <p:cNvSpPr>
                  <a:spLocks/>
                </p:cNvSpPr>
                <p:nvPr/>
              </p:nvSpPr>
              <p:spPr bwMode="auto">
                <a:xfrm>
                  <a:off x="4796287" y="1131683"/>
                  <a:ext cx="425630" cy="466254"/>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2" name="Line 39">
                  <a:extLst>
                    <a:ext uri="{FF2B5EF4-FFF2-40B4-BE49-F238E27FC236}">
                      <a16:creationId xmlns:a16="http://schemas.microsoft.com/office/drawing/2014/main" id="{A0FEB92E-41F8-4C76-AE6F-ADA307282BCC}"/>
                    </a:ext>
                  </a:extLst>
                </p:cNvPr>
                <p:cNvSpPr>
                  <a:spLocks noChangeShapeType="1"/>
                </p:cNvSpPr>
                <p:nvPr/>
              </p:nvSpPr>
              <p:spPr bwMode="auto">
                <a:xfrm>
                  <a:off x="4754592" y="1566250"/>
                  <a:ext cx="333555" cy="47802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3" name="Freeform 40">
                  <a:extLst>
                    <a:ext uri="{FF2B5EF4-FFF2-40B4-BE49-F238E27FC236}">
                      <a16:creationId xmlns:a16="http://schemas.microsoft.com/office/drawing/2014/main" id="{DEE6FF4B-D71D-40BF-8D19-7387D73C5403}"/>
                    </a:ext>
                  </a:extLst>
                </p:cNvPr>
                <p:cNvSpPr>
                  <a:spLocks/>
                </p:cNvSpPr>
                <p:nvPr/>
              </p:nvSpPr>
              <p:spPr bwMode="auto">
                <a:xfrm>
                  <a:off x="4796287" y="1168803"/>
                  <a:ext cx="375249" cy="875471"/>
                </a:xfrm>
                <a:custGeom>
                  <a:avLst/>
                  <a:gdLst>
                    <a:gd name="T0" fmla="*/ 0 w 432"/>
                    <a:gd name="T1" fmla="*/ 2147483647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4" name="Line 42">
                  <a:extLst>
                    <a:ext uri="{FF2B5EF4-FFF2-40B4-BE49-F238E27FC236}">
                      <a16:creationId xmlns:a16="http://schemas.microsoft.com/office/drawing/2014/main" id="{BB3C7AF5-7548-42AD-8C3B-01DAB6834109}"/>
                    </a:ext>
                  </a:extLst>
                </p:cNvPr>
                <p:cNvSpPr>
                  <a:spLocks noChangeShapeType="1"/>
                </p:cNvSpPr>
                <p:nvPr/>
              </p:nvSpPr>
              <p:spPr bwMode="auto">
                <a:xfrm>
                  <a:off x="4796287" y="2565753"/>
                  <a:ext cx="375249"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55" name="Picture 43" descr="j0396724">
                  <a:extLst>
                    <a:ext uri="{FF2B5EF4-FFF2-40B4-BE49-F238E27FC236}">
                      <a16:creationId xmlns:a16="http://schemas.microsoft.com/office/drawing/2014/main" id="{51CF9169-BC9E-4276-B1B8-42D14C24156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76104" y="2261556"/>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 name="Picture 44" descr="j0233040">
                  <a:extLst>
                    <a:ext uri="{FF2B5EF4-FFF2-40B4-BE49-F238E27FC236}">
                      <a16:creationId xmlns:a16="http://schemas.microsoft.com/office/drawing/2014/main" id="{168AB3A4-B002-4A8C-9231-A212CBF0109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29198"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 name="Picture 45" descr="j0334222">
                  <a:extLst>
                    <a:ext uri="{FF2B5EF4-FFF2-40B4-BE49-F238E27FC236}">
                      <a16:creationId xmlns:a16="http://schemas.microsoft.com/office/drawing/2014/main" id="{6F4B8F39-E419-4B81-9662-296D478C6AF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87503" y="1348967"/>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8" name="Group 46">
                  <a:extLst>
                    <a:ext uri="{FF2B5EF4-FFF2-40B4-BE49-F238E27FC236}">
                      <a16:creationId xmlns:a16="http://schemas.microsoft.com/office/drawing/2014/main" id="{4E5D68CF-EC8D-42A1-876A-C662D79D67CE}"/>
                    </a:ext>
                  </a:extLst>
                </p:cNvPr>
                <p:cNvGrpSpPr>
                  <a:grpSpLocks/>
                </p:cNvGrpSpPr>
                <p:nvPr/>
              </p:nvGrpSpPr>
              <p:grpSpPr bwMode="auto">
                <a:xfrm>
                  <a:off x="3962400" y="957857"/>
                  <a:ext cx="415206" cy="1738266"/>
                  <a:chOff x="3330" y="1728"/>
                  <a:chExt cx="478" cy="1920"/>
                </a:xfrm>
              </p:grpSpPr>
              <p:pic>
                <p:nvPicPr>
                  <p:cNvPr id="165" name="Picture 47" descr="j0232906">
                    <a:extLst>
                      <a:ext uri="{FF2B5EF4-FFF2-40B4-BE49-F238E27FC236}">
                        <a16:creationId xmlns:a16="http://schemas.microsoft.com/office/drawing/2014/main" id="{74A2DB86-1BD9-4B66-A8D0-EF6EDE2EA0F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 name="Picture 48" descr="j0232139">
                    <a:extLst>
                      <a:ext uri="{FF2B5EF4-FFF2-40B4-BE49-F238E27FC236}">
                        <a16:creationId xmlns:a16="http://schemas.microsoft.com/office/drawing/2014/main" id="{56C6A9D4-51CC-48CC-B951-C1893D64784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 name="Picture 49" descr="j0397518">
                    <a:extLst>
                      <a:ext uri="{FF2B5EF4-FFF2-40B4-BE49-F238E27FC236}">
                        <a16:creationId xmlns:a16="http://schemas.microsoft.com/office/drawing/2014/main" id="{19BA43A6-3552-460F-B7D8-A4C617BE0AA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50" descr="j0334220">
                    <a:extLst>
                      <a:ext uri="{FF2B5EF4-FFF2-40B4-BE49-F238E27FC236}">
                        <a16:creationId xmlns:a16="http://schemas.microsoft.com/office/drawing/2014/main" id="{63F8BFE8-414F-4A90-B069-B4809D95B25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9" name="Picture 51">
                  <a:extLst>
                    <a:ext uri="{FF2B5EF4-FFF2-40B4-BE49-F238E27FC236}">
                      <a16:creationId xmlns:a16="http://schemas.microsoft.com/office/drawing/2014/main" id="{AD1244E9-D782-4ABE-8B26-F05E9EB43DD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769155" y="1826990"/>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
              <p:nvSpPr>
                <p:cNvPr id="160" name="Line 42">
                  <a:extLst>
                    <a:ext uri="{FF2B5EF4-FFF2-40B4-BE49-F238E27FC236}">
                      <a16:creationId xmlns:a16="http://schemas.microsoft.com/office/drawing/2014/main" id="{E2BBFBA1-0E9D-4E5E-A77F-B5FAA9DAA68B}"/>
                    </a:ext>
                  </a:extLst>
                </p:cNvPr>
                <p:cNvSpPr>
                  <a:spLocks noChangeShapeType="1"/>
                </p:cNvSpPr>
                <p:nvPr/>
              </p:nvSpPr>
              <p:spPr bwMode="auto">
                <a:xfrm flipV="1">
                  <a:off x="4813659" y="2133902"/>
                  <a:ext cx="290992" cy="43004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1" name="Line 42">
                  <a:extLst>
                    <a:ext uri="{FF2B5EF4-FFF2-40B4-BE49-F238E27FC236}">
                      <a16:creationId xmlns:a16="http://schemas.microsoft.com/office/drawing/2014/main" id="{A0392773-5427-4E3D-9E73-4A13CF259095}"/>
                    </a:ext>
                  </a:extLst>
                </p:cNvPr>
                <p:cNvSpPr>
                  <a:spLocks noChangeShapeType="1"/>
                </p:cNvSpPr>
                <p:nvPr/>
              </p:nvSpPr>
              <p:spPr bwMode="auto">
                <a:xfrm flipV="1">
                  <a:off x="4809316" y="1676702"/>
                  <a:ext cx="371775" cy="87366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2" name="Line 42">
                  <a:extLst>
                    <a:ext uri="{FF2B5EF4-FFF2-40B4-BE49-F238E27FC236}">
                      <a16:creationId xmlns:a16="http://schemas.microsoft.com/office/drawing/2014/main" id="{B82BB492-6C37-43D3-B00C-EFD2952F267D}"/>
                    </a:ext>
                  </a:extLst>
                </p:cNvPr>
                <p:cNvSpPr>
                  <a:spLocks noChangeShapeType="1"/>
                </p:cNvSpPr>
                <p:nvPr/>
              </p:nvSpPr>
              <p:spPr bwMode="auto">
                <a:xfrm>
                  <a:off x="4782389" y="1573493"/>
                  <a:ext cx="375249"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3" name="Line 42">
                  <a:extLst>
                    <a:ext uri="{FF2B5EF4-FFF2-40B4-BE49-F238E27FC236}">
                      <a16:creationId xmlns:a16="http://schemas.microsoft.com/office/drawing/2014/main" id="{E5874D3E-1194-4386-8E92-4B0EB5BBB3BB}"/>
                    </a:ext>
                  </a:extLst>
                </p:cNvPr>
                <p:cNvSpPr>
                  <a:spLocks noChangeShapeType="1"/>
                </p:cNvSpPr>
                <p:nvPr/>
              </p:nvSpPr>
              <p:spPr bwMode="auto">
                <a:xfrm>
                  <a:off x="4733745" y="2048800"/>
                  <a:ext cx="375249"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4" name="Freeform 38">
                  <a:extLst>
                    <a:ext uri="{FF2B5EF4-FFF2-40B4-BE49-F238E27FC236}">
                      <a16:creationId xmlns:a16="http://schemas.microsoft.com/office/drawing/2014/main" id="{D8024ED8-EC05-4AD8-8228-4A1751FDBF83}"/>
                    </a:ext>
                  </a:extLst>
                </p:cNvPr>
                <p:cNvSpPr>
                  <a:spLocks/>
                </p:cNvSpPr>
                <p:nvPr/>
              </p:nvSpPr>
              <p:spPr bwMode="auto">
                <a:xfrm>
                  <a:off x="4796167" y="1111625"/>
                  <a:ext cx="309233" cy="926170"/>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grpSp>
      <p:grpSp>
        <p:nvGrpSpPr>
          <p:cNvPr id="132" name="Group 144"/>
          <p:cNvGrpSpPr>
            <a:grpSpLocks/>
          </p:cNvGrpSpPr>
          <p:nvPr/>
        </p:nvGrpSpPr>
        <p:grpSpPr bwMode="auto">
          <a:xfrm>
            <a:off x="3721100" y="2477576"/>
            <a:ext cx="744114" cy="2799840"/>
            <a:chOff x="3721100" y="2438400"/>
            <a:chExt cx="2117454" cy="2832198"/>
          </a:xfrm>
        </p:grpSpPr>
        <p:cxnSp>
          <p:nvCxnSpPr>
            <p:cNvPr id="133" name="Straight Arrow Connector 115"/>
            <p:cNvCxnSpPr>
              <a:cxnSpLocks noChangeShapeType="1"/>
              <a:stCxn id="130" idx="3"/>
            </p:cNvCxnSpPr>
            <p:nvPr/>
          </p:nvCxnSpPr>
          <p:spPr bwMode="auto">
            <a:xfrm flipV="1">
              <a:off x="3721100" y="2438400"/>
              <a:ext cx="2070100" cy="1587500"/>
            </a:xfrm>
            <a:prstGeom prst="straightConnector1">
              <a:avLst/>
            </a:prstGeom>
            <a:noFill/>
            <a:ln w="38100" algn="ctr">
              <a:solidFill>
                <a:srgbClr val="66FF33"/>
              </a:solidFill>
              <a:round/>
              <a:headEnd/>
              <a:tailEnd type="arrow" w="med" len="med"/>
            </a:ln>
            <a:extLst>
              <a:ext uri="{909E8E84-426E-40DD-AFC4-6F175D3DCCD1}">
                <a14:hiddenFill xmlns:a14="http://schemas.microsoft.com/office/drawing/2010/main">
                  <a:noFill/>
                </a14:hiddenFill>
              </a:ext>
            </a:extLst>
          </p:spPr>
        </p:cxnSp>
        <p:cxnSp>
          <p:nvCxnSpPr>
            <p:cNvPr id="134" name="Straight Arrow Connector 117"/>
            <p:cNvCxnSpPr>
              <a:cxnSpLocks noChangeShapeType="1"/>
            </p:cNvCxnSpPr>
            <p:nvPr/>
          </p:nvCxnSpPr>
          <p:spPr bwMode="auto">
            <a:xfrm>
              <a:off x="3721100" y="4017465"/>
              <a:ext cx="2070100" cy="0"/>
            </a:xfrm>
            <a:prstGeom prst="straightConnector1">
              <a:avLst/>
            </a:prstGeom>
            <a:noFill/>
            <a:ln w="38100" algn="ctr">
              <a:solidFill>
                <a:srgbClr val="66FF33"/>
              </a:solidFill>
              <a:round/>
              <a:headEnd/>
              <a:tailEnd type="arrow" w="med" len="med"/>
            </a:ln>
            <a:extLst>
              <a:ext uri="{909E8E84-426E-40DD-AFC4-6F175D3DCCD1}">
                <a14:hiddenFill xmlns:a14="http://schemas.microsoft.com/office/drawing/2010/main">
                  <a:noFill/>
                </a14:hiddenFill>
              </a:ext>
            </a:extLst>
          </p:spPr>
        </p:cxnSp>
        <p:cxnSp>
          <p:nvCxnSpPr>
            <p:cNvPr id="135" name="Straight Arrow Connector 132"/>
            <p:cNvCxnSpPr>
              <a:cxnSpLocks noChangeShapeType="1"/>
              <a:stCxn id="130" idx="3"/>
            </p:cNvCxnSpPr>
            <p:nvPr/>
          </p:nvCxnSpPr>
          <p:spPr bwMode="auto">
            <a:xfrm>
              <a:off x="3721100" y="4004618"/>
              <a:ext cx="2117454" cy="1265980"/>
            </a:xfrm>
            <a:prstGeom prst="straightConnector1">
              <a:avLst/>
            </a:prstGeom>
            <a:noFill/>
            <a:ln w="38100" algn="ctr">
              <a:solidFill>
                <a:srgbClr val="66FF33"/>
              </a:solidFill>
              <a:round/>
              <a:headEnd/>
              <a:tailEnd type="arrow" w="med" len="me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65810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additive="base">
                                        <p:cTn id="7" dur="500" fill="hold"/>
                                        <p:tgtEl>
                                          <p:spTgt spid="129"/>
                                        </p:tgtEl>
                                        <p:attrNameLst>
                                          <p:attrName>ppt_x</p:attrName>
                                        </p:attrNameLst>
                                      </p:cBhvr>
                                      <p:tavLst>
                                        <p:tav tm="0">
                                          <p:val>
                                            <p:strVal val="0-#ppt_w/2"/>
                                          </p:val>
                                        </p:tav>
                                        <p:tav tm="100000">
                                          <p:val>
                                            <p:strVal val="#ppt_x"/>
                                          </p:val>
                                        </p:tav>
                                      </p:tavLst>
                                    </p:anim>
                                    <p:anim calcmode="lin" valueType="num">
                                      <p:cBhvr additive="base">
                                        <p:cTn id="8" dur="500" fill="hold"/>
                                        <p:tgtEl>
                                          <p:spTgt spid="1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1"/>
                                        </p:tgtEl>
                                        <p:attrNameLst>
                                          <p:attrName>style.visibility</p:attrName>
                                        </p:attrNameLst>
                                      </p:cBhvr>
                                      <p:to>
                                        <p:strVal val="visible"/>
                                      </p:to>
                                    </p:set>
                                    <p:anim calcmode="lin" valueType="num">
                                      <p:cBhvr additive="base">
                                        <p:cTn id="13" dur="500" fill="hold"/>
                                        <p:tgtEl>
                                          <p:spTgt spid="131"/>
                                        </p:tgtEl>
                                        <p:attrNameLst>
                                          <p:attrName>ppt_x</p:attrName>
                                        </p:attrNameLst>
                                      </p:cBhvr>
                                      <p:tavLst>
                                        <p:tav tm="0">
                                          <p:val>
                                            <p:strVal val="0-#ppt_w/2"/>
                                          </p:val>
                                        </p:tav>
                                        <p:tav tm="100000">
                                          <p:val>
                                            <p:strVal val="#ppt_x"/>
                                          </p:val>
                                        </p:tav>
                                      </p:tavLst>
                                    </p:anim>
                                    <p:anim calcmode="lin" valueType="num">
                                      <p:cBhvr additive="base">
                                        <p:cTn id="14" dur="500" fill="hold"/>
                                        <p:tgtEl>
                                          <p:spTgt spid="13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0"/>
                                        </p:tgtEl>
                                        <p:attrNameLst>
                                          <p:attrName>style.visibility</p:attrName>
                                        </p:attrNameLst>
                                      </p:cBhvr>
                                      <p:to>
                                        <p:strVal val="visible"/>
                                      </p:to>
                                    </p:set>
                                    <p:anim calcmode="lin" valueType="num">
                                      <p:cBhvr additive="base">
                                        <p:cTn id="19" dur="500" fill="hold"/>
                                        <p:tgtEl>
                                          <p:spTgt spid="130"/>
                                        </p:tgtEl>
                                        <p:attrNameLst>
                                          <p:attrName>ppt_x</p:attrName>
                                        </p:attrNameLst>
                                      </p:cBhvr>
                                      <p:tavLst>
                                        <p:tav tm="0">
                                          <p:val>
                                            <p:strVal val="0-#ppt_w/2"/>
                                          </p:val>
                                        </p:tav>
                                        <p:tav tm="100000">
                                          <p:val>
                                            <p:strVal val="#ppt_x"/>
                                          </p:val>
                                        </p:tav>
                                      </p:tavLst>
                                    </p:anim>
                                    <p:anim calcmode="lin" valueType="num">
                                      <p:cBhvr additive="base">
                                        <p:cTn id="20" dur="500" fill="hold"/>
                                        <p:tgtEl>
                                          <p:spTgt spid="13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32"/>
                                        </p:tgtEl>
                                        <p:attrNameLst>
                                          <p:attrName>style.visibility</p:attrName>
                                        </p:attrNameLst>
                                      </p:cBhvr>
                                      <p:to>
                                        <p:strVal val="visible"/>
                                      </p:to>
                                    </p:set>
                                    <p:anim calcmode="lin" valueType="num">
                                      <p:cBhvr additive="base">
                                        <p:cTn id="25" dur="500" fill="hold"/>
                                        <p:tgtEl>
                                          <p:spTgt spid="132"/>
                                        </p:tgtEl>
                                        <p:attrNameLst>
                                          <p:attrName>ppt_x</p:attrName>
                                        </p:attrNameLst>
                                      </p:cBhvr>
                                      <p:tavLst>
                                        <p:tav tm="0">
                                          <p:val>
                                            <p:strVal val="0-#ppt_w/2"/>
                                          </p:val>
                                        </p:tav>
                                        <p:tav tm="100000">
                                          <p:val>
                                            <p:strVal val="#ppt_x"/>
                                          </p:val>
                                        </p:tav>
                                      </p:tavLst>
                                    </p:anim>
                                    <p:anim calcmode="lin" valueType="num">
                                      <p:cBhvr additive="base">
                                        <p:cTn id="26" dur="500" fill="hold"/>
                                        <p:tgtEl>
                                          <p:spTgt spid="1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0"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0" name="Line 15"/>
          <p:cNvSpPr>
            <a:spLocks noChangeShapeType="1"/>
          </p:cNvSpPr>
          <p:nvPr/>
        </p:nvSpPr>
        <p:spPr bwMode="auto">
          <a:xfrm>
            <a:off x="5409995" y="4108450"/>
            <a:ext cx="1523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271" name="Line 16"/>
          <p:cNvSpPr>
            <a:spLocks noChangeShapeType="1"/>
          </p:cNvSpPr>
          <p:nvPr/>
        </p:nvSpPr>
        <p:spPr bwMode="auto">
          <a:xfrm>
            <a:off x="5714783" y="6254750"/>
            <a:ext cx="1523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277" name="Line 26"/>
          <p:cNvSpPr>
            <a:spLocks noChangeShapeType="1"/>
          </p:cNvSpPr>
          <p:nvPr/>
        </p:nvSpPr>
        <p:spPr bwMode="auto">
          <a:xfrm>
            <a:off x="6705343" y="7315200"/>
            <a:ext cx="1523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11301" name="Straight Arrow Connector 95"/>
          <p:cNvCxnSpPr>
            <a:cxnSpLocks noChangeShapeType="1"/>
          </p:cNvCxnSpPr>
          <p:nvPr/>
        </p:nvCxnSpPr>
        <p:spPr bwMode="auto">
          <a:xfrm flipV="1">
            <a:off x="3962400" y="1468122"/>
            <a:ext cx="1371600" cy="1529078"/>
          </a:xfrm>
          <a:prstGeom prst="straightConnector1">
            <a:avLst/>
          </a:prstGeom>
          <a:noFill/>
          <a:ln w="38100"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1302" name="Straight Arrow Connector 96"/>
          <p:cNvCxnSpPr>
            <a:cxnSpLocks noChangeShapeType="1"/>
          </p:cNvCxnSpPr>
          <p:nvPr/>
        </p:nvCxnSpPr>
        <p:spPr bwMode="auto">
          <a:xfrm flipV="1">
            <a:off x="3962400" y="1927226"/>
            <a:ext cx="1371600" cy="2333624"/>
          </a:xfrm>
          <a:prstGeom prst="straightConnector1">
            <a:avLst/>
          </a:prstGeom>
          <a:noFill/>
          <a:ln w="38100"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1303" name="Straight Arrow Connector 97"/>
          <p:cNvCxnSpPr>
            <a:cxnSpLocks noChangeShapeType="1"/>
            <a:endCxn id="50" idx="0"/>
          </p:cNvCxnSpPr>
          <p:nvPr/>
        </p:nvCxnSpPr>
        <p:spPr bwMode="auto">
          <a:xfrm>
            <a:off x="3962400" y="4260850"/>
            <a:ext cx="1453356" cy="158750"/>
          </a:xfrm>
          <a:prstGeom prst="straightConnector1">
            <a:avLst/>
          </a:prstGeom>
          <a:noFill/>
          <a:ln w="381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1268" name="Text Box 74"/>
          <p:cNvSpPr txBox="1">
            <a:spLocks noChangeArrowheads="1"/>
          </p:cNvSpPr>
          <p:nvPr/>
        </p:nvSpPr>
        <p:spPr bwMode="auto">
          <a:xfrm>
            <a:off x="304800" y="2997200"/>
            <a:ext cx="5737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politician,</a:t>
            </a: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voters, Loves(v, p)</a:t>
            </a:r>
          </a:p>
        </p:txBody>
      </p:sp>
      <p:sp>
        <p:nvSpPr>
          <p:cNvPr id="11269" name="Text Box 78"/>
          <p:cNvSpPr txBox="1">
            <a:spLocks noChangeArrowheads="1"/>
          </p:cNvSpPr>
          <p:nvPr/>
        </p:nvSpPr>
        <p:spPr bwMode="auto">
          <a:xfrm>
            <a:off x="304800" y="3733800"/>
            <a:ext cx="55324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voters, </a:t>
            </a: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politician,</a:t>
            </a: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Loves(v, p)</a:t>
            </a:r>
          </a:p>
        </p:txBody>
      </p:sp>
      <p:grpSp>
        <p:nvGrpSpPr>
          <p:cNvPr id="66" name="Group 65">
            <a:extLst>
              <a:ext uri="{FF2B5EF4-FFF2-40B4-BE49-F238E27FC236}">
                <a16:creationId xmlns:a16="http://schemas.microsoft.com/office/drawing/2014/main" id="{06ECA5A2-F572-4218-B167-113E8184FDE6}"/>
              </a:ext>
            </a:extLst>
          </p:cNvPr>
          <p:cNvGrpSpPr/>
          <p:nvPr/>
        </p:nvGrpSpPr>
        <p:grpSpPr>
          <a:xfrm>
            <a:off x="6934200" y="3480240"/>
            <a:ext cx="2080833" cy="3080898"/>
            <a:chOff x="6934200" y="3480240"/>
            <a:chExt cx="2080833" cy="3080898"/>
          </a:xfrm>
        </p:grpSpPr>
        <p:sp>
          <p:nvSpPr>
            <p:cNvPr id="67" name="Line 18">
              <a:extLst>
                <a:ext uri="{FF2B5EF4-FFF2-40B4-BE49-F238E27FC236}">
                  <a16:creationId xmlns:a16="http://schemas.microsoft.com/office/drawing/2014/main" id="{6E1CFA2C-5BE0-467D-9CB1-785287A334B9}"/>
                </a:ext>
              </a:extLst>
            </p:cNvPr>
            <p:cNvSpPr>
              <a:spLocks noChangeShapeType="1"/>
            </p:cNvSpPr>
            <p:nvPr/>
          </p:nvSpPr>
          <p:spPr bwMode="auto">
            <a:xfrm>
              <a:off x="8458200" y="410845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Line 19">
              <a:extLst>
                <a:ext uri="{FF2B5EF4-FFF2-40B4-BE49-F238E27FC236}">
                  <a16:creationId xmlns:a16="http://schemas.microsoft.com/office/drawing/2014/main" id="{F51A8595-D082-45C7-A33C-DC1CCFE22BDF}"/>
                </a:ext>
              </a:extLst>
            </p:cNvPr>
            <p:cNvSpPr>
              <a:spLocks noChangeShapeType="1"/>
            </p:cNvSpPr>
            <p:nvPr/>
          </p:nvSpPr>
          <p:spPr bwMode="auto">
            <a:xfrm>
              <a:off x="6934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Line 23">
              <a:extLst>
                <a:ext uri="{FF2B5EF4-FFF2-40B4-BE49-F238E27FC236}">
                  <a16:creationId xmlns:a16="http://schemas.microsoft.com/office/drawing/2014/main" id="{C1C76BC7-9D68-4071-9B0C-61E44594A443}"/>
                </a:ext>
              </a:extLst>
            </p:cNvPr>
            <p:cNvSpPr>
              <a:spLocks noChangeShapeType="1"/>
            </p:cNvSpPr>
            <p:nvPr/>
          </p:nvSpPr>
          <p:spPr bwMode="auto">
            <a:xfrm>
              <a:off x="8458200" y="561657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Rectangle 31">
              <a:extLst>
                <a:ext uri="{FF2B5EF4-FFF2-40B4-BE49-F238E27FC236}">
                  <a16:creationId xmlns:a16="http://schemas.microsoft.com/office/drawing/2014/main" id="{DAE5A9FC-3267-4E4E-9D83-1AA093BF4C58}"/>
                </a:ext>
              </a:extLst>
            </p:cNvPr>
            <p:cNvSpPr>
              <a:spLocks noChangeArrowheads="1"/>
            </p:cNvSpPr>
            <p:nvPr/>
          </p:nvSpPr>
          <p:spPr bwMode="auto">
            <a:xfrm>
              <a:off x="7210425" y="542607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Rectangle 33">
              <a:extLst>
                <a:ext uri="{FF2B5EF4-FFF2-40B4-BE49-F238E27FC236}">
                  <a16:creationId xmlns:a16="http://schemas.microsoft.com/office/drawing/2014/main" id="{75251F1B-6E93-4DF7-AFF4-FE6B671E2473}"/>
                </a:ext>
              </a:extLst>
            </p:cNvPr>
            <p:cNvSpPr>
              <a:spLocks noChangeArrowheads="1"/>
            </p:cNvSpPr>
            <p:nvPr/>
          </p:nvSpPr>
          <p:spPr bwMode="auto">
            <a:xfrm>
              <a:off x="7210425" y="497681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Rectangle 34">
              <a:extLst>
                <a:ext uri="{FF2B5EF4-FFF2-40B4-BE49-F238E27FC236}">
                  <a16:creationId xmlns:a16="http://schemas.microsoft.com/office/drawing/2014/main" id="{560706B1-1742-4FD2-BDB5-856845E32D00}"/>
                </a:ext>
              </a:extLst>
            </p:cNvPr>
            <p:cNvSpPr>
              <a:spLocks noChangeArrowheads="1"/>
            </p:cNvSpPr>
            <p:nvPr/>
          </p:nvSpPr>
          <p:spPr bwMode="auto">
            <a:xfrm>
              <a:off x="8077200" y="4619625"/>
              <a:ext cx="935672"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Scheer</a:t>
              </a:r>
              <a:b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b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Rectangle 35">
              <a:extLst>
                <a:ext uri="{FF2B5EF4-FFF2-40B4-BE49-F238E27FC236}">
                  <a16:creationId xmlns:a16="http://schemas.microsoft.com/office/drawing/2014/main" id="{2E8F7B75-560F-4F2B-AAC9-29E94120E80A}"/>
                </a:ext>
              </a:extLst>
            </p:cNvPr>
            <p:cNvSpPr>
              <a:spLocks noChangeArrowheads="1"/>
            </p:cNvSpPr>
            <p:nvPr/>
          </p:nvSpPr>
          <p:spPr bwMode="auto">
            <a:xfrm>
              <a:off x="7210425" y="461962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Rectangle 37">
              <a:extLst>
                <a:ext uri="{FF2B5EF4-FFF2-40B4-BE49-F238E27FC236}">
                  <a16:creationId xmlns:a16="http://schemas.microsoft.com/office/drawing/2014/main" id="{88DA4406-8244-41A5-9D92-838C56AA1834}"/>
                </a:ext>
              </a:extLst>
            </p:cNvPr>
            <p:cNvSpPr>
              <a:spLocks noChangeArrowheads="1"/>
            </p:cNvSpPr>
            <p:nvPr/>
          </p:nvSpPr>
          <p:spPr bwMode="auto">
            <a:xfrm>
              <a:off x="7210425" y="426085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Freeform 38">
              <a:extLst>
                <a:ext uri="{FF2B5EF4-FFF2-40B4-BE49-F238E27FC236}">
                  <a16:creationId xmlns:a16="http://schemas.microsoft.com/office/drawing/2014/main" id="{8817B400-F6A8-46EA-B5AE-BDB900D2DFC5}"/>
                </a:ext>
              </a:extLst>
            </p:cNvPr>
            <p:cNvSpPr>
              <a:spLocks/>
            </p:cNvSpPr>
            <p:nvPr/>
          </p:nvSpPr>
          <p:spPr bwMode="auto">
            <a:xfrm>
              <a:off x="7808913" y="4441825"/>
              <a:ext cx="420674" cy="264668"/>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76" name="Group 46">
              <a:extLst>
                <a:ext uri="{FF2B5EF4-FFF2-40B4-BE49-F238E27FC236}">
                  <a16:creationId xmlns:a16="http://schemas.microsoft.com/office/drawing/2014/main" id="{EBEA7586-7335-4A39-B048-74AC0F78BB71}"/>
                </a:ext>
              </a:extLst>
            </p:cNvPr>
            <p:cNvGrpSpPr>
              <a:grpSpLocks/>
            </p:cNvGrpSpPr>
            <p:nvPr/>
          </p:nvGrpSpPr>
          <p:grpSpPr bwMode="auto">
            <a:xfrm>
              <a:off x="7010400" y="4297363"/>
              <a:ext cx="396875" cy="1447800"/>
              <a:chOff x="3330" y="1728"/>
              <a:chExt cx="478" cy="1920"/>
            </a:xfrm>
          </p:grpSpPr>
          <p:pic>
            <p:nvPicPr>
              <p:cNvPr id="83" name="Picture 47" descr="j0232906">
                <a:extLst>
                  <a:ext uri="{FF2B5EF4-FFF2-40B4-BE49-F238E27FC236}">
                    <a16:creationId xmlns:a16="http://schemas.microsoft.com/office/drawing/2014/main" id="{4D4E3B20-86AE-4E96-8D21-AE41CC2481C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48" descr="j0232139">
                <a:extLst>
                  <a:ext uri="{FF2B5EF4-FFF2-40B4-BE49-F238E27FC236}">
                    <a16:creationId xmlns:a16="http://schemas.microsoft.com/office/drawing/2014/main" id="{02090BB5-1F34-49F0-84EB-908FCC13836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49" descr="j0397518">
                <a:extLst>
                  <a:ext uri="{FF2B5EF4-FFF2-40B4-BE49-F238E27FC236}">
                    <a16:creationId xmlns:a16="http://schemas.microsoft.com/office/drawing/2014/main" id="{615F02AC-2E9E-4DAA-B17A-930144055A8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50" descr="j0334220">
                <a:extLst>
                  <a:ext uri="{FF2B5EF4-FFF2-40B4-BE49-F238E27FC236}">
                    <a16:creationId xmlns:a16="http://schemas.microsoft.com/office/drawing/2014/main" id="{C6DCD581-0C49-4AFB-BCD2-189A48E7C4E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7" name="Line 42">
              <a:extLst>
                <a:ext uri="{FF2B5EF4-FFF2-40B4-BE49-F238E27FC236}">
                  <a16:creationId xmlns:a16="http://schemas.microsoft.com/office/drawing/2014/main" id="{ECD953F6-8CC2-40B2-BD50-E016A8C336BE}"/>
                </a:ext>
              </a:extLst>
            </p:cNvPr>
            <p:cNvSpPr>
              <a:spLocks noChangeShapeType="1"/>
            </p:cNvSpPr>
            <p:nvPr/>
          </p:nvSpPr>
          <p:spPr bwMode="auto">
            <a:xfrm flipV="1">
              <a:off x="7824788" y="5276850"/>
              <a:ext cx="279400" cy="3587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Line 42">
              <a:extLst>
                <a:ext uri="{FF2B5EF4-FFF2-40B4-BE49-F238E27FC236}">
                  <a16:creationId xmlns:a16="http://schemas.microsoft.com/office/drawing/2014/main" id="{CEA5C9B6-360F-497E-A523-6906F123016B}"/>
                </a:ext>
              </a:extLst>
            </p:cNvPr>
            <p:cNvSpPr>
              <a:spLocks noChangeShapeType="1"/>
            </p:cNvSpPr>
            <p:nvPr/>
          </p:nvSpPr>
          <p:spPr bwMode="auto">
            <a:xfrm flipV="1">
              <a:off x="7768121" y="4706493"/>
              <a:ext cx="461466" cy="1433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9" name="Line 42">
              <a:extLst>
                <a:ext uri="{FF2B5EF4-FFF2-40B4-BE49-F238E27FC236}">
                  <a16:creationId xmlns:a16="http://schemas.microsoft.com/office/drawing/2014/main" id="{210ECBD1-1B8D-46F3-B38F-B9B0DFC41368}"/>
                </a:ext>
              </a:extLst>
            </p:cNvPr>
            <p:cNvSpPr>
              <a:spLocks noChangeShapeType="1"/>
            </p:cNvSpPr>
            <p:nvPr/>
          </p:nvSpPr>
          <p:spPr bwMode="auto">
            <a:xfrm>
              <a:off x="7748588" y="5205413"/>
              <a:ext cx="355600" cy="6955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80" name="Picture 4" descr="Andrew Scheer in 2018">
              <a:extLst>
                <a:ext uri="{FF2B5EF4-FFF2-40B4-BE49-F238E27FC236}">
                  <a16:creationId xmlns:a16="http://schemas.microsoft.com/office/drawing/2014/main" id="{382AD92F-D3A6-451D-9F72-D2CF8FAC7A51}"/>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22286" t="4351" r="23190" b="39644"/>
            <a:stretch/>
          </p:blipFill>
          <p:spPr bwMode="auto">
            <a:xfrm>
              <a:off x="8164513" y="3480240"/>
              <a:ext cx="809332" cy="1027819"/>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32">
              <a:extLst>
                <a:ext uri="{FF2B5EF4-FFF2-40B4-BE49-F238E27FC236}">
                  <a16:creationId xmlns:a16="http://schemas.microsoft.com/office/drawing/2014/main" id="{0E16DB8B-84FB-4A11-9FC6-3DE86ABE8499}"/>
                </a:ext>
              </a:extLst>
            </p:cNvPr>
            <p:cNvSpPr>
              <a:spLocks noChangeArrowheads="1"/>
            </p:cNvSpPr>
            <p:nvPr/>
          </p:nvSpPr>
          <p:spPr bwMode="auto">
            <a:xfrm>
              <a:off x="8051421" y="5048318"/>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Trudeau</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82" name="Picture 2" descr="Image result for trudeau">
              <a:extLst>
                <a:ext uri="{FF2B5EF4-FFF2-40B4-BE49-F238E27FC236}">
                  <a16:creationId xmlns:a16="http://schemas.microsoft.com/office/drawing/2014/main" id="{782D3613-B4B9-4B71-8AF8-48FD6CD71ACE}"/>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2737" t="22" r="30852" b="21619"/>
            <a:stretch/>
          </p:blipFill>
          <p:spPr bwMode="auto">
            <a:xfrm>
              <a:off x="8077200" y="5505180"/>
              <a:ext cx="935672" cy="904850"/>
            </a:xfrm>
            <a:prstGeom prst="rect">
              <a:avLst/>
            </a:prstGeom>
            <a:noFill/>
            <a:extLst>
              <a:ext uri="{909E8E84-426E-40DD-AFC4-6F175D3DCCD1}">
                <a14:hiddenFill xmlns:a14="http://schemas.microsoft.com/office/drawing/2010/main">
                  <a:solidFill>
                    <a:srgbClr val="FFFFFF"/>
                  </a:solidFill>
                </a14:hiddenFill>
              </a:ext>
            </a:extLst>
          </p:spPr>
        </p:pic>
      </p:grpSp>
      <p:sp>
        <p:nvSpPr>
          <p:cNvPr id="49" name="Rectangle 3">
            <a:extLst>
              <a:ext uri="{FF2B5EF4-FFF2-40B4-BE49-F238E27FC236}">
                <a16:creationId xmlns:a16="http://schemas.microsoft.com/office/drawing/2014/main" id="{2BC722EC-3F7C-4B9C-AAC1-F23C1C92420A}"/>
              </a:ext>
            </a:extLst>
          </p:cNvPr>
          <p:cNvSpPr txBox="1">
            <a:spLocks noChangeArrowheads="1"/>
          </p:cNvSpPr>
          <p:nvPr/>
        </p:nvSpPr>
        <p:spPr bwMode="auto">
          <a:xfrm>
            <a:off x="4572000" y="905151"/>
            <a:ext cx="1981200" cy="457200"/>
          </a:xfrm>
          <a:prstGeom prst="rect">
            <a:avLst/>
          </a:prstGeom>
          <a:noFill/>
          <a:ln w="9525">
            <a:noFill/>
            <a:miter lim="800000"/>
            <a:headEnd/>
            <a:tailEnd/>
          </a:ln>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C000"/>
                </a:solidFill>
                <a:effectLst/>
                <a:uLnTx/>
                <a:uFillTx/>
                <a:latin typeface="Times New Roman"/>
                <a:ea typeface="+mn-ea"/>
                <a:cs typeface="+mn-cs"/>
              </a:rPr>
              <a:t>One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politician</a:t>
            </a:r>
            <a:endParaRPr kumimoji="0" lang="en-CA" sz="2400" b="0" i="0" u="none" strike="noStrike" kern="0" cap="none" spc="0" normalizeH="0" baseline="0" noProof="0" dirty="0">
              <a:ln>
                <a:noFill/>
              </a:ln>
              <a:solidFill>
                <a:srgbClr val="FFC000"/>
              </a:solidFill>
              <a:effectLst/>
              <a:uLnTx/>
              <a:uFillTx/>
              <a:latin typeface="Times New Roman"/>
              <a:ea typeface="+mn-ea"/>
              <a:cs typeface="+mn-cs"/>
            </a:endParaRPr>
          </a:p>
        </p:txBody>
      </p:sp>
      <p:sp>
        <p:nvSpPr>
          <p:cNvPr id="50" name="Rectangle 4">
            <a:extLst>
              <a:ext uri="{FF2B5EF4-FFF2-40B4-BE49-F238E27FC236}">
                <a16:creationId xmlns:a16="http://schemas.microsoft.com/office/drawing/2014/main" id="{E3134CF1-800B-4F16-86D5-0B07A34B6E4F}"/>
              </a:ext>
            </a:extLst>
          </p:cNvPr>
          <p:cNvSpPr txBox="1">
            <a:spLocks noChangeArrowheads="1"/>
          </p:cNvSpPr>
          <p:nvPr/>
        </p:nvSpPr>
        <p:spPr bwMode="auto">
          <a:xfrm>
            <a:off x="3581400" y="4419600"/>
            <a:ext cx="3668712" cy="457200"/>
          </a:xfrm>
          <a:prstGeom prst="rect">
            <a:avLst/>
          </a:prstGeom>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C000"/>
                </a:solidFill>
                <a:effectLst/>
                <a:uLnTx/>
                <a:uFillTx/>
                <a:latin typeface="Times New Roman"/>
                <a:ea typeface="+mn-ea"/>
                <a:cs typeface="+mn-cs"/>
              </a:rPr>
              <a:t>    Could be a </a:t>
            </a:r>
            <a:br>
              <a:rPr kumimoji="0" lang="en-US" sz="2400" b="0" i="0" u="none" strike="noStrike" kern="0" cap="none" spc="0" normalizeH="0" baseline="0" noProof="0" dirty="0">
                <a:ln>
                  <a:noFill/>
                </a:ln>
                <a:solidFill>
                  <a:srgbClr val="00CCFF"/>
                </a:solidFill>
                <a:effectLst/>
                <a:uLnTx/>
                <a:uFillTx/>
                <a:latin typeface="Times New Roman"/>
                <a:ea typeface="+mn-ea"/>
                <a:cs typeface="+mn-cs"/>
              </a:rPr>
            </a:br>
            <a:r>
              <a:rPr kumimoji="0" lang="en-US" sz="2400" b="0" i="0" u="none" strike="noStrike" kern="0" cap="none" spc="0" normalizeH="0" baseline="0" noProof="0" dirty="0">
                <a:ln>
                  <a:noFill/>
                </a:ln>
                <a:solidFill>
                  <a:srgbClr val="FFC000"/>
                </a:solidFill>
                <a:effectLst/>
                <a:uLnTx/>
                <a:uFillTx/>
                <a:latin typeface="Times New Roman"/>
                <a:ea typeface="+mn-ea"/>
                <a:cs typeface="+mn-cs"/>
              </a:rPr>
              <a:t>different politician</a:t>
            </a:r>
            <a:endParaRPr kumimoji="0" lang="en-CA" sz="2400" b="0" i="0" u="none" strike="noStrike" kern="0" cap="none" spc="0" normalizeH="0" baseline="0" noProof="0" dirty="0">
              <a:ln>
                <a:noFill/>
              </a:ln>
              <a:solidFill>
                <a:srgbClr val="FFC000"/>
              </a:solidFill>
              <a:effectLst/>
              <a:uLnTx/>
              <a:uFillTx/>
              <a:latin typeface="Times New Roman"/>
              <a:ea typeface="+mn-ea"/>
              <a:cs typeface="+mn-cs"/>
            </a:endParaRPr>
          </a:p>
        </p:txBody>
      </p:sp>
      <p:sp>
        <p:nvSpPr>
          <p:cNvPr id="87" name="Text Box 55">
            <a:extLst>
              <a:ext uri="{FF2B5EF4-FFF2-40B4-BE49-F238E27FC236}">
                <a16:creationId xmlns:a16="http://schemas.microsoft.com/office/drawing/2014/main" id="{EEA35664-B9A4-48A7-9F6B-8236B703502D}"/>
              </a:ext>
            </a:extLst>
          </p:cNvPr>
          <p:cNvSpPr txBox="1">
            <a:spLocks noChangeArrowheads="1"/>
          </p:cNvSpPr>
          <p:nvPr/>
        </p:nvSpPr>
        <p:spPr bwMode="auto">
          <a:xfrm>
            <a:off x="390525" y="1524000"/>
            <a:ext cx="471635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Every person loves a politician.</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8" name="Rectangle 2">
            <a:extLst>
              <a:ext uri="{FF2B5EF4-FFF2-40B4-BE49-F238E27FC236}">
                <a16:creationId xmlns:a16="http://schemas.microsoft.com/office/drawing/2014/main" id="{F2FD998D-B5CC-44F4-81B3-1A4004F76064}"/>
              </a:ext>
            </a:extLst>
          </p:cNvPr>
          <p:cNvSpPr>
            <a:spLocks noGrp="1" noChangeArrowheads="1"/>
          </p:cNvSpPr>
          <p:nvPr>
            <p:ph type="title"/>
          </p:nvPr>
        </p:nvSpPr>
        <p:spPr>
          <a:xfrm>
            <a:off x="685800" y="-152400"/>
            <a:ext cx="7772400" cy="1143000"/>
          </a:xfrm>
        </p:spPr>
        <p:txBody>
          <a:bodyPr/>
          <a:lstStyle/>
          <a:p>
            <a:pPr eaLnBrk="1" hangingPunct="1"/>
            <a:r>
              <a:rPr lang="en-US" altLang="en-US" dirty="0">
                <a:sym typeface="Symbol" pitchFamily="18" charset="2"/>
              </a:rPr>
              <a:t> vs   </a:t>
            </a:r>
            <a:endParaRPr lang="en-CA" altLang="en-US" dirty="0"/>
          </a:p>
        </p:txBody>
      </p:sp>
      <p:grpSp>
        <p:nvGrpSpPr>
          <p:cNvPr id="2" name="Group 1">
            <a:extLst>
              <a:ext uri="{FF2B5EF4-FFF2-40B4-BE49-F238E27FC236}">
                <a16:creationId xmlns:a16="http://schemas.microsoft.com/office/drawing/2014/main" id="{5E6C275E-0A06-4DCE-AA54-F6A34E350AC0}"/>
              </a:ext>
            </a:extLst>
          </p:cNvPr>
          <p:cNvGrpSpPr/>
          <p:nvPr/>
        </p:nvGrpSpPr>
        <p:grpSpPr>
          <a:xfrm>
            <a:off x="7086600" y="762000"/>
            <a:ext cx="1962150" cy="2036764"/>
            <a:chOff x="7086600" y="762000"/>
            <a:chExt cx="1962150" cy="2036764"/>
          </a:xfrm>
        </p:grpSpPr>
        <p:grpSp>
          <p:nvGrpSpPr>
            <p:cNvPr id="51" name="Group 50">
              <a:extLst>
                <a:ext uri="{FF2B5EF4-FFF2-40B4-BE49-F238E27FC236}">
                  <a16:creationId xmlns:a16="http://schemas.microsoft.com/office/drawing/2014/main" id="{950191DA-0C34-47B1-9FB2-D3E852661EE0}"/>
                </a:ext>
              </a:extLst>
            </p:cNvPr>
            <p:cNvGrpSpPr/>
            <p:nvPr/>
          </p:nvGrpSpPr>
          <p:grpSpPr>
            <a:xfrm>
              <a:off x="7086600" y="762000"/>
              <a:ext cx="1962150" cy="2036764"/>
              <a:chOff x="7086600" y="762000"/>
              <a:chExt cx="1962150" cy="2036764"/>
            </a:xfrm>
          </p:grpSpPr>
          <p:sp>
            <p:nvSpPr>
              <p:cNvPr id="52" name="Rectangle 31">
                <a:extLst>
                  <a:ext uri="{FF2B5EF4-FFF2-40B4-BE49-F238E27FC236}">
                    <a16:creationId xmlns:a16="http://schemas.microsoft.com/office/drawing/2014/main" id="{ACD3CC29-72FC-436A-9DEA-0EA3AE37EBBC}"/>
                  </a:ext>
                </a:extLst>
              </p:cNvPr>
              <p:cNvSpPr>
                <a:spLocks noChangeArrowheads="1"/>
              </p:cNvSpPr>
              <p:nvPr/>
            </p:nvSpPr>
            <p:spPr bwMode="auto">
              <a:xfrm>
                <a:off x="7286625" y="192722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3" name="Rectangle 32">
                <a:extLst>
                  <a:ext uri="{FF2B5EF4-FFF2-40B4-BE49-F238E27FC236}">
                    <a16:creationId xmlns:a16="http://schemas.microsoft.com/office/drawing/2014/main" id="{F540F033-6B9E-4967-8F75-E59BE69E806E}"/>
                  </a:ext>
                </a:extLst>
              </p:cNvPr>
              <p:cNvSpPr>
                <a:spLocks noChangeArrowheads="1"/>
              </p:cNvSpPr>
              <p:nvPr/>
            </p:nvSpPr>
            <p:spPr bwMode="auto">
              <a:xfrm>
                <a:off x="8085138" y="1477963"/>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Trudeau</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4" name="Rectangle 35">
                <a:extLst>
                  <a:ext uri="{FF2B5EF4-FFF2-40B4-BE49-F238E27FC236}">
                    <a16:creationId xmlns:a16="http://schemas.microsoft.com/office/drawing/2014/main" id="{35A85413-D4D5-4205-BE78-886E3165793F}"/>
                  </a:ext>
                </a:extLst>
              </p:cNvPr>
              <p:cNvSpPr>
                <a:spLocks noChangeArrowheads="1"/>
              </p:cNvSpPr>
              <p:nvPr/>
            </p:nvSpPr>
            <p:spPr bwMode="auto">
              <a:xfrm>
                <a:off x="7286625" y="112077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5" name="Rectangle 37">
                <a:extLst>
                  <a:ext uri="{FF2B5EF4-FFF2-40B4-BE49-F238E27FC236}">
                    <a16:creationId xmlns:a16="http://schemas.microsoft.com/office/drawing/2014/main" id="{25959B5C-5D8D-4658-8D69-DC244DD8A213}"/>
                  </a:ext>
                </a:extLst>
              </p:cNvPr>
              <p:cNvSpPr>
                <a:spLocks noChangeArrowheads="1"/>
              </p:cNvSpPr>
              <p:nvPr/>
            </p:nvSpPr>
            <p:spPr bwMode="auto">
              <a:xfrm>
                <a:off x="7286625" y="76200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Freeform 38">
                <a:extLst>
                  <a:ext uri="{FF2B5EF4-FFF2-40B4-BE49-F238E27FC236}">
                    <a16:creationId xmlns:a16="http://schemas.microsoft.com/office/drawing/2014/main" id="{8D63C9C4-DC0E-4B2D-8406-89A9A7D69459}"/>
                  </a:ext>
                </a:extLst>
              </p:cNvPr>
              <p:cNvSpPr>
                <a:spLocks/>
              </p:cNvSpPr>
              <p:nvPr/>
            </p:nvSpPr>
            <p:spPr bwMode="auto">
              <a:xfrm>
                <a:off x="7885113" y="942975"/>
                <a:ext cx="295275" cy="771525"/>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7" name="Line 39">
                <a:extLst>
                  <a:ext uri="{FF2B5EF4-FFF2-40B4-BE49-F238E27FC236}">
                    <a16:creationId xmlns:a16="http://schemas.microsoft.com/office/drawing/2014/main" id="{FF66C665-88B8-44AE-9ECF-76D382AF947F}"/>
                  </a:ext>
                </a:extLst>
              </p:cNvPr>
              <p:cNvSpPr>
                <a:spLocks noChangeShapeType="1"/>
              </p:cNvSpPr>
              <p:nvPr/>
            </p:nvSpPr>
            <p:spPr bwMode="auto">
              <a:xfrm>
                <a:off x="7845425" y="1304925"/>
                <a:ext cx="319088" cy="39846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8" name="Freeform 40">
                <a:extLst>
                  <a:ext uri="{FF2B5EF4-FFF2-40B4-BE49-F238E27FC236}">
                    <a16:creationId xmlns:a16="http://schemas.microsoft.com/office/drawing/2014/main" id="{B70B819B-4672-4CB1-8B74-6591331D2447}"/>
                  </a:ext>
                </a:extLst>
              </p:cNvPr>
              <p:cNvSpPr>
                <a:spLocks/>
              </p:cNvSpPr>
              <p:nvPr/>
            </p:nvSpPr>
            <p:spPr bwMode="auto">
              <a:xfrm flipV="1">
                <a:off x="7880350" y="1681163"/>
                <a:ext cx="292100" cy="38100"/>
              </a:xfrm>
              <a:custGeom>
                <a:avLst/>
                <a:gdLst>
                  <a:gd name="T0" fmla="*/ 0 w 432"/>
                  <a:gd name="T1" fmla="*/ 0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9" name="Line 41">
                <a:extLst>
                  <a:ext uri="{FF2B5EF4-FFF2-40B4-BE49-F238E27FC236}">
                    <a16:creationId xmlns:a16="http://schemas.microsoft.com/office/drawing/2014/main" id="{2FB8892F-7EBB-4FE5-98BA-9119BC54670C}"/>
                  </a:ext>
                </a:extLst>
              </p:cNvPr>
              <p:cNvSpPr>
                <a:spLocks noChangeShapeType="1"/>
              </p:cNvSpPr>
              <p:nvPr/>
            </p:nvSpPr>
            <p:spPr bwMode="auto">
              <a:xfrm flipV="1">
                <a:off x="7885113" y="1703388"/>
                <a:ext cx="279400" cy="4349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60" name="Group 46">
                <a:extLst>
                  <a:ext uri="{FF2B5EF4-FFF2-40B4-BE49-F238E27FC236}">
                    <a16:creationId xmlns:a16="http://schemas.microsoft.com/office/drawing/2014/main" id="{9C1FCB51-8B88-47DA-8CEA-1EDC5DD3B39D}"/>
                  </a:ext>
                </a:extLst>
              </p:cNvPr>
              <p:cNvGrpSpPr>
                <a:grpSpLocks/>
              </p:cNvGrpSpPr>
              <p:nvPr/>
            </p:nvGrpSpPr>
            <p:grpSpPr bwMode="auto">
              <a:xfrm>
                <a:off x="7086600" y="798513"/>
                <a:ext cx="396875" cy="1447800"/>
                <a:chOff x="3330" y="1728"/>
                <a:chExt cx="478" cy="1920"/>
              </a:xfrm>
            </p:grpSpPr>
            <p:pic>
              <p:nvPicPr>
                <p:cNvPr id="62" name="Picture 47" descr="j0232906">
                  <a:extLst>
                    <a:ext uri="{FF2B5EF4-FFF2-40B4-BE49-F238E27FC236}">
                      <a16:creationId xmlns:a16="http://schemas.microsoft.com/office/drawing/2014/main" id="{DC4A8285-BF7B-4E38-9EA4-6EAABF0D2D1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48" descr="j0232139">
                  <a:extLst>
                    <a:ext uri="{FF2B5EF4-FFF2-40B4-BE49-F238E27FC236}">
                      <a16:creationId xmlns:a16="http://schemas.microsoft.com/office/drawing/2014/main" id="{4E5218EF-47F5-4588-B045-1F3792333B0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49" descr="j0397518">
                  <a:extLst>
                    <a:ext uri="{FF2B5EF4-FFF2-40B4-BE49-F238E27FC236}">
                      <a16:creationId xmlns:a16="http://schemas.microsoft.com/office/drawing/2014/main" id="{C37B5D0A-92B9-41C9-8520-D49152792C5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50" descr="j0334220">
                  <a:extLst>
                    <a:ext uri="{FF2B5EF4-FFF2-40B4-BE49-F238E27FC236}">
                      <a16:creationId xmlns:a16="http://schemas.microsoft.com/office/drawing/2014/main" id="{C0CB7F0A-48D0-4E79-9EA0-2FC53FB08A7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1" name="Picture 2" descr="Image result for trudeau">
                <a:extLst>
                  <a:ext uri="{FF2B5EF4-FFF2-40B4-BE49-F238E27FC236}">
                    <a16:creationId xmlns:a16="http://schemas.microsoft.com/office/drawing/2014/main" id="{2080F391-68E0-4F2C-A1DD-FFDDD2B5B05B}"/>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2737" t="22" r="30852" b="21619"/>
              <a:stretch/>
            </p:blipFill>
            <p:spPr bwMode="auto">
              <a:xfrm>
                <a:off x="8077200" y="1893914"/>
                <a:ext cx="935672" cy="904850"/>
              </a:xfrm>
              <a:prstGeom prst="rect">
                <a:avLst/>
              </a:prstGeom>
              <a:noFill/>
              <a:extLst>
                <a:ext uri="{909E8E84-426E-40DD-AFC4-6F175D3DCCD1}">
                  <a14:hiddenFill xmlns:a14="http://schemas.microsoft.com/office/drawing/2010/main">
                    <a:solidFill>
                      <a:srgbClr val="FFFFFF"/>
                    </a:solidFill>
                  </a14:hiddenFill>
                </a:ext>
              </a:extLst>
            </p:spPr>
          </p:pic>
        </p:grpSp>
        <p:sp>
          <p:nvSpPr>
            <p:cNvPr id="89" name="Rectangle 33">
              <a:extLst>
                <a:ext uri="{FF2B5EF4-FFF2-40B4-BE49-F238E27FC236}">
                  <a16:creationId xmlns:a16="http://schemas.microsoft.com/office/drawing/2014/main" id="{DF33402D-C4A3-4566-875C-54D013C4B438}"/>
                </a:ext>
              </a:extLst>
            </p:cNvPr>
            <p:cNvSpPr>
              <a:spLocks noChangeArrowheads="1"/>
            </p:cNvSpPr>
            <p:nvPr/>
          </p:nvSpPr>
          <p:spPr bwMode="auto">
            <a:xfrm>
              <a:off x="7278432" y="1435191"/>
              <a:ext cx="798768" cy="44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713446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additive="base">
                                        <p:cTn id="7" dur="500" fill="hold"/>
                                        <p:tgtEl>
                                          <p:spTgt spid="87"/>
                                        </p:tgtEl>
                                        <p:attrNameLst>
                                          <p:attrName>ppt_x</p:attrName>
                                        </p:attrNameLst>
                                      </p:cBhvr>
                                      <p:tavLst>
                                        <p:tav tm="0">
                                          <p:val>
                                            <p:strVal val="1+#ppt_w/2"/>
                                          </p:val>
                                        </p:tav>
                                        <p:tav tm="100000">
                                          <p:val>
                                            <p:strVal val="#ppt_x"/>
                                          </p:val>
                                        </p:tav>
                                      </p:tavLst>
                                    </p:anim>
                                    <p:anim calcmode="lin" valueType="num">
                                      <p:cBhvr additive="base">
                                        <p:cTn id="8"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1+#ppt_w/2"/>
                                          </p:val>
                                        </p:tav>
                                        <p:tav tm="100000">
                                          <p:val>
                                            <p:strVal val="#ppt_x"/>
                                          </p:val>
                                        </p:tav>
                                      </p:tavLst>
                                    </p:anim>
                                    <p:anim calcmode="lin" valueType="num">
                                      <p:cBhvr additive="base">
                                        <p:cTn id="1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1268"/>
                                        </p:tgtEl>
                                        <p:attrNameLst>
                                          <p:attrName>style.visibility</p:attrName>
                                        </p:attrNameLst>
                                      </p:cBhvr>
                                      <p:to>
                                        <p:strVal val="visible"/>
                                      </p:to>
                                    </p:set>
                                    <p:anim calcmode="lin" valueType="num">
                                      <p:cBhvr additive="base">
                                        <p:cTn id="23" dur="500" fill="hold"/>
                                        <p:tgtEl>
                                          <p:spTgt spid="11268"/>
                                        </p:tgtEl>
                                        <p:attrNameLst>
                                          <p:attrName>ppt_x</p:attrName>
                                        </p:attrNameLst>
                                      </p:cBhvr>
                                      <p:tavLst>
                                        <p:tav tm="0">
                                          <p:val>
                                            <p:strVal val="0-#ppt_w/2"/>
                                          </p:val>
                                        </p:tav>
                                        <p:tav tm="100000">
                                          <p:val>
                                            <p:strVal val="#ppt_x"/>
                                          </p:val>
                                        </p:tav>
                                      </p:tavLst>
                                    </p:anim>
                                    <p:anim calcmode="lin" valueType="num">
                                      <p:cBhvr additive="base">
                                        <p:cTn id="24" dur="500" fill="hold"/>
                                        <p:tgtEl>
                                          <p:spTgt spid="11268"/>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1301"/>
                                        </p:tgtEl>
                                        <p:attrNameLst>
                                          <p:attrName>style.visibility</p:attrName>
                                        </p:attrNameLst>
                                      </p:cBhvr>
                                      <p:to>
                                        <p:strVal val="visible"/>
                                      </p:to>
                                    </p:set>
                                    <p:anim calcmode="lin" valueType="num">
                                      <p:cBhvr additive="base">
                                        <p:cTn id="27" dur="500" fill="hold"/>
                                        <p:tgtEl>
                                          <p:spTgt spid="11301"/>
                                        </p:tgtEl>
                                        <p:attrNameLst>
                                          <p:attrName>ppt_x</p:attrName>
                                        </p:attrNameLst>
                                      </p:cBhvr>
                                      <p:tavLst>
                                        <p:tav tm="0">
                                          <p:val>
                                            <p:strVal val="0-#ppt_w/2"/>
                                          </p:val>
                                        </p:tav>
                                        <p:tav tm="100000">
                                          <p:val>
                                            <p:strVal val="#ppt_x"/>
                                          </p:val>
                                        </p:tav>
                                      </p:tavLst>
                                    </p:anim>
                                    <p:anim calcmode="lin" valueType="num">
                                      <p:cBhvr additive="base">
                                        <p:cTn id="28" dur="500" fill="hold"/>
                                        <p:tgtEl>
                                          <p:spTgt spid="11301"/>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66"/>
                                        </p:tgtEl>
                                        <p:attrNameLst>
                                          <p:attrName>style.visibility</p:attrName>
                                        </p:attrNameLst>
                                      </p:cBhvr>
                                      <p:to>
                                        <p:strVal val="visible"/>
                                      </p:to>
                                    </p:set>
                                    <p:anim calcmode="lin" valueType="num">
                                      <p:cBhvr additive="base">
                                        <p:cTn id="33" dur="500" fill="hold"/>
                                        <p:tgtEl>
                                          <p:spTgt spid="66"/>
                                        </p:tgtEl>
                                        <p:attrNameLst>
                                          <p:attrName>ppt_x</p:attrName>
                                        </p:attrNameLst>
                                      </p:cBhvr>
                                      <p:tavLst>
                                        <p:tav tm="0">
                                          <p:val>
                                            <p:strVal val="1+#ppt_w/2"/>
                                          </p:val>
                                        </p:tav>
                                        <p:tav tm="100000">
                                          <p:val>
                                            <p:strVal val="#ppt_x"/>
                                          </p:val>
                                        </p:tav>
                                      </p:tavLst>
                                    </p:anim>
                                    <p:anim calcmode="lin" valueType="num">
                                      <p:cBhvr additive="base">
                                        <p:cTn id="34" dur="500" fill="hold"/>
                                        <p:tgtEl>
                                          <p:spTgt spid="66"/>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50"/>
                                        </p:tgtEl>
                                        <p:attrNameLst>
                                          <p:attrName>style.visibility</p:attrName>
                                        </p:attrNameLst>
                                      </p:cBhvr>
                                      <p:to>
                                        <p:strVal val="visible"/>
                                      </p:to>
                                    </p:set>
                                    <p:anim calcmode="lin" valueType="num">
                                      <p:cBhvr additive="base">
                                        <p:cTn id="37" dur="500" fill="hold"/>
                                        <p:tgtEl>
                                          <p:spTgt spid="50"/>
                                        </p:tgtEl>
                                        <p:attrNameLst>
                                          <p:attrName>ppt_x</p:attrName>
                                        </p:attrNameLst>
                                      </p:cBhvr>
                                      <p:tavLst>
                                        <p:tav tm="0">
                                          <p:val>
                                            <p:strVal val="1+#ppt_w/2"/>
                                          </p:val>
                                        </p:tav>
                                        <p:tav tm="100000">
                                          <p:val>
                                            <p:strVal val="#ppt_x"/>
                                          </p:val>
                                        </p:tav>
                                      </p:tavLst>
                                    </p:anim>
                                    <p:anim calcmode="lin" valueType="num">
                                      <p:cBhvr additive="base">
                                        <p:cTn id="3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269"/>
                                        </p:tgtEl>
                                        <p:attrNameLst>
                                          <p:attrName>style.visibility</p:attrName>
                                        </p:attrNameLst>
                                      </p:cBhvr>
                                      <p:to>
                                        <p:strVal val="visible"/>
                                      </p:to>
                                    </p:set>
                                    <p:anim calcmode="lin" valueType="num">
                                      <p:cBhvr additive="base">
                                        <p:cTn id="43" dur="500" fill="hold"/>
                                        <p:tgtEl>
                                          <p:spTgt spid="11269"/>
                                        </p:tgtEl>
                                        <p:attrNameLst>
                                          <p:attrName>ppt_x</p:attrName>
                                        </p:attrNameLst>
                                      </p:cBhvr>
                                      <p:tavLst>
                                        <p:tav tm="0">
                                          <p:val>
                                            <p:strVal val="0-#ppt_w/2"/>
                                          </p:val>
                                        </p:tav>
                                        <p:tav tm="100000">
                                          <p:val>
                                            <p:strVal val="#ppt_x"/>
                                          </p:val>
                                        </p:tav>
                                      </p:tavLst>
                                    </p:anim>
                                    <p:anim calcmode="lin" valueType="num">
                                      <p:cBhvr additive="base">
                                        <p:cTn id="44" dur="500" fill="hold"/>
                                        <p:tgtEl>
                                          <p:spTgt spid="11269"/>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1303"/>
                                        </p:tgtEl>
                                        <p:attrNameLst>
                                          <p:attrName>style.visibility</p:attrName>
                                        </p:attrNameLst>
                                      </p:cBhvr>
                                      <p:to>
                                        <p:strVal val="visible"/>
                                      </p:to>
                                    </p:set>
                                    <p:anim calcmode="lin" valueType="num">
                                      <p:cBhvr additive="base">
                                        <p:cTn id="47" dur="500" fill="hold"/>
                                        <p:tgtEl>
                                          <p:spTgt spid="11303"/>
                                        </p:tgtEl>
                                        <p:attrNameLst>
                                          <p:attrName>ppt_x</p:attrName>
                                        </p:attrNameLst>
                                      </p:cBhvr>
                                      <p:tavLst>
                                        <p:tav tm="0">
                                          <p:val>
                                            <p:strVal val="0-#ppt_w/2"/>
                                          </p:val>
                                        </p:tav>
                                        <p:tav tm="100000">
                                          <p:val>
                                            <p:strVal val="#ppt_x"/>
                                          </p:val>
                                        </p:tav>
                                      </p:tavLst>
                                    </p:anim>
                                    <p:anim calcmode="lin" valueType="num">
                                      <p:cBhvr additive="base">
                                        <p:cTn id="48" dur="500" fill="hold"/>
                                        <p:tgtEl>
                                          <p:spTgt spid="11303"/>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1302"/>
                                        </p:tgtEl>
                                        <p:attrNameLst>
                                          <p:attrName>style.visibility</p:attrName>
                                        </p:attrNameLst>
                                      </p:cBhvr>
                                      <p:to>
                                        <p:strVal val="visible"/>
                                      </p:to>
                                    </p:set>
                                    <p:anim calcmode="lin" valueType="num">
                                      <p:cBhvr additive="base">
                                        <p:cTn id="53" dur="500" fill="hold"/>
                                        <p:tgtEl>
                                          <p:spTgt spid="11302"/>
                                        </p:tgtEl>
                                        <p:attrNameLst>
                                          <p:attrName>ppt_x</p:attrName>
                                        </p:attrNameLst>
                                      </p:cBhvr>
                                      <p:tavLst>
                                        <p:tav tm="0">
                                          <p:val>
                                            <p:strVal val="0-#ppt_w/2"/>
                                          </p:val>
                                        </p:tav>
                                        <p:tav tm="100000">
                                          <p:val>
                                            <p:strVal val="#ppt_x"/>
                                          </p:val>
                                        </p:tav>
                                      </p:tavLst>
                                    </p:anim>
                                    <p:anim calcmode="lin" valueType="num">
                                      <p:cBhvr additive="base">
                                        <p:cTn id="54" dur="500" fill="hold"/>
                                        <p:tgtEl>
                                          <p:spTgt spid="113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8" grpId="0"/>
      <p:bldP spid="11269" grpId="0"/>
      <p:bldP spid="49" grpId="0"/>
      <p:bldP spid="50" grpId="0"/>
      <p:bldP spid="87"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Line 15"/>
          <p:cNvSpPr>
            <a:spLocks noChangeShapeType="1"/>
          </p:cNvSpPr>
          <p:nvPr/>
        </p:nvSpPr>
        <p:spPr bwMode="auto">
          <a:xfrm>
            <a:off x="5410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1" name="Line 16"/>
          <p:cNvSpPr>
            <a:spLocks noChangeShapeType="1"/>
          </p:cNvSpPr>
          <p:nvPr/>
        </p:nvSpPr>
        <p:spPr bwMode="auto">
          <a:xfrm>
            <a:off x="57150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6" name="Line 25"/>
          <p:cNvSpPr>
            <a:spLocks noChangeShapeType="1"/>
          </p:cNvSpPr>
          <p:nvPr/>
        </p:nvSpPr>
        <p:spPr bwMode="auto">
          <a:xfrm>
            <a:off x="8229600" y="65611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7" name="Line 26"/>
          <p:cNvSpPr>
            <a:spLocks noChangeShapeType="1"/>
          </p:cNvSpPr>
          <p:nvPr/>
        </p:nvSpPr>
        <p:spPr bwMode="auto">
          <a:xfrm>
            <a:off x="6705600" y="73152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4" name="Rectangle 4"/>
          <p:cNvSpPr txBox="1">
            <a:spLocks noChangeArrowheads="1"/>
          </p:cNvSpPr>
          <p:nvPr/>
        </p:nvSpPr>
        <p:spPr bwMode="auto">
          <a:xfrm>
            <a:off x="76200" y="876300"/>
            <a:ext cx="6705600" cy="1943100"/>
          </a:xfrm>
          <a:prstGeom prst="rect">
            <a:avLst/>
          </a:prstGeom>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C000"/>
                </a:solidFill>
                <a:effectLst/>
                <a:uLnTx/>
                <a:uFillTx/>
                <a:latin typeface="Times New Roman"/>
                <a:ea typeface="+mn-ea"/>
                <a:cs typeface="+mn-cs"/>
              </a:rPr>
              <a:t>“There is a politician that is loved by everyone.”</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This statement is “about” a politician.</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The existence of such a politician.</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We claim that this politician is </a:t>
            </a:r>
            <a:r>
              <a:rPr kumimoji="0" lang="en-US" sz="2400" b="0" i="0" u="none" strike="noStrike" kern="0" cap="none" spc="0" normalizeH="0" baseline="0" noProof="0" dirty="0">
                <a:ln>
                  <a:noFill/>
                </a:ln>
                <a:solidFill>
                  <a:srgbClr val="FFC000"/>
                </a:solidFill>
                <a:effectLst/>
                <a:uLnTx/>
                <a:uFillTx/>
                <a:latin typeface="Times New Roman"/>
                <a:ea typeface="+mn-ea"/>
                <a:cs typeface="+mn-cs"/>
              </a:rPr>
              <a:t>“loved by everyone</a:t>
            </a:r>
            <a:r>
              <a:rPr kumimoji="0" lang="en-US" sz="2400" b="0" i="0" u="none" strike="noStrike" kern="0" cap="none" spc="0" normalizeH="0" baseline="0" noProof="0" dirty="0">
                <a:ln>
                  <a:noFill/>
                </a:ln>
                <a:solidFill>
                  <a:srgbClr val="FFFFFF"/>
                </a:solidFill>
                <a:effectLst/>
                <a:uLnTx/>
                <a:uFillTx/>
                <a:latin typeface="Times New Roman"/>
                <a:ea typeface="+mn-ea"/>
                <a:cs typeface="+mn-cs"/>
              </a:rPr>
              <a:t>”.</a:t>
            </a:r>
            <a:endParaRPr kumimoji="0" lang="en-CA" sz="2400" b="0" i="0" u="none" strike="noStrike" kern="0" cap="none" spc="0" normalizeH="0" baseline="0" noProof="0" dirty="0">
              <a:ln>
                <a:noFill/>
              </a:ln>
              <a:solidFill>
                <a:srgbClr val="FFFFFF"/>
              </a:solidFill>
              <a:effectLst/>
              <a:uLnTx/>
              <a:uFillTx/>
              <a:latin typeface="Times New Roman"/>
              <a:ea typeface="+mn-ea"/>
              <a:cs typeface="+mn-cs"/>
            </a:endParaRPr>
          </a:p>
        </p:txBody>
      </p:sp>
      <p:sp>
        <p:nvSpPr>
          <p:cNvPr id="324640" name="Text Box 74"/>
          <p:cNvSpPr txBox="1">
            <a:spLocks noChangeArrowheads="1"/>
          </p:cNvSpPr>
          <p:nvPr/>
        </p:nvSpPr>
        <p:spPr bwMode="auto">
          <a:xfrm>
            <a:off x="304800" y="2997200"/>
            <a:ext cx="5737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politician,</a:t>
            </a: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voters, Loves(v, p)</a:t>
            </a:r>
          </a:p>
        </p:txBody>
      </p:sp>
      <p:sp>
        <p:nvSpPr>
          <p:cNvPr id="324641" name="Text Box 78"/>
          <p:cNvSpPr txBox="1">
            <a:spLocks noChangeArrowheads="1"/>
          </p:cNvSpPr>
          <p:nvPr/>
        </p:nvSpPr>
        <p:spPr bwMode="auto">
          <a:xfrm>
            <a:off x="304800" y="3733800"/>
            <a:ext cx="55324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voters, </a:t>
            </a: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politician,</a:t>
            </a: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Loves(v, p)</a:t>
            </a:r>
          </a:p>
        </p:txBody>
      </p:sp>
      <p:grpSp>
        <p:nvGrpSpPr>
          <p:cNvPr id="2" name="Group 1"/>
          <p:cNvGrpSpPr>
            <a:grpSpLocks/>
          </p:cNvGrpSpPr>
          <p:nvPr/>
        </p:nvGrpSpPr>
        <p:grpSpPr bwMode="auto">
          <a:xfrm>
            <a:off x="2127250" y="2960688"/>
            <a:ext cx="3832225" cy="620712"/>
            <a:chOff x="2126591" y="2947416"/>
            <a:chExt cx="3833131" cy="621351"/>
          </a:xfrm>
        </p:grpSpPr>
        <p:sp>
          <p:nvSpPr>
            <p:cNvPr id="324651" name="Text Box 74"/>
            <p:cNvSpPr txBox="1">
              <a:spLocks noChangeArrowheads="1"/>
            </p:cNvSpPr>
            <p:nvPr/>
          </p:nvSpPr>
          <p:spPr bwMode="auto">
            <a:xfrm>
              <a:off x="2126591" y="2947416"/>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0000"/>
                  </a:solidFill>
                  <a:effectLst/>
                  <a:uLnTx/>
                  <a:uFillTx/>
                  <a:latin typeface="Symbol" pitchFamily="18" charset="2"/>
                  <a:ea typeface="+mn-ea"/>
                  <a:cs typeface="+mn-cs"/>
                </a:rPr>
                <a:t>[</a:t>
              </a:r>
              <a:endPar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324652" name="Text Box 74"/>
            <p:cNvSpPr txBox="1">
              <a:spLocks noChangeArrowheads="1"/>
            </p:cNvSpPr>
            <p:nvPr/>
          </p:nvSpPr>
          <p:spPr bwMode="auto">
            <a:xfrm>
              <a:off x="5638800" y="2983992"/>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0000"/>
                  </a:solidFill>
                  <a:effectLst/>
                  <a:uLnTx/>
                  <a:uFillTx/>
                  <a:latin typeface="Symbol" pitchFamily="18" charset="2"/>
                  <a:ea typeface="+mn-ea"/>
                  <a:cs typeface="+mn-cs"/>
                </a:rPr>
                <a:t>]</a:t>
              </a:r>
              <a:endPar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grpSp>
      <p:grpSp>
        <p:nvGrpSpPr>
          <p:cNvPr id="54" name="Group 53"/>
          <p:cNvGrpSpPr>
            <a:grpSpLocks/>
          </p:cNvGrpSpPr>
          <p:nvPr/>
        </p:nvGrpSpPr>
        <p:grpSpPr bwMode="auto">
          <a:xfrm>
            <a:off x="1628775" y="3697288"/>
            <a:ext cx="4327525" cy="622300"/>
            <a:chOff x="2126591" y="2947416"/>
            <a:chExt cx="4326907" cy="621351"/>
          </a:xfrm>
        </p:grpSpPr>
        <p:sp>
          <p:nvSpPr>
            <p:cNvPr id="324649" name="Text Box 74"/>
            <p:cNvSpPr txBox="1">
              <a:spLocks noChangeArrowheads="1"/>
            </p:cNvSpPr>
            <p:nvPr/>
          </p:nvSpPr>
          <p:spPr bwMode="auto">
            <a:xfrm>
              <a:off x="2126591" y="2947416"/>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0000"/>
                  </a:solidFill>
                  <a:effectLst/>
                  <a:uLnTx/>
                  <a:uFillTx/>
                  <a:latin typeface="Symbol" pitchFamily="18" charset="2"/>
                  <a:ea typeface="+mn-ea"/>
                  <a:cs typeface="+mn-cs"/>
                </a:rPr>
                <a:t>[</a:t>
              </a:r>
              <a:endPar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324650" name="Text Box 74"/>
            <p:cNvSpPr txBox="1">
              <a:spLocks noChangeArrowheads="1"/>
            </p:cNvSpPr>
            <p:nvPr/>
          </p:nvSpPr>
          <p:spPr bwMode="auto">
            <a:xfrm>
              <a:off x="6132576" y="2983992"/>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0000"/>
                  </a:solidFill>
                  <a:effectLst/>
                  <a:uLnTx/>
                  <a:uFillTx/>
                  <a:latin typeface="Symbol" pitchFamily="18" charset="2"/>
                  <a:ea typeface="+mn-ea"/>
                  <a:cs typeface="+mn-cs"/>
                </a:rPr>
                <a:t>]</a:t>
              </a:r>
              <a:endPar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grpSp>
      <p:sp>
        <p:nvSpPr>
          <p:cNvPr id="57" name="Rectangle 4"/>
          <p:cNvSpPr txBox="1">
            <a:spLocks noChangeArrowheads="1"/>
          </p:cNvSpPr>
          <p:nvPr/>
        </p:nvSpPr>
        <p:spPr bwMode="auto">
          <a:xfrm>
            <a:off x="76200" y="4648200"/>
            <a:ext cx="6705600" cy="1943100"/>
          </a:xfrm>
          <a:prstGeom prst="rect">
            <a:avLst/>
          </a:prstGeom>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C000"/>
                </a:solidFill>
                <a:effectLst/>
                <a:uLnTx/>
                <a:uFillTx/>
                <a:latin typeface="Times New Roman"/>
                <a:ea typeface="+mn-ea"/>
                <a:cs typeface="+mn-cs"/>
              </a:rPr>
              <a:t>“Every voter loves some politician.”</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This statement is “about” voters.</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Something is true about every voter.</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0" cap="none" spc="0" normalizeH="0" baseline="0" noProof="0" dirty="0">
                <a:ln>
                  <a:noFill/>
                </a:ln>
                <a:solidFill>
                  <a:srgbClr val="FFFFFF"/>
                </a:solidFill>
                <a:effectLst/>
                <a:uLnTx/>
                <a:uFillTx/>
                <a:latin typeface="Times New Roman"/>
                <a:ea typeface="+mn-ea"/>
                <a:cs typeface="+mn-cs"/>
              </a:rPr>
              <a:t>We claim that he </a:t>
            </a:r>
            <a:r>
              <a:rPr kumimoji="0" lang="en-US" sz="2400" b="0" i="0" u="none" strike="noStrike" kern="0" cap="none" spc="0" normalizeH="0" baseline="0" noProof="0" dirty="0">
                <a:ln>
                  <a:noFill/>
                </a:ln>
                <a:solidFill>
                  <a:srgbClr val="FFC000"/>
                </a:solidFill>
                <a:effectLst/>
                <a:uLnTx/>
                <a:uFillTx/>
                <a:latin typeface="Times New Roman" pitchFamily="18" charset="0"/>
                <a:ea typeface="+mn-ea"/>
                <a:cs typeface="+mn-cs"/>
              </a:rPr>
              <a:t>“loves some politician.”</a:t>
            </a:r>
            <a:endParaRPr kumimoji="0" lang="en-CA" sz="2400" b="0" i="0" u="none" strike="noStrike" kern="0" cap="none" spc="0" normalizeH="0" baseline="0" noProof="0" dirty="0">
              <a:ln>
                <a:noFill/>
              </a:ln>
              <a:solidFill>
                <a:srgbClr val="FFC000"/>
              </a:solidFill>
              <a:effectLst/>
              <a:uLnTx/>
              <a:uFillTx/>
              <a:latin typeface="Times New Roman"/>
              <a:ea typeface="+mn-ea"/>
              <a:cs typeface="+mn-cs"/>
            </a:endParaRPr>
          </a:p>
        </p:txBody>
      </p:sp>
      <p:grpSp>
        <p:nvGrpSpPr>
          <p:cNvPr id="3" name="Group 2">
            <a:extLst>
              <a:ext uri="{FF2B5EF4-FFF2-40B4-BE49-F238E27FC236}">
                <a16:creationId xmlns:a16="http://schemas.microsoft.com/office/drawing/2014/main" id="{19785598-D4E1-49E5-A263-3795352F1E5A}"/>
              </a:ext>
            </a:extLst>
          </p:cNvPr>
          <p:cNvGrpSpPr/>
          <p:nvPr/>
        </p:nvGrpSpPr>
        <p:grpSpPr>
          <a:xfrm>
            <a:off x="7086600" y="762000"/>
            <a:ext cx="1962150" cy="2036764"/>
            <a:chOff x="7086600" y="762000"/>
            <a:chExt cx="1962150" cy="2036764"/>
          </a:xfrm>
        </p:grpSpPr>
        <p:sp>
          <p:nvSpPr>
            <p:cNvPr id="324618" name="Rectangle 31"/>
            <p:cNvSpPr>
              <a:spLocks noChangeArrowheads="1"/>
            </p:cNvSpPr>
            <p:nvPr/>
          </p:nvSpPr>
          <p:spPr bwMode="auto">
            <a:xfrm>
              <a:off x="7286625" y="192722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9" name="Rectangle 32"/>
            <p:cNvSpPr>
              <a:spLocks noChangeArrowheads="1"/>
            </p:cNvSpPr>
            <p:nvPr/>
          </p:nvSpPr>
          <p:spPr bwMode="auto">
            <a:xfrm>
              <a:off x="8085138" y="1477963"/>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Trudeau</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1" name="Rectangle 35"/>
            <p:cNvSpPr>
              <a:spLocks noChangeArrowheads="1"/>
            </p:cNvSpPr>
            <p:nvPr/>
          </p:nvSpPr>
          <p:spPr bwMode="auto">
            <a:xfrm>
              <a:off x="7286625" y="112077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2" name="Rectangle 37"/>
            <p:cNvSpPr>
              <a:spLocks noChangeArrowheads="1"/>
            </p:cNvSpPr>
            <p:nvPr/>
          </p:nvSpPr>
          <p:spPr bwMode="auto">
            <a:xfrm>
              <a:off x="7286625" y="76200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3" name="Freeform 38"/>
            <p:cNvSpPr>
              <a:spLocks/>
            </p:cNvSpPr>
            <p:nvPr/>
          </p:nvSpPr>
          <p:spPr bwMode="auto">
            <a:xfrm>
              <a:off x="7885113" y="942975"/>
              <a:ext cx="295275" cy="771525"/>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4" name="Line 39"/>
            <p:cNvSpPr>
              <a:spLocks noChangeShapeType="1"/>
            </p:cNvSpPr>
            <p:nvPr/>
          </p:nvSpPr>
          <p:spPr bwMode="auto">
            <a:xfrm>
              <a:off x="7845425" y="1304925"/>
              <a:ext cx="319088" cy="39846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5" name="Freeform 40"/>
            <p:cNvSpPr>
              <a:spLocks/>
            </p:cNvSpPr>
            <p:nvPr/>
          </p:nvSpPr>
          <p:spPr bwMode="auto">
            <a:xfrm flipV="1">
              <a:off x="7880350" y="1681163"/>
              <a:ext cx="292100" cy="38100"/>
            </a:xfrm>
            <a:custGeom>
              <a:avLst/>
              <a:gdLst>
                <a:gd name="T0" fmla="*/ 0 w 432"/>
                <a:gd name="T1" fmla="*/ 0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6" name="Line 41"/>
            <p:cNvSpPr>
              <a:spLocks noChangeShapeType="1"/>
            </p:cNvSpPr>
            <p:nvPr/>
          </p:nvSpPr>
          <p:spPr bwMode="auto">
            <a:xfrm flipV="1">
              <a:off x="7885113" y="1703388"/>
              <a:ext cx="279400" cy="4349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24627" name="Group 46"/>
            <p:cNvGrpSpPr>
              <a:grpSpLocks/>
            </p:cNvGrpSpPr>
            <p:nvPr/>
          </p:nvGrpSpPr>
          <p:grpSpPr bwMode="auto">
            <a:xfrm>
              <a:off x="7086600" y="798513"/>
              <a:ext cx="396875" cy="1447800"/>
              <a:chOff x="3330" y="1728"/>
              <a:chExt cx="478" cy="1920"/>
            </a:xfrm>
          </p:grpSpPr>
          <p:pic>
            <p:nvPicPr>
              <p:cNvPr id="324657"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8"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9"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60"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88130" name="Picture 2" descr="Image result for trudeau">
              <a:extLst>
                <a:ext uri="{FF2B5EF4-FFF2-40B4-BE49-F238E27FC236}">
                  <a16:creationId xmlns:a16="http://schemas.microsoft.com/office/drawing/2014/main" id="{1366359F-CBF5-47EA-90C9-2B3E0266F0F8}"/>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1893914"/>
              <a:ext cx="935672" cy="9048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CCA12351-8685-4E94-9513-AC1C6F9426DD}"/>
              </a:ext>
            </a:extLst>
          </p:cNvPr>
          <p:cNvGrpSpPr/>
          <p:nvPr/>
        </p:nvGrpSpPr>
        <p:grpSpPr>
          <a:xfrm>
            <a:off x="6934200" y="3480240"/>
            <a:ext cx="2080833" cy="3080898"/>
            <a:chOff x="6934200" y="3480240"/>
            <a:chExt cx="2080833" cy="3080898"/>
          </a:xfrm>
        </p:grpSpPr>
        <p:sp>
          <p:nvSpPr>
            <p:cNvPr id="324612" name="Line 18"/>
            <p:cNvSpPr>
              <a:spLocks noChangeShapeType="1"/>
            </p:cNvSpPr>
            <p:nvPr/>
          </p:nvSpPr>
          <p:spPr bwMode="auto">
            <a:xfrm>
              <a:off x="8458200" y="410845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3" name="Line 19"/>
            <p:cNvSpPr>
              <a:spLocks noChangeShapeType="1"/>
            </p:cNvSpPr>
            <p:nvPr/>
          </p:nvSpPr>
          <p:spPr bwMode="auto">
            <a:xfrm>
              <a:off x="6934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5" name="Line 23"/>
            <p:cNvSpPr>
              <a:spLocks noChangeShapeType="1"/>
            </p:cNvSpPr>
            <p:nvPr/>
          </p:nvSpPr>
          <p:spPr bwMode="auto">
            <a:xfrm>
              <a:off x="8458200" y="561657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8" name="Rectangle 31"/>
            <p:cNvSpPr>
              <a:spLocks noChangeArrowheads="1"/>
            </p:cNvSpPr>
            <p:nvPr/>
          </p:nvSpPr>
          <p:spPr bwMode="auto">
            <a:xfrm>
              <a:off x="7210425" y="542607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0" name="Rectangle 33"/>
            <p:cNvSpPr>
              <a:spLocks noChangeArrowheads="1"/>
            </p:cNvSpPr>
            <p:nvPr/>
          </p:nvSpPr>
          <p:spPr bwMode="auto">
            <a:xfrm>
              <a:off x="7210425" y="497681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1" name="Rectangle 34"/>
            <p:cNvSpPr>
              <a:spLocks noChangeArrowheads="1"/>
            </p:cNvSpPr>
            <p:nvPr/>
          </p:nvSpPr>
          <p:spPr bwMode="auto">
            <a:xfrm>
              <a:off x="8077200" y="4619625"/>
              <a:ext cx="935672"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Scheer</a:t>
              </a:r>
              <a:b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b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2" name="Rectangle 35"/>
            <p:cNvSpPr>
              <a:spLocks noChangeArrowheads="1"/>
            </p:cNvSpPr>
            <p:nvPr/>
          </p:nvSpPr>
          <p:spPr bwMode="auto">
            <a:xfrm>
              <a:off x="7210425" y="461962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3" name="Rectangle 37"/>
            <p:cNvSpPr>
              <a:spLocks noChangeArrowheads="1"/>
            </p:cNvSpPr>
            <p:nvPr/>
          </p:nvSpPr>
          <p:spPr bwMode="auto">
            <a:xfrm>
              <a:off x="7210425" y="426085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4" name="Freeform 38"/>
            <p:cNvSpPr>
              <a:spLocks/>
            </p:cNvSpPr>
            <p:nvPr/>
          </p:nvSpPr>
          <p:spPr bwMode="auto">
            <a:xfrm>
              <a:off x="7808913" y="4441825"/>
              <a:ext cx="420674" cy="264668"/>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24635" name="Group 46"/>
            <p:cNvGrpSpPr>
              <a:grpSpLocks/>
            </p:cNvGrpSpPr>
            <p:nvPr/>
          </p:nvGrpSpPr>
          <p:grpSpPr bwMode="auto">
            <a:xfrm>
              <a:off x="7010400" y="4297363"/>
              <a:ext cx="396875" cy="1447800"/>
              <a:chOff x="3330" y="1728"/>
              <a:chExt cx="478" cy="1920"/>
            </a:xfrm>
          </p:grpSpPr>
          <p:pic>
            <p:nvPicPr>
              <p:cNvPr id="324653"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4"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5"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6"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4636" name="Line 42"/>
            <p:cNvSpPr>
              <a:spLocks noChangeShapeType="1"/>
            </p:cNvSpPr>
            <p:nvPr/>
          </p:nvSpPr>
          <p:spPr bwMode="auto">
            <a:xfrm flipV="1">
              <a:off x="7824788" y="5276850"/>
              <a:ext cx="279400" cy="3587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7" name="Line 42"/>
            <p:cNvSpPr>
              <a:spLocks noChangeShapeType="1"/>
            </p:cNvSpPr>
            <p:nvPr/>
          </p:nvSpPr>
          <p:spPr bwMode="auto">
            <a:xfrm flipV="1">
              <a:off x="7768121" y="4706493"/>
              <a:ext cx="461466" cy="1433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8" name="Line 42"/>
            <p:cNvSpPr>
              <a:spLocks noChangeShapeType="1"/>
            </p:cNvSpPr>
            <p:nvPr/>
          </p:nvSpPr>
          <p:spPr bwMode="auto">
            <a:xfrm>
              <a:off x="7748588" y="5205413"/>
              <a:ext cx="355600" cy="6955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688132" name="Picture 4" descr="Andrew Scheer in 2018">
              <a:extLst>
                <a:ext uri="{FF2B5EF4-FFF2-40B4-BE49-F238E27FC236}">
                  <a16:creationId xmlns:a16="http://schemas.microsoft.com/office/drawing/2014/main" id="{2516BF87-4DF5-455C-9ABD-FB0C4BBB365A}"/>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2286" t="4351" r="23190" b="39644"/>
            <a:stretch/>
          </p:blipFill>
          <p:spPr bwMode="auto">
            <a:xfrm>
              <a:off x="8164513" y="3480240"/>
              <a:ext cx="809332" cy="1027819"/>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32">
              <a:extLst>
                <a:ext uri="{FF2B5EF4-FFF2-40B4-BE49-F238E27FC236}">
                  <a16:creationId xmlns:a16="http://schemas.microsoft.com/office/drawing/2014/main" id="{8DBC600F-B0AB-4AD0-A3C5-3A7321E555F6}"/>
                </a:ext>
              </a:extLst>
            </p:cNvPr>
            <p:cNvSpPr>
              <a:spLocks noChangeArrowheads="1"/>
            </p:cNvSpPr>
            <p:nvPr/>
          </p:nvSpPr>
          <p:spPr bwMode="auto">
            <a:xfrm>
              <a:off x="8051421" y="5048318"/>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Trudeau</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56" name="Picture 2" descr="Image result for trudeau">
              <a:extLst>
                <a:ext uri="{FF2B5EF4-FFF2-40B4-BE49-F238E27FC236}">
                  <a16:creationId xmlns:a16="http://schemas.microsoft.com/office/drawing/2014/main" id="{FC4C6D92-CB45-4843-B954-A64485890425}"/>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5505180"/>
              <a:ext cx="935672" cy="904850"/>
            </a:xfrm>
            <a:prstGeom prst="rect">
              <a:avLst/>
            </a:prstGeom>
            <a:noFill/>
            <a:extLst>
              <a:ext uri="{909E8E84-426E-40DD-AFC4-6F175D3DCCD1}">
                <a14:hiddenFill xmlns:a14="http://schemas.microsoft.com/office/drawing/2010/main">
                  <a:solidFill>
                    <a:srgbClr val="FFFFFF"/>
                  </a:solidFill>
                </a14:hiddenFill>
              </a:ext>
            </a:extLst>
          </p:spPr>
        </p:pic>
      </p:grpSp>
      <p:sp>
        <p:nvSpPr>
          <p:cNvPr id="58" name="Rectangle 2">
            <a:extLst>
              <a:ext uri="{FF2B5EF4-FFF2-40B4-BE49-F238E27FC236}">
                <a16:creationId xmlns:a16="http://schemas.microsoft.com/office/drawing/2014/main" id="{3FE105C6-7B0D-4857-87DB-78FAA47F865E}"/>
              </a:ext>
            </a:extLst>
          </p:cNvPr>
          <p:cNvSpPr>
            <a:spLocks noGrp="1" noChangeArrowheads="1"/>
          </p:cNvSpPr>
          <p:nvPr>
            <p:ph type="title"/>
          </p:nvPr>
        </p:nvSpPr>
        <p:spPr>
          <a:xfrm>
            <a:off x="685800" y="-152400"/>
            <a:ext cx="7772400" cy="1143000"/>
          </a:xfrm>
        </p:spPr>
        <p:txBody>
          <a:bodyPr/>
          <a:lstStyle/>
          <a:p>
            <a:pPr eaLnBrk="1" hangingPunct="1"/>
            <a:r>
              <a:rPr lang="en-US" altLang="en-US" dirty="0">
                <a:sym typeface="Symbol" pitchFamily="18" charset="2"/>
              </a:rPr>
              <a:t> vs   </a:t>
            </a:r>
            <a:endParaRPr lang="en-CA" altLang="en-US" dirty="0"/>
          </a:p>
        </p:txBody>
      </p:sp>
      <p:sp>
        <p:nvSpPr>
          <p:cNvPr id="60" name="Rectangle 33">
            <a:extLst>
              <a:ext uri="{FF2B5EF4-FFF2-40B4-BE49-F238E27FC236}">
                <a16:creationId xmlns:a16="http://schemas.microsoft.com/office/drawing/2014/main" id="{0814724F-74EE-4F00-BFFD-749EF4547AF2}"/>
              </a:ext>
            </a:extLst>
          </p:cNvPr>
          <p:cNvSpPr>
            <a:spLocks noChangeArrowheads="1"/>
          </p:cNvSpPr>
          <p:nvPr/>
        </p:nvSpPr>
        <p:spPr bwMode="auto">
          <a:xfrm>
            <a:off x="7278432" y="1435191"/>
            <a:ext cx="798768" cy="44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5900876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4">
                                            <p:txEl>
                                              <p:pRg st="0" end="0"/>
                                            </p:txEl>
                                          </p:spTgt>
                                        </p:tgtEl>
                                        <p:attrNameLst>
                                          <p:attrName>style.visibility</p:attrName>
                                        </p:attrNameLst>
                                      </p:cBhvr>
                                      <p:to>
                                        <p:strVal val="visible"/>
                                      </p:to>
                                    </p:set>
                                    <p:anim calcmode="lin" valueType="num">
                                      <p:cBhvr additive="base">
                                        <p:cTn id="7" dur="500" fill="hold"/>
                                        <p:tgtEl>
                                          <p:spTgt spid="1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44">
                                            <p:txEl>
                                              <p:pRg st="1" end="1"/>
                                            </p:txEl>
                                          </p:spTgt>
                                        </p:tgtEl>
                                        <p:attrNameLst>
                                          <p:attrName>style.visibility</p:attrName>
                                        </p:attrNameLst>
                                      </p:cBhvr>
                                      <p:to>
                                        <p:strVal val="visible"/>
                                      </p:to>
                                    </p:set>
                                    <p:anim calcmode="lin" valueType="num">
                                      <p:cBhvr additive="base">
                                        <p:cTn id="13" dur="500" fill="hold"/>
                                        <p:tgtEl>
                                          <p:spTgt spid="1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44">
                                            <p:txEl>
                                              <p:pRg st="2" end="2"/>
                                            </p:txEl>
                                          </p:spTgt>
                                        </p:tgtEl>
                                        <p:attrNameLst>
                                          <p:attrName>style.visibility</p:attrName>
                                        </p:attrNameLst>
                                      </p:cBhvr>
                                      <p:to>
                                        <p:strVal val="visible"/>
                                      </p:to>
                                    </p:set>
                                    <p:anim calcmode="lin" valueType="num">
                                      <p:cBhvr additive="base">
                                        <p:cTn id="19" dur="500" fill="hold"/>
                                        <p:tgtEl>
                                          <p:spTgt spid="1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44">
                                            <p:txEl>
                                              <p:pRg st="3" end="3"/>
                                            </p:txEl>
                                          </p:spTgt>
                                        </p:tgtEl>
                                        <p:attrNameLst>
                                          <p:attrName>style.visibility</p:attrName>
                                        </p:attrNameLst>
                                      </p:cBhvr>
                                      <p:to>
                                        <p:strVal val="visible"/>
                                      </p:to>
                                    </p:set>
                                    <p:anim calcmode="lin" valueType="num">
                                      <p:cBhvr additive="base">
                                        <p:cTn id="25" dur="500" fill="hold"/>
                                        <p:tgtEl>
                                          <p:spTgt spid="1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4">
                                            <p:txEl>
                                              <p:pRg st="3" end="3"/>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57">
                                            <p:txEl>
                                              <p:pRg st="0" end="0"/>
                                            </p:txEl>
                                          </p:spTgt>
                                        </p:tgtEl>
                                        <p:attrNameLst>
                                          <p:attrName>style.visibility</p:attrName>
                                        </p:attrNameLst>
                                      </p:cBhvr>
                                      <p:to>
                                        <p:strVal val="visible"/>
                                      </p:to>
                                    </p:set>
                                    <p:anim calcmode="lin" valueType="num">
                                      <p:cBhvr additive="base">
                                        <p:cTn id="35"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57">
                                            <p:txEl>
                                              <p:pRg st="1" end="1"/>
                                            </p:txEl>
                                          </p:spTgt>
                                        </p:tgtEl>
                                        <p:attrNameLst>
                                          <p:attrName>style.visibility</p:attrName>
                                        </p:attrNameLst>
                                      </p:cBhvr>
                                      <p:to>
                                        <p:strVal val="visible"/>
                                      </p:to>
                                    </p:set>
                                    <p:anim calcmode="lin" valueType="num">
                                      <p:cBhvr additive="base">
                                        <p:cTn id="41"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57">
                                            <p:txEl>
                                              <p:pRg st="2" end="2"/>
                                            </p:txEl>
                                          </p:spTgt>
                                        </p:tgtEl>
                                        <p:attrNameLst>
                                          <p:attrName>style.visibility</p:attrName>
                                        </p:attrNameLst>
                                      </p:cBhvr>
                                      <p:to>
                                        <p:strVal val="visible"/>
                                      </p:to>
                                    </p:set>
                                    <p:anim calcmode="lin" valueType="num">
                                      <p:cBhvr additive="base">
                                        <p:cTn id="47" dur="500" fill="hold"/>
                                        <p:tgtEl>
                                          <p:spTgt spid="57">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57">
                                            <p:txEl>
                                              <p:pRg st="3" end="3"/>
                                            </p:txEl>
                                          </p:spTgt>
                                        </p:tgtEl>
                                        <p:attrNameLst>
                                          <p:attrName>style.visibility</p:attrName>
                                        </p:attrNameLst>
                                      </p:cBhvr>
                                      <p:to>
                                        <p:strVal val="visible"/>
                                      </p:to>
                                    </p:set>
                                    <p:anim calcmode="lin" valueType="num">
                                      <p:cBhvr additive="base">
                                        <p:cTn id="53" dur="500" fill="hold"/>
                                        <p:tgtEl>
                                          <p:spTgt spid="57">
                                            <p:txEl>
                                              <p:pRg st="3" end="3"/>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57">
                                            <p:txEl>
                                              <p:pRg st="3" end="3"/>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additive="base">
                                        <p:cTn id="57" dur="500" fill="hold"/>
                                        <p:tgtEl>
                                          <p:spTgt spid="54"/>
                                        </p:tgtEl>
                                        <p:attrNameLst>
                                          <p:attrName>ppt_x</p:attrName>
                                        </p:attrNameLst>
                                      </p:cBhvr>
                                      <p:tavLst>
                                        <p:tav tm="0">
                                          <p:val>
                                            <p:strVal val="0-#ppt_w/2"/>
                                          </p:val>
                                        </p:tav>
                                        <p:tav tm="100000">
                                          <p:val>
                                            <p:strVal val="#ppt_x"/>
                                          </p:val>
                                        </p:tav>
                                      </p:tavLst>
                                    </p:anim>
                                    <p:anim calcmode="lin" valueType="num">
                                      <p:cBhvr additive="base">
                                        <p:cTn id="5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Line 15"/>
          <p:cNvSpPr>
            <a:spLocks noChangeShapeType="1"/>
          </p:cNvSpPr>
          <p:nvPr/>
        </p:nvSpPr>
        <p:spPr bwMode="auto">
          <a:xfrm>
            <a:off x="5410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1" name="Line 16"/>
          <p:cNvSpPr>
            <a:spLocks noChangeShapeType="1"/>
          </p:cNvSpPr>
          <p:nvPr/>
        </p:nvSpPr>
        <p:spPr bwMode="auto">
          <a:xfrm>
            <a:off x="57150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6" name="Line 25"/>
          <p:cNvSpPr>
            <a:spLocks noChangeShapeType="1"/>
          </p:cNvSpPr>
          <p:nvPr/>
        </p:nvSpPr>
        <p:spPr bwMode="auto">
          <a:xfrm>
            <a:off x="8229600" y="65611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7" name="Line 26"/>
          <p:cNvSpPr>
            <a:spLocks noChangeShapeType="1"/>
          </p:cNvSpPr>
          <p:nvPr/>
        </p:nvSpPr>
        <p:spPr bwMode="auto">
          <a:xfrm>
            <a:off x="6705600" y="73152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41" name="Text Box 78"/>
          <p:cNvSpPr txBox="1">
            <a:spLocks noChangeArrowheads="1"/>
          </p:cNvSpPr>
          <p:nvPr/>
        </p:nvSpPr>
        <p:spPr bwMode="auto">
          <a:xfrm>
            <a:off x="304800" y="3733800"/>
            <a:ext cx="55324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voters, </a:t>
            </a:r>
            <a:r>
              <a:rPr kumimoji="0" lang="en-US" altLang="en-US" sz="3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politician,</a:t>
            </a: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Loves(v, p)</a:t>
            </a:r>
          </a:p>
        </p:txBody>
      </p:sp>
      <p:grpSp>
        <p:nvGrpSpPr>
          <p:cNvPr id="3" name="Group 2">
            <a:extLst>
              <a:ext uri="{FF2B5EF4-FFF2-40B4-BE49-F238E27FC236}">
                <a16:creationId xmlns:a16="http://schemas.microsoft.com/office/drawing/2014/main" id="{19785598-D4E1-49E5-A263-3795352F1E5A}"/>
              </a:ext>
            </a:extLst>
          </p:cNvPr>
          <p:cNvGrpSpPr/>
          <p:nvPr/>
        </p:nvGrpSpPr>
        <p:grpSpPr>
          <a:xfrm>
            <a:off x="7086600" y="762000"/>
            <a:ext cx="1962150" cy="2036764"/>
            <a:chOff x="7086600" y="762000"/>
            <a:chExt cx="1962150" cy="2036764"/>
          </a:xfrm>
        </p:grpSpPr>
        <p:sp>
          <p:nvSpPr>
            <p:cNvPr id="324618" name="Rectangle 31"/>
            <p:cNvSpPr>
              <a:spLocks noChangeArrowheads="1"/>
            </p:cNvSpPr>
            <p:nvPr/>
          </p:nvSpPr>
          <p:spPr bwMode="auto">
            <a:xfrm>
              <a:off x="7286625" y="192722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9" name="Rectangle 32"/>
            <p:cNvSpPr>
              <a:spLocks noChangeArrowheads="1"/>
            </p:cNvSpPr>
            <p:nvPr/>
          </p:nvSpPr>
          <p:spPr bwMode="auto">
            <a:xfrm>
              <a:off x="8085138" y="1477963"/>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Trudeau</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1" name="Rectangle 35"/>
            <p:cNvSpPr>
              <a:spLocks noChangeArrowheads="1"/>
            </p:cNvSpPr>
            <p:nvPr/>
          </p:nvSpPr>
          <p:spPr bwMode="auto">
            <a:xfrm>
              <a:off x="7286625" y="112077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2" name="Rectangle 37"/>
            <p:cNvSpPr>
              <a:spLocks noChangeArrowheads="1"/>
            </p:cNvSpPr>
            <p:nvPr/>
          </p:nvSpPr>
          <p:spPr bwMode="auto">
            <a:xfrm>
              <a:off x="7286625" y="76200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3" name="Freeform 38"/>
            <p:cNvSpPr>
              <a:spLocks/>
            </p:cNvSpPr>
            <p:nvPr/>
          </p:nvSpPr>
          <p:spPr bwMode="auto">
            <a:xfrm>
              <a:off x="7885113" y="942975"/>
              <a:ext cx="295275" cy="771525"/>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4" name="Line 39"/>
            <p:cNvSpPr>
              <a:spLocks noChangeShapeType="1"/>
            </p:cNvSpPr>
            <p:nvPr/>
          </p:nvSpPr>
          <p:spPr bwMode="auto">
            <a:xfrm>
              <a:off x="7845425" y="1304925"/>
              <a:ext cx="319088" cy="39846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5" name="Freeform 40"/>
            <p:cNvSpPr>
              <a:spLocks/>
            </p:cNvSpPr>
            <p:nvPr/>
          </p:nvSpPr>
          <p:spPr bwMode="auto">
            <a:xfrm flipV="1">
              <a:off x="7880350" y="1681163"/>
              <a:ext cx="292100" cy="38100"/>
            </a:xfrm>
            <a:custGeom>
              <a:avLst/>
              <a:gdLst>
                <a:gd name="T0" fmla="*/ 0 w 432"/>
                <a:gd name="T1" fmla="*/ 0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6" name="Line 41"/>
            <p:cNvSpPr>
              <a:spLocks noChangeShapeType="1"/>
            </p:cNvSpPr>
            <p:nvPr/>
          </p:nvSpPr>
          <p:spPr bwMode="auto">
            <a:xfrm flipV="1">
              <a:off x="7885113" y="1703388"/>
              <a:ext cx="279400" cy="4349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24627" name="Group 46"/>
            <p:cNvGrpSpPr>
              <a:grpSpLocks/>
            </p:cNvGrpSpPr>
            <p:nvPr/>
          </p:nvGrpSpPr>
          <p:grpSpPr bwMode="auto">
            <a:xfrm>
              <a:off x="7086600" y="798513"/>
              <a:ext cx="396875" cy="1447800"/>
              <a:chOff x="3330" y="1728"/>
              <a:chExt cx="478" cy="1920"/>
            </a:xfrm>
          </p:grpSpPr>
          <p:pic>
            <p:nvPicPr>
              <p:cNvPr id="324657"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8"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9"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60"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88130" name="Picture 2" descr="Image result for trudeau">
              <a:extLst>
                <a:ext uri="{FF2B5EF4-FFF2-40B4-BE49-F238E27FC236}">
                  <a16:creationId xmlns:a16="http://schemas.microsoft.com/office/drawing/2014/main" id="{1366359F-CBF5-47EA-90C9-2B3E0266F0F8}"/>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1893914"/>
              <a:ext cx="935672" cy="9048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CCA12351-8685-4E94-9513-AC1C6F9426DD}"/>
              </a:ext>
            </a:extLst>
          </p:cNvPr>
          <p:cNvGrpSpPr/>
          <p:nvPr/>
        </p:nvGrpSpPr>
        <p:grpSpPr>
          <a:xfrm>
            <a:off x="6934200" y="3480240"/>
            <a:ext cx="2080833" cy="3080898"/>
            <a:chOff x="6934200" y="3480240"/>
            <a:chExt cx="2080833" cy="3080898"/>
          </a:xfrm>
        </p:grpSpPr>
        <p:sp>
          <p:nvSpPr>
            <p:cNvPr id="324612" name="Line 18"/>
            <p:cNvSpPr>
              <a:spLocks noChangeShapeType="1"/>
            </p:cNvSpPr>
            <p:nvPr/>
          </p:nvSpPr>
          <p:spPr bwMode="auto">
            <a:xfrm>
              <a:off x="8458200" y="410845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3" name="Line 19"/>
            <p:cNvSpPr>
              <a:spLocks noChangeShapeType="1"/>
            </p:cNvSpPr>
            <p:nvPr/>
          </p:nvSpPr>
          <p:spPr bwMode="auto">
            <a:xfrm>
              <a:off x="6934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15" name="Line 23"/>
            <p:cNvSpPr>
              <a:spLocks noChangeShapeType="1"/>
            </p:cNvSpPr>
            <p:nvPr/>
          </p:nvSpPr>
          <p:spPr bwMode="auto">
            <a:xfrm>
              <a:off x="8458200" y="561657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28" name="Rectangle 31"/>
            <p:cNvSpPr>
              <a:spLocks noChangeArrowheads="1"/>
            </p:cNvSpPr>
            <p:nvPr/>
          </p:nvSpPr>
          <p:spPr bwMode="auto">
            <a:xfrm>
              <a:off x="7210425" y="542607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0" name="Rectangle 33"/>
            <p:cNvSpPr>
              <a:spLocks noChangeArrowheads="1"/>
            </p:cNvSpPr>
            <p:nvPr/>
          </p:nvSpPr>
          <p:spPr bwMode="auto">
            <a:xfrm>
              <a:off x="7210425" y="497681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1" name="Rectangle 34"/>
            <p:cNvSpPr>
              <a:spLocks noChangeArrowheads="1"/>
            </p:cNvSpPr>
            <p:nvPr/>
          </p:nvSpPr>
          <p:spPr bwMode="auto">
            <a:xfrm>
              <a:off x="8077200" y="4619625"/>
              <a:ext cx="935672"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Scheer</a:t>
              </a:r>
              <a:br>
                <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b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2" name="Rectangle 35"/>
            <p:cNvSpPr>
              <a:spLocks noChangeArrowheads="1"/>
            </p:cNvSpPr>
            <p:nvPr/>
          </p:nvSpPr>
          <p:spPr bwMode="auto">
            <a:xfrm>
              <a:off x="7210425" y="461962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Bob</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3" name="Rectangle 37"/>
            <p:cNvSpPr>
              <a:spLocks noChangeArrowheads="1"/>
            </p:cNvSpPr>
            <p:nvPr/>
          </p:nvSpPr>
          <p:spPr bwMode="auto">
            <a:xfrm>
              <a:off x="7210425" y="426085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4" name="Freeform 38"/>
            <p:cNvSpPr>
              <a:spLocks/>
            </p:cNvSpPr>
            <p:nvPr/>
          </p:nvSpPr>
          <p:spPr bwMode="auto">
            <a:xfrm>
              <a:off x="7808913" y="4441825"/>
              <a:ext cx="420674" cy="264668"/>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24635" name="Group 46"/>
            <p:cNvGrpSpPr>
              <a:grpSpLocks/>
            </p:cNvGrpSpPr>
            <p:nvPr/>
          </p:nvGrpSpPr>
          <p:grpSpPr bwMode="auto">
            <a:xfrm>
              <a:off x="7010400" y="4297363"/>
              <a:ext cx="396875" cy="1447800"/>
              <a:chOff x="3330" y="1728"/>
              <a:chExt cx="478" cy="1920"/>
            </a:xfrm>
          </p:grpSpPr>
          <p:pic>
            <p:nvPicPr>
              <p:cNvPr id="324653"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4"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5"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6"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4636" name="Line 42"/>
            <p:cNvSpPr>
              <a:spLocks noChangeShapeType="1"/>
            </p:cNvSpPr>
            <p:nvPr/>
          </p:nvSpPr>
          <p:spPr bwMode="auto">
            <a:xfrm flipV="1">
              <a:off x="7824788" y="5276850"/>
              <a:ext cx="279400" cy="3587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7" name="Line 42"/>
            <p:cNvSpPr>
              <a:spLocks noChangeShapeType="1"/>
            </p:cNvSpPr>
            <p:nvPr/>
          </p:nvSpPr>
          <p:spPr bwMode="auto">
            <a:xfrm flipV="1">
              <a:off x="7768121" y="4706493"/>
              <a:ext cx="461466" cy="1433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4638" name="Line 42"/>
            <p:cNvSpPr>
              <a:spLocks noChangeShapeType="1"/>
            </p:cNvSpPr>
            <p:nvPr/>
          </p:nvSpPr>
          <p:spPr bwMode="auto">
            <a:xfrm>
              <a:off x="7748588" y="5205413"/>
              <a:ext cx="355600" cy="6955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688132" name="Picture 4" descr="Andrew Scheer in 2018">
              <a:extLst>
                <a:ext uri="{FF2B5EF4-FFF2-40B4-BE49-F238E27FC236}">
                  <a16:creationId xmlns:a16="http://schemas.microsoft.com/office/drawing/2014/main" id="{2516BF87-4DF5-455C-9ABD-FB0C4BBB365A}"/>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2286" t="4351" r="23190" b="39644"/>
            <a:stretch/>
          </p:blipFill>
          <p:spPr bwMode="auto">
            <a:xfrm>
              <a:off x="8164513" y="3480240"/>
              <a:ext cx="809332" cy="1027819"/>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32">
              <a:extLst>
                <a:ext uri="{FF2B5EF4-FFF2-40B4-BE49-F238E27FC236}">
                  <a16:creationId xmlns:a16="http://schemas.microsoft.com/office/drawing/2014/main" id="{8DBC600F-B0AB-4AD0-A3C5-3A7321E555F6}"/>
                </a:ext>
              </a:extLst>
            </p:cNvPr>
            <p:cNvSpPr>
              <a:spLocks noChangeArrowheads="1"/>
            </p:cNvSpPr>
            <p:nvPr/>
          </p:nvSpPr>
          <p:spPr bwMode="auto">
            <a:xfrm>
              <a:off x="8051421" y="5048318"/>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Trudeau</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56" name="Picture 2" descr="Image result for trudeau">
              <a:extLst>
                <a:ext uri="{FF2B5EF4-FFF2-40B4-BE49-F238E27FC236}">
                  <a16:creationId xmlns:a16="http://schemas.microsoft.com/office/drawing/2014/main" id="{FC4C6D92-CB45-4843-B954-A64485890425}"/>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5505180"/>
              <a:ext cx="935672" cy="904850"/>
            </a:xfrm>
            <a:prstGeom prst="rect">
              <a:avLst/>
            </a:prstGeom>
            <a:noFill/>
            <a:extLst>
              <a:ext uri="{909E8E84-426E-40DD-AFC4-6F175D3DCCD1}">
                <a14:hiddenFill xmlns:a14="http://schemas.microsoft.com/office/drawing/2010/main">
                  <a:solidFill>
                    <a:srgbClr val="FFFFFF"/>
                  </a:solidFill>
                </a14:hiddenFill>
              </a:ext>
            </a:extLst>
          </p:spPr>
        </p:pic>
      </p:grpSp>
      <p:sp>
        <p:nvSpPr>
          <p:cNvPr id="58" name="Rectangle 2">
            <a:extLst>
              <a:ext uri="{FF2B5EF4-FFF2-40B4-BE49-F238E27FC236}">
                <a16:creationId xmlns:a16="http://schemas.microsoft.com/office/drawing/2014/main" id="{3FE105C6-7B0D-4857-87DB-78FAA47F865E}"/>
              </a:ext>
            </a:extLst>
          </p:cNvPr>
          <p:cNvSpPr>
            <a:spLocks noGrp="1" noChangeArrowheads="1"/>
          </p:cNvSpPr>
          <p:nvPr>
            <p:ph type="title"/>
          </p:nvPr>
        </p:nvSpPr>
        <p:spPr>
          <a:xfrm>
            <a:off x="685800" y="-152400"/>
            <a:ext cx="7772400" cy="1143000"/>
          </a:xfrm>
        </p:spPr>
        <p:txBody>
          <a:bodyPr/>
          <a:lstStyle/>
          <a:p>
            <a:pPr eaLnBrk="1" hangingPunct="1"/>
            <a:r>
              <a:rPr lang="en-US" altLang="en-US" dirty="0">
                <a:sym typeface="Symbol" pitchFamily="18" charset="2"/>
              </a:rPr>
              <a:t> vs   </a:t>
            </a:r>
            <a:endParaRPr lang="en-CA" altLang="en-US" dirty="0"/>
          </a:p>
        </p:txBody>
      </p:sp>
      <p:pic>
        <p:nvPicPr>
          <p:cNvPr id="59" name="Picture 2" descr="http://www.swordofthespirit.net/bulwark/mosesbush.gif">
            <a:extLst>
              <a:ext uri="{FF2B5EF4-FFF2-40B4-BE49-F238E27FC236}">
                <a16:creationId xmlns:a16="http://schemas.microsoft.com/office/drawing/2014/main" id="{473D0BDB-4944-4662-80D6-0FA75EF7010E}"/>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4150" t="-4150" r="47097" b="11662"/>
          <a:stretch/>
        </p:blipFill>
        <p:spPr bwMode="auto">
          <a:xfrm>
            <a:off x="3111200" y="5800204"/>
            <a:ext cx="885556" cy="835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Rectangle 11">
            <a:extLst>
              <a:ext uri="{FF2B5EF4-FFF2-40B4-BE49-F238E27FC236}">
                <a16:creationId xmlns:a16="http://schemas.microsoft.com/office/drawing/2014/main" id="{E0462EC0-6FE9-43BF-80A3-7DB26B43D0E4}"/>
              </a:ext>
            </a:extLst>
          </p:cNvPr>
          <p:cNvSpPr>
            <a:spLocks noChangeArrowheads="1"/>
          </p:cNvSpPr>
          <p:nvPr/>
        </p:nvSpPr>
        <p:spPr bwMode="auto">
          <a:xfrm>
            <a:off x="1504515" y="5830182"/>
            <a:ext cx="1524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Sam</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1" name="Rectangle 8">
            <a:extLst>
              <a:ext uri="{FF2B5EF4-FFF2-40B4-BE49-F238E27FC236}">
                <a16:creationId xmlns:a16="http://schemas.microsoft.com/office/drawing/2014/main" id="{C568E82E-9B43-49D4-B98F-33E784BC9EFA}"/>
              </a:ext>
            </a:extLst>
          </p:cNvPr>
          <p:cNvSpPr>
            <a:spLocks noChangeArrowheads="1"/>
          </p:cNvSpPr>
          <p:nvPr/>
        </p:nvSpPr>
        <p:spPr bwMode="auto">
          <a:xfrm>
            <a:off x="4158545" y="5843152"/>
            <a:ext cx="1524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Scheer</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2" name="Rectangle 5">
            <a:extLst>
              <a:ext uri="{FF2B5EF4-FFF2-40B4-BE49-F238E27FC236}">
                <a16:creationId xmlns:a16="http://schemas.microsoft.com/office/drawing/2014/main" id="{D5D8503A-D6A3-4727-89E2-F36D5226F386}"/>
              </a:ext>
            </a:extLst>
          </p:cNvPr>
          <p:cNvSpPr>
            <a:spLocks noChangeArrowheads="1"/>
          </p:cNvSpPr>
          <p:nvPr/>
        </p:nvSpPr>
        <p:spPr bwMode="auto">
          <a:xfrm>
            <a:off x="1511000" y="6285930"/>
            <a:ext cx="1524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Fred</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3" name="Rectangle 4">
            <a:extLst>
              <a:ext uri="{FF2B5EF4-FFF2-40B4-BE49-F238E27FC236}">
                <a16:creationId xmlns:a16="http://schemas.microsoft.com/office/drawing/2014/main" id="{701A749F-9763-4EB8-B476-CEF78866F08E}"/>
              </a:ext>
            </a:extLst>
          </p:cNvPr>
          <p:cNvSpPr>
            <a:spLocks noChangeArrowheads="1"/>
          </p:cNvSpPr>
          <p:nvPr/>
        </p:nvSpPr>
        <p:spPr bwMode="auto">
          <a:xfrm>
            <a:off x="4147735" y="6229185"/>
            <a:ext cx="1524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Trudeau</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64" name="Group 63">
            <a:extLst>
              <a:ext uri="{FF2B5EF4-FFF2-40B4-BE49-F238E27FC236}">
                <a16:creationId xmlns:a16="http://schemas.microsoft.com/office/drawing/2014/main" id="{B76079B7-DF56-471F-AD2E-6CFFE56ECCB7}"/>
              </a:ext>
            </a:extLst>
          </p:cNvPr>
          <p:cNvGrpSpPr/>
          <p:nvPr/>
        </p:nvGrpSpPr>
        <p:grpSpPr>
          <a:xfrm>
            <a:off x="2728580" y="5828865"/>
            <a:ext cx="1749078" cy="802532"/>
            <a:chOff x="2443265" y="5251450"/>
            <a:chExt cx="1749078" cy="802532"/>
          </a:xfrm>
        </p:grpSpPr>
        <p:sp>
          <p:nvSpPr>
            <p:cNvPr id="65" name="Rectangle 64">
              <a:extLst>
                <a:ext uri="{FF2B5EF4-FFF2-40B4-BE49-F238E27FC236}">
                  <a16:creationId xmlns:a16="http://schemas.microsoft.com/office/drawing/2014/main" id="{58027A37-8EB9-4722-B608-ED6C479CE8F1}"/>
                </a:ext>
              </a:extLst>
            </p:cNvPr>
            <p:cNvSpPr/>
            <p:nvPr/>
          </p:nvSpPr>
          <p:spPr bwMode="auto">
            <a:xfrm>
              <a:off x="2882900" y="5251450"/>
              <a:ext cx="850900" cy="802532"/>
            </a:xfrm>
            <a:prstGeom prst="rect">
              <a:avLst/>
            </a:prstGeom>
            <a:noFill/>
            <a:ln w="31750" cap="flat" cmpd="sng" algn="ctr">
              <a:solidFill>
                <a:schemeClr val="accent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66" name="Straight Arrow Connector 65">
              <a:extLst>
                <a:ext uri="{FF2B5EF4-FFF2-40B4-BE49-F238E27FC236}">
                  <a16:creationId xmlns:a16="http://schemas.microsoft.com/office/drawing/2014/main" id="{0BD70C0D-C564-4929-8154-86E602686106}"/>
                </a:ext>
              </a:extLst>
            </p:cNvPr>
            <p:cNvCxnSpPr/>
            <p:nvPr/>
          </p:nvCxnSpPr>
          <p:spPr bwMode="auto">
            <a:xfrm>
              <a:off x="2443265" y="5689060"/>
              <a:ext cx="457200" cy="0"/>
            </a:xfrm>
            <a:prstGeom prst="straightConnector1">
              <a:avLst/>
            </a:prstGeom>
            <a:noFill/>
            <a:ln w="31750" cap="flat" cmpd="sng" algn="ctr">
              <a:solidFill>
                <a:schemeClr val="accent2"/>
              </a:solidFill>
              <a:prstDash val="solid"/>
              <a:round/>
              <a:headEnd type="none" w="med" len="med"/>
              <a:tailEnd type="triangle"/>
            </a:ln>
            <a:effectLst/>
          </p:spPr>
        </p:cxnSp>
        <p:cxnSp>
          <p:nvCxnSpPr>
            <p:cNvPr id="67" name="Straight Arrow Connector 66">
              <a:extLst>
                <a:ext uri="{FF2B5EF4-FFF2-40B4-BE49-F238E27FC236}">
                  <a16:creationId xmlns:a16="http://schemas.microsoft.com/office/drawing/2014/main" id="{000908C8-3C05-4E7C-BAB4-5EF92723940F}"/>
                </a:ext>
              </a:extLst>
            </p:cNvPr>
            <p:cNvCxnSpPr/>
            <p:nvPr/>
          </p:nvCxnSpPr>
          <p:spPr bwMode="auto">
            <a:xfrm>
              <a:off x="3735143" y="5664740"/>
              <a:ext cx="457200" cy="0"/>
            </a:xfrm>
            <a:prstGeom prst="straightConnector1">
              <a:avLst/>
            </a:prstGeom>
            <a:noFill/>
            <a:ln w="31750" cap="flat" cmpd="sng" algn="ctr">
              <a:solidFill>
                <a:schemeClr val="accent2"/>
              </a:solidFill>
              <a:prstDash val="solid"/>
              <a:round/>
              <a:headEnd type="none" w="med" len="med"/>
              <a:tailEnd type="triangle"/>
            </a:ln>
            <a:effectLst/>
          </p:spPr>
        </p:cxnSp>
      </p:grpSp>
      <p:sp>
        <p:nvSpPr>
          <p:cNvPr id="68" name="AutoShape 8">
            <a:extLst>
              <a:ext uri="{FF2B5EF4-FFF2-40B4-BE49-F238E27FC236}">
                <a16:creationId xmlns:a16="http://schemas.microsoft.com/office/drawing/2014/main" id="{2509E462-892E-421B-98CE-3E91198EC1C6}"/>
              </a:ext>
            </a:extLst>
          </p:cNvPr>
          <p:cNvSpPr>
            <a:spLocks noChangeArrowheads="1"/>
          </p:cNvSpPr>
          <p:nvPr/>
        </p:nvSpPr>
        <p:spPr bwMode="auto">
          <a:xfrm>
            <a:off x="1535777" y="5294920"/>
            <a:ext cx="4484023" cy="463067"/>
          </a:xfrm>
          <a:prstGeom prst="wedgeRectCallout">
            <a:avLst>
              <a:gd name="adj1" fmla="val -53604"/>
              <a:gd name="adj2" fmla="val 2802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creates a function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p=p</a:t>
            </a:r>
            <a:r>
              <a:rPr kumimoji="0" lang="en-US" altLang="en-US" sz="2400" b="0" i="0" u="none" strike="noStrike" kern="1200" cap="none" spc="0" normalizeH="0" baseline="-2500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(v)</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p:sp>
        <p:nvSpPr>
          <p:cNvPr id="70" name="Text Box 44">
            <a:extLst>
              <a:ext uri="{FF2B5EF4-FFF2-40B4-BE49-F238E27FC236}">
                <a16:creationId xmlns:a16="http://schemas.microsoft.com/office/drawing/2014/main" id="{3B492B26-8ADE-4527-9638-7455CF3DD962}"/>
              </a:ext>
            </a:extLst>
          </p:cNvPr>
          <p:cNvSpPr txBox="1">
            <a:spLocks noChangeArrowheads="1"/>
          </p:cNvSpPr>
          <p:nvPr/>
        </p:nvSpPr>
        <p:spPr bwMode="auto">
          <a:xfrm>
            <a:off x="3360480" y="6029325"/>
            <a:ext cx="54053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rPr>
              <a:t>p</a:t>
            </a:r>
            <a:r>
              <a:rPr kumimoji="0" lang="en-US" altLang="en-US" sz="3200" b="0" i="0" u="none" strike="noStrike" kern="1200" cap="none" spc="0" normalizeH="0" baseline="-25000" noProof="0" dirty="0">
                <a:ln>
                  <a:noFill/>
                </a:ln>
                <a:solidFill>
                  <a:srgbClr val="FFC000"/>
                </a:solidFill>
                <a:effectLst/>
                <a:uLnTx/>
                <a:uFillTx/>
                <a:latin typeface="Symbol" pitchFamily="18" charset="2"/>
                <a:ea typeface="+mn-ea"/>
                <a:cs typeface="+mn-cs"/>
              </a:rPr>
              <a:t>$</a:t>
            </a:r>
            <a:endPar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pic>
        <p:nvPicPr>
          <p:cNvPr id="71" name="Picture 5" descr="j0116172">
            <a:extLst>
              <a:ext uri="{FF2B5EF4-FFF2-40B4-BE49-F238E27FC236}">
                <a16:creationId xmlns:a16="http://schemas.microsoft.com/office/drawing/2014/main" id="{E179F19D-B891-45AD-8377-E8FDBCA63372}"/>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507205" y="5335349"/>
            <a:ext cx="951036" cy="1294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Oval 7">
            <a:extLst>
              <a:ext uri="{FF2B5EF4-FFF2-40B4-BE49-F238E27FC236}">
                <a16:creationId xmlns:a16="http://schemas.microsoft.com/office/drawing/2014/main" id="{34221A47-0072-4240-A13B-7525866D0E7F}"/>
              </a:ext>
            </a:extLst>
          </p:cNvPr>
          <p:cNvSpPr/>
          <p:nvPr/>
        </p:nvSpPr>
        <p:spPr bwMode="auto">
          <a:xfrm>
            <a:off x="225398" y="3708042"/>
            <a:ext cx="1629160" cy="708009"/>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69" name="Oval 68">
            <a:extLst>
              <a:ext uri="{FF2B5EF4-FFF2-40B4-BE49-F238E27FC236}">
                <a16:creationId xmlns:a16="http://schemas.microsoft.com/office/drawing/2014/main" id="{E33275FF-C420-430C-A273-761B15E0B385}"/>
              </a:ext>
            </a:extLst>
          </p:cNvPr>
          <p:cNvSpPr/>
          <p:nvPr/>
        </p:nvSpPr>
        <p:spPr bwMode="auto">
          <a:xfrm>
            <a:off x="1765479" y="3695163"/>
            <a:ext cx="1968322" cy="708009"/>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2" name="Oval 71">
            <a:extLst>
              <a:ext uri="{FF2B5EF4-FFF2-40B4-BE49-F238E27FC236}">
                <a16:creationId xmlns:a16="http://schemas.microsoft.com/office/drawing/2014/main" id="{05FC2761-1DD0-484C-9BD4-0AA343610623}"/>
              </a:ext>
            </a:extLst>
          </p:cNvPr>
          <p:cNvSpPr/>
          <p:nvPr/>
        </p:nvSpPr>
        <p:spPr bwMode="auto">
          <a:xfrm>
            <a:off x="6919560" y="4224058"/>
            <a:ext cx="1012306" cy="379308"/>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3" name="Oval 72">
            <a:extLst>
              <a:ext uri="{FF2B5EF4-FFF2-40B4-BE49-F238E27FC236}">
                <a16:creationId xmlns:a16="http://schemas.microsoft.com/office/drawing/2014/main" id="{E650806F-329E-4EA4-95CE-BD16EFFB111F}"/>
              </a:ext>
            </a:extLst>
          </p:cNvPr>
          <p:cNvSpPr/>
          <p:nvPr/>
        </p:nvSpPr>
        <p:spPr bwMode="auto">
          <a:xfrm>
            <a:off x="8013879" y="4497492"/>
            <a:ext cx="1012306" cy="379308"/>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4" name="Oval 73">
            <a:extLst>
              <a:ext uri="{FF2B5EF4-FFF2-40B4-BE49-F238E27FC236}">
                <a16:creationId xmlns:a16="http://schemas.microsoft.com/office/drawing/2014/main" id="{26206502-DC67-4F5C-9682-D22B484CE3FC}"/>
              </a:ext>
            </a:extLst>
          </p:cNvPr>
          <p:cNvSpPr/>
          <p:nvPr/>
        </p:nvSpPr>
        <p:spPr bwMode="auto">
          <a:xfrm>
            <a:off x="6961447" y="5427324"/>
            <a:ext cx="1012306" cy="379308"/>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5" name="Oval 74">
            <a:extLst>
              <a:ext uri="{FF2B5EF4-FFF2-40B4-BE49-F238E27FC236}">
                <a16:creationId xmlns:a16="http://schemas.microsoft.com/office/drawing/2014/main" id="{0B6DAD67-F085-43B5-8C8F-59F4E111BBA6}"/>
              </a:ext>
            </a:extLst>
          </p:cNvPr>
          <p:cNvSpPr/>
          <p:nvPr/>
        </p:nvSpPr>
        <p:spPr bwMode="auto">
          <a:xfrm>
            <a:off x="8002761" y="5068455"/>
            <a:ext cx="1012306" cy="379308"/>
          </a:xfrm>
          <a:prstGeom prst="ellipse">
            <a:avLst/>
          </a:prstGeom>
          <a:noFill/>
          <a:ln w="3810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76" name="Rectangle 33">
            <a:extLst>
              <a:ext uri="{FF2B5EF4-FFF2-40B4-BE49-F238E27FC236}">
                <a16:creationId xmlns:a16="http://schemas.microsoft.com/office/drawing/2014/main" id="{F961B2B3-185C-4028-8405-D3B931202236}"/>
              </a:ext>
            </a:extLst>
          </p:cNvPr>
          <p:cNvSpPr>
            <a:spLocks noChangeArrowheads="1"/>
          </p:cNvSpPr>
          <p:nvPr/>
        </p:nvSpPr>
        <p:spPr bwMode="auto">
          <a:xfrm>
            <a:off x="7278432" y="1435191"/>
            <a:ext cx="798768" cy="44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857540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0-#ppt_w/2"/>
                                          </p:val>
                                        </p:tav>
                                        <p:tav tm="100000">
                                          <p:val>
                                            <p:strVal val="#ppt_x"/>
                                          </p:val>
                                        </p:tav>
                                      </p:tavLst>
                                    </p:anim>
                                    <p:anim calcmode="lin" valueType="num">
                                      <p:cBhvr additive="base">
                                        <p:cTn id="8" dur="500" fill="hold"/>
                                        <p:tgtEl>
                                          <p:spTgt spid="6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additive="base">
                                        <p:cTn id="11" dur="500" fill="hold"/>
                                        <p:tgtEl>
                                          <p:spTgt spid="71"/>
                                        </p:tgtEl>
                                        <p:attrNameLst>
                                          <p:attrName>ppt_x</p:attrName>
                                        </p:attrNameLst>
                                      </p:cBhvr>
                                      <p:tavLst>
                                        <p:tav tm="0">
                                          <p:val>
                                            <p:strVal val="0-#ppt_w/2"/>
                                          </p:val>
                                        </p:tav>
                                        <p:tav tm="100000">
                                          <p:val>
                                            <p:strVal val="#ppt_x"/>
                                          </p:val>
                                        </p:tav>
                                      </p:tavLst>
                                    </p:anim>
                                    <p:anim calcmode="lin" valueType="num">
                                      <p:cBhvr additive="base">
                                        <p:cTn id="12" dur="500" fill="hold"/>
                                        <p:tgtEl>
                                          <p:spTgt spid="7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8">
                                            <p:txEl>
                                              <p:pRg st="0" end="0"/>
                                            </p:txEl>
                                          </p:spTgt>
                                        </p:tgtEl>
                                        <p:attrNameLst>
                                          <p:attrName>style.visibility</p:attrName>
                                        </p:attrNameLst>
                                      </p:cBhvr>
                                      <p:to>
                                        <p:strVal val="visible"/>
                                      </p:to>
                                    </p:set>
                                    <p:anim calcmode="lin" valueType="num">
                                      <p:cBhvr additive="base">
                                        <p:cTn id="15"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500" fill="hold"/>
                                        <p:tgtEl>
                                          <p:spTgt spid="59"/>
                                        </p:tgtEl>
                                        <p:attrNameLst>
                                          <p:attrName>ppt_x</p:attrName>
                                        </p:attrNameLst>
                                      </p:cBhvr>
                                      <p:tavLst>
                                        <p:tav tm="0">
                                          <p:val>
                                            <p:strVal val="0-#ppt_w/2"/>
                                          </p:val>
                                        </p:tav>
                                        <p:tav tm="100000">
                                          <p:val>
                                            <p:strVal val="#ppt_x"/>
                                          </p:val>
                                        </p:tav>
                                      </p:tavLst>
                                    </p:anim>
                                    <p:anim calcmode="lin" valueType="num">
                                      <p:cBhvr additive="base">
                                        <p:cTn id="22" dur="5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500" fill="hold"/>
                                        <p:tgtEl>
                                          <p:spTgt spid="70"/>
                                        </p:tgtEl>
                                        <p:attrNameLst>
                                          <p:attrName>ppt_x</p:attrName>
                                        </p:attrNameLst>
                                      </p:cBhvr>
                                      <p:tavLst>
                                        <p:tav tm="0">
                                          <p:val>
                                            <p:strVal val="0-#ppt_w/2"/>
                                          </p:val>
                                        </p:tav>
                                        <p:tav tm="100000">
                                          <p:val>
                                            <p:strVal val="#ppt_x"/>
                                          </p:val>
                                        </p:tav>
                                      </p:tavLst>
                                    </p:anim>
                                    <p:anim calcmode="lin" valueType="num">
                                      <p:cBhvr additive="base">
                                        <p:cTn id="26" dur="500" fill="hold"/>
                                        <p:tgtEl>
                                          <p:spTgt spid="70"/>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64"/>
                                        </p:tgtEl>
                                        <p:attrNameLst>
                                          <p:attrName>style.visibility</p:attrName>
                                        </p:attrNameLst>
                                      </p:cBhvr>
                                      <p:to>
                                        <p:strVal val="visible"/>
                                      </p:to>
                                    </p:set>
                                    <p:anim calcmode="lin" valueType="num">
                                      <p:cBhvr additive="base">
                                        <p:cTn id="29" dur="500" fill="hold"/>
                                        <p:tgtEl>
                                          <p:spTgt spid="64"/>
                                        </p:tgtEl>
                                        <p:attrNameLst>
                                          <p:attrName>ppt_x</p:attrName>
                                        </p:attrNameLst>
                                      </p:cBhvr>
                                      <p:tavLst>
                                        <p:tav tm="0">
                                          <p:val>
                                            <p:strVal val="0-#ppt_w/2"/>
                                          </p:val>
                                        </p:tav>
                                        <p:tav tm="100000">
                                          <p:val>
                                            <p:strVal val="#ppt_x"/>
                                          </p:val>
                                        </p:tav>
                                      </p:tavLst>
                                    </p:anim>
                                    <p:anim calcmode="lin" valueType="num">
                                      <p:cBhvr additive="base">
                                        <p:cTn id="30"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0-#ppt_w/2"/>
                                          </p:val>
                                        </p:tav>
                                        <p:tav tm="100000">
                                          <p:val>
                                            <p:strVal val="#ppt_x"/>
                                          </p:val>
                                        </p:tav>
                                      </p:tavLst>
                                    </p:anim>
                                    <p:anim calcmode="lin" valueType="num">
                                      <p:cBhvr additive="base">
                                        <p:cTn id="3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60"/>
                                        </p:tgtEl>
                                        <p:attrNameLst>
                                          <p:attrName>style.visibility</p:attrName>
                                        </p:attrNameLst>
                                      </p:cBhvr>
                                      <p:to>
                                        <p:strVal val="visible"/>
                                      </p:to>
                                    </p:set>
                                    <p:anim calcmode="lin" valueType="num">
                                      <p:cBhvr additive="base">
                                        <p:cTn id="41" dur="500" fill="hold"/>
                                        <p:tgtEl>
                                          <p:spTgt spid="60"/>
                                        </p:tgtEl>
                                        <p:attrNameLst>
                                          <p:attrName>ppt_x</p:attrName>
                                        </p:attrNameLst>
                                      </p:cBhvr>
                                      <p:tavLst>
                                        <p:tav tm="0">
                                          <p:val>
                                            <p:strVal val="0-#ppt_w/2"/>
                                          </p:val>
                                        </p:tav>
                                        <p:tav tm="100000">
                                          <p:val>
                                            <p:strVal val="#ppt_x"/>
                                          </p:val>
                                        </p:tav>
                                      </p:tavLst>
                                    </p:anim>
                                    <p:anim calcmode="lin" valueType="num">
                                      <p:cBhvr additive="base">
                                        <p:cTn id="42"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72"/>
                                        </p:tgtEl>
                                        <p:attrNameLst>
                                          <p:attrName>style.visibility</p:attrName>
                                        </p:attrNameLst>
                                      </p:cBhvr>
                                      <p:to>
                                        <p:strVal val="visible"/>
                                      </p:to>
                                    </p:set>
                                    <p:anim calcmode="lin" valueType="num">
                                      <p:cBhvr additive="base">
                                        <p:cTn id="47" dur="500" fill="hold"/>
                                        <p:tgtEl>
                                          <p:spTgt spid="72"/>
                                        </p:tgtEl>
                                        <p:attrNameLst>
                                          <p:attrName>ppt_x</p:attrName>
                                        </p:attrNameLst>
                                      </p:cBhvr>
                                      <p:tavLst>
                                        <p:tav tm="0">
                                          <p:val>
                                            <p:strVal val="0-#ppt_w/2"/>
                                          </p:val>
                                        </p:tav>
                                        <p:tav tm="100000">
                                          <p:val>
                                            <p:strVal val="#ppt_x"/>
                                          </p:val>
                                        </p:tav>
                                      </p:tavLst>
                                    </p:anim>
                                    <p:anim calcmode="lin" valueType="num">
                                      <p:cBhvr additive="base">
                                        <p:cTn id="48"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69"/>
                                        </p:tgtEl>
                                        <p:attrNameLst>
                                          <p:attrName>style.visibility</p:attrName>
                                        </p:attrNameLst>
                                      </p:cBhvr>
                                      <p:to>
                                        <p:strVal val="visible"/>
                                      </p:to>
                                    </p:set>
                                    <p:anim calcmode="lin" valueType="num">
                                      <p:cBhvr additive="base">
                                        <p:cTn id="53" dur="500" fill="hold"/>
                                        <p:tgtEl>
                                          <p:spTgt spid="69"/>
                                        </p:tgtEl>
                                        <p:attrNameLst>
                                          <p:attrName>ppt_x</p:attrName>
                                        </p:attrNameLst>
                                      </p:cBhvr>
                                      <p:tavLst>
                                        <p:tav tm="0">
                                          <p:val>
                                            <p:strVal val="0-#ppt_w/2"/>
                                          </p:val>
                                        </p:tav>
                                        <p:tav tm="100000">
                                          <p:val>
                                            <p:strVal val="#ppt_x"/>
                                          </p:val>
                                        </p:tav>
                                      </p:tavLst>
                                    </p:anim>
                                    <p:anim calcmode="lin" valueType="num">
                                      <p:cBhvr additive="base">
                                        <p:cTn id="54" dur="500" fill="hold"/>
                                        <p:tgtEl>
                                          <p:spTgt spid="69"/>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8"/>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73"/>
                                        </p:tgtEl>
                                        <p:attrNameLst>
                                          <p:attrName>style.visibility</p:attrName>
                                        </p:attrNameLst>
                                      </p:cBhvr>
                                      <p:to>
                                        <p:strVal val="visible"/>
                                      </p:to>
                                    </p:set>
                                    <p:anim calcmode="lin" valueType="num">
                                      <p:cBhvr additive="base">
                                        <p:cTn id="61" dur="500" fill="hold"/>
                                        <p:tgtEl>
                                          <p:spTgt spid="73"/>
                                        </p:tgtEl>
                                        <p:attrNameLst>
                                          <p:attrName>ppt_x</p:attrName>
                                        </p:attrNameLst>
                                      </p:cBhvr>
                                      <p:tavLst>
                                        <p:tav tm="0">
                                          <p:val>
                                            <p:strVal val="0-#ppt_w/2"/>
                                          </p:val>
                                        </p:tav>
                                        <p:tav tm="100000">
                                          <p:val>
                                            <p:strVal val="#ppt_x"/>
                                          </p:val>
                                        </p:tav>
                                      </p:tavLst>
                                    </p:anim>
                                    <p:anim calcmode="lin" valueType="num">
                                      <p:cBhvr additive="base">
                                        <p:cTn id="62"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61"/>
                                        </p:tgtEl>
                                        <p:attrNameLst>
                                          <p:attrName>style.visibility</p:attrName>
                                        </p:attrNameLst>
                                      </p:cBhvr>
                                      <p:to>
                                        <p:strVal val="visible"/>
                                      </p:to>
                                    </p:set>
                                    <p:anim calcmode="lin" valueType="num">
                                      <p:cBhvr additive="base">
                                        <p:cTn id="67" dur="500" fill="hold"/>
                                        <p:tgtEl>
                                          <p:spTgt spid="61"/>
                                        </p:tgtEl>
                                        <p:attrNameLst>
                                          <p:attrName>ppt_x</p:attrName>
                                        </p:attrNameLst>
                                      </p:cBhvr>
                                      <p:tavLst>
                                        <p:tav tm="0">
                                          <p:val>
                                            <p:strVal val="0-#ppt_w/2"/>
                                          </p:val>
                                        </p:tav>
                                        <p:tav tm="100000">
                                          <p:val>
                                            <p:strVal val="#ppt_x"/>
                                          </p:val>
                                        </p:tav>
                                      </p:tavLst>
                                    </p:anim>
                                    <p:anim calcmode="lin" valueType="num">
                                      <p:cBhvr additive="base">
                                        <p:cTn id="6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2" nodeType="clickEffect">
                                  <p:stCondLst>
                                    <p:cond delay="0"/>
                                  </p:stCondLst>
                                  <p:childTnLst>
                                    <p:set>
                                      <p:cBhvr>
                                        <p:cTn id="72" dur="1" fill="hold">
                                          <p:stCondLst>
                                            <p:cond delay="0"/>
                                          </p:stCondLst>
                                        </p:cTn>
                                        <p:tgtEl>
                                          <p:spTgt spid="8"/>
                                        </p:tgtEl>
                                        <p:attrNameLst>
                                          <p:attrName>style.visibility</p:attrName>
                                        </p:attrNameLst>
                                      </p:cBhvr>
                                      <p:to>
                                        <p:strVal val="visible"/>
                                      </p:to>
                                    </p:set>
                                    <p:anim calcmode="lin" valueType="num">
                                      <p:cBhvr additive="base">
                                        <p:cTn id="73" dur="500" fill="hold"/>
                                        <p:tgtEl>
                                          <p:spTgt spid="8"/>
                                        </p:tgtEl>
                                        <p:attrNameLst>
                                          <p:attrName>ppt_x</p:attrName>
                                        </p:attrNameLst>
                                      </p:cBhvr>
                                      <p:tavLst>
                                        <p:tav tm="0">
                                          <p:val>
                                            <p:strVal val="0-#ppt_w/2"/>
                                          </p:val>
                                        </p:tav>
                                        <p:tav tm="100000">
                                          <p:val>
                                            <p:strVal val="#ppt_x"/>
                                          </p:val>
                                        </p:tav>
                                      </p:tavLst>
                                    </p:anim>
                                    <p:anim calcmode="lin" valueType="num">
                                      <p:cBhvr additive="base">
                                        <p:cTn id="74" dur="500" fill="hold"/>
                                        <p:tgtEl>
                                          <p:spTgt spid="8"/>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69"/>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72"/>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73"/>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additive="base">
                                        <p:cTn id="85" dur="500" fill="hold"/>
                                        <p:tgtEl>
                                          <p:spTgt spid="62"/>
                                        </p:tgtEl>
                                        <p:attrNameLst>
                                          <p:attrName>ppt_x</p:attrName>
                                        </p:attrNameLst>
                                      </p:cBhvr>
                                      <p:tavLst>
                                        <p:tav tm="0">
                                          <p:val>
                                            <p:strVal val="0-#ppt_w/2"/>
                                          </p:val>
                                        </p:tav>
                                        <p:tav tm="100000">
                                          <p:val>
                                            <p:strVal val="#ppt_x"/>
                                          </p:val>
                                        </p:tav>
                                      </p:tavLst>
                                    </p:anim>
                                    <p:anim calcmode="lin" valueType="num">
                                      <p:cBhvr additive="base">
                                        <p:cTn id="86"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74"/>
                                        </p:tgtEl>
                                        <p:attrNameLst>
                                          <p:attrName>style.visibility</p:attrName>
                                        </p:attrNameLst>
                                      </p:cBhvr>
                                      <p:to>
                                        <p:strVal val="visible"/>
                                      </p:to>
                                    </p:set>
                                    <p:anim calcmode="lin" valueType="num">
                                      <p:cBhvr additive="base">
                                        <p:cTn id="91" dur="500" fill="hold"/>
                                        <p:tgtEl>
                                          <p:spTgt spid="74"/>
                                        </p:tgtEl>
                                        <p:attrNameLst>
                                          <p:attrName>ppt_x</p:attrName>
                                        </p:attrNameLst>
                                      </p:cBhvr>
                                      <p:tavLst>
                                        <p:tav tm="0">
                                          <p:val>
                                            <p:strVal val="0-#ppt_w/2"/>
                                          </p:val>
                                        </p:tav>
                                        <p:tav tm="100000">
                                          <p:val>
                                            <p:strVal val="#ppt_x"/>
                                          </p:val>
                                        </p:tav>
                                      </p:tavLst>
                                    </p:anim>
                                    <p:anim calcmode="lin" valueType="num">
                                      <p:cBhvr additive="base">
                                        <p:cTn id="92"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2" nodeType="clickEffect">
                                  <p:stCondLst>
                                    <p:cond delay="0"/>
                                  </p:stCondLst>
                                  <p:childTnLst>
                                    <p:set>
                                      <p:cBhvr>
                                        <p:cTn id="96" dur="1" fill="hold">
                                          <p:stCondLst>
                                            <p:cond delay="0"/>
                                          </p:stCondLst>
                                        </p:cTn>
                                        <p:tgtEl>
                                          <p:spTgt spid="69"/>
                                        </p:tgtEl>
                                        <p:attrNameLst>
                                          <p:attrName>style.visibility</p:attrName>
                                        </p:attrNameLst>
                                      </p:cBhvr>
                                      <p:to>
                                        <p:strVal val="visible"/>
                                      </p:to>
                                    </p:set>
                                    <p:anim calcmode="lin" valueType="num">
                                      <p:cBhvr additive="base">
                                        <p:cTn id="97" dur="500" fill="hold"/>
                                        <p:tgtEl>
                                          <p:spTgt spid="69"/>
                                        </p:tgtEl>
                                        <p:attrNameLst>
                                          <p:attrName>ppt_x</p:attrName>
                                        </p:attrNameLst>
                                      </p:cBhvr>
                                      <p:tavLst>
                                        <p:tav tm="0">
                                          <p:val>
                                            <p:strVal val="0-#ppt_w/2"/>
                                          </p:val>
                                        </p:tav>
                                        <p:tav tm="100000">
                                          <p:val>
                                            <p:strVal val="#ppt_x"/>
                                          </p:val>
                                        </p:tav>
                                      </p:tavLst>
                                    </p:anim>
                                    <p:anim calcmode="lin" valueType="num">
                                      <p:cBhvr additive="base">
                                        <p:cTn id="98" dur="500" fill="hold"/>
                                        <p:tgtEl>
                                          <p:spTgt spid="69"/>
                                        </p:tgtEl>
                                        <p:attrNameLst>
                                          <p:attrName>ppt_y</p:attrName>
                                        </p:attrNameLst>
                                      </p:cBhvr>
                                      <p:tavLst>
                                        <p:tav tm="0">
                                          <p:val>
                                            <p:strVal val="#ppt_y"/>
                                          </p:val>
                                        </p:tav>
                                        <p:tav tm="100000">
                                          <p:val>
                                            <p:strVal val="#ppt_y"/>
                                          </p:val>
                                        </p:tav>
                                      </p:tavLst>
                                    </p:anim>
                                  </p:childTnLst>
                                </p:cTn>
                              </p:par>
                              <p:par>
                                <p:cTn id="99" presetID="1" presetClass="exit" presetSubtype="0" fill="hold" grpId="3" nodeType="withEffect">
                                  <p:stCondLst>
                                    <p:cond delay="0"/>
                                  </p:stCondLst>
                                  <p:childTnLst>
                                    <p:set>
                                      <p:cBhvr>
                                        <p:cTn id="100" dur="1" fill="hold">
                                          <p:stCondLst>
                                            <p:cond delay="0"/>
                                          </p:stCondLst>
                                        </p:cTn>
                                        <p:tgtEl>
                                          <p:spTgt spid="8"/>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75"/>
                                        </p:tgtEl>
                                        <p:attrNameLst>
                                          <p:attrName>style.visibility</p:attrName>
                                        </p:attrNameLst>
                                      </p:cBhvr>
                                      <p:to>
                                        <p:strVal val="visible"/>
                                      </p:to>
                                    </p:set>
                                    <p:anim calcmode="lin" valueType="num">
                                      <p:cBhvr additive="base">
                                        <p:cTn id="105" dur="500" fill="hold"/>
                                        <p:tgtEl>
                                          <p:spTgt spid="75"/>
                                        </p:tgtEl>
                                        <p:attrNameLst>
                                          <p:attrName>ppt_x</p:attrName>
                                        </p:attrNameLst>
                                      </p:cBhvr>
                                      <p:tavLst>
                                        <p:tav tm="0">
                                          <p:val>
                                            <p:strVal val="0-#ppt_w/2"/>
                                          </p:val>
                                        </p:tav>
                                        <p:tav tm="100000">
                                          <p:val>
                                            <p:strVal val="#ppt_x"/>
                                          </p:val>
                                        </p:tav>
                                      </p:tavLst>
                                    </p:anim>
                                    <p:anim calcmode="lin" valueType="num">
                                      <p:cBhvr additive="base">
                                        <p:cTn id="106"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63"/>
                                        </p:tgtEl>
                                        <p:attrNameLst>
                                          <p:attrName>style.visibility</p:attrName>
                                        </p:attrNameLst>
                                      </p:cBhvr>
                                      <p:to>
                                        <p:strVal val="visible"/>
                                      </p:to>
                                    </p:set>
                                    <p:anim calcmode="lin" valueType="num">
                                      <p:cBhvr additive="base">
                                        <p:cTn id="111" dur="500" fill="hold"/>
                                        <p:tgtEl>
                                          <p:spTgt spid="63"/>
                                        </p:tgtEl>
                                        <p:attrNameLst>
                                          <p:attrName>ppt_x</p:attrName>
                                        </p:attrNameLst>
                                      </p:cBhvr>
                                      <p:tavLst>
                                        <p:tav tm="0">
                                          <p:val>
                                            <p:strVal val="0-#ppt_w/2"/>
                                          </p:val>
                                        </p:tav>
                                        <p:tav tm="100000">
                                          <p:val>
                                            <p:strVal val="#ppt_x"/>
                                          </p:val>
                                        </p:tav>
                                      </p:tavLst>
                                    </p:anim>
                                    <p:anim calcmode="lin" valueType="num">
                                      <p:cBhvr additive="base">
                                        <p:cTn id="112"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1" presetClass="exit" presetSubtype="0" fill="hold" grpId="3" nodeType="clickEffect">
                                  <p:stCondLst>
                                    <p:cond delay="0"/>
                                  </p:stCondLst>
                                  <p:childTnLst>
                                    <p:set>
                                      <p:cBhvr>
                                        <p:cTn id="116" dur="1" fill="hold">
                                          <p:stCondLst>
                                            <p:cond delay="0"/>
                                          </p:stCondLst>
                                        </p:cTn>
                                        <p:tgtEl>
                                          <p:spTgt spid="69"/>
                                        </p:tgtEl>
                                        <p:attrNameLst>
                                          <p:attrName>style.visibility</p:attrName>
                                        </p:attrNameLst>
                                      </p:cBhvr>
                                      <p:to>
                                        <p:strVal val="hidden"/>
                                      </p:to>
                                    </p:set>
                                  </p:childTnLst>
                                </p:cTn>
                              </p:par>
                              <p:par>
                                <p:cTn id="117" presetID="1" presetClass="exit" presetSubtype="0" fill="hold" grpId="1" nodeType="withEffect">
                                  <p:stCondLst>
                                    <p:cond delay="0"/>
                                  </p:stCondLst>
                                  <p:childTnLst>
                                    <p:set>
                                      <p:cBhvr>
                                        <p:cTn id="118" dur="1" fill="hold">
                                          <p:stCondLst>
                                            <p:cond delay="0"/>
                                          </p:stCondLst>
                                        </p:cTn>
                                        <p:tgtEl>
                                          <p:spTgt spid="74"/>
                                        </p:tgtEl>
                                        <p:attrNameLst>
                                          <p:attrName>style.visibility</p:attrName>
                                        </p:attrNameLst>
                                      </p:cBhvr>
                                      <p:to>
                                        <p:strVal val="hidden"/>
                                      </p:to>
                                    </p:set>
                                  </p:childTnLst>
                                </p:cTn>
                              </p:par>
                              <p:par>
                                <p:cTn id="119" presetID="1" presetClass="exit" presetSubtype="0" fill="hold" grpId="1" nodeType="withEffect">
                                  <p:stCondLst>
                                    <p:cond delay="0"/>
                                  </p:stCondLst>
                                  <p:childTnLst>
                                    <p:set>
                                      <p:cBhvr>
                                        <p:cTn id="120" dur="1" fill="hold">
                                          <p:stCondLst>
                                            <p:cond delay="0"/>
                                          </p:stCondLst>
                                        </p:cTn>
                                        <p:tgtEl>
                                          <p:spTgt spid="7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P spid="63" grpId="0"/>
      <p:bldP spid="68" grpId="0" animBg="1"/>
      <p:bldP spid="70" grpId="0"/>
      <p:bldP spid="8" grpId="0" animBg="1"/>
      <p:bldP spid="8" grpId="1" animBg="1"/>
      <p:bldP spid="8" grpId="2" animBg="1"/>
      <p:bldP spid="8" grpId="3" animBg="1"/>
      <p:bldP spid="69" grpId="0" animBg="1"/>
      <p:bldP spid="69" grpId="1" animBg="1"/>
      <p:bldP spid="69" grpId="2" animBg="1"/>
      <p:bldP spid="69" grpId="3" animBg="1"/>
      <p:bldP spid="72" grpId="0" animBg="1"/>
      <p:bldP spid="72" grpId="1" animBg="1"/>
      <p:bldP spid="73" grpId="0" animBg="1"/>
      <p:bldP spid="73" grpId="1" animBg="1"/>
      <p:bldP spid="74" grpId="0" animBg="1"/>
      <p:bldP spid="74" grpId="1" animBg="1"/>
      <p:bldP spid="75" grpId="0" animBg="1"/>
      <p:bldP spid="75"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14" name="Oval 13">
            <a:extLst>
              <a:ext uri="{FF2B5EF4-FFF2-40B4-BE49-F238E27FC236}">
                <a16:creationId xmlns:a16="http://schemas.microsoft.com/office/drawing/2014/main" id="{77D39954-823E-42EB-ADC7-9D64601A78AB}"/>
              </a:ext>
            </a:extLst>
          </p:cNvPr>
          <p:cNvSpPr/>
          <p:nvPr/>
        </p:nvSpPr>
        <p:spPr bwMode="auto">
          <a:xfrm>
            <a:off x="5080000" y="2219325"/>
            <a:ext cx="911316"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9" name="Picture 2" descr="Mental Health and Well-being for All - Burnaby Schools - School District  41, Burnaby, BC, Canada">
            <a:extLst>
              <a:ext uri="{FF2B5EF4-FFF2-40B4-BE49-F238E27FC236}">
                <a16:creationId xmlns:a16="http://schemas.microsoft.com/office/drawing/2014/main" id="{0B76F72E-5F42-4FB5-8AE4-35F11F026C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0490" y="2743200"/>
            <a:ext cx="8454910" cy="39319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84914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0-#ppt_w/2"/>
                                          </p:val>
                                        </p:tav>
                                        <p:tav tm="100000">
                                          <p:val>
                                            <p:strVal val="#ppt_x"/>
                                          </p:val>
                                        </p:tav>
                                      </p:tavLst>
                                    </p:anim>
                                    <p:anim calcmode="lin" valueType="num">
                                      <p:cBhvr additive="base">
                                        <p:cTn id="12"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Line 15"/>
          <p:cNvSpPr>
            <a:spLocks noChangeShapeType="1"/>
          </p:cNvSpPr>
          <p:nvPr/>
        </p:nvSpPr>
        <p:spPr bwMode="auto">
          <a:xfrm>
            <a:off x="5410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324611" name="Line 16"/>
          <p:cNvSpPr>
            <a:spLocks noChangeShapeType="1"/>
          </p:cNvSpPr>
          <p:nvPr/>
        </p:nvSpPr>
        <p:spPr bwMode="auto">
          <a:xfrm>
            <a:off x="57150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324616" name="Line 25"/>
          <p:cNvSpPr>
            <a:spLocks noChangeShapeType="1"/>
          </p:cNvSpPr>
          <p:nvPr/>
        </p:nvSpPr>
        <p:spPr bwMode="auto">
          <a:xfrm>
            <a:off x="8229600" y="65611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324617" name="Line 26"/>
          <p:cNvSpPr>
            <a:spLocks noChangeShapeType="1"/>
          </p:cNvSpPr>
          <p:nvPr/>
        </p:nvSpPr>
        <p:spPr bwMode="auto">
          <a:xfrm>
            <a:off x="6705600" y="73152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324641" name="Text Box 78"/>
          <p:cNvSpPr txBox="1">
            <a:spLocks noChangeArrowheads="1"/>
          </p:cNvSpPr>
          <p:nvPr/>
        </p:nvSpPr>
        <p:spPr bwMode="auto">
          <a:xfrm>
            <a:off x="304800" y="3733800"/>
            <a:ext cx="55324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i="0" dirty="0">
                <a:solidFill>
                  <a:srgbClr val="FFC000"/>
                </a:solidFill>
                <a:latin typeface="Symbol" pitchFamily="18" charset="2"/>
              </a:rPr>
              <a:t>"</a:t>
            </a:r>
            <a:r>
              <a:rPr lang="en-US" altLang="en-US" i="0" dirty="0">
                <a:solidFill>
                  <a:srgbClr val="FFC000"/>
                </a:solidFill>
              </a:rPr>
              <a:t>voters, </a:t>
            </a:r>
            <a:r>
              <a:rPr lang="en-US" altLang="en-US" i="0" dirty="0">
                <a:solidFill>
                  <a:srgbClr val="FFC000"/>
                </a:solidFill>
                <a:latin typeface="Symbol" pitchFamily="18" charset="2"/>
              </a:rPr>
              <a:t>$</a:t>
            </a:r>
            <a:r>
              <a:rPr lang="en-US" altLang="en-US" i="0" dirty="0">
                <a:solidFill>
                  <a:srgbClr val="FFC000"/>
                </a:solidFill>
              </a:rPr>
              <a:t>politician,</a:t>
            </a:r>
            <a:r>
              <a:rPr lang="en-US" altLang="en-US" i="0" dirty="0">
                <a:solidFill>
                  <a:srgbClr val="FFFFFF"/>
                </a:solidFill>
              </a:rPr>
              <a:t> </a:t>
            </a:r>
            <a:r>
              <a:rPr lang="en-US" altLang="en-US" i="0" dirty="0">
                <a:solidFill>
                  <a:srgbClr val="FFC000"/>
                </a:solidFill>
              </a:rPr>
              <a:t>Loves(v, p)</a:t>
            </a:r>
          </a:p>
        </p:txBody>
      </p:sp>
      <p:grpSp>
        <p:nvGrpSpPr>
          <p:cNvPr id="3" name="Group 2">
            <a:extLst>
              <a:ext uri="{FF2B5EF4-FFF2-40B4-BE49-F238E27FC236}">
                <a16:creationId xmlns:a16="http://schemas.microsoft.com/office/drawing/2014/main" id="{19785598-D4E1-49E5-A263-3795352F1E5A}"/>
              </a:ext>
            </a:extLst>
          </p:cNvPr>
          <p:cNvGrpSpPr/>
          <p:nvPr/>
        </p:nvGrpSpPr>
        <p:grpSpPr>
          <a:xfrm>
            <a:off x="7086600" y="762000"/>
            <a:ext cx="1962150" cy="2036764"/>
            <a:chOff x="7086600" y="762000"/>
            <a:chExt cx="1962150" cy="2036764"/>
          </a:xfrm>
        </p:grpSpPr>
        <p:sp>
          <p:nvSpPr>
            <p:cNvPr id="324618" name="Rectangle 31"/>
            <p:cNvSpPr>
              <a:spLocks noChangeArrowheads="1"/>
            </p:cNvSpPr>
            <p:nvPr/>
          </p:nvSpPr>
          <p:spPr bwMode="auto">
            <a:xfrm>
              <a:off x="7286625" y="192722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Fred</a:t>
              </a:r>
              <a:endParaRPr lang="en-CA" altLang="en-US" sz="1600" i="0" dirty="0">
                <a:solidFill>
                  <a:srgbClr val="FFFFFF"/>
                </a:solidFill>
              </a:endParaRPr>
            </a:p>
          </p:txBody>
        </p:sp>
        <p:sp>
          <p:nvSpPr>
            <p:cNvPr id="324619" name="Rectangle 32"/>
            <p:cNvSpPr>
              <a:spLocks noChangeArrowheads="1"/>
            </p:cNvSpPr>
            <p:nvPr/>
          </p:nvSpPr>
          <p:spPr bwMode="auto">
            <a:xfrm>
              <a:off x="8085138" y="1477963"/>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sp>
          <p:nvSpPr>
            <p:cNvPr id="324621" name="Rectangle 35"/>
            <p:cNvSpPr>
              <a:spLocks noChangeArrowheads="1"/>
            </p:cNvSpPr>
            <p:nvPr/>
          </p:nvSpPr>
          <p:spPr bwMode="auto">
            <a:xfrm>
              <a:off x="7286625" y="112077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Bob</a:t>
              </a:r>
              <a:endParaRPr lang="en-CA" altLang="en-US" sz="1600" i="0" dirty="0">
                <a:solidFill>
                  <a:srgbClr val="FFFFFF"/>
                </a:solidFill>
              </a:endParaRPr>
            </a:p>
          </p:txBody>
        </p:sp>
        <p:sp>
          <p:nvSpPr>
            <p:cNvPr id="324622" name="Rectangle 37"/>
            <p:cNvSpPr>
              <a:spLocks noChangeArrowheads="1"/>
            </p:cNvSpPr>
            <p:nvPr/>
          </p:nvSpPr>
          <p:spPr bwMode="auto">
            <a:xfrm>
              <a:off x="7286625" y="76200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Sam</a:t>
              </a:r>
              <a:endParaRPr lang="en-CA" altLang="en-US" sz="1600" i="0" dirty="0">
                <a:solidFill>
                  <a:srgbClr val="FFFFFF"/>
                </a:solidFill>
              </a:endParaRPr>
            </a:p>
          </p:txBody>
        </p:sp>
        <p:sp>
          <p:nvSpPr>
            <p:cNvPr id="324623" name="Freeform 38"/>
            <p:cNvSpPr>
              <a:spLocks/>
            </p:cNvSpPr>
            <p:nvPr/>
          </p:nvSpPr>
          <p:spPr bwMode="auto">
            <a:xfrm>
              <a:off x="7885113" y="942975"/>
              <a:ext cx="295275" cy="771525"/>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324624" name="Line 39"/>
            <p:cNvSpPr>
              <a:spLocks noChangeShapeType="1"/>
            </p:cNvSpPr>
            <p:nvPr/>
          </p:nvSpPr>
          <p:spPr bwMode="auto">
            <a:xfrm>
              <a:off x="7845425" y="1304925"/>
              <a:ext cx="319088" cy="39846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24625" name="Freeform 40"/>
            <p:cNvSpPr>
              <a:spLocks/>
            </p:cNvSpPr>
            <p:nvPr/>
          </p:nvSpPr>
          <p:spPr bwMode="auto">
            <a:xfrm flipV="1">
              <a:off x="7880350" y="1681163"/>
              <a:ext cx="292100" cy="38100"/>
            </a:xfrm>
            <a:custGeom>
              <a:avLst/>
              <a:gdLst>
                <a:gd name="T0" fmla="*/ 0 w 432"/>
                <a:gd name="T1" fmla="*/ 0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324626" name="Line 41"/>
            <p:cNvSpPr>
              <a:spLocks noChangeShapeType="1"/>
            </p:cNvSpPr>
            <p:nvPr/>
          </p:nvSpPr>
          <p:spPr bwMode="auto">
            <a:xfrm flipV="1">
              <a:off x="7885113" y="1703388"/>
              <a:ext cx="279400" cy="4349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324627" name="Group 46"/>
            <p:cNvGrpSpPr>
              <a:grpSpLocks/>
            </p:cNvGrpSpPr>
            <p:nvPr/>
          </p:nvGrpSpPr>
          <p:grpSpPr bwMode="auto">
            <a:xfrm>
              <a:off x="7086600" y="798513"/>
              <a:ext cx="396875" cy="1447800"/>
              <a:chOff x="3330" y="1728"/>
              <a:chExt cx="478" cy="1920"/>
            </a:xfrm>
          </p:grpSpPr>
          <p:pic>
            <p:nvPicPr>
              <p:cNvPr id="324657"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8"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9"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60"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88130" name="Picture 2" descr="Image result for trudeau">
              <a:extLst>
                <a:ext uri="{FF2B5EF4-FFF2-40B4-BE49-F238E27FC236}">
                  <a16:creationId xmlns:a16="http://schemas.microsoft.com/office/drawing/2014/main" id="{1366359F-CBF5-47EA-90C9-2B3E0266F0F8}"/>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1893914"/>
              <a:ext cx="935672" cy="9048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CCA12351-8685-4E94-9513-AC1C6F9426DD}"/>
              </a:ext>
            </a:extLst>
          </p:cNvPr>
          <p:cNvGrpSpPr/>
          <p:nvPr/>
        </p:nvGrpSpPr>
        <p:grpSpPr>
          <a:xfrm>
            <a:off x="6934200" y="3480240"/>
            <a:ext cx="2080833" cy="3080898"/>
            <a:chOff x="6934200" y="3480240"/>
            <a:chExt cx="2080833" cy="3080898"/>
          </a:xfrm>
        </p:grpSpPr>
        <p:sp>
          <p:nvSpPr>
            <p:cNvPr id="324612" name="Line 18"/>
            <p:cNvSpPr>
              <a:spLocks noChangeShapeType="1"/>
            </p:cNvSpPr>
            <p:nvPr/>
          </p:nvSpPr>
          <p:spPr bwMode="auto">
            <a:xfrm>
              <a:off x="8458200" y="410845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324613" name="Line 19"/>
            <p:cNvSpPr>
              <a:spLocks noChangeShapeType="1"/>
            </p:cNvSpPr>
            <p:nvPr/>
          </p:nvSpPr>
          <p:spPr bwMode="auto">
            <a:xfrm>
              <a:off x="6934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324615" name="Line 23"/>
            <p:cNvSpPr>
              <a:spLocks noChangeShapeType="1"/>
            </p:cNvSpPr>
            <p:nvPr/>
          </p:nvSpPr>
          <p:spPr bwMode="auto">
            <a:xfrm>
              <a:off x="8458200" y="561657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sp>
          <p:nvSpPr>
            <p:cNvPr id="324628" name="Rectangle 31"/>
            <p:cNvSpPr>
              <a:spLocks noChangeArrowheads="1"/>
            </p:cNvSpPr>
            <p:nvPr/>
          </p:nvSpPr>
          <p:spPr bwMode="auto">
            <a:xfrm>
              <a:off x="7210425" y="542607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Fred</a:t>
              </a:r>
              <a:endParaRPr lang="en-CA" altLang="en-US" sz="1600" i="0" dirty="0">
                <a:solidFill>
                  <a:srgbClr val="FFFFFF"/>
                </a:solidFill>
              </a:endParaRPr>
            </a:p>
          </p:txBody>
        </p:sp>
        <p:sp>
          <p:nvSpPr>
            <p:cNvPr id="324630" name="Rectangle 33"/>
            <p:cNvSpPr>
              <a:spLocks noChangeArrowheads="1"/>
            </p:cNvSpPr>
            <p:nvPr/>
          </p:nvSpPr>
          <p:spPr bwMode="auto">
            <a:xfrm>
              <a:off x="7210425" y="497681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John</a:t>
              </a:r>
              <a:endParaRPr lang="en-CA" altLang="en-US" sz="1600" i="0" dirty="0">
                <a:solidFill>
                  <a:srgbClr val="FFFFFF"/>
                </a:solidFill>
              </a:endParaRPr>
            </a:p>
          </p:txBody>
        </p:sp>
        <p:sp>
          <p:nvSpPr>
            <p:cNvPr id="324631" name="Rectangle 34"/>
            <p:cNvSpPr>
              <a:spLocks noChangeArrowheads="1"/>
            </p:cNvSpPr>
            <p:nvPr/>
          </p:nvSpPr>
          <p:spPr bwMode="auto">
            <a:xfrm>
              <a:off x="8077200" y="4619625"/>
              <a:ext cx="935672"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sz="1600" i="0" dirty="0"/>
                <a:t>Scheer</a:t>
              </a:r>
              <a:br>
                <a:rPr lang="en-US" sz="1600" i="0" dirty="0"/>
              </a:br>
              <a:endParaRPr lang="en-US" sz="1600" i="0" dirty="0"/>
            </a:p>
          </p:txBody>
        </p:sp>
        <p:sp>
          <p:nvSpPr>
            <p:cNvPr id="324632" name="Rectangle 35"/>
            <p:cNvSpPr>
              <a:spLocks noChangeArrowheads="1"/>
            </p:cNvSpPr>
            <p:nvPr/>
          </p:nvSpPr>
          <p:spPr bwMode="auto">
            <a:xfrm>
              <a:off x="7210425" y="461962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Bob</a:t>
              </a:r>
              <a:endParaRPr lang="en-CA" altLang="en-US" sz="1600" i="0" dirty="0">
                <a:solidFill>
                  <a:srgbClr val="FFFFFF"/>
                </a:solidFill>
              </a:endParaRPr>
            </a:p>
          </p:txBody>
        </p:sp>
        <p:sp>
          <p:nvSpPr>
            <p:cNvPr id="324633" name="Rectangle 37"/>
            <p:cNvSpPr>
              <a:spLocks noChangeArrowheads="1"/>
            </p:cNvSpPr>
            <p:nvPr/>
          </p:nvSpPr>
          <p:spPr bwMode="auto">
            <a:xfrm>
              <a:off x="7210425" y="426085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Sam</a:t>
              </a:r>
              <a:endParaRPr lang="en-CA" altLang="en-US" sz="1600" i="0" dirty="0">
                <a:solidFill>
                  <a:srgbClr val="FFFFFF"/>
                </a:solidFill>
              </a:endParaRPr>
            </a:p>
          </p:txBody>
        </p:sp>
        <p:sp>
          <p:nvSpPr>
            <p:cNvPr id="324634" name="Freeform 38"/>
            <p:cNvSpPr>
              <a:spLocks/>
            </p:cNvSpPr>
            <p:nvPr/>
          </p:nvSpPr>
          <p:spPr bwMode="auto">
            <a:xfrm>
              <a:off x="7808913" y="4441825"/>
              <a:ext cx="420674" cy="264668"/>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grpSp>
          <p:nvGrpSpPr>
            <p:cNvPr id="324635" name="Group 46"/>
            <p:cNvGrpSpPr>
              <a:grpSpLocks/>
            </p:cNvGrpSpPr>
            <p:nvPr/>
          </p:nvGrpSpPr>
          <p:grpSpPr bwMode="auto">
            <a:xfrm>
              <a:off x="7010400" y="4297363"/>
              <a:ext cx="396875" cy="1447800"/>
              <a:chOff x="3330" y="1728"/>
              <a:chExt cx="478" cy="1920"/>
            </a:xfrm>
          </p:grpSpPr>
          <p:pic>
            <p:nvPicPr>
              <p:cNvPr id="324653"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4"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5"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6"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4636" name="Line 42"/>
            <p:cNvSpPr>
              <a:spLocks noChangeShapeType="1"/>
            </p:cNvSpPr>
            <p:nvPr/>
          </p:nvSpPr>
          <p:spPr bwMode="auto">
            <a:xfrm flipV="1">
              <a:off x="7824788" y="5276850"/>
              <a:ext cx="279400" cy="3587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24637" name="Line 42"/>
            <p:cNvSpPr>
              <a:spLocks noChangeShapeType="1"/>
            </p:cNvSpPr>
            <p:nvPr/>
          </p:nvSpPr>
          <p:spPr bwMode="auto">
            <a:xfrm flipV="1">
              <a:off x="7768121" y="4706493"/>
              <a:ext cx="461466" cy="1433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24638" name="Line 42"/>
            <p:cNvSpPr>
              <a:spLocks noChangeShapeType="1"/>
            </p:cNvSpPr>
            <p:nvPr/>
          </p:nvSpPr>
          <p:spPr bwMode="auto">
            <a:xfrm>
              <a:off x="7748588" y="5205413"/>
              <a:ext cx="355600" cy="6955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dirty="0"/>
            </a:p>
          </p:txBody>
        </p:sp>
        <p:pic>
          <p:nvPicPr>
            <p:cNvPr id="688132" name="Picture 4" descr="Andrew Scheer in 2018">
              <a:extLst>
                <a:ext uri="{FF2B5EF4-FFF2-40B4-BE49-F238E27FC236}">
                  <a16:creationId xmlns:a16="http://schemas.microsoft.com/office/drawing/2014/main" id="{2516BF87-4DF5-455C-9ABD-FB0C4BBB365A}"/>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2286" t="4351" r="23190" b="39644"/>
            <a:stretch/>
          </p:blipFill>
          <p:spPr bwMode="auto">
            <a:xfrm>
              <a:off x="8164513" y="3480240"/>
              <a:ext cx="809332" cy="1027819"/>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32">
              <a:extLst>
                <a:ext uri="{FF2B5EF4-FFF2-40B4-BE49-F238E27FC236}">
                  <a16:creationId xmlns:a16="http://schemas.microsoft.com/office/drawing/2014/main" id="{8DBC600F-B0AB-4AD0-A3C5-3A7321E555F6}"/>
                </a:ext>
              </a:extLst>
            </p:cNvPr>
            <p:cNvSpPr>
              <a:spLocks noChangeArrowheads="1"/>
            </p:cNvSpPr>
            <p:nvPr/>
          </p:nvSpPr>
          <p:spPr bwMode="auto">
            <a:xfrm>
              <a:off x="8051421" y="5048318"/>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pic>
          <p:nvPicPr>
            <p:cNvPr id="56" name="Picture 2" descr="Image result for trudeau">
              <a:extLst>
                <a:ext uri="{FF2B5EF4-FFF2-40B4-BE49-F238E27FC236}">
                  <a16:creationId xmlns:a16="http://schemas.microsoft.com/office/drawing/2014/main" id="{FC4C6D92-CB45-4843-B954-A64485890425}"/>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5505180"/>
              <a:ext cx="935672" cy="904850"/>
            </a:xfrm>
            <a:prstGeom prst="rect">
              <a:avLst/>
            </a:prstGeom>
            <a:noFill/>
            <a:extLst>
              <a:ext uri="{909E8E84-426E-40DD-AFC4-6F175D3DCCD1}">
                <a14:hiddenFill xmlns:a14="http://schemas.microsoft.com/office/drawing/2010/main">
                  <a:solidFill>
                    <a:srgbClr val="FFFFFF"/>
                  </a:solidFill>
                </a14:hiddenFill>
              </a:ext>
            </a:extLst>
          </p:spPr>
        </p:pic>
      </p:grpSp>
      <p:sp>
        <p:nvSpPr>
          <p:cNvPr id="58" name="Rectangle 2">
            <a:extLst>
              <a:ext uri="{FF2B5EF4-FFF2-40B4-BE49-F238E27FC236}">
                <a16:creationId xmlns:a16="http://schemas.microsoft.com/office/drawing/2014/main" id="{3FE105C6-7B0D-4857-87DB-78FAA47F865E}"/>
              </a:ext>
            </a:extLst>
          </p:cNvPr>
          <p:cNvSpPr>
            <a:spLocks noGrp="1" noChangeArrowheads="1"/>
          </p:cNvSpPr>
          <p:nvPr>
            <p:ph type="title"/>
          </p:nvPr>
        </p:nvSpPr>
        <p:spPr>
          <a:xfrm>
            <a:off x="685800" y="-152400"/>
            <a:ext cx="7772400" cy="1143000"/>
          </a:xfrm>
        </p:spPr>
        <p:txBody>
          <a:bodyPr/>
          <a:lstStyle/>
          <a:p>
            <a:pPr eaLnBrk="1" hangingPunct="1"/>
            <a:r>
              <a:rPr lang="en-US" altLang="en-US" dirty="0">
                <a:sym typeface="Symbol" pitchFamily="18" charset="2"/>
              </a:rPr>
              <a:t> vs   </a:t>
            </a:r>
            <a:endParaRPr lang="en-CA" altLang="en-US" dirty="0"/>
          </a:p>
        </p:txBody>
      </p:sp>
      <p:pic>
        <p:nvPicPr>
          <p:cNvPr id="57" name="Picture 2" descr="Image result for vote canada">
            <a:extLst>
              <a:ext uri="{FF2B5EF4-FFF2-40B4-BE49-F238E27FC236}">
                <a16:creationId xmlns:a16="http://schemas.microsoft.com/office/drawing/2014/main" id="{E5BCA2B4-6757-4A3C-B82F-8AC5F8DF3D7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23957" y="2104914"/>
            <a:ext cx="6412185" cy="3343497"/>
          </a:xfrm>
          <a:prstGeom prst="rect">
            <a:avLst/>
          </a:prstGeom>
          <a:noFill/>
          <a:extLst>
            <a:ext uri="{909E8E84-426E-40DD-AFC4-6F175D3DCCD1}">
              <a14:hiddenFill xmlns:a14="http://schemas.microsoft.com/office/drawing/2010/main">
                <a:solidFill>
                  <a:srgbClr val="FFFFFF"/>
                </a:solidFill>
              </a14:hiddenFill>
            </a:ext>
          </a:extLst>
        </p:spPr>
      </p:pic>
      <p:sp>
        <p:nvSpPr>
          <p:cNvPr id="46" name="Rectangle 33">
            <a:extLst>
              <a:ext uri="{FF2B5EF4-FFF2-40B4-BE49-F238E27FC236}">
                <a16:creationId xmlns:a16="http://schemas.microsoft.com/office/drawing/2014/main" id="{0C2397EF-0390-4005-80CA-889E0D99E5DC}"/>
              </a:ext>
            </a:extLst>
          </p:cNvPr>
          <p:cNvSpPr>
            <a:spLocks noChangeArrowheads="1"/>
          </p:cNvSpPr>
          <p:nvPr/>
        </p:nvSpPr>
        <p:spPr bwMode="auto">
          <a:xfrm>
            <a:off x="7278432" y="1435191"/>
            <a:ext cx="798768" cy="44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John</a:t>
            </a:r>
            <a:endPar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953179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85800" y="-152400"/>
            <a:ext cx="7772400" cy="1143000"/>
          </a:xfrm>
        </p:spPr>
        <p:txBody>
          <a:bodyPr/>
          <a:lstStyle/>
          <a:p>
            <a:pPr eaLnBrk="1" hangingPunct="1"/>
            <a:r>
              <a:rPr lang="en-US" altLang="en-US" dirty="0"/>
              <a:t>Understanding from the Inside</a:t>
            </a:r>
            <a:endParaRPr lang="en-CA" altLang="en-US" dirty="0"/>
          </a:p>
        </p:txBody>
      </p:sp>
      <p:pic>
        <p:nvPicPr>
          <p:cNvPr id="10251"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787400"/>
            <a:ext cx="839788"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52" name="Group 29"/>
          <p:cNvGrpSpPr>
            <a:grpSpLocks/>
          </p:cNvGrpSpPr>
          <p:nvPr/>
        </p:nvGrpSpPr>
        <p:grpSpPr bwMode="auto">
          <a:xfrm>
            <a:off x="7086600" y="762000"/>
            <a:ext cx="2116138" cy="1524000"/>
            <a:chOff x="3216" y="1680"/>
            <a:chExt cx="2544" cy="2020"/>
          </a:xfrm>
        </p:grpSpPr>
        <p:sp>
          <p:nvSpPr>
            <p:cNvPr id="10314" name="Rectangle 30"/>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Ann</a:t>
              </a:r>
              <a:endParaRPr lang="en-CA" altLang="en-US" sz="1600" dirty="0"/>
            </a:p>
          </p:txBody>
        </p:sp>
        <p:sp>
          <p:nvSpPr>
            <p:cNvPr id="10315" name="Rectangle 31"/>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Fred</a:t>
              </a:r>
              <a:endParaRPr lang="en-CA" altLang="en-US" sz="1600" dirty="0"/>
            </a:p>
          </p:txBody>
        </p:sp>
        <p:sp>
          <p:nvSpPr>
            <p:cNvPr id="10316" name="Rectangle 32"/>
            <p:cNvSpPr>
              <a:spLocks noChangeArrowheads="1"/>
            </p:cNvSpPr>
            <p:nvPr/>
          </p:nvSpPr>
          <p:spPr bwMode="auto">
            <a:xfrm>
              <a:off x="4416" y="2630"/>
              <a:ext cx="1064"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Marilyn Monroe</a:t>
              </a:r>
              <a:endParaRPr lang="en-CA" altLang="en-US" sz="1600" dirty="0"/>
            </a:p>
          </p:txBody>
        </p:sp>
        <p:sp>
          <p:nvSpPr>
            <p:cNvPr id="10317" name="Rectangle 33"/>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John</a:t>
              </a:r>
              <a:endParaRPr lang="en-CA" altLang="en-US" sz="1600" dirty="0"/>
            </a:p>
          </p:txBody>
        </p:sp>
        <p:sp>
          <p:nvSpPr>
            <p:cNvPr id="10318" name="Rectangle 34"/>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Beth</a:t>
              </a:r>
              <a:endParaRPr lang="en-CA" altLang="en-US" sz="1600" dirty="0"/>
            </a:p>
          </p:txBody>
        </p:sp>
        <p:sp>
          <p:nvSpPr>
            <p:cNvPr id="10319" name="Rectangle 35"/>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Bob</a:t>
              </a:r>
              <a:endParaRPr lang="en-CA" altLang="en-US" sz="1600" dirty="0"/>
            </a:p>
          </p:txBody>
        </p:sp>
        <p:sp>
          <p:nvSpPr>
            <p:cNvPr id="10320" name="Rectangle 36"/>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Mary</a:t>
              </a:r>
              <a:endParaRPr lang="en-CA" altLang="en-US" sz="1600" dirty="0"/>
            </a:p>
          </p:txBody>
        </p:sp>
        <p:sp>
          <p:nvSpPr>
            <p:cNvPr id="10321" name="Rectangle 37"/>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dirty="0"/>
                <a:t>Sam</a:t>
              </a:r>
              <a:endParaRPr lang="en-CA" altLang="en-US" sz="1600" dirty="0"/>
            </a:p>
          </p:txBody>
        </p:sp>
        <p:sp>
          <p:nvSpPr>
            <p:cNvPr id="10322" name="Freeform 38"/>
            <p:cNvSpPr>
              <a:spLocks/>
            </p:cNvSpPr>
            <p:nvPr/>
          </p:nvSpPr>
          <p:spPr bwMode="auto">
            <a:xfrm>
              <a:off x="4176" y="1920"/>
              <a:ext cx="356" cy="1023"/>
            </a:xfrm>
            <a:custGeom>
              <a:avLst/>
              <a:gdLst>
                <a:gd name="T0" fmla="*/ 0 w 490"/>
                <a:gd name="T1" fmla="*/ 0 h 515"/>
                <a:gd name="T2" fmla="*/ 1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0323" name="Line 39"/>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0324" name="Freeform 40"/>
            <p:cNvSpPr>
              <a:spLocks/>
            </p:cNvSpPr>
            <p:nvPr/>
          </p:nvSpPr>
          <p:spPr bwMode="auto">
            <a:xfrm flipV="1">
              <a:off x="4171" y="2898"/>
              <a:ext cx="351" cy="50"/>
            </a:xfrm>
            <a:custGeom>
              <a:avLst/>
              <a:gdLst>
                <a:gd name="T0" fmla="*/ 0 w 432"/>
                <a:gd name="T1" fmla="*/ 0 h 967"/>
                <a:gd name="T2" fmla="*/ 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0325" name="Line 41"/>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dirty="0"/>
            </a:p>
          </p:txBody>
        </p:sp>
        <p:pic>
          <p:nvPicPr>
            <p:cNvPr id="10326" name="Picture 43" descr="j039672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7" name="Picture 44" descr="j023304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28" name="Picture 45" descr="j033422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29" name="Group 46"/>
            <p:cNvGrpSpPr>
              <a:grpSpLocks/>
            </p:cNvGrpSpPr>
            <p:nvPr/>
          </p:nvGrpSpPr>
          <p:grpSpPr bwMode="auto">
            <a:xfrm>
              <a:off x="3216" y="1728"/>
              <a:ext cx="478" cy="1920"/>
              <a:chOff x="3330" y="1728"/>
              <a:chExt cx="478" cy="1920"/>
            </a:xfrm>
          </p:grpSpPr>
          <p:pic>
            <p:nvPicPr>
              <p:cNvPr id="10331" name="Picture 47" descr="j023290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 name="Picture 48" descr="j023213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3" name="Picture 49" descr="j039751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4" name="Picture 50" descr="j033422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330" name="Picture 5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sp>
        <p:nvSpPr>
          <p:cNvPr id="108" name="Rectangle 3"/>
          <p:cNvSpPr txBox="1">
            <a:spLocks noChangeArrowheads="1"/>
          </p:cNvSpPr>
          <p:nvPr/>
        </p:nvSpPr>
        <p:spPr bwMode="auto">
          <a:xfrm>
            <a:off x="5486400" y="2057400"/>
            <a:ext cx="1981200" cy="457200"/>
          </a:xfrm>
          <a:prstGeom prst="rect">
            <a:avLst/>
          </a:prstGeom>
          <a:noFill/>
          <a:ln w="9525">
            <a:noFill/>
            <a:miter lim="800000"/>
            <a:headEnd/>
            <a:tailEnd/>
          </a:ln>
        </p:spPr>
        <p:txBody>
          <a:bodyPr/>
          <a:lstStyle/>
          <a:p>
            <a:pPr marL="342900" indent="-342900" algn="ctr">
              <a:lnSpc>
                <a:spcPct val="90000"/>
              </a:lnSpc>
              <a:spcBef>
                <a:spcPct val="20000"/>
              </a:spcBef>
              <a:defRPr/>
            </a:pPr>
            <a:r>
              <a:rPr lang="en-US" sz="2400" kern="0" dirty="0">
                <a:latin typeface="+mn-lt"/>
              </a:rPr>
              <a:t>One girl</a:t>
            </a:r>
            <a:endParaRPr lang="en-CA" sz="2400" kern="0" dirty="0">
              <a:latin typeface="+mn-lt"/>
            </a:endParaRPr>
          </a:p>
        </p:txBody>
      </p:sp>
      <p:sp>
        <p:nvSpPr>
          <p:cNvPr id="95" name="Text Box 74"/>
          <p:cNvSpPr txBox="1">
            <a:spLocks noChangeArrowheads="1"/>
          </p:cNvSpPr>
          <p:nvPr/>
        </p:nvSpPr>
        <p:spPr bwMode="auto">
          <a:xfrm>
            <a:off x="1274931" y="762000"/>
            <a:ext cx="245291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a:solidFill>
                  <a:srgbClr val="FFC000"/>
                </a:solidFill>
              </a:rPr>
              <a:t>g,</a:t>
            </a:r>
            <a:r>
              <a:rPr lang="en-US" altLang="en-US" sz="2400" dirty="0">
                <a:solidFill>
                  <a:srgbClr val="FFC000"/>
                </a:solidFill>
                <a:latin typeface="Symbol" pitchFamily="18" charset="2"/>
              </a:rPr>
              <a:t>"</a:t>
            </a:r>
            <a:r>
              <a:rPr lang="en-US" altLang="en-US" sz="2400" dirty="0">
                <a:solidFill>
                  <a:srgbClr val="FFC000"/>
                </a:solidFill>
              </a:rPr>
              <a:t>b, Loves(b,g)</a:t>
            </a:r>
          </a:p>
        </p:txBody>
      </p:sp>
      <p:sp>
        <p:nvSpPr>
          <p:cNvPr id="97" name="AutoShape 8"/>
          <p:cNvSpPr>
            <a:spLocks noChangeArrowheads="1"/>
          </p:cNvSpPr>
          <p:nvPr/>
        </p:nvSpPr>
        <p:spPr bwMode="auto">
          <a:xfrm>
            <a:off x="1411606" y="1676400"/>
            <a:ext cx="4228782" cy="461665"/>
          </a:xfrm>
          <a:prstGeom prst="wedgeRectCallout">
            <a:avLst>
              <a:gd name="adj1" fmla="val -56599"/>
              <a:gd name="adj2" fmla="val 17049"/>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Let’s understand this deeply</a:t>
            </a:r>
            <a:endParaRPr lang="en-US" altLang="en-US" sz="2400" dirty="0"/>
          </a:p>
        </p:txBody>
      </p:sp>
      <p:pic>
        <p:nvPicPr>
          <p:cNvPr id="98" name="Picture 97" descr="&lt;strong&gt;Clipart&lt;/strong&gt; - Beautiful Black &lt;strong&gt;Woman&lt;/strong&gt;"/>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sp>
        <p:nvSpPr>
          <p:cNvPr id="40" name="Rectangle 39">
            <a:extLst>
              <a:ext uri="{FF2B5EF4-FFF2-40B4-BE49-F238E27FC236}">
                <a16:creationId xmlns:a16="http://schemas.microsoft.com/office/drawing/2014/main" id="{F1AEBAC1-A59C-4CC0-8688-51D0B5BEE45C}"/>
              </a:ext>
            </a:extLst>
          </p:cNvPr>
          <p:cNvSpPr/>
          <p:nvPr/>
        </p:nvSpPr>
        <p:spPr>
          <a:xfrm>
            <a:off x="304800" y="4633555"/>
            <a:ext cx="2739816" cy="461665"/>
          </a:xfrm>
          <a:prstGeom prst="rect">
            <a:avLst/>
          </a:prstGeom>
        </p:spPr>
        <p:txBody>
          <a:bodyPr wrap="square">
            <a:spAutoFit/>
          </a:bodyPr>
          <a:lstStyle/>
          <a:p>
            <a:r>
              <a:rPr lang="en-US" altLang="en-US" sz="2400" dirty="0">
                <a:solidFill>
                  <a:srgbClr val="FFC000"/>
                </a:solidFill>
              </a:rPr>
              <a:t>Loves(</a:t>
            </a:r>
            <a:r>
              <a:rPr lang="en-US" altLang="en-US" sz="2400" dirty="0">
                <a:solidFill>
                  <a:srgbClr val="00FF00"/>
                </a:solidFill>
              </a:rPr>
              <a:t>b</a:t>
            </a:r>
            <a:r>
              <a:rPr lang="en-US" altLang="en-US" sz="2400" dirty="0">
                <a:solidFill>
                  <a:srgbClr val="FFC000"/>
                </a:solidFill>
              </a:rPr>
              <a:t>, </a:t>
            </a:r>
            <a:r>
              <a:rPr lang="en-US" altLang="en-US" sz="2400" dirty="0">
                <a:solidFill>
                  <a:srgbClr val="00FF00"/>
                </a:solidFill>
              </a:rPr>
              <a:t>g</a:t>
            </a:r>
            <a:r>
              <a:rPr lang="en-US" altLang="en-US" sz="2400" dirty="0">
                <a:solidFill>
                  <a:srgbClr val="FFC000"/>
                </a:solidFill>
              </a:rPr>
              <a:t>)</a:t>
            </a:r>
          </a:p>
        </p:txBody>
      </p:sp>
      <p:sp>
        <p:nvSpPr>
          <p:cNvPr id="45" name="Text Box 74">
            <a:extLst>
              <a:ext uri="{FF2B5EF4-FFF2-40B4-BE49-F238E27FC236}">
                <a16:creationId xmlns:a16="http://schemas.microsoft.com/office/drawing/2014/main" id="{60BBD4A7-7B23-4AE4-B37F-49B60E7DA0D7}"/>
              </a:ext>
            </a:extLst>
          </p:cNvPr>
          <p:cNvSpPr txBox="1">
            <a:spLocks noChangeArrowheads="1"/>
          </p:cNvSpPr>
          <p:nvPr/>
        </p:nvSpPr>
        <p:spPr bwMode="auto">
          <a:xfrm>
            <a:off x="918147" y="5046104"/>
            <a:ext cx="220605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a:solidFill>
                  <a:srgbClr val="FFC000"/>
                </a:solidFill>
              </a:rPr>
              <a:t>b, Loves(b, </a:t>
            </a:r>
            <a:r>
              <a:rPr lang="en-US" altLang="en-US" sz="2400" dirty="0">
                <a:solidFill>
                  <a:srgbClr val="00FF00"/>
                </a:solidFill>
              </a:rPr>
              <a:t>g</a:t>
            </a:r>
            <a:r>
              <a:rPr lang="en-US" altLang="en-US" sz="2400" dirty="0">
                <a:solidFill>
                  <a:srgbClr val="FFC000"/>
                </a:solidFill>
              </a:rPr>
              <a:t>)</a:t>
            </a:r>
          </a:p>
        </p:txBody>
      </p:sp>
      <p:sp>
        <p:nvSpPr>
          <p:cNvPr id="46" name="Text Box 74">
            <a:extLst>
              <a:ext uri="{FF2B5EF4-FFF2-40B4-BE49-F238E27FC236}">
                <a16:creationId xmlns:a16="http://schemas.microsoft.com/office/drawing/2014/main" id="{014EFAE6-3368-4DCA-B2BE-66EB41762B0B}"/>
              </a:ext>
            </a:extLst>
          </p:cNvPr>
          <p:cNvSpPr txBox="1">
            <a:spLocks noChangeArrowheads="1"/>
          </p:cNvSpPr>
          <p:nvPr/>
        </p:nvSpPr>
        <p:spPr bwMode="auto">
          <a:xfrm>
            <a:off x="463517" y="5481935"/>
            <a:ext cx="26068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latin typeface="Symbol" pitchFamily="18" charset="2"/>
              </a:rPr>
              <a:t>$</a:t>
            </a:r>
            <a:r>
              <a:rPr lang="en-US" altLang="en-US" sz="2400" dirty="0">
                <a:solidFill>
                  <a:srgbClr val="FFC000"/>
                </a:solidFill>
              </a:rPr>
              <a:t>g, </a:t>
            </a:r>
            <a:r>
              <a:rPr lang="en-US" altLang="en-US" sz="2400" dirty="0">
                <a:solidFill>
                  <a:srgbClr val="FFC000"/>
                </a:solidFill>
                <a:latin typeface="Symbol" pitchFamily="18" charset="2"/>
              </a:rPr>
              <a:t>"</a:t>
            </a:r>
            <a:r>
              <a:rPr lang="en-US" altLang="en-US" sz="2400" dirty="0">
                <a:solidFill>
                  <a:srgbClr val="FFC000"/>
                </a:solidFill>
              </a:rPr>
              <a:t>b, Loves(b, g)</a:t>
            </a:r>
          </a:p>
        </p:txBody>
      </p:sp>
      <mc:AlternateContent xmlns:mc="http://schemas.openxmlformats.org/markup-compatibility/2006" xmlns:a14="http://schemas.microsoft.com/office/drawing/2010/main">
        <mc:Choice Requires="a14">
          <p:sp>
            <p:nvSpPr>
              <p:cNvPr id="47" name="Rectangle 46">
                <a:extLst>
                  <a:ext uri="{FF2B5EF4-FFF2-40B4-BE49-F238E27FC236}">
                    <a16:creationId xmlns:a16="http://schemas.microsoft.com/office/drawing/2014/main" id="{80961EE0-777E-4D85-B661-2CF4DE09945F}"/>
                  </a:ext>
                </a:extLst>
              </p:cNvPr>
              <p:cNvSpPr/>
              <p:nvPr/>
            </p:nvSpPr>
            <p:spPr>
              <a:xfrm>
                <a:off x="3112438" y="4633555"/>
                <a:ext cx="5559216" cy="461665"/>
              </a:xfrm>
              <a:prstGeom prst="rect">
                <a:avLst/>
              </a:prstGeom>
            </p:spPr>
            <p:txBody>
              <a:bodyPr wrap="square">
                <a:spAutoFit/>
              </a:bodyPr>
              <a:lstStyle/>
              <a:p>
                <a:pPr algn="l"/>
                <a14:m>
                  <m:oMath xmlns:m="http://schemas.openxmlformats.org/officeDocument/2006/math">
                    <m:r>
                      <a:rPr lang="en-US" altLang="en-US" sz="2400" i="1" dirty="0" smtClean="0">
                        <a:solidFill>
                          <a:srgbClr val="FFC000"/>
                        </a:solidFill>
                        <a:latin typeface="Cambria Math" panose="02040503050406030204" pitchFamily="18" charset="0"/>
                        <a:sym typeface="Symbol" panose="05050102010706020507" pitchFamily="18" charset="2"/>
                      </a:rPr>
                      <m:t></m:t>
                    </m:r>
                  </m:oMath>
                </a14:m>
                <a:r>
                  <a:rPr lang="en-US" altLang="en-US" sz="2400" dirty="0">
                    <a:solidFill>
                      <a:srgbClr val="FFC000"/>
                    </a:solidFill>
                  </a:rPr>
                  <a:t> </a:t>
                </a:r>
                <a:r>
                  <a:rPr lang="en-US" altLang="en-US" sz="2400" dirty="0"/>
                  <a:t>“boy </a:t>
                </a:r>
                <a:r>
                  <a:rPr lang="en-US" altLang="en-US" sz="2400" dirty="0">
                    <a:solidFill>
                      <a:srgbClr val="00FF00"/>
                    </a:solidFill>
                  </a:rPr>
                  <a:t>b</a:t>
                </a:r>
                <a:r>
                  <a:rPr lang="en-US" altLang="en-US" sz="2400" dirty="0"/>
                  <a:t> loves girl </a:t>
                </a:r>
                <a:r>
                  <a:rPr lang="en-US" altLang="en-US" sz="2400" dirty="0">
                    <a:solidFill>
                      <a:srgbClr val="00FF00"/>
                    </a:solidFill>
                  </a:rPr>
                  <a:t>g</a:t>
                </a:r>
                <a:r>
                  <a:rPr lang="en-US" altLang="en-US" sz="2400" dirty="0"/>
                  <a:t>”. </a:t>
                </a:r>
              </a:p>
            </p:txBody>
          </p:sp>
        </mc:Choice>
        <mc:Fallback xmlns="">
          <p:sp>
            <p:nvSpPr>
              <p:cNvPr id="47" name="Rectangle 46">
                <a:extLst>
                  <a:ext uri="{FF2B5EF4-FFF2-40B4-BE49-F238E27FC236}">
                    <a16:creationId xmlns:a16="http://schemas.microsoft.com/office/drawing/2014/main" id="{80961EE0-777E-4D85-B661-2CF4DE09945F}"/>
                  </a:ext>
                </a:extLst>
              </p:cNvPr>
              <p:cNvSpPr>
                <a:spLocks noRot="1" noChangeAspect="1" noMove="1" noResize="1" noEditPoints="1" noAdjustHandles="1" noChangeArrowheads="1" noChangeShapeType="1" noTextEdit="1"/>
              </p:cNvSpPr>
              <p:nvPr/>
            </p:nvSpPr>
            <p:spPr>
              <a:xfrm>
                <a:off x="3112438" y="4633555"/>
                <a:ext cx="5559216" cy="461665"/>
              </a:xfrm>
              <a:prstGeom prst="rect">
                <a:avLst/>
              </a:prstGeom>
              <a:blipFill>
                <a:blip r:embed="rId13"/>
                <a:stretch>
                  <a:fillRect t="-10526" b="-2894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 name="Text Box 74">
                <a:extLst>
                  <a:ext uri="{FF2B5EF4-FFF2-40B4-BE49-F238E27FC236}">
                    <a16:creationId xmlns:a16="http://schemas.microsoft.com/office/drawing/2014/main" id="{CF3E16AC-C50A-48C8-A111-D7DBFF44658C}"/>
                  </a:ext>
                </a:extLst>
              </p:cNvPr>
              <p:cNvSpPr txBox="1">
                <a:spLocks noChangeArrowheads="1"/>
              </p:cNvSpPr>
              <p:nvPr/>
            </p:nvSpPr>
            <p:spPr bwMode="auto">
              <a:xfrm>
                <a:off x="3112438" y="5046104"/>
                <a:ext cx="4057521"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14:m>
                  <m:oMath xmlns:m="http://schemas.openxmlformats.org/officeDocument/2006/math">
                    <m:r>
                      <a:rPr lang="en-US" altLang="en-US" sz="2400" i="1" dirty="0" smtClean="0">
                        <a:solidFill>
                          <a:srgbClr val="FFC000"/>
                        </a:solidFill>
                        <a:latin typeface="Cambria Math" panose="02040503050406030204" pitchFamily="18" charset="0"/>
                        <a:sym typeface="Symbol" panose="05050102010706020507" pitchFamily="18" charset="2"/>
                      </a:rPr>
                      <m:t></m:t>
                    </m:r>
                  </m:oMath>
                </a14:m>
                <a:r>
                  <a:rPr lang="en-US" altLang="en-US" sz="2400" dirty="0">
                    <a:solidFill>
                      <a:srgbClr val="FFC000"/>
                    </a:solidFill>
                  </a:rPr>
                  <a:t> </a:t>
                </a:r>
                <a:r>
                  <a:rPr lang="en-US" altLang="en-US" sz="2400" dirty="0"/>
                  <a:t>“girl </a:t>
                </a:r>
                <a:r>
                  <a:rPr lang="en-US" altLang="en-US" sz="2400" dirty="0">
                    <a:solidFill>
                      <a:srgbClr val="00FF00"/>
                    </a:solidFill>
                  </a:rPr>
                  <a:t>g</a:t>
                </a:r>
                <a:r>
                  <a:rPr lang="en-US" altLang="en-US" sz="2400" dirty="0"/>
                  <a:t> is loved by all boys”. </a:t>
                </a:r>
              </a:p>
            </p:txBody>
          </p:sp>
        </mc:Choice>
        <mc:Fallback xmlns="">
          <p:sp>
            <p:nvSpPr>
              <p:cNvPr id="48" name="Text Box 74">
                <a:extLst>
                  <a:ext uri="{FF2B5EF4-FFF2-40B4-BE49-F238E27FC236}">
                    <a16:creationId xmlns:a16="http://schemas.microsoft.com/office/drawing/2014/main" id="{CF3E16AC-C50A-48C8-A111-D7DBFF44658C}"/>
                  </a:ext>
                </a:extLst>
              </p:cNvPr>
              <p:cNvSpPr txBox="1">
                <a:spLocks noRot="1" noChangeAspect="1" noMove="1" noResize="1" noEditPoints="1" noAdjustHandles="1" noChangeArrowheads="1" noChangeShapeType="1" noTextEdit="1"/>
              </p:cNvSpPr>
              <p:nvPr/>
            </p:nvSpPr>
            <p:spPr bwMode="auto">
              <a:xfrm>
                <a:off x="3112438" y="5046104"/>
                <a:ext cx="4057521" cy="461665"/>
              </a:xfrm>
              <a:prstGeom prst="rect">
                <a:avLst/>
              </a:prstGeom>
              <a:blipFill>
                <a:blip r:embed="rId14"/>
                <a:stretch>
                  <a:fillRect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9" name="Text Box 74">
                <a:extLst>
                  <a:ext uri="{FF2B5EF4-FFF2-40B4-BE49-F238E27FC236}">
                    <a16:creationId xmlns:a16="http://schemas.microsoft.com/office/drawing/2014/main" id="{54A8227C-83ED-40B6-982C-4EF2A8BB6326}"/>
                  </a:ext>
                </a:extLst>
              </p:cNvPr>
              <p:cNvSpPr txBox="1">
                <a:spLocks noChangeArrowheads="1"/>
              </p:cNvSpPr>
              <p:nvPr/>
            </p:nvSpPr>
            <p:spPr bwMode="auto">
              <a:xfrm>
                <a:off x="3112438" y="5481935"/>
                <a:ext cx="5261377"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14:m>
                  <m:oMath xmlns:m="http://schemas.openxmlformats.org/officeDocument/2006/math">
                    <m:r>
                      <a:rPr lang="en-US" altLang="en-US" sz="2400" i="1" dirty="0" smtClean="0">
                        <a:solidFill>
                          <a:srgbClr val="FFC000"/>
                        </a:solidFill>
                        <a:latin typeface="Cambria Math" panose="02040503050406030204" pitchFamily="18" charset="0"/>
                        <a:sym typeface="Symbol" panose="05050102010706020507" pitchFamily="18" charset="2"/>
                      </a:rPr>
                      <m:t></m:t>
                    </m:r>
                  </m:oMath>
                </a14:m>
                <a:r>
                  <a:rPr lang="en-US" altLang="en-US" sz="2400" dirty="0">
                    <a:solidFill>
                      <a:srgbClr val="FFC000"/>
                    </a:solidFill>
                  </a:rPr>
                  <a:t> </a:t>
                </a:r>
                <a:r>
                  <a:rPr lang="en-US" altLang="en-US" sz="2400" dirty="0"/>
                  <a:t>“there is girl that is loved by all boys”. </a:t>
                </a:r>
              </a:p>
            </p:txBody>
          </p:sp>
        </mc:Choice>
        <mc:Fallback xmlns="">
          <p:sp>
            <p:nvSpPr>
              <p:cNvPr id="49" name="Text Box 74">
                <a:extLst>
                  <a:ext uri="{FF2B5EF4-FFF2-40B4-BE49-F238E27FC236}">
                    <a16:creationId xmlns:a16="http://schemas.microsoft.com/office/drawing/2014/main" id="{54A8227C-83ED-40B6-982C-4EF2A8BB6326}"/>
                  </a:ext>
                </a:extLst>
              </p:cNvPr>
              <p:cNvSpPr txBox="1">
                <a:spLocks noRot="1" noChangeAspect="1" noMove="1" noResize="1" noEditPoints="1" noAdjustHandles="1" noChangeArrowheads="1" noChangeShapeType="1" noTextEdit="1"/>
              </p:cNvSpPr>
              <p:nvPr/>
            </p:nvSpPr>
            <p:spPr bwMode="auto">
              <a:xfrm>
                <a:off x="3112438" y="5481935"/>
                <a:ext cx="5261377" cy="461665"/>
              </a:xfrm>
              <a:prstGeom prst="rect">
                <a:avLst/>
              </a:prstGeom>
              <a:blipFill>
                <a:blip r:embed="rId15"/>
                <a:stretch>
                  <a:fillRect t="-10526" r="-695"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51" name="AutoShape 8">
            <a:extLst>
              <a:ext uri="{FF2B5EF4-FFF2-40B4-BE49-F238E27FC236}">
                <a16:creationId xmlns:a16="http://schemas.microsoft.com/office/drawing/2014/main" id="{30565E4B-9DC0-4F7B-9BD7-75FFDF9F915F}"/>
              </a:ext>
            </a:extLst>
          </p:cNvPr>
          <p:cNvSpPr>
            <a:spLocks noChangeArrowheads="1"/>
          </p:cNvSpPr>
          <p:nvPr/>
        </p:nvSpPr>
        <p:spPr bwMode="auto">
          <a:xfrm>
            <a:off x="1328008" y="2360992"/>
            <a:ext cx="7555313" cy="1667428"/>
          </a:xfrm>
          <a:prstGeom prst="wedgeRectCallout">
            <a:avLst>
              <a:gd name="adj1" fmla="val -53415"/>
              <a:gd name="adj2" fmla="val -49613"/>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Build understanding by building the statement backwards.</a:t>
            </a:r>
          </a:p>
          <a:p>
            <a:pPr algn="ctr" eaLnBrk="1" hangingPunct="1">
              <a:spcBef>
                <a:spcPct val="0"/>
              </a:spcBef>
              <a:buFontTx/>
              <a:buNone/>
            </a:pPr>
            <a:r>
              <a:rPr lang="en-CA" altLang="en-US" sz="2400" dirty="0"/>
              <a:t>What does each subsequence say about</a:t>
            </a:r>
          </a:p>
        </p:txBody>
      </p:sp>
      <p:sp>
        <p:nvSpPr>
          <p:cNvPr id="3" name="Rectangle 2">
            <a:extLst>
              <a:ext uri="{FF2B5EF4-FFF2-40B4-BE49-F238E27FC236}">
                <a16:creationId xmlns:a16="http://schemas.microsoft.com/office/drawing/2014/main" id="{AC81D8FE-C25C-4C72-8FAF-0CE07EA0D710}"/>
              </a:ext>
            </a:extLst>
          </p:cNvPr>
          <p:cNvSpPr/>
          <p:nvPr/>
        </p:nvSpPr>
        <p:spPr>
          <a:xfrm>
            <a:off x="1445950" y="3082133"/>
            <a:ext cx="4572000" cy="461665"/>
          </a:xfrm>
          <a:prstGeom prst="rect">
            <a:avLst/>
          </a:prstGeom>
        </p:spPr>
        <p:txBody>
          <a:bodyPr>
            <a:spAutoFit/>
          </a:bodyPr>
          <a:lstStyle/>
          <a:p>
            <a:pPr algn="l"/>
            <a:r>
              <a:rPr lang="en-CA" altLang="en-US" sz="2400" dirty="0"/>
              <a:t>** value of </a:t>
            </a:r>
            <a:r>
              <a:rPr lang="en-CA" altLang="en-US" sz="2400" dirty="0">
                <a:solidFill>
                  <a:srgbClr val="66FF66"/>
                </a:solidFill>
              </a:rPr>
              <a:t>free</a:t>
            </a:r>
            <a:r>
              <a:rPr lang="en-CA" altLang="en-US" sz="2400" dirty="0"/>
              <a:t> variables, </a:t>
            </a:r>
            <a:endParaRPr lang="en-US" altLang="en-US" sz="2400" dirty="0"/>
          </a:p>
        </p:txBody>
      </p:sp>
      <p:sp>
        <p:nvSpPr>
          <p:cNvPr id="53" name="Rectangle 52">
            <a:extLst>
              <a:ext uri="{FF2B5EF4-FFF2-40B4-BE49-F238E27FC236}">
                <a16:creationId xmlns:a16="http://schemas.microsoft.com/office/drawing/2014/main" id="{5988B04A-89D6-46ED-A983-D0F8C13D22D7}"/>
              </a:ext>
            </a:extLst>
          </p:cNvPr>
          <p:cNvSpPr/>
          <p:nvPr/>
        </p:nvSpPr>
        <p:spPr>
          <a:xfrm>
            <a:off x="4706275" y="3120808"/>
            <a:ext cx="4572000" cy="461665"/>
          </a:xfrm>
          <a:prstGeom prst="rect">
            <a:avLst/>
          </a:prstGeom>
        </p:spPr>
        <p:txBody>
          <a:bodyPr>
            <a:spAutoFit/>
          </a:bodyPr>
          <a:lstStyle/>
          <a:p>
            <a:pPr algn="l"/>
            <a:r>
              <a:rPr lang="en-CA" altLang="en-US" sz="2400" dirty="0"/>
              <a:t>* set of values of outer quantifier.</a:t>
            </a:r>
            <a:endParaRPr lang="en-US" sz="2400" dirty="0"/>
          </a:p>
        </p:txBody>
      </p:sp>
      <p:sp>
        <p:nvSpPr>
          <p:cNvPr id="54" name="Rectangle 53">
            <a:extLst>
              <a:ext uri="{FF2B5EF4-FFF2-40B4-BE49-F238E27FC236}">
                <a16:creationId xmlns:a16="http://schemas.microsoft.com/office/drawing/2014/main" id="{2604DFE3-2576-46C3-9375-BC40C2841EB7}"/>
              </a:ext>
            </a:extLst>
          </p:cNvPr>
          <p:cNvSpPr/>
          <p:nvPr/>
        </p:nvSpPr>
        <p:spPr>
          <a:xfrm>
            <a:off x="1778725" y="3491889"/>
            <a:ext cx="2889647" cy="461665"/>
          </a:xfrm>
          <a:prstGeom prst="rect">
            <a:avLst/>
          </a:prstGeom>
        </p:spPr>
        <p:txBody>
          <a:bodyPr wrap="square">
            <a:spAutoFit/>
          </a:bodyPr>
          <a:lstStyle/>
          <a:p>
            <a:pPr algn="l"/>
            <a:r>
              <a:rPr lang="en-CA" altLang="en-US" sz="2400" dirty="0"/>
              <a:t>ie has no quantifiers</a:t>
            </a:r>
            <a:endParaRPr lang="en-US" sz="2400" dirty="0"/>
          </a:p>
        </p:txBody>
      </p:sp>
      <p:sp>
        <p:nvSpPr>
          <p:cNvPr id="55" name="Oval 54">
            <a:extLst>
              <a:ext uri="{FF2B5EF4-FFF2-40B4-BE49-F238E27FC236}">
                <a16:creationId xmlns:a16="http://schemas.microsoft.com/office/drawing/2014/main" id="{FE7CF462-9BC7-476E-9BA2-7FFBE37D8338}"/>
              </a:ext>
            </a:extLst>
          </p:cNvPr>
          <p:cNvSpPr/>
          <p:nvPr/>
        </p:nvSpPr>
        <p:spPr bwMode="auto">
          <a:xfrm>
            <a:off x="468429" y="5494852"/>
            <a:ext cx="536602" cy="461666"/>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56" name="Oval 55">
            <a:extLst>
              <a:ext uri="{FF2B5EF4-FFF2-40B4-BE49-F238E27FC236}">
                <a16:creationId xmlns:a16="http://schemas.microsoft.com/office/drawing/2014/main" id="{F9F28468-0929-44AC-8845-184D490B8716}"/>
              </a:ext>
            </a:extLst>
          </p:cNvPr>
          <p:cNvSpPr/>
          <p:nvPr/>
        </p:nvSpPr>
        <p:spPr bwMode="auto">
          <a:xfrm>
            <a:off x="2577585" y="5095220"/>
            <a:ext cx="394215" cy="386715"/>
          </a:xfrm>
          <a:prstGeom prst="ellipse">
            <a:avLst/>
          </a:prstGeom>
          <a:noFill/>
          <a:ln w="38100"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2332367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242"/>
                                        </p:tgtEl>
                                        <p:attrNameLst>
                                          <p:attrName>style.visibility</p:attrName>
                                        </p:attrNameLst>
                                      </p:cBhvr>
                                      <p:to>
                                        <p:strVal val="visible"/>
                                      </p:to>
                                    </p:set>
                                    <p:anim calcmode="lin" valueType="num">
                                      <p:cBhvr additive="base">
                                        <p:cTn id="7" dur="500" fill="hold"/>
                                        <p:tgtEl>
                                          <p:spTgt spid="10242"/>
                                        </p:tgtEl>
                                        <p:attrNameLst>
                                          <p:attrName>ppt_x</p:attrName>
                                        </p:attrNameLst>
                                      </p:cBhvr>
                                      <p:tavLst>
                                        <p:tav tm="0">
                                          <p:val>
                                            <p:strVal val="#ppt_x"/>
                                          </p:val>
                                        </p:tav>
                                        <p:tav tm="100000">
                                          <p:val>
                                            <p:strVal val="#ppt_x"/>
                                          </p:val>
                                        </p:tav>
                                      </p:tavLst>
                                    </p:anim>
                                    <p:anim calcmode="lin" valueType="num">
                                      <p:cBhvr additive="base">
                                        <p:cTn id="8" dur="500" fill="hold"/>
                                        <p:tgtEl>
                                          <p:spTgt spid="1024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500" fill="hold"/>
                                        <p:tgtEl>
                                          <p:spTgt spid="95"/>
                                        </p:tgtEl>
                                        <p:attrNameLst>
                                          <p:attrName>ppt_x</p:attrName>
                                        </p:attrNameLst>
                                      </p:cBhvr>
                                      <p:tavLst>
                                        <p:tav tm="0">
                                          <p:val>
                                            <p:strVal val="#ppt_x"/>
                                          </p:val>
                                        </p:tav>
                                        <p:tav tm="100000">
                                          <p:val>
                                            <p:strVal val="#ppt_x"/>
                                          </p:val>
                                        </p:tav>
                                      </p:tavLst>
                                    </p:anim>
                                    <p:anim calcmode="lin" valueType="num">
                                      <p:cBhvr additive="base">
                                        <p:cTn id="12" dur="5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51"/>
                                        </p:tgtEl>
                                        <p:attrNameLst>
                                          <p:attrName>style.visibility</p:attrName>
                                        </p:attrNameLst>
                                      </p:cBhvr>
                                      <p:to>
                                        <p:strVal val="visible"/>
                                      </p:to>
                                    </p:set>
                                    <p:anim calcmode="lin" valueType="num">
                                      <p:cBhvr additive="base">
                                        <p:cTn id="15" dur="500" fill="hold"/>
                                        <p:tgtEl>
                                          <p:spTgt spid="10251"/>
                                        </p:tgtEl>
                                        <p:attrNameLst>
                                          <p:attrName>ppt_x</p:attrName>
                                        </p:attrNameLst>
                                      </p:cBhvr>
                                      <p:tavLst>
                                        <p:tav tm="0">
                                          <p:val>
                                            <p:strVal val="#ppt_x"/>
                                          </p:val>
                                        </p:tav>
                                        <p:tav tm="100000">
                                          <p:val>
                                            <p:strVal val="#ppt_x"/>
                                          </p:val>
                                        </p:tav>
                                      </p:tavLst>
                                    </p:anim>
                                    <p:anim calcmode="lin" valueType="num">
                                      <p:cBhvr additive="base">
                                        <p:cTn id="16" dur="500" fill="hold"/>
                                        <p:tgtEl>
                                          <p:spTgt spid="1025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0252"/>
                                        </p:tgtEl>
                                        <p:attrNameLst>
                                          <p:attrName>style.visibility</p:attrName>
                                        </p:attrNameLst>
                                      </p:cBhvr>
                                      <p:to>
                                        <p:strVal val="visible"/>
                                      </p:to>
                                    </p:set>
                                    <p:anim calcmode="lin" valueType="num">
                                      <p:cBhvr additive="base">
                                        <p:cTn id="19" dur="500" fill="hold"/>
                                        <p:tgtEl>
                                          <p:spTgt spid="10252"/>
                                        </p:tgtEl>
                                        <p:attrNameLst>
                                          <p:attrName>ppt_x</p:attrName>
                                        </p:attrNameLst>
                                      </p:cBhvr>
                                      <p:tavLst>
                                        <p:tav tm="0">
                                          <p:val>
                                            <p:strVal val="#ppt_x"/>
                                          </p:val>
                                        </p:tav>
                                        <p:tav tm="100000">
                                          <p:val>
                                            <p:strVal val="#ppt_x"/>
                                          </p:val>
                                        </p:tav>
                                      </p:tavLst>
                                    </p:anim>
                                    <p:anim calcmode="lin" valueType="num">
                                      <p:cBhvr additive="base">
                                        <p:cTn id="20" dur="500" fill="hold"/>
                                        <p:tgtEl>
                                          <p:spTgt spid="1025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08"/>
                                        </p:tgtEl>
                                        <p:attrNameLst>
                                          <p:attrName>style.visibility</p:attrName>
                                        </p:attrNameLst>
                                      </p:cBhvr>
                                      <p:to>
                                        <p:strVal val="visible"/>
                                      </p:to>
                                    </p:set>
                                    <p:anim calcmode="lin" valueType="num">
                                      <p:cBhvr additive="base">
                                        <p:cTn id="23" dur="500" fill="hold"/>
                                        <p:tgtEl>
                                          <p:spTgt spid="108"/>
                                        </p:tgtEl>
                                        <p:attrNameLst>
                                          <p:attrName>ppt_x</p:attrName>
                                        </p:attrNameLst>
                                      </p:cBhvr>
                                      <p:tavLst>
                                        <p:tav tm="0">
                                          <p:val>
                                            <p:strVal val="#ppt_x"/>
                                          </p:val>
                                        </p:tav>
                                        <p:tav tm="100000">
                                          <p:val>
                                            <p:strVal val="#ppt_x"/>
                                          </p:val>
                                        </p:tav>
                                      </p:tavLst>
                                    </p:anim>
                                    <p:anim calcmode="lin" valueType="num">
                                      <p:cBhvr additive="base">
                                        <p:cTn id="24"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0-#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anim calcmode="lin" valueType="num">
                                      <p:cBhvr additive="base">
                                        <p:cTn id="33" dur="500" fill="hold"/>
                                        <p:tgtEl>
                                          <p:spTgt spid="97"/>
                                        </p:tgtEl>
                                        <p:attrNameLst>
                                          <p:attrName>ppt_x</p:attrName>
                                        </p:attrNameLst>
                                      </p:cBhvr>
                                      <p:tavLst>
                                        <p:tav tm="0">
                                          <p:val>
                                            <p:strVal val="0-#ppt_w/2"/>
                                          </p:val>
                                        </p:tav>
                                        <p:tav tm="100000">
                                          <p:val>
                                            <p:strVal val="#ppt_x"/>
                                          </p:val>
                                        </p:tav>
                                      </p:tavLst>
                                    </p:anim>
                                    <p:anim calcmode="lin" valueType="num">
                                      <p:cBhvr additive="base">
                                        <p:cTn id="34"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51"/>
                                        </p:tgtEl>
                                        <p:attrNameLst>
                                          <p:attrName>style.visibility</p:attrName>
                                        </p:attrNameLst>
                                      </p:cBhvr>
                                      <p:to>
                                        <p:strVal val="visible"/>
                                      </p:to>
                                    </p:set>
                                    <p:anim calcmode="lin" valueType="num">
                                      <p:cBhvr additive="base">
                                        <p:cTn id="39" dur="500" fill="hold"/>
                                        <p:tgtEl>
                                          <p:spTgt spid="51"/>
                                        </p:tgtEl>
                                        <p:attrNameLst>
                                          <p:attrName>ppt_x</p:attrName>
                                        </p:attrNameLst>
                                      </p:cBhvr>
                                      <p:tavLst>
                                        <p:tav tm="0">
                                          <p:val>
                                            <p:strVal val="0-#ppt_w/2"/>
                                          </p:val>
                                        </p:tav>
                                        <p:tav tm="100000">
                                          <p:val>
                                            <p:strVal val="#ppt_x"/>
                                          </p:val>
                                        </p:tav>
                                      </p:tavLst>
                                    </p:anim>
                                    <p:anim calcmode="lin" valueType="num">
                                      <p:cBhvr additive="base">
                                        <p:cTn id="40" dur="500" fill="hold"/>
                                        <p:tgtEl>
                                          <p:spTgt spid="5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51">
                                            <p:txEl>
                                              <p:pRg st="0" end="0"/>
                                            </p:txEl>
                                          </p:spTgt>
                                        </p:tgtEl>
                                        <p:attrNameLst>
                                          <p:attrName>style.visibility</p:attrName>
                                        </p:attrNameLst>
                                      </p:cBhvr>
                                      <p:to>
                                        <p:strVal val="visible"/>
                                      </p:to>
                                    </p:set>
                                    <p:anim calcmode="lin" valueType="num">
                                      <p:cBhvr additive="base">
                                        <p:cTn id="43"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1">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8" fill="hold" grpId="2" nodeType="withEffect">
                                  <p:stCondLst>
                                    <p:cond delay="0"/>
                                  </p:stCondLst>
                                  <p:childTnLst>
                                    <p:set>
                                      <p:cBhvr>
                                        <p:cTn id="46" dur="1" fill="hold">
                                          <p:stCondLst>
                                            <p:cond delay="0"/>
                                          </p:stCondLst>
                                        </p:cTn>
                                        <p:tgtEl>
                                          <p:spTgt spid="40"/>
                                        </p:tgtEl>
                                        <p:attrNameLst>
                                          <p:attrName>style.visibility</p:attrName>
                                        </p:attrNameLst>
                                      </p:cBhvr>
                                      <p:to>
                                        <p:strVal val="visible"/>
                                      </p:to>
                                    </p:set>
                                    <p:anim calcmode="lin" valueType="num">
                                      <p:cBhvr additive="base">
                                        <p:cTn id="47" dur="500" fill="hold"/>
                                        <p:tgtEl>
                                          <p:spTgt spid="40"/>
                                        </p:tgtEl>
                                        <p:attrNameLst>
                                          <p:attrName>ppt_x</p:attrName>
                                        </p:attrNameLst>
                                      </p:cBhvr>
                                      <p:tavLst>
                                        <p:tav tm="0">
                                          <p:val>
                                            <p:strVal val="0-#ppt_w/2"/>
                                          </p:val>
                                        </p:tav>
                                        <p:tav tm="100000">
                                          <p:val>
                                            <p:strVal val="#ppt_x"/>
                                          </p:val>
                                        </p:tav>
                                      </p:tavLst>
                                    </p:anim>
                                    <p:anim calcmode="lin" valueType="num">
                                      <p:cBhvr additive="base">
                                        <p:cTn id="48" dur="500" fill="hold"/>
                                        <p:tgtEl>
                                          <p:spTgt spid="40"/>
                                        </p:tgtEl>
                                        <p:attrNameLst>
                                          <p:attrName>ppt_y</p:attrName>
                                        </p:attrNameLst>
                                      </p:cBhvr>
                                      <p:tavLst>
                                        <p:tav tm="0">
                                          <p:val>
                                            <p:strVal val="#ppt_y"/>
                                          </p:val>
                                        </p:tav>
                                        <p:tav tm="100000">
                                          <p:val>
                                            <p:strVal val="#ppt_y"/>
                                          </p:val>
                                        </p:tav>
                                      </p:tavLst>
                                    </p:anim>
                                  </p:childTnLst>
                                </p:cTn>
                              </p:par>
                              <p:par>
                                <p:cTn id="49" presetID="2" presetClass="entr" presetSubtype="8" fill="hold" grpId="1" nodeType="withEffect">
                                  <p:stCondLst>
                                    <p:cond delay="0"/>
                                  </p:stCondLst>
                                  <p:childTnLst>
                                    <p:set>
                                      <p:cBhvr>
                                        <p:cTn id="50" dur="1" fill="hold">
                                          <p:stCondLst>
                                            <p:cond delay="0"/>
                                          </p:stCondLst>
                                        </p:cTn>
                                        <p:tgtEl>
                                          <p:spTgt spid="46"/>
                                        </p:tgtEl>
                                        <p:attrNameLst>
                                          <p:attrName>style.visibility</p:attrName>
                                        </p:attrNameLst>
                                      </p:cBhvr>
                                      <p:to>
                                        <p:strVal val="visible"/>
                                      </p:to>
                                    </p:set>
                                    <p:anim calcmode="lin" valueType="num">
                                      <p:cBhvr additive="base">
                                        <p:cTn id="51" dur="500" fill="hold"/>
                                        <p:tgtEl>
                                          <p:spTgt spid="46"/>
                                        </p:tgtEl>
                                        <p:attrNameLst>
                                          <p:attrName>ppt_x</p:attrName>
                                        </p:attrNameLst>
                                      </p:cBhvr>
                                      <p:tavLst>
                                        <p:tav tm="0">
                                          <p:val>
                                            <p:strVal val="0-#ppt_w/2"/>
                                          </p:val>
                                        </p:tav>
                                        <p:tav tm="100000">
                                          <p:val>
                                            <p:strVal val="#ppt_x"/>
                                          </p:val>
                                        </p:tav>
                                      </p:tavLst>
                                    </p:anim>
                                    <p:anim calcmode="lin" valueType="num">
                                      <p:cBhvr additive="base">
                                        <p:cTn id="52" dur="500" fill="hold"/>
                                        <p:tgtEl>
                                          <p:spTgt spid="46"/>
                                        </p:tgtEl>
                                        <p:attrNameLst>
                                          <p:attrName>ppt_y</p:attrName>
                                        </p:attrNameLst>
                                      </p:cBhvr>
                                      <p:tavLst>
                                        <p:tav tm="0">
                                          <p:val>
                                            <p:strVal val="#ppt_y"/>
                                          </p:val>
                                        </p:tav>
                                        <p:tav tm="100000">
                                          <p:val>
                                            <p:strVal val="#ppt_y"/>
                                          </p:val>
                                        </p:tav>
                                      </p:tavLst>
                                    </p:anim>
                                  </p:childTnLst>
                                </p:cTn>
                              </p:par>
                              <p:par>
                                <p:cTn id="53" presetID="2" presetClass="entr" presetSubtype="8" fill="hold" grpId="1" nodeType="withEffect">
                                  <p:stCondLst>
                                    <p:cond delay="0"/>
                                  </p:stCondLst>
                                  <p:childTnLst>
                                    <p:set>
                                      <p:cBhvr>
                                        <p:cTn id="54" dur="1" fill="hold">
                                          <p:stCondLst>
                                            <p:cond delay="0"/>
                                          </p:stCondLst>
                                        </p:cTn>
                                        <p:tgtEl>
                                          <p:spTgt spid="45"/>
                                        </p:tgtEl>
                                        <p:attrNameLst>
                                          <p:attrName>style.visibility</p:attrName>
                                        </p:attrNameLst>
                                      </p:cBhvr>
                                      <p:to>
                                        <p:strVal val="visible"/>
                                      </p:to>
                                    </p:set>
                                    <p:anim calcmode="lin" valueType="num">
                                      <p:cBhvr additive="base">
                                        <p:cTn id="55" dur="500" fill="hold"/>
                                        <p:tgtEl>
                                          <p:spTgt spid="45"/>
                                        </p:tgtEl>
                                        <p:attrNameLst>
                                          <p:attrName>ppt_x</p:attrName>
                                        </p:attrNameLst>
                                      </p:cBhvr>
                                      <p:tavLst>
                                        <p:tav tm="0">
                                          <p:val>
                                            <p:strVal val="0-#ppt_w/2"/>
                                          </p:val>
                                        </p:tav>
                                        <p:tav tm="100000">
                                          <p:val>
                                            <p:strVal val="#ppt_x"/>
                                          </p:val>
                                        </p:tav>
                                      </p:tavLst>
                                    </p:anim>
                                    <p:anim calcmode="lin" valueType="num">
                                      <p:cBhvr additive="base">
                                        <p:cTn id="56"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1">
                                            <p:txEl>
                                              <p:pRg st="1" end="1"/>
                                            </p:txEl>
                                          </p:spTgt>
                                        </p:tgtEl>
                                        <p:attrNameLst>
                                          <p:attrName>style.visibility</p:attrName>
                                        </p:attrNameLst>
                                      </p:cBhvr>
                                      <p:to>
                                        <p:strVal val="visible"/>
                                      </p:to>
                                    </p:set>
                                    <p:anim calcmode="lin" valueType="num">
                                      <p:cBhvr additive="base">
                                        <p:cTn id="61"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0-#ppt_w/2"/>
                                          </p:val>
                                        </p:tav>
                                        <p:tav tm="100000">
                                          <p:val>
                                            <p:strVal val="#ppt_x"/>
                                          </p:val>
                                        </p:tav>
                                      </p:tavLst>
                                    </p:anim>
                                    <p:anim calcmode="lin" valueType="num">
                                      <p:cBhvr additive="base">
                                        <p:cTn id="68" dur="500" fill="hold"/>
                                        <p:tgtEl>
                                          <p:spTgt spid="3"/>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54"/>
                                        </p:tgtEl>
                                        <p:attrNameLst>
                                          <p:attrName>style.visibility</p:attrName>
                                        </p:attrNameLst>
                                      </p:cBhvr>
                                      <p:to>
                                        <p:strVal val="visible"/>
                                      </p:to>
                                    </p:set>
                                    <p:anim calcmode="lin" valueType="num">
                                      <p:cBhvr additive="base">
                                        <p:cTn id="71" dur="500" fill="hold"/>
                                        <p:tgtEl>
                                          <p:spTgt spid="54"/>
                                        </p:tgtEl>
                                        <p:attrNameLst>
                                          <p:attrName>ppt_x</p:attrName>
                                        </p:attrNameLst>
                                      </p:cBhvr>
                                      <p:tavLst>
                                        <p:tav tm="0">
                                          <p:val>
                                            <p:strVal val="0-#ppt_w/2"/>
                                          </p:val>
                                        </p:tav>
                                        <p:tav tm="100000">
                                          <p:val>
                                            <p:strVal val="#ppt_x"/>
                                          </p:val>
                                        </p:tav>
                                      </p:tavLst>
                                    </p:anim>
                                    <p:anim calcmode="lin" valueType="num">
                                      <p:cBhvr additive="base">
                                        <p:cTn id="72" dur="500" fill="hold"/>
                                        <p:tgtEl>
                                          <p:spTgt spid="5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additive="base">
                                        <p:cTn id="75" dur="500" fill="hold"/>
                                        <p:tgtEl>
                                          <p:spTgt spid="56"/>
                                        </p:tgtEl>
                                        <p:attrNameLst>
                                          <p:attrName>ppt_x</p:attrName>
                                        </p:attrNameLst>
                                      </p:cBhvr>
                                      <p:tavLst>
                                        <p:tav tm="0">
                                          <p:val>
                                            <p:strVal val="0-#ppt_w/2"/>
                                          </p:val>
                                        </p:tav>
                                        <p:tav tm="100000">
                                          <p:val>
                                            <p:strVal val="#ppt_x"/>
                                          </p:val>
                                        </p:tav>
                                      </p:tavLst>
                                    </p:anim>
                                    <p:anim calcmode="lin" valueType="num">
                                      <p:cBhvr additive="base">
                                        <p:cTn id="76"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53"/>
                                        </p:tgtEl>
                                        <p:attrNameLst>
                                          <p:attrName>style.visibility</p:attrName>
                                        </p:attrNameLst>
                                      </p:cBhvr>
                                      <p:to>
                                        <p:strVal val="visible"/>
                                      </p:to>
                                    </p:set>
                                    <p:anim calcmode="lin" valueType="num">
                                      <p:cBhvr additive="base">
                                        <p:cTn id="81" dur="500" fill="hold"/>
                                        <p:tgtEl>
                                          <p:spTgt spid="53"/>
                                        </p:tgtEl>
                                        <p:attrNameLst>
                                          <p:attrName>ppt_x</p:attrName>
                                        </p:attrNameLst>
                                      </p:cBhvr>
                                      <p:tavLst>
                                        <p:tav tm="0">
                                          <p:val>
                                            <p:strVal val="0-#ppt_w/2"/>
                                          </p:val>
                                        </p:tav>
                                        <p:tav tm="100000">
                                          <p:val>
                                            <p:strVal val="#ppt_x"/>
                                          </p:val>
                                        </p:tav>
                                      </p:tavLst>
                                    </p:anim>
                                    <p:anim calcmode="lin" valueType="num">
                                      <p:cBhvr additive="base">
                                        <p:cTn id="82" dur="500" fill="hold"/>
                                        <p:tgtEl>
                                          <p:spTgt spid="53"/>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55"/>
                                        </p:tgtEl>
                                        <p:attrNameLst>
                                          <p:attrName>style.visibility</p:attrName>
                                        </p:attrNameLst>
                                      </p:cBhvr>
                                      <p:to>
                                        <p:strVal val="visible"/>
                                      </p:to>
                                    </p:set>
                                    <p:anim calcmode="lin" valueType="num">
                                      <p:cBhvr additive="base">
                                        <p:cTn id="85" dur="500" fill="hold"/>
                                        <p:tgtEl>
                                          <p:spTgt spid="55"/>
                                        </p:tgtEl>
                                        <p:attrNameLst>
                                          <p:attrName>ppt_x</p:attrName>
                                        </p:attrNameLst>
                                      </p:cBhvr>
                                      <p:tavLst>
                                        <p:tav tm="0">
                                          <p:val>
                                            <p:strVal val="0-#ppt_w/2"/>
                                          </p:val>
                                        </p:tav>
                                        <p:tav tm="100000">
                                          <p:val>
                                            <p:strVal val="#ppt_x"/>
                                          </p:val>
                                        </p:tav>
                                      </p:tavLst>
                                    </p:anim>
                                    <p:anim calcmode="lin" valueType="num">
                                      <p:cBhvr additive="base">
                                        <p:cTn id="86" dur="500" fill="hold"/>
                                        <p:tgtEl>
                                          <p:spTgt spid="55"/>
                                        </p:tgtEl>
                                        <p:attrNameLst>
                                          <p:attrName>ppt_y</p:attrName>
                                        </p:attrNameLst>
                                      </p:cBhvr>
                                      <p:tavLst>
                                        <p:tav tm="0">
                                          <p:val>
                                            <p:strVal val="#ppt_y"/>
                                          </p:val>
                                        </p:tav>
                                        <p:tav tm="100000">
                                          <p:val>
                                            <p:strVal val="#ppt_y"/>
                                          </p:val>
                                        </p:tav>
                                      </p:tavLst>
                                    </p:anim>
                                  </p:childTnLst>
                                </p:cTn>
                              </p:par>
                              <p:par>
                                <p:cTn id="87" presetID="1" presetClass="exit" presetSubtype="0" fill="hold" grpId="1" nodeType="withEffect">
                                  <p:stCondLst>
                                    <p:cond delay="0"/>
                                  </p:stCondLst>
                                  <p:childTnLst>
                                    <p:set>
                                      <p:cBhvr>
                                        <p:cTn id="88" dur="1" fill="hold">
                                          <p:stCondLst>
                                            <p:cond delay="0"/>
                                          </p:stCondLst>
                                        </p:cTn>
                                        <p:tgtEl>
                                          <p:spTgt spid="56"/>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1" nodeType="click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additive="base">
                                        <p:cTn id="93" dur="500" fill="hold"/>
                                        <p:tgtEl>
                                          <p:spTgt spid="40"/>
                                        </p:tgtEl>
                                        <p:attrNameLst>
                                          <p:attrName>ppt_x</p:attrName>
                                        </p:attrNameLst>
                                      </p:cBhvr>
                                      <p:tavLst>
                                        <p:tav tm="0">
                                          <p:val>
                                            <p:strVal val="0-#ppt_w/2"/>
                                          </p:val>
                                        </p:tav>
                                        <p:tav tm="100000">
                                          <p:val>
                                            <p:strVal val="#ppt_x"/>
                                          </p:val>
                                        </p:tav>
                                      </p:tavLst>
                                    </p:anim>
                                    <p:anim calcmode="lin" valueType="num">
                                      <p:cBhvr additive="base">
                                        <p:cTn id="94" dur="500" fill="hold"/>
                                        <p:tgtEl>
                                          <p:spTgt spid="40"/>
                                        </p:tgtEl>
                                        <p:attrNameLst>
                                          <p:attrName>ppt_y</p:attrName>
                                        </p:attrNameLst>
                                      </p:cBhvr>
                                      <p:tavLst>
                                        <p:tav tm="0">
                                          <p:val>
                                            <p:strVal val="#ppt_y"/>
                                          </p:val>
                                        </p:tav>
                                        <p:tav tm="100000">
                                          <p:val>
                                            <p:strVal val="#ppt_y"/>
                                          </p:val>
                                        </p:tav>
                                      </p:tavLst>
                                    </p:anim>
                                  </p:childTnLst>
                                </p:cTn>
                              </p:par>
                              <p:par>
                                <p:cTn id="95" presetID="1" presetClass="exit" presetSubtype="0" fill="hold" grpId="2" nodeType="withEffect">
                                  <p:stCondLst>
                                    <p:cond delay="0"/>
                                  </p:stCondLst>
                                  <p:childTnLst>
                                    <p:set>
                                      <p:cBhvr>
                                        <p:cTn id="96" dur="1" fill="hold">
                                          <p:stCondLst>
                                            <p:cond delay="0"/>
                                          </p:stCondLst>
                                        </p:cTn>
                                        <p:tgtEl>
                                          <p:spTgt spid="45"/>
                                        </p:tgtEl>
                                        <p:attrNameLst>
                                          <p:attrName>style.visibility</p:attrName>
                                        </p:attrNameLst>
                                      </p:cBhvr>
                                      <p:to>
                                        <p:strVal val="hidden"/>
                                      </p:to>
                                    </p:set>
                                  </p:childTnLst>
                                </p:cTn>
                              </p:par>
                              <p:par>
                                <p:cTn id="97" presetID="1" presetClass="exit" presetSubtype="0" fill="hold" grpId="2" nodeType="withEffect">
                                  <p:stCondLst>
                                    <p:cond delay="0"/>
                                  </p:stCondLst>
                                  <p:childTnLst>
                                    <p:set>
                                      <p:cBhvr>
                                        <p:cTn id="98" dur="1" fill="hold">
                                          <p:stCondLst>
                                            <p:cond delay="0"/>
                                          </p:stCondLst>
                                        </p:cTn>
                                        <p:tgtEl>
                                          <p:spTgt spid="46"/>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55"/>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47"/>
                                        </p:tgtEl>
                                        <p:attrNameLst>
                                          <p:attrName>style.visibility</p:attrName>
                                        </p:attrNameLst>
                                      </p:cBhvr>
                                      <p:to>
                                        <p:strVal val="visible"/>
                                      </p:to>
                                    </p:set>
                                    <p:anim calcmode="lin" valueType="num">
                                      <p:cBhvr additive="base">
                                        <p:cTn id="105" dur="500" fill="hold"/>
                                        <p:tgtEl>
                                          <p:spTgt spid="47"/>
                                        </p:tgtEl>
                                        <p:attrNameLst>
                                          <p:attrName>ppt_x</p:attrName>
                                        </p:attrNameLst>
                                      </p:cBhvr>
                                      <p:tavLst>
                                        <p:tav tm="0">
                                          <p:val>
                                            <p:strVal val="0-#ppt_w/2"/>
                                          </p:val>
                                        </p:tav>
                                        <p:tav tm="100000">
                                          <p:val>
                                            <p:strVal val="#ppt_x"/>
                                          </p:val>
                                        </p:tav>
                                      </p:tavLst>
                                    </p:anim>
                                    <p:anim calcmode="lin" valueType="num">
                                      <p:cBhvr additive="base">
                                        <p:cTn id="106"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45"/>
                                        </p:tgtEl>
                                        <p:attrNameLst>
                                          <p:attrName>style.visibility</p:attrName>
                                        </p:attrNameLst>
                                      </p:cBhvr>
                                      <p:to>
                                        <p:strVal val="visible"/>
                                      </p:to>
                                    </p:set>
                                    <p:anim calcmode="lin" valueType="num">
                                      <p:cBhvr additive="base">
                                        <p:cTn id="111" dur="500" fill="hold"/>
                                        <p:tgtEl>
                                          <p:spTgt spid="45"/>
                                        </p:tgtEl>
                                        <p:attrNameLst>
                                          <p:attrName>ppt_x</p:attrName>
                                        </p:attrNameLst>
                                      </p:cBhvr>
                                      <p:tavLst>
                                        <p:tav tm="0">
                                          <p:val>
                                            <p:strVal val="0-#ppt_w/2"/>
                                          </p:val>
                                        </p:tav>
                                        <p:tav tm="100000">
                                          <p:val>
                                            <p:strVal val="#ppt_x"/>
                                          </p:val>
                                        </p:tav>
                                      </p:tavLst>
                                    </p:anim>
                                    <p:anim calcmode="lin" valueType="num">
                                      <p:cBhvr additive="base">
                                        <p:cTn id="112"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grpId="0" nodeType="clickEffect">
                                  <p:stCondLst>
                                    <p:cond delay="0"/>
                                  </p:stCondLst>
                                  <p:childTnLst>
                                    <p:set>
                                      <p:cBhvr>
                                        <p:cTn id="116" dur="1" fill="hold">
                                          <p:stCondLst>
                                            <p:cond delay="0"/>
                                          </p:stCondLst>
                                        </p:cTn>
                                        <p:tgtEl>
                                          <p:spTgt spid="48"/>
                                        </p:tgtEl>
                                        <p:attrNameLst>
                                          <p:attrName>style.visibility</p:attrName>
                                        </p:attrNameLst>
                                      </p:cBhvr>
                                      <p:to>
                                        <p:strVal val="visible"/>
                                      </p:to>
                                    </p:set>
                                    <p:anim calcmode="lin" valueType="num">
                                      <p:cBhvr additive="base">
                                        <p:cTn id="117" dur="500" fill="hold"/>
                                        <p:tgtEl>
                                          <p:spTgt spid="48"/>
                                        </p:tgtEl>
                                        <p:attrNameLst>
                                          <p:attrName>ppt_x</p:attrName>
                                        </p:attrNameLst>
                                      </p:cBhvr>
                                      <p:tavLst>
                                        <p:tav tm="0">
                                          <p:val>
                                            <p:strVal val="0-#ppt_w/2"/>
                                          </p:val>
                                        </p:tav>
                                        <p:tav tm="100000">
                                          <p:val>
                                            <p:strVal val="#ppt_x"/>
                                          </p:val>
                                        </p:tav>
                                      </p:tavLst>
                                    </p:anim>
                                    <p:anim calcmode="lin" valueType="num">
                                      <p:cBhvr additive="base">
                                        <p:cTn id="11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46"/>
                                        </p:tgtEl>
                                        <p:attrNameLst>
                                          <p:attrName>style.visibility</p:attrName>
                                        </p:attrNameLst>
                                      </p:cBhvr>
                                      <p:to>
                                        <p:strVal val="visible"/>
                                      </p:to>
                                    </p:set>
                                    <p:anim calcmode="lin" valueType="num">
                                      <p:cBhvr additive="base">
                                        <p:cTn id="123" dur="500" fill="hold"/>
                                        <p:tgtEl>
                                          <p:spTgt spid="46"/>
                                        </p:tgtEl>
                                        <p:attrNameLst>
                                          <p:attrName>ppt_x</p:attrName>
                                        </p:attrNameLst>
                                      </p:cBhvr>
                                      <p:tavLst>
                                        <p:tav tm="0">
                                          <p:val>
                                            <p:strVal val="0-#ppt_w/2"/>
                                          </p:val>
                                        </p:tav>
                                        <p:tav tm="100000">
                                          <p:val>
                                            <p:strVal val="#ppt_x"/>
                                          </p:val>
                                        </p:tav>
                                      </p:tavLst>
                                    </p:anim>
                                    <p:anim calcmode="lin" valueType="num">
                                      <p:cBhvr additive="base">
                                        <p:cTn id="124"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grpId="0" nodeType="clickEffect">
                                  <p:stCondLst>
                                    <p:cond delay="0"/>
                                  </p:stCondLst>
                                  <p:childTnLst>
                                    <p:set>
                                      <p:cBhvr>
                                        <p:cTn id="128" dur="1" fill="hold">
                                          <p:stCondLst>
                                            <p:cond delay="0"/>
                                          </p:stCondLst>
                                        </p:cTn>
                                        <p:tgtEl>
                                          <p:spTgt spid="49"/>
                                        </p:tgtEl>
                                        <p:attrNameLst>
                                          <p:attrName>style.visibility</p:attrName>
                                        </p:attrNameLst>
                                      </p:cBhvr>
                                      <p:to>
                                        <p:strVal val="visible"/>
                                      </p:to>
                                    </p:set>
                                    <p:anim calcmode="lin" valueType="num">
                                      <p:cBhvr additive="base">
                                        <p:cTn id="129" dur="500" fill="hold"/>
                                        <p:tgtEl>
                                          <p:spTgt spid="49"/>
                                        </p:tgtEl>
                                        <p:attrNameLst>
                                          <p:attrName>ppt_x</p:attrName>
                                        </p:attrNameLst>
                                      </p:cBhvr>
                                      <p:tavLst>
                                        <p:tav tm="0">
                                          <p:val>
                                            <p:strVal val="0-#ppt_w/2"/>
                                          </p:val>
                                        </p:tav>
                                        <p:tav tm="100000">
                                          <p:val>
                                            <p:strVal val="#ppt_x"/>
                                          </p:val>
                                        </p:tav>
                                      </p:tavLst>
                                    </p:anim>
                                    <p:anim calcmode="lin" valueType="num">
                                      <p:cBhvr additive="base">
                                        <p:cTn id="130"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108" grpId="0"/>
      <p:bldP spid="95" grpId="0"/>
      <p:bldP spid="97" grpId="0" animBg="1"/>
      <p:bldP spid="40" grpId="1"/>
      <p:bldP spid="40" grpId="2"/>
      <p:bldP spid="45" grpId="0"/>
      <p:bldP spid="45" grpId="1"/>
      <p:bldP spid="45" grpId="2"/>
      <p:bldP spid="46" grpId="0"/>
      <p:bldP spid="46" grpId="1"/>
      <p:bldP spid="46" grpId="2"/>
      <p:bldP spid="47" grpId="0"/>
      <p:bldP spid="48" grpId="0"/>
      <p:bldP spid="49" grpId="0"/>
      <p:bldP spid="51" grpId="0" animBg="1"/>
      <p:bldP spid="3" grpId="0"/>
      <p:bldP spid="53" grpId="0"/>
      <p:bldP spid="54" grpId="0"/>
      <p:bldP spid="55" grpId="0" animBg="1"/>
      <p:bldP spid="55" grpId="1" animBg="1"/>
      <p:bldP spid="56" grpId="0" animBg="1"/>
      <p:bldP spid="56" grpId="1"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Text Box 74"/>
          <p:cNvSpPr txBox="1">
            <a:spLocks noChangeArrowheads="1"/>
          </p:cNvSpPr>
          <p:nvPr/>
        </p:nvSpPr>
        <p:spPr bwMode="auto">
          <a:xfrm>
            <a:off x="469900" y="640715"/>
            <a:ext cx="341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rgbClr val="FFC000"/>
                </a:solidFill>
                <a:latin typeface="Symbol" pitchFamily="18" charset="2"/>
              </a:rPr>
              <a:t>$</a:t>
            </a:r>
            <a:r>
              <a:rPr lang="en-US" altLang="en-US" dirty="0">
                <a:solidFill>
                  <a:srgbClr val="FFC000"/>
                </a:solidFill>
              </a:rPr>
              <a:t>g,</a:t>
            </a:r>
            <a:r>
              <a:rPr lang="en-US" altLang="en-US" dirty="0"/>
              <a:t> </a:t>
            </a:r>
            <a:r>
              <a:rPr lang="en-US" altLang="en-US" dirty="0">
                <a:solidFill>
                  <a:srgbClr val="FFC000"/>
                </a:solidFill>
                <a:latin typeface="Symbol" pitchFamily="18" charset="2"/>
              </a:rPr>
              <a:t>"</a:t>
            </a:r>
            <a:r>
              <a:rPr lang="en-US" altLang="en-US" dirty="0">
                <a:solidFill>
                  <a:srgbClr val="FFC000"/>
                </a:solidFill>
              </a:rPr>
              <a:t>b, Loves(b, g)</a:t>
            </a:r>
          </a:p>
        </p:txBody>
      </p:sp>
      <p:sp>
        <p:nvSpPr>
          <p:cNvPr id="130" name="Text Box 78"/>
          <p:cNvSpPr txBox="1">
            <a:spLocks noChangeArrowheads="1"/>
          </p:cNvSpPr>
          <p:nvPr/>
        </p:nvSpPr>
        <p:spPr bwMode="auto">
          <a:xfrm>
            <a:off x="5346700" y="669421"/>
            <a:ext cx="341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dirty="0">
                <a:solidFill>
                  <a:srgbClr val="FFC000"/>
                </a:solidFill>
                <a:latin typeface="Symbol" pitchFamily="18" charset="2"/>
              </a:rPr>
              <a:t>"</a:t>
            </a:r>
            <a:r>
              <a:rPr lang="en-US" altLang="en-US" dirty="0">
                <a:solidFill>
                  <a:srgbClr val="FFC000"/>
                </a:solidFill>
              </a:rPr>
              <a:t>b, </a:t>
            </a:r>
            <a:r>
              <a:rPr lang="en-US" altLang="en-US" dirty="0">
                <a:solidFill>
                  <a:srgbClr val="FFC000"/>
                </a:solidFill>
                <a:latin typeface="Symbol" pitchFamily="18" charset="2"/>
              </a:rPr>
              <a:t>$</a:t>
            </a:r>
            <a:r>
              <a:rPr lang="en-US" altLang="en-US" dirty="0">
                <a:solidFill>
                  <a:srgbClr val="FFC000"/>
                </a:solidFill>
              </a:rPr>
              <a:t>g,</a:t>
            </a:r>
            <a:r>
              <a:rPr lang="en-US" altLang="en-US" dirty="0"/>
              <a:t> </a:t>
            </a:r>
            <a:r>
              <a:rPr lang="en-US" altLang="en-US" dirty="0">
                <a:solidFill>
                  <a:srgbClr val="FFC000"/>
                </a:solidFill>
              </a:rPr>
              <a:t>Loves(b, g)</a:t>
            </a:r>
          </a:p>
        </p:txBody>
      </p:sp>
      <p:graphicFrame>
        <p:nvGraphicFramePr>
          <p:cNvPr id="61" name="Table 60"/>
          <p:cNvGraphicFramePr>
            <a:graphicFrameLocks noGrp="1"/>
          </p:cNvGraphicFramePr>
          <p:nvPr/>
        </p:nvGraphicFramePr>
        <p:xfrm>
          <a:off x="1853176" y="4487650"/>
          <a:ext cx="2259070" cy="221795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endParaRPr lang="en-CA" dirty="0">
                        <a:solidFill>
                          <a:srgbClr val="FF0000"/>
                        </a:solidFill>
                      </a:endParaRPr>
                    </a:p>
                  </a:txBody>
                  <a:tcPr>
                    <a:solidFill>
                      <a:srgbClr val="00FFFF"/>
                    </a:solidFill>
                  </a:tcPr>
                </a:tc>
                <a:tc>
                  <a:txBody>
                    <a:bodyPr/>
                    <a:lstStyle/>
                    <a:p>
                      <a:pPr algn="ctr"/>
                      <a:endParaRPr lang="en-CA" dirty="0">
                        <a:solidFill>
                          <a:srgbClr val="FF0000"/>
                        </a:solidFill>
                      </a:endParaRPr>
                    </a:p>
                  </a:txBody>
                  <a:tcPr>
                    <a:solidFill>
                      <a:srgbClr val="00FFFF"/>
                    </a:solidFill>
                  </a:tcPr>
                </a:tc>
                <a:tc>
                  <a:txBody>
                    <a:bodyPr/>
                    <a:lstStyle/>
                    <a:p>
                      <a:pPr algn="ctr"/>
                      <a:endParaRPr lang="en-CA" dirty="0"/>
                    </a:p>
                  </a:txBody>
                  <a:tcPr>
                    <a:solidFill>
                      <a:srgbClr val="00FFFF"/>
                    </a:solidFill>
                  </a:tcPr>
                </a:tc>
                <a:tc>
                  <a:txBody>
                    <a:bodyPr/>
                    <a:lstStyle/>
                    <a:p>
                      <a:pPr algn="ctr"/>
                      <a:endParaRPr lang="en-CA" dirty="0"/>
                    </a:p>
                  </a:txBody>
                  <a:tcPr>
                    <a:solidFill>
                      <a:srgbClr val="00FFFF"/>
                    </a:solidFill>
                  </a:tcPr>
                </a:tc>
                <a:tc>
                  <a:txBody>
                    <a:bodyPr/>
                    <a:lstStyle/>
                    <a:p>
                      <a:pPr algn="ctr"/>
                      <a:endParaRPr lang="en-CA" dirty="0"/>
                    </a:p>
                  </a:txBody>
                  <a:tcPr>
                    <a:solidFill>
                      <a:srgbClr val="00FFFF"/>
                    </a:solidFill>
                  </a:tcPr>
                </a:tc>
                <a:extLst>
                  <a:ext uri="{0D108BD9-81ED-4DB2-BD59-A6C34878D82A}">
                    <a16:rowId xmlns:a16="http://schemas.microsoft.com/office/drawing/2014/main" val="1729501840"/>
                  </a:ext>
                </a:extLst>
              </a:tr>
              <a:tr h="443590">
                <a:tc>
                  <a:txBody>
                    <a:bodyPr/>
                    <a:lstStyle/>
                    <a:p>
                      <a:pPr algn="ctr"/>
                      <a:endParaRPr lang="en-CA" dirty="0">
                        <a:solidFill>
                          <a:srgbClr val="FF0000"/>
                        </a:solidFill>
                      </a:endParaRPr>
                    </a:p>
                  </a:txBody>
                  <a:tcPr>
                    <a:solidFill>
                      <a:srgbClr val="00FFFF"/>
                    </a:solidFill>
                  </a:tcPr>
                </a:tc>
                <a:tc>
                  <a:txBody>
                    <a:bodyPr/>
                    <a:lstStyle/>
                    <a:p>
                      <a:pPr algn="ctr"/>
                      <a:endParaRPr lang="en-CA" dirty="0">
                        <a:solidFill>
                          <a:srgbClr val="FF0000"/>
                        </a:solidFill>
                      </a:endParaRPr>
                    </a:p>
                  </a:txBody>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olidFill>
                            <a:srgbClr val="FF0000"/>
                          </a:solidFill>
                        </a:rPr>
                        <a:t>T</a:t>
                      </a:r>
                    </a:p>
                  </a:txBody>
                  <a:tcPr/>
                </a:tc>
                <a:tc>
                  <a:txBody>
                    <a:bodyPr/>
                    <a:lstStyle/>
                    <a:p>
                      <a:pPr algn="ctr"/>
                      <a:endParaRPr lang="en-CA" dirty="0"/>
                    </a:p>
                  </a:txBody>
                  <a:tcPr/>
                </a:tc>
                <a:extLst>
                  <a:ext uri="{0D108BD9-81ED-4DB2-BD59-A6C34878D82A}">
                    <a16:rowId xmlns:a16="http://schemas.microsoft.com/office/drawing/2014/main" val="1121095492"/>
                  </a:ext>
                </a:extLst>
              </a:tr>
              <a:tr h="443590">
                <a:tc>
                  <a:txBody>
                    <a:bodyPr/>
                    <a:lstStyle/>
                    <a:p>
                      <a:pPr algn="ctr"/>
                      <a:endParaRPr lang="en-CA" dirty="0">
                        <a:solidFill>
                          <a:srgbClr val="FF0000"/>
                        </a:solidFill>
                      </a:endParaRPr>
                    </a:p>
                  </a:txBody>
                  <a:tcPr>
                    <a:solidFill>
                      <a:srgbClr val="00FFFF"/>
                    </a:solidFill>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olidFill>
                            <a:srgbClr val="FF0000"/>
                          </a:solidFill>
                        </a:rPr>
                        <a:t>T</a:t>
                      </a:r>
                    </a:p>
                  </a:txBody>
                  <a:tcPr/>
                </a:tc>
                <a:tc>
                  <a:txBody>
                    <a:bodyPr/>
                    <a:lstStyle/>
                    <a:p>
                      <a:pPr algn="ctr"/>
                      <a:endParaRPr lang="en-CA" dirty="0"/>
                    </a:p>
                  </a:txBody>
                  <a:tcPr/>
                </a:tc>
                <a:extLst>
                  <a:ext uri="{0D108BD9-81ED-4DB2-BD59-A6C34878D82A}">
                    <a16:rowId xmlns:a16="http://schemas.microsoft.com/office/drawing/2014/main" val="1550634197"/>
                  </a:ext>
                </a:extLst>
              </a:tr>
              <a:tr h="443590">
                <a:tc>
                  <a:txBody>
                    <a:bodyPr/>
                    <a:lstStyle/>
                    <a:p>
                      <a:pPr algn="ctr"/>
                      <a:endParaRPr lang="en-CA" dirty="0">
                        <a:solidFill>
                          <a:srgbClr val="FF0000"/>
                        </a:solidFill>
                      </a:endParaRPr>
                    </a:p>
                  </a:txBody>
                  <a:tcPr>
                    <a:solidFill>
                      <a:srgbClr val="00FFFF"/>
                    </a:solidFill>
                  </a:tcPr>
                </a:tc>
                <a:tc>
                  <a:txBody>
                    <a:bodyPr/>
                    <a:lstStyle/>
                    <a:p>
                      <a:pPr algn="ctr"/>
                      <a:endParaRPr lang="en-CA" dirty="0">
                        <a:solidFill>
                          <a:srgbClr val="FF0000"/>
                        </a:solidFill>
                      </a:endParaRPr>
                    </a:p>
                  </a:txBody>
                  <a:tcPr/>
                </a:tc>
                <a:tc>
                  <a:txBody>
                    <a:bodyPr/>
                    <a:lstStyle/>
                    <a:p>
                      <a:pPr algn="ctr"/>
                      <a:endParaRPr lang="en-CA" dirty="0"/>
                    </a:p>
                  </a:txBody>
                  <a:tcPr/>
                </a:tc>
                <a:tc>
                  <a:txBody>
                    <a:bodyPr/>
                    <a:lstStyle/>
                    <a:p>
                      <a:pPr algn="ctr"/>
                      <a:r>
                        <a:rPr lang="en-CA" dirty="0">
                          <a:solidFill>
                            <a:srgbClr val="FF0000"/>
                          </a:solidFill>
                        </a:rPr>
                        <a:t>T</a:t>
                      </a:r>
                    </a:p>
                  </a:txBody>
                  <a:tcPr/>
                </a:tc>
                <a:tc>
                  <a:txBody>
                    <a:bodyPr/>
                    <a:lstStyle/>
                    <a:p>
                      <a:pPr algn="ctr"/>
                      <a:endParaRPr lang="en-CA" dirty="0"/>
                    </a:p>
                  </a:txBody>
                  <a:tcPr/>
                </a:tc>
                <a:extLst>
                  <a:ext uri="{0D108BD9-81ED-4DB2-BD59-A6C34878D82A}">
                    <a16:rowId xmlns:a16="http://schemas.microsoft.com/office/drawing/2014/main" val="765349429"/>
                  </a:ext>
                </a:extLst>
              </a:tr>
              <a:tr h="443590">
                <a:tc>
                  <a:txBody>
                    <a:bodyPr/>
                    <a:lstStyle/>
                    <a:p>
                      <a:pPr algn="ctr"/>
                      <a:endParaRPr lang="en-CA" dirty="0"/>
                    </a:p>
                  </a:txBody>
                  <a:tcPr>
                    <a:solidFill>
                      <a:srgbClr val="00FFFF"/>
                    </a:solidFill>
                  </a:tcPr>
                </a:tc>
                <a:tc>
                  <a:txBody>
                    <a:bodyPr/>
                    <a:lstStyle/>
                    <a:p>
                      <a:pPr algn="ctr"/>
                      <a:endParaRPr lang="en-CA"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extLst>
                  <a:ext uri="{0D108BD9-81ED-4DB2-BD59-A6C34878D82A}">
                    <a16:rowId xmlns:a16="http://schemas.microsoft.com/office/drawing/2014/main" val="590430140"/>
                  </a:ext>
                </a:extLst>
              </a:tr>
            </a:tbl>
          </a:graphicData>
        </a:graphic>
      </p:graphicFrame>
      <p:grpSp>
        <p:nvGrpSpPr>
          <p:cNvPr id="62" name="Group 61"/>
          <p:cNvGrpSpPr/>
          <p:nvPr/>
        </p:nvGrpSpPr>
        <p:grpSpPr>
          <a:xfrm>
            <a:off x="1855854" y="4452343"/>
            <a:ext cx="2258946" cy="2245109"/>
            <a:chOff x="6708218" y="879093"/>
            <a:chExt cx="2258946" cy="2245109"/>
          </a:xfrm>
        </p:grpSpPr>
        <p:pic>
          <p:nvPicPr>
            <p:cNvPr id="63" name="Picture 62"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63"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6" name="Group 46"/>
            <p:cNvGrpSpPr>
              <a:grpSpLocks/>
            </p:cNvGrpSpPr>
            <p:nvPr/>
          </p:nvGrpSpPr>
          <p:grpSpPr bwMode="auto">
            <a:xfrm>
              <a:off x="6708218" y="1385936"/>
              <a:ext cx="415206" cy="1738266"/>
              <a:chOff x="3330" y="1728"/>
              <a:chExt cx="478" cy="1920"/>
            </a:xfrm>
          </p:grpSpPr>
          <p:pic>
            <p:nvPicPr>
              <p:cNvPr id="68"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7" name="Picture 66"/>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pSp>
        <p:nvGrpSpPr>
          <p:cNvPr id="72" name="Group 71"/>
          <p:cNvGrpSpPr/>
          <p:nvPr/>
        </p:nvGrpSpPr>
        <p:grpSpPr>
          <a:xfrm>
            <a:off x="1485362" y="3965680"/>
            <a:ext cx="1968074" cy="2050435"/>
            <a:chOff x="6337726" y="392430"/>
            <a:chExt cx="1968074" cy="2050435"/>
          </a:xfrm>
        </p:grpSpPr>
        <p:sp>
          <p:nvSpPr>
            <p:cNvPr id="73" name="Rectangle 72"/>
            <p:cNvSpPr/>
            <p:nvPr/>
          </p:nvSpPr>
          <p:spPr>
            <a:xfrm>
              <a:off x="7890302" y="392430"/>
              <a:ext cx="415498" cy="461665"/>
            </a:xfrm>
            <a:prstGeom prst="rect">
              <a:avLst/>
            </a:prstGeom>
          </p:spPr>
          <p:txBody>
            <a:bodyPr wrap="none">
              <a:spAutoFit/>
            </a:bodyPr>
            <a:lstStyle/>
            <a:p>
              <a:r>
                <a:rPr lang="en-US" altLang="en-US" sz="2400" dirty="0"/>
                <a:t> </a:t>
              </a:r>
              <a:r>
                <a:rPr lang="en-CA" altLang="en-US" sz="2400" dirty="0"/>
                <a:t>g</a:t>
              </a:r>
              <a:endParaRPr lang="en-CA" sz="2400" dirty="0"/>
            </a:p>
          </p:txBody>
        </p:sp>
        <p:sp>
          <p:nvSpPr>
            <p:cNvPr id="74" name="Rectangle 73"/>
            <p:cNvSpPr/>
            <p:nvPr/>
          </p:nvSpPr>
          <p:spPr>
            <a:xfrm>
              <a:off x="6337726" y="1981200"/>
              <a:ext cx="415499" cy="461665"/>
            </a:xfrm>
            <a:prstGeom prst="rect">
              <a:avLst/>
            </a:prstGeom>
          </p:spPr>
          <p:txBody>
            <a:bodyPr wrap="none">
              <a:spAutoFit/>
            </a:bodyPr>
            <a:lstStyle/>
            <a:p>
              <a:r>
                <a:rPr lang="en-US" altLang="en-US" sz="2400" dirty="0"/>
                <a:t> </a:t>
              </a:r>
              <a:r>
                <a:rPr lang="en-CA" altLang="en-US" sz="2400" dirty="0"/>
                <a:t>b</a:t>
              </a:r>
              <a:endParaRPr lang="en-CA" sz="2400" dirty="0"/>
            </a:p>
          </p:txBody>
        </p:sp>
      </p:grpSp>
      <p:graphicFrame>
        <p:nvGraphicFramePr>
          <p:cNvPr id="75" name="Table 74"/>
          <p:cNvGraphicFramePr>
            <a:graphicFrameLocks noGrp="1"/>
          </p:cNvGraphicFramePr>
          <p:nvPr/>
        </p:nvGraphicFramePr>
        <p:xfrm>
          <a:off x="5016014" y="4484370"/>
          <a:ext cx="2259070" cy="2217950"/>
        </p:xfrm>
        <a:graphic>
          <a:graphicData uri="http://schemas.openxmlformats.org/drawingml/2006/table">
            <a:tbl>
              <a:tblPr firstRow="1" bandRow="1">
                <a:tableStyleId>{5C22544A-7EE6-4342-B048-85BDC9FD1C3A}</a:tableStyleId>
              </a:tblPr>
              <a:tblGrid>
                <a:gridCol w="451814">
                  <a:extLst>
                    <a:ext uri="{9D8B030D-6E8A-4147-A177-3AD203B41FA5}">
                      <a16:colId xmlns:a16="http://schemas.microsoft.com/office/drawing/2014/main" val="2695560276"/>
                    </a:ext>
                  </a:extLst>
                </a:gridCol>
                <a:gridCol w="451814">
                  <a:extLst>
                    <a:ext uri="{9D8B030D-6E8A-4147-A177-3AD203B41FA5}">
                      <a16:colId xmlns:a16="http://schemas.microsoft.com/office/drawing/2014/main" val="1766856890"/>
                    </a:ext>
                  </a:extLst>
                </a:gridCol>
                <a:gridCol w="451814">
                  <a:extLst>
                    <a:ext uri="{9D8B030D-6E8A-4147-A177-3AD203B41FA5}">
                      <a16:colId xmlns:a16="http://schemas.microsoft.com/office/drawing/2014/main" val="1605692330"/>
                    </a:ext>
                  </a:extLst>
                </a:gridCol>
                <a:gridCol w="451814">
                  <a:extLst>
                    <a:ext uri="{9D8B030D-6E8A-4147-A177-3AD203B41FA5}">
                      <a16:colId xmlns:a16="http://schemas.microsoft.com/office/drawing/2014/main" val="319969698"/>
                    </a:ext>
                  </a:extLst>
                </a:gridCol>
                <a:gridCol w="451814">
                  <a:extLst>
                    <a:ext uri="{9D8B030D-6E8A-4147-A177-3AD203B41FA5}">
                      <a16:colId xmlns:a16="http://schemas.microsoft.com/office/drawing/2014/main" val="1647232456"/>
                    </a:ext>
                  </a:extLst>
                </a:gridCol>
              </a:tblGrid>
              <a:tr h="443590">
                <a:tc>
                  <a:txBody>
                    <a:bodyPr/>
                    <a:lstStyle/>
                    <a:p>
                      <a:pPr algn="ctr"/>
                      <a:endParaRPr lang="en-CA" dirty="0">
                        <a:solidFill>
                          <a:srgbClr val="FF0000"/>
                        </a:solidFill>
                      </a:endParaRPr>
                    </a:p>
                  </a:txBody>
                  <a:tcPr>
                    <a:solidFill>
                      <a:srgbClr val="00FFFF"/>
                    </a:solidFill>
                  </a:tcPr>
                </a:tc>
                <a:tc>
                  <a:txBody>
                    <a:bodyPr/>
                    <a:lstStyle/>
                    <a:p>
                      <a:pPr algn="ctr"/>
                      <a:endParaRPr lang="en-CA" dirty="0">
                        <a:solidFill>
                          <a:srgbClr val="FF0000"/>
                        </a:solidFill>
                      </a:endParaRPr>
                    </a:p>
                  </a:txBody>
                  <a:tcPr>
                    <a:solidFill>
                      <a:srgbClr val="00FFFF"/>
                    </a:solidFill>
                  </a:tcPr>
                </a:tc>
                <a:tc>
                  <a:txBody>
                    <a:bodyPr/>
                    <a:lstStyle/>
                    <a:p>
                      <a:pPr algn="ctr"/>
                      <a:endParaRPr lang="en-CA" dirty="0"/>
                    </a:p>
                  </a:txBody>
                  <a:tcPr>
                    <a:solidFill>
                      <a:srgbClr val="00FFFF"/>
                    </a:solidFill>
                  </a:tcPr>
                </a:tc>
                <a:tc>
                  <a:txBody>
                    <a:bodyPr/>
                    <a:lstStyle/>
                    <a:p>
                      <a:pPr algn="ctr"/>
                      <a:endParaRPr lang="en-CA" dirty="0"/>
                    </a:p>
                  </a:txBody>
                  <a:tcPr>
                    <a:solidFill>
                      <a:srgbClr val="00FFFF"/>
                    </a:solidFill>
                  </a:tcPr>
                </a:tc>
                <a:tc>
                  <a:txBody>
                    <a:bodyPr/>
                    <a:lstStyle/>
                    <a:p>
                      <a:pPr algn="ctr"/>
                      <a:endParaRPr lang="en-CA" dirty="0"/>
                    </a:p>
                  </a:txBody>
                  <a:tcPr>
                    <a:solidFill>
                      <a:srgbClr val="00FFFF"/>
                    </a:solidFill>
                  </a:tcPr>
                </a:tc>
                <a:extLst>
                  <a:ext uri="{0D108BD9-81ED-4DB2-BD59-A6C34878D82A}">
                    <a16:rowId xmlns:a16="http://schemas.microsoft.com/office/drawing/2014/main" val="1729501840"/>
                  </a:ext>
                </a:extLst>
              </a:tr>
              <a:tr h="443590">
                <a:tc>
                  <a:txBody>
                    <a:bodyPr/>
                    <a:lstStyle/>
                    <a:p>
                      <a:pPr algn="ctr"/>
                      <a:endParaRPr lang="en-CA" dirty="0">
                        <a:solidFill>
                          <a:srgbClr val="FF0000"/>
                        </a:solidFill>
                      </a:endParaRPr>
                    </a:p>
                  </a:txBody>
                  <a:tcPr>
                    <a:solidFill>
                      <a:srgbClr val="00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olidFill>
                            <a:srgbClr val="FF0000"/>
                          </a:solidFill>
                        </a:rPr>
                        <a:t>T</a:t>
                      </a:r>
                    </a:p>
                  </a:txBody>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1121095492"/>
                  </a:ext>
                </a:extLst>
              </a:tr>
              <a:tr h="443590">
                <a:tc>
                  <a:txBody>
                    <a:bodyPr/>
                    <a:lstStyle/>
                    <a:p>
                      <a:pPr algn="ctr"/>
                      <a:endParaRPr lang="en-CA" dirty="0">
                        <a:solidFill>
                          <a:srgbClr val="FF0000"/>
                        </a:solidFill>
                      </a:endParaRPr>
                    </a:p>
                  </a:txBody>
                  <a:tcPr>
                    <a:solidFill>
                      <a:srgbClr val="00FFFF"/>
                    </a:solidFill>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algn="ctr"/>
                      <a:endParaRPr lang="en-CA" dirty="0"/>
                    </a:p>
                  </a:txBody>
                  <a:tcPr/>
                </a:tc>
                <a:extLst>
                  <a:ext uri="{0D108BD9-81ED-4DB2-BD59-A6C34878D82A}">
                    <a16:rowId xmlns:a16="http://schemas.microsoft.com/office/drawing/2014/main" val="1550634197"/>
                  </a:ext>
                </a:extLst>
              </a:tr>
              <a:tr h="443590">
                <a:tc>
                  <a:txBody>
                    <a:bodyPr/>
                    <a:lstStyle/>
                    <a:p>
                      <a:pPr algn="ctr"/>
                      <a:endParaRPr lang="en-CA" dirty="0">
                        <a:solidFill>
                          <a:srgbClr val="FF0000"/>
                        </a:solidFill>
                      </a:endParaRPr>
                    </a:p>
                  </a:txBody>
                  <a:tcPr>
                    <a:solidFill>
                      <a:srgbClr val="00FFFF"/>
                    </a:solidFill>
                  </a:tcPr>
                </a:tc>
                <a:tc>
                  <a:txBody>
                    <a:bodyPr/>
                    <a:lstStyle/>
                    <a:p>
                      <a:pPr algn="ctr"/>
                      <a:endParaRPr lang="en-CA" dirty="0">
                        <a:solidFill>
                          <a:srgbClr val="FF0000"/>
                        </a:solidFill>
                      </a:endParaRPr>
                    </a:p>
                  </a:txBody>
                  <a:tcPr/>
                </a:tc>
                <a:tc>
                  <a:txBody>
                    <a:bodyPr/>
                    <a:lstStyle/>
                    <a:p>
                      <a:pPr algn="ctr"/>
                      <a:endParaRPr lang="en-CA" dirty="0"/>
                    </a:p>
                  </a:txBody>
                  <a:tcPr/>
                </a:tc>
                <a:tc>
                  <a:txBody>
                    <a:bodyPr/>
                    <a:lstStyle/>
                    <a:p>
                      <a:pPr algn="ct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olidFill>
                            <a:srgbClr val="FF0000"/>
                          </a:solidFill>
                        </a:rPr>
                        <a:t>T</a:t>
                      </a:r>
                    </a:p>
                  </a:txBody>
                  <a:tcPr/>
                </a:tc>
                <a:extLst>
                  <a:ext uri="{0D108BD9-81ED-4DB2-BD59-A6C34878D82A}">
                    <a16:rowId xmlns:a16="http://schemas.microsoft.com/office/drawing/2014/main" val="765349429"/>
                  </a:ext>
                </a:extLst>
              </a:tr>
              <a:tr h="443590">
                <a:tc>
                  <a:txBody>
                    <a:bodyPr/>
                    <a:lstStyle/>
                    <a:p>
                      <a:pPr algn="ctr"/>
                      <a:endParaRPr lang="en-CA" dirty="0"/>
                    </a:p>
                  </a:txBody>
                  <a:tcPr>
                    <a:solidFill>
                      <a:srgbClr val="00FFFF"/>
                    </a:solidFill>
                  </a:tcPr>
                </a:tc>
                <a:tc>
                  <a:txBody>
                    <a:bodyPr/>
                    <a:lstStyle/>
                    <a:p>
                      <a:pPr algn="ctr"/>
                      <a:endParaRPr lang="en-CA"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olidFill>
                            <a:srgbClr val="FF0000"/>
                          </a:solidFill>
                        </a:rPr>
                        <a:t>T</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dirty="0">
                        <a:solidFill>
                          <a:srgbClr val="FF0000"/>
                        </a:solidFill>
                      </a:endParaRPr>
                    </a:p>
                  </a:txBody>
                  <a:tcPr/>
                </a:tc>
                <a:extLst>
                  <a:ext uri="{0D108BD9-81ED-4DB2-BD59-A6C34878D82A}">
                    <a16:rowId xmlns:a16="http://schemas.microsoft.com/office/drawing/2014/main" val="590430140"/>
                  </a:ext>
                </a:extLst>
              </a:tr>
            </a:tbl>
          </a:graphicData>
        </a:graphic>
      </p:graphicFrame>
      <p:grpSp>
        <p:nvGrpSpPr>
          <p:cNvPr id="76" name="Group 75"/>
          <p:cNvGrpSpPr/>
          <p:nvPr/>
        </p:nvGrpSpPr>
        <p:grpSpPr>
          <a:xfrm>
            <a:off x="5018692" y="4449063"/>
            <a:ext cx="2258946" cy="2245109"/>
            <a:chOff x="6708218" y="879093"/>
            <a:chExt cx="2258946" cy="2245109"/>
          </a:xfrm>
        </p:grpSpPr>
        <p:pic>
          <p:nvPicPr>
            <p:cNvPr id="77" name="Picture 76"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71068" y="904875"/>
              <a:ext cx="396096" cy="478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 name="Picture 77"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57080" y="957857"/>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45"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60520" y="879093"/>
              <a:ext cx="262327" cy="426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0" name="Group 46"/>
            <p:cNvGrpSpPr>
              <a:grpSpLocks/>
            </p:cNvGrpSpPr>
            <p:nvPr/>
          </p:nvGrpSpPr>
          <p:grpSpPr bwMode="auto">
            <a:xfrm>
              <a:off x="6708218" y="1385936"/>
              <a:ext cx="415206" cy="1738266"/>
              <a:chOff x="3330" y="1728"/>
              <a:chExt cx="478" cy="1920"/>
            </a:xfrm>
          </p:grpSpPr>
          <p:pic>
            <p:nvPicPr>
              <p:cNvPr id="82" name="Picture 47"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48"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49"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0"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1" name="Picture 8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65417" y="909873"/>
              <a:ext cx="277962" cy="434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pSp>
        <p:nvGrpSpPr>
          <p:cNvPr id="86" name="Group 85"/>
          <p:cNvGrpSpPr/>
          <p:nvPr/>
        </p:nvGrpSpPr>
        <p:grpSpPr>
          <a:xfrm>
            <a:off x="4648200" y="3962400"/>
            <a:ext cx="1968074" cy="2050435"/>
            <a:chOff x="6337726" y="392430"/>
            <a:chExt cx="1968074" cy="2050435"/>
          </a:xfrm>
        </p:grpSpPr>
        <p:sp>
          <p:nvSpPr>
            <p:cNvPr id="87" name="Rectangle 86"/>
            <p:cNvSpPr/>
            <p:nvPr/>
          </p:nvSpPr>
          <p:spPr>
            <a:xfrm>
              <a:off x="7890302" y="392430"/>
              <a:ext cx="415498" cy="461665"/>
            </a:xfrm>
            <a:prstGeom prst="rect">
              <a:avLst/>
            </a:prstGeom>
          </p:spPr>
          <p:txBody>
            <a:bodyPr wrap="none">
              <a:spAutoFit/>
            </a:bodyPr>
            <a:lstStyle/>
            <a:p>
              <a:r>
                <a:rPr lang="en-US" altLang="en-US" sz="2400" dirty="0"/>
                <a:t> </a:t>
              </a:r>
              <a:r>
                <a:rPr lang="en-CA" altLang="en-US" sz="2400" dirty="0"/>
                <a:t>g</a:t>
              </a:r>
              <a:endParaRPr lang="en-CA" sz="2400" dirty="0"/>
            </a:p>
          </p:txBody>
        </p:sp>
        <p:sp>
          <p:nvSpPr>
            <p:cNvPr id="88" name="Rectangle 87"/>
            <p:cNvSpPr/>
            <p:nvPr/>
          </p:nvSpPr>
          <p:spPr>
            <a:xfrm>
              <a:off x="6337726" y="1981200"/>
              <a:ext cx="415499" cy="461665"/>
            </a:xfrm>
            <a:prstGeom prst="rect">
              <a:avLst/>
            </a:prstGeom>
          </p:spPr>
          <p:txBody>
            <a:bodyPr wrap="none">
              <a:spAutoFit/>
            </a:bodyPr>
            <a:lstStyle/>
            <a:p>
              <a:r>
                <a:rPr lang="en-US" altLang="en-US" sz="2400" dirty="0"/>
                <a:t> </a:t>
              </a:r>
              <a:r>
                <a:rPr lang="en-CA" altLang="en-US" sz="2400" dirty="0"/>
                <a:t>b</a:t>
              </a:r>
              <a:endParaRPr lang="en-CA" sz="2400" dirty="0"/>
            </a:p>
          </p:txBody>
        </p:sp>
      </p:grpSp>
      <p:grpSp>
        <p:nvGrpSpPr>
          <p:cNvPr id="44" name="Group 43"/>
          <p:cNvGrpSpPr/>
          <p:nvPr/>
        </p:nvGrpSpPr>
        <p:grpSpPr>
          <a:xfrm>
            <a:off x="838200" y="457200"/>
            <a:ext cx="3079587" cy="3357758"/>
            <a:chOff x="44613" y="909442"/>
            <a:chExt cx="3079587" cy="3357758"/>
          </a:xfrm>
        </p:grpSpPr>
        <p:grpSp>
          <p:nvGrpSpPr>
            <p:cNvPr id="45" name="Group 44"/>
            <p:cNvGrpSpPr/>
            <p:nvPr/>
          </p:nvGrpSpPr>
          <p:grpSpPr>
            <a:xfrm>
              <a:off x="461441" y="909442"/>
              <a:ext cx="2249828" cy="1726433"/>
              <a:chOff x="461441" y="891904"/>
              <a:chExt cx="2249828" cy="1726433"/>
            </a:xfrm>
          </p:grpSpPr>
          <p:cxnSp>
            <p:nvCxnSpPr>
              <p:cNvPr id="155" name="Straight Connector 154"/>
              <p:cNvCxnSpPr/>
              <p:nvPr/>
            </p:nvCxnSpPr>
            <p:spPr bwMode="auto">
              <a:xfrm flipH="1">
                <a:off x="1540033" y="2053151"/>
                <a:ext cx="0" cy="565186"/>
              </a:xfrm>
              <a:prstGeom prst="line">
                <a:avLst/>
              </a:prstGeom>
              <a:noFill/>
              <a:ln w="12700" cap="flat" cmpd="sng" algn="ctr">
                <a:solidFill>
                  <a:schemeClr val="tx1"/>
                </a:solidFill>
                <a:prstDash val="solid"/>
                <a:round/>
                <a:headEnd type="none" w="med" len="med"/>
                <a:tailEnd type="none" w="med" len="med"/>
              </a:ln>
              <a:effectLst/>
            </p:spPr>
          </p:cxnSp>
          <p:cxnSp>
            <p:nvCxnSpPr>
              <p:cNvPr id="156" name="Straight Connector 155"/>
              <p:cNvCxnSpPr>
                <a:stCxn id="53" idx="4"/>
              </p:cNvCxnSpPr>
              <p:nvPr/>
            </p:nvCxnSpPr>
            <p:spPr bwMode="auto">
              <a:xfrm flipH="1">
                <a:off x="1024820" y="2053151"/>
                <a:ext cx="521388" cy="565186"/>
              </a:xfrm>
              <a:prstGeom prst="line">
                <a:avLst/>
              </a:prstGeom>
              <a:noFill/>
              <a:ln w="12700" cap="flat" cmpd="sng" algn="ctr">
                <a:solidFill>
                  <a:schemeClr val="tx1"/>
                </a:solidFill>
                <a:prstDash val="solid"/>
                <a:round/>
                <a:headEnd type="none" w="med" len="med"/>
                <a:tailEnd type="none" w="med" len="med"/>
              </a:ln>
              <a:effectLst/>
            </p:spPr>
          </p:cxnSp>
          <p:cxnSp>
            <p:nvCxnSpPr>
              <p:cNvPr id="157" name="Straight Connector 156"/>
              <p:cNvCxnSpPr>
                <a:stCxn id="53" idx="4"/>
              </p:cNvCxnSpPr>
              <p:nvPr/>
            </p:nvCxnSpPr>
            <p:spPr bwMode="auto">
              <a:xfrm>
                <a:off x="1546208" y="2053151"/>
                <a:ext cx="602915" cy="565186"/>
              </a:xfrm>
              <a:prstGeom prst="line">
                <a:avLst/>
              </a:prstGeom>
              <a:noFill/>
              <a:ln w="12700" cap="flat" cmpd="sng" algn="ctr">
                <a:solidFill>
                  <a:schemeClr val="tx1"/>
                </a:solidFill>
                <a:prstDash val="solid"/>
                <a:round/>
                <a:headEnd type="none" w="med" len="med"/>
                <a:tailEnd type="none" w="med" len="med"/>
              </a:ln>
              <a:effectLst/>
            </p:spPr>
          </p:cxnSp>
          <p:cxnSp>
            <p:nvCxnSpPr>
              <p:cNvPr id="158" name="Straight Connector 157"/>
              <p:cNvCxnSpPr>
                <a:stCxn id="53" idx="4"/>
              </p:cNvCxnSpPr>
              <p:nvPr/>
            </p:nvCxnSpPr>
            <p:spPr bwMode="auto">
              <a:xfrm flipH="1">
                <a:off x="461441" y="2053151"/>
                <a:ext cx="1084767" cy="565186"/>
              </a:xfrm>
              <a:prstGeom prst="line">
                <a:avLst/>
              </a:prstGeom>
              <a:noFill/>
              <a:ln w="12700" cap="flat" cmpd="sng" algn="ctr">
                <a:solidFill>
                  <a:schemeClr val="tx1"/>
                </a:solidFill>
                <a:prstDash val="solid"/>
                <a:round/>
                <a:headEnd type="none" w="med" len="med"/>
                <a:tailEnd type="none" w="med" len="med"/>
              </a:ln>
              <a:effectLst/>
            </p:spPr>
          </p:cxnSp>
          <p:cxnSp>
            <p:nvCxnSpPr>
              <p:cNvPr id="159" name="Straight Connector 158"/>
              <p:cNvCxnSpPr>
                <a:stCxn id="53" idx="4"/>
              </p:cNvCxnSpPr>
              <p:nvPr/>
            </p:nvCxnSpPr>
            <p:spPr bwMode="auto">
              <a:xfrm>
                <a:off x="1546208" y="2053151"/>
                <a:ext cx="1165061" cy="565186"/>
              </a:xfrm>
              <a:prstGeom prst="line">
                <a:avLst/>
              </a:prstGeom>
              <a:noFill/>
              <a:ln w="12700" cap="flat" cmpd="sng" algn="ctr">
                <a:solidFill>
                  <a:schemeClr val="tx1"/>
                </a:solidFill>
                <a:prstDash val="solid"/>
                <a:round/>
                <a:headEnd type="none" w="med" len="med"/>
                <a:tailEnd type="none" w="med" len="med"/>
              </a:ln>
              <a:effectLst/>
            </p:spPr>
          </p:cxnSp>
          <p:sp>
            <p:nvSpPr>
              <p:cNvPr id="160" name="Text Box 77"/>
              <p:cNvSpPr txBox="1">
                <a:spLocks noChangeArrowheads="1"/>
              </p:cNvSpPr>
              <p:nvPr/>
            </p:nvSpPr>
            <p:spPr bwMode="auto">
              <a:xfrm>
                <a:off x="842918" y="1981200"/>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sp>
            <p:nvSpPr>
              <p:cNvPr id="161" name="Arc 160"/>
              <p:cNvSpPr/>
              <p:nvPr/>
            </p:nvSpPr>
            <p:spPr bwMode="auto">
              <a:xfrm rot="8011086">
                <a:off x="814936" y="912904"/>
                <a:ext cx="1434539" cy="1392540"/>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46" name="Group 45"/>
            <p:cNvGrpSpPr/>
            <p:nvPr/>
          </p:nvGrpSpPr>
          <p:grpSpPr>
            <a:xfrm>
              <a:off x="44613" y="1693938"/>
              <a:ext cx="3079587" cy="2573262"/>
              <a:chOff x="33037" y="1693938"/>
              <a:chExt cx="3079587" cy="2573262"/>
            </a:xfrm>
          </p:grpSpPr>
          <p:grpSp>
            <p:nvGrpSpPr>
              <p:cNvPr id="47" name="Group 46"/>
              <p:cNvGrpSpPr/>
              <p:nvPr/>
            </p:nvGrpSpPr>
            <p:grpSpPr>
              <a:xfrm>
                <a:off x="33037" y="2608338"/>
                <a:ext cx="652763" cy="816972"/>
                <a:chOff x="-24832" y="3028588"/>
                <a:chExt cx="652763" cy="816972"/>
              </a:xfrm>
            </p:grpSpPr>
            <p:sp>
              <p:nvSpPr>
                <p:cNvPr id="146" name="Text Box 77"/>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47" name="Straight Connector 146"/>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48" name="Oval 147"/>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49" name="Straight Connector 148"/>
                <p:cNvCxnSpPr>
                  <a:stCxn id="148" idx="4"/>
                </p:cNvCxnSpPr>
                <p:nvPr/>
              </p:nvCxnSpPr>
              <p:spPr bwMode="auto">
                <a:xfrm flipH="1">
                  <a:off x="255398" y="3404732"/>
                  <a:ext cx="95015" cy="393718"/>
                </a:xfrm>
                <a:prstGeom prst="line">
                  <a:avLst/>
                </a:prstGeom>
                <a:noFill/>
                <a:ln w="12700" cap="flat" cmpd="sng" algn="ctr">
                  <a:solidFill>
                    <a:schemeClr val="tx1"/>
                  </a:solidFill>
                  <a:prstDash val="solid"/>
                  <a:round/>
                  <a:headEnd type="none" w="med" len="med"/>
                  <a:tailEnd type="none" w="med" len="med"/>
                </a:ln>
                <a:effectLst/>
              </p:spPr>
            </p:cxnSp>
            <p:cxnSp>
              <p:nvCxnSpPr>
                <p:cNvPr id="150" name="Straight Connector 149"/>
                <p:cNvCxnSpPr>
                  <a:stCxn id="148"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51" name="Straight Connector 150"/>
                <p:cNvCxnSpPr>
                  <a:stCxn id="148"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52" name="Straight Connector 151"/>
                <p:cNvCxnSpPr>
                  <a:stCxn id="148"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53" name="Arc 152"/>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54"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grpSp>
            <p:nvGrpSpPr>
              <p:cNvPr id="48" name="Group 47"/>
              <p:cNvGrpSpPr/>
              <p:nvPr/>
            </p:nvGrpSpPr>
            <p:grpSpPr>
              <a:xfrm>
                <a:off x="609982" y="2608338"/>
                <a:ext cx="652763" cy="816972"/>
                <a:chOff x="-24832" y="3028588"/>
                <a:chExt cx="652763" cy="816972"/>
              </a:xfrm>
            </p:grpSpPr>
            <p:sp>
              <p:nvSpPr>
                <p:cNvPr id="137" name="Text Box 77"/>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38" name="Straight Connector 137"/>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39" name="Oval 138"/>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40" name="Straight Connector 139"/>
                <p:cNvCxnSpPr>
                  <a:stCxn id="139"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41" name="Straight Connector 140"/>
                <p:cNvCxnSpPr>
                  <a:stCxn id="139"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42" name="Straight Connector 141"/>
                <p:cNvCxnSpPr>
                  <a:stCxn id="139"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43" name="Straight Connector 142"/>
                <p:cNvCxnSpPr>
                  <a:stCxn id="139"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44" name="Arc 143"/>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45"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grpSp>
            <p:nvGrpSpPr>
              <p:cNvPr id="49" name="Group 48"/>
              <p:cNvGrpSpPr/>
              <p:nvPr/>
            </p:nvGrpSpPr>
            <p:grpSpPr>
              <a:xfrm>
                <a:off x="1186927" y="2608338"/>
                <a:ext cx="652763" cy="816972"/>
                <a:chOff x="-24832" y="3028588"/>
                <a:chExt cx="652763" cy="816972"/>
              </a:xfrm>
            </p:grpSpPr>
            <p:sp>
              <p:nvSpPr>
                <p:cNvPr id="125" name="Text Box 77"/>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26" name="Straight Connector 125"/>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27" name="Oval 126"/>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28" name="Straight Connector 127"/>
                <p:cNvCxnSpPr>
                  <a:stCxn id="127"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31" name="Straight Connector 130"/>
                <p:cNvCxnSpPr>
                  <a:stCxn id="127"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32" name="Straight Connector 131"/>
                <p:cNvCxnSpPr>
                  <a:stCxn id="127"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33" name="Straight Connector 132"/>
                <p:cNvCxnSpPr>
                  <a:stCxn id="127"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34" name="Arc 133"/>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35"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grpSp>
            <p:nvGrpSpPr>
              <p:cNvPr id="50" name="Group 49"/>
              <p:cNvGrpSpPr/>
              <p:nvPr/>
            </p:nvGrpSpPr>
            <p:grpSpPr>
              <a:xfrm>
                <a:off x="1763872" y="2608338"/>
                <a:ext cx="652763" cy="816972"/>
                <a:chOff x="-24832" y="3028588"/>
                <a:chExt cx="652763" cy="816972"/>
              </a:xfrm>
            </p:grpSpPr>
            <p:sp>
              <p:nvSpPr>
                <p:cNvPr id="116" name="Text Box 77"/>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17" name="Straight Connector 116"/>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18" name="Oval 117"/>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19" name="Straight Connector 118"/>
                <p:cNvCxnSpPr>
                  <a:stCxn id="118"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20" name="Straight Connector 119"/>
                <p:cNvCxnSpPr>
                  <a:stCxn id="118"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21" name="Straight Connector 120"/>
                <p:cNvCxnSpPr>
                  <a:stCxn id="118"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22" name="Straight Connector 121"/>
                <p:cNvCxnSpPr>
                  <a:stCxn id="118"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23" name="Arc 122"/>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4"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grpSp>
            <p:nvGrpSpPr>
              <p:cNvPr id="51" name="Group 50"/>
              <p:cNvGrpSpPr/>
              <p:nvPr/>
            </p:nvGrpSpPr>
            <p:grpSpPr>
              <a:xfrm>
                <a:off x="2340817" y="2608338"/>
                <a:ext cx="652763" cy="816972"/>
                <a:chOff x="-24832" y="3028588"/>
                <a:chExt cx="652763" cy="816972"/>
              </a:xfrm>
            </p:grpSpPr>
            <p:sp>
              <p:nvSpPr>
                <p:cNvPr id="107" name="Text Box 77"/>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08" name="Straight Connector 107"/>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09" name="Oval 108"/>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10" name="Straight Connector 109"/>
                <p:cNvCxnSpPr>
                  <a:stCxn id="109"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11" name="Straight Connector 110"/>
                <p:cNvCxnSpPr>
                  <a:stCxn id="109"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12" name="Straight Connector 111"/>
                <p:cNvCxnSpPr>
                  <a:stCxn id="109"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13" name="Straight Connector 112"/>
                <p:cNvCxnSpPr>
                  <a:stCxn id="109"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14" name="Arc 113"/>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sp>
            <p:nvSpPr>
              <p:cNvPr id="52" name="Text Box 77"/>
              <p:cNvSpPr txBox="1">
                <a:spLocks noChangeArrowheads="1"/>
              </p:cNvSpPr>
              <p:nvPr/>
            </p:nvSpPr>
            <p:spPr bwMode="auto">
              <a:xfrm>
                <a:off x="1339451" y="169393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sp>
            <p:nvSpPr>
              <p:cNvPr id="53" name="Oval 52"/>
              <p:cNvSpPr/>
              <p:nvPr/>
            </p:nvSpPr>
            <p:spPr bwMode="auto">
              <a:xfrm>
                <a:off x="1307267" y="172771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sp>
            <p:nvSpPr>
              <p:cNvPr id="54" name="Text Box 74"/>
              <p:cNvSpPr txBox="1">
                <a:spLocks noChangeArrowheads="1"/>
              </p:cNvSpPr>
              <p:nvPr/>
            </p:nvSpPr>
            <p:spPr bwMode="auto">
              <a:xfrm rot="5400000">
                <a:off x="-2134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5" name="Text Box 74"/>
              <p:cNvSpPr txBox="1">
                <a:spLocks noChangeArrowheads="1"/>
              </p:cNvSpPr>
              <p:nvPr/>
            </p:nvSpPr>
            <p:spPr bwMode="auto">
              <a:xfrm rot="5400000">
                <a:off x="-934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6" name="Text Box 74"/>
              <p:cNvSpPr txBox="1">
                <a:spLocks noChangeArrowheads="1"/>
              </p:cNvSpPr>
              <p:nvPr/>
            </p:nvSpPr>
            <p:spPr bwMode="auto">
              <a:xfrm rot="5400000">
                <a:off x="264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7" name="Text Box 74"/>
              <p:cNvSpPr txBox="1">
                <a:spLocks noChangeArrowheads="1"/>
              </p:cNvSpPr>
              <p:nvPr/>
            </p:nvSpPr>
            <p:spPr bwMode="auto">
              <a:xfrm rot="5400000">
                <a:off x="1464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8" name="Text Box 74"/>
              <p:cNvSpPr txBox="1">
                <a:spLocks noChangeArrowheads="1"/>
              </p:cNvSpPr>
              <p:nvPr/>
            </p:nvSpPr>
            <p:spPr bwMode="auto">
              <a:xfrm rot="5400000">
                <a:off x="2664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9" name="Text Box 74"/>
              <p:cNvSpPr txBox="1">
                <a:spLocks noChangeArrowheads="1"/>
              </p:cNvSpPr>
              <p:nvPr/>
            </p:nvSpPr>
            <p:spPr bwMode="auto">
              <a:xfrm rot="5400000">
                <a:off x="3864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60" name="Text Box 74"/>
              <p:cNvSpPr txBox="1">
                <a:spLocks noChangeArrowheads="1"/>
              </p:cNvSpPr>
              <p:nvPr/>
            </p:nvSpPr>
            <p:spPr bwMode="auto">
              <a:xfrm rot="5400000">
                <a:off x="5063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89" name="Text Box 74"/>
              <p:cNvSpPr txBox="1">
                <a:spLocks noChangeArrowheads="1"/>
              </p:cNvSpPr>
              <p:nvPr/>
            </p:nvSpPr>
            <p:spPr bwMode="auto">
              <a:xfrm rot="5400000">
                <a:off x="6263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91" name="Text Box 74"/>
              <p:cNvSpPr txBox="1">
                <a:spLocks noChangeArrowheads="1"/>
              </p:cNvSpPr>
              <p:nvPr/>
            </p:nvSpPr>
            <p:spPr bwMode="auto">
              <a:xfrm rot="5400000">
                <a:off x="7463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92" name="Text Box 74"/>
              <p:cNvSpPr txBox="1">
                <a:spLocks noChangeArrowheads="1"/>
              </p:cNvSpPr>
              <p:nvPr/>
            </p:nvSpPr>
            <p:spPr bwMode="auto">
              <a:xfrm rot="5400000">
                <a:off x="8663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93" name="Text Box 74"/>
              <p:cNvSpPr txBox="1">
                <a:spLocks noChangeArrowheads="1"/>
              </p:cNvSpPr>
              <p:nvPr/>
            </p:nvSpPr>
            <p:spPr bwMode="auto">
              <a:xfrm rot="5400000">
                <a:off x="9862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94" name="Text Box 74"/>
              <p:cNvSpPr txBox="1">
                <a:spLocks noChangeArrowheads="1"/>
              </p:cNvSpPr>
              <p:nvPr/>
            </p:nvSpPr>
            <p:spPr bwMode="auto">
              <a:xfrm rot="5400000">
                <a:off x="11062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95" name="Text Box 74"/>
              <p:cNvSpPr txBox="1">
                <a:spLocks noChangeArrowheads="1"/>
              </p:cNvSpPr>
              <p:nvPr/>
            </p:nvSpPr>
            <p:spPr bwMode="auto">
              <a:xfrm rot="5400000">
                <a:off x="12262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96" name="Text Box 74"/>
              <p:cNvSpPr txBox="1">
                <a:spLocks noChangeArrowheads="1"/>
              </p:cNvSpPr>
              <p:nvPr/>
            </p:nvSpPr>
            <p:spPr bwMode="auto">
              <a:xfrm rot="5400000">
                <a:off x="13462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97" name="Text Box 74"/>
              <p:cNvSpPr txBox="1">
                <a:spLocks noChangeArrowheads="1"/>
              </p:cNvSpPr>
              <p:nvPr/>
            </p:nvSpPr>
            <p:spPr bwMode="auto">
              <a:xfrm rot="5400000">
                <a:off x="14661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98" name="Text Box 74"/>
              <p:cNvSpPr txBox="1">
                <a:spLocks noChangeArrowheads="1"/>
              </p:cNvSpPr>
              <p:nvPr/>
            </p:nvSpPr>
            <p:spPr bwMode="auto">
              <a:xfrm rot="5400000">
                <a:off x="15861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99" name="Text Box 74"/>
              <p:cNvSpPr txBox="1">
                <a:spLocks noChangeArrowheads="1"/>
              </p:cNvSpPr>
              <p:nvPr/>
            </p:nvSpPr>
            <p:spPr bwMode="auto">
              <a:xfrm rot="5400000">
                <a:off x="17061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00" name="Text Box 74"/>
              <p:cNvSpPr txBox="1">
                <a:spLocks noChangeArrowheads="1"/>
              </p:cNvSpPr>
              <p:nvPr/>
            </p:nvSpPr>
            <p:spPr bwMode="auto">
              <a:xfrm rot="5400000">
                <a:off x="18261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01" name="Text Box 74"/>
              <p:cNvSpPr txBox="1">
                <a:spLocks noChangeArrowheads="1"/>
              </p:cNvSpPr>
              <p:nvPr/>
            </p:nvSpPr>
            <p:spPr bwMode="auto">
              <a:xfrm rot="5400000">
                <a:off x="19460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02" name="Text Box 74"/>
              <p:cNvSpPr txBox="1">
                <a:spLocks noChangeArrowheads="1"/>
              </p:cNvSpPr>
              <p:nvPr/>
            </p:nvSpPr>
            <p:spPr bwMode="auto">
              <a:xfrm rot="5400000">
                <a:off x="20660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03" name="Text Box 74"/>
              <p:cNvSpPr txBox="1">
                <a:spLocks noChangeArrowheads="1"/>
              </p:cNvSpPr>
              <p:nvPr/>
            </p:nvSpPr>
            <p:spPr bwMode="auto">
              <a:xfrm rot="5400000">
                <a:off x="21860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04" name="Text Box 74"/>
              <p:cNvSpPr txBox="1">
                <a:spLocks noChangeArrowheads="1"/>
              </p:cNvSpPr>
              <p:nvPr/>
            </p:nvSpPr>
            <p:spPr bwMode="auto">
              <a:xfrm rot="5400000">
                <a:off x="23060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05" name="Text Box 74"/>
              <p:cNvSpPr txBox="1">
                <a:spLocks noChangeArrowheads="1"/>
              </p:cNvSpPr>
              <p:nvPr/>
            </p:nvSpPr>
            <p:spPr bwMode="auto">
              <a:xfrm rot="5400000">
                <a:off x="24259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06" name="Text Box 74"/>
              <p:cNvSpPr txBox="1">
                <a:spLocks noChangeArrowheads="1"/>
              </p:cNvSpPr>
              <p:nvPr/>
            </p:nvSpPr>
            <p:spPr bwMode="auto">
              <a:xfrm rot="5400000">
                <a:off x="25459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grpSp>
      </p:grpSp>
      <p:grpSp>
        <p:nvGrpSpPr>
          <p:cNvPr id="162" name="Group 161"/>
          <p:cNvGrpSpPr/>
          <p:nvPr/>
        </p:nvGrpSpPr>
        <p:grpSpPr>
          <a:xfrm>
            <a:off x="4724400" y="462158"/>
            <a:ext cx="3733800" cy="3352800"/>
            <a:chOff x="2819400" y="914400"/>
            <a:chExt cx="3733800" cy="3352800"/>
          </a:xfrm>
        </p:grpSpPr>
        <p:grpSp>
          <p:nvGrpSpPr>
            <p:cNvPr id="163" name="Group 162"/>
            <p:cNvGrpSpPr/>
            <p:nvPr/>
          </p:nvGrpSpPr>
          <p:grpSpPr>
            <a:xfrm>
              <a:off x="2819400" y="914400"/>
              <a:ext cx="3605886" cy="2506296"/>
              <a:chOff x="2872674" y="914400"/>
              <a:chExt cx="3605886" cy="2506296"/>
            </a:xfrm>
          </p:grpSpPr>
          <p:sp>
            <p:nvSpPr>
              <p:cNvPr id="191" name="Line 23"/>
              <p:cNvSpPr>
                <a:spLocks noChangeShapeType="1"/>
              </p:cNvSpPr>
              <p:nvPr/>
            </p:nvSpPr>
            <p:spPr bwMode="auto">
              <a:xfrm>
                <a:off x="2872674" y="1255430"/>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grpSp>
            <p:nvGrpSpPr>
              <p:cNvPr id="192" name="Group 191"/>
              <p:cNvGrpSpPr/>
              <p:nvPr/>
            </p:nvGrpSpPr>
            <p:grpSpPr>
              <a:xfrm>
                <a:off x="3922372" y="914400"/>
                <a:ext cx="2249828" cy="1726433"/>
                <a:chOff x="449865" y="891904"/>
                <a:chExt cx="2249828" cy="1726433"/>
              </a:xfrm>
            </p:grpSpPr>
            <p:cxnSp>
              <p:nvCxnSpPr>
                <p:cNvPr id="246" name="Straight Connector 245"/>
                <p:cNvCxnSpPr/>
                <p:nvPr/>
              </p:nvCxnSpPr>
              <p:spPr bwMode="auto">
                <a:xfrm flipH="1">
                  <a:off x="1540033" y="2053151"/>
                  <a:ext cx="0" cy="565186"/>
                </a:xfrm>
                <a:prstGeom prst="line">
                  <a:avLst/>
                </a:prstGeom>
                <a:noFill/>
                <a:ln w="12700" cap="flat" cmpd="sng" algn="ctr">
                  <a:solidFill>
                    <a:schemeClr val="tx1"/>
                  </a:solidFill>
                  <a:prstDash val="solid"/>
                  <a:round/>
                  <a:headEnd type="none" w="med" len="med"/>
                  <a:tailEnd type="none" w="med" len="med"/>
                </a:ln>
                <a:effectLst/>
              </p:spPr>
            </p:cxnSp>
            <p:cxnSp>
              <p:nvCxnSpPr>
                <p:cNvPr id="247" name="Straight Connector 246"/>
                <p:cNvCxnSpPr/>
                <p:nvPr/>
              </p:nvCxnSpPr>
              <p:spPr bwMode="auto">
                <a:xfrm flipH="1">
                  <a:off x="1013244" y="2053151"/>
                  <a:ext cx="521388" cy="565186"/>
                </a:xfrm>
                <a:prstGeom prst="line">
                  <a:avLst/>
                </a:prstGeom>
                <a:noFill/>
                <a:ln w="12700" cap="flat" cmpd="sng" algn="ctr">
                  <a:solidFill>
                    <a:schemeClr val="tx1"/>
                  </a:solidFill>
                  <a:prstDash val="solid"/>
                  <a:round/>
                  <a:headEnd type="none" w="med" len="med"/>
                  <a:tailEnd type="none" w="med" len="med"/>
                </a:ln>
                <a:effectLst/>
              </p:spPr>
            </p:cxnSp>
            <p:cxnSp>
              <p:nvCxnSpPr>
                <p:cNvPr id="248" name="Straight Connector 247"/>
                <p:cNvCxnSpPr/>
                <p:nvPr/>
              </p:nvCxnSpPr>
              <p:spPr bwMode="auto">
                <a:xfrm>
                  <a:off x="1534632" y="2053151"/>
                  <a:ext cx="602915" cy="565186"/>
                </a:xfrm>
                <a:prstGeom prst="line">
                  <a:avLst/>
                </a:prstGeom>
                <a:noFill/>
                <a:ln w="12700" cap="flat" cmpd="sng" algn="ctr">
                  <a:solidFill>
                    <a:schemeClr val="tx1"/>
                  </a:solidFill>
                  <a:prstDash val="solid"/>
                  <a:round/>
                  <a:headEnd type="none" w="med" len="med"/>
                  <a:tailEnd type="none" w="med" len="med"/>
                </a:ln>
                <a:effectLst/>
              </p:spPr>
            </p:cxnSp>
            <p:cxnSp>
              <p:nvCxnSpPr>
                <p:cNvPr id="249" name="Straight Connector 248"/>
                <p:cNvCxnSpPr/>
                <p:nvPr/>
              </p:nvCxnSpPr>
              <p:spPr bwMode="auto">
                <a:xfrm flipH="1">
                  <a:off x="449865" y="2053151"/>
                  <a:ext cx="1084767" cy="565186"/>
                </a:xfrm>
                <a:prstGeom prst="line">
                  <a:avLst/>
                </a:prstGeom>
                <a:noFill/>
                <a:ln w="12700" cap="flat" cmpd="sng" algn="ctr">
                  <a:solidFill>
                    <a:schemeClr val="tx1"/>
                  </a:solidFill>
                  <a:prstDash val="solid"/>
                  <a:round/>
                  <a:headEnd type="none" w="med" len="med"/>
                  <a:tailEnd type="none" w="med" len="med"/>
                </a:ln>
                <a:effectLst/>
              </p:spPr>
            </p:cxnSp>
            <p:cxnSp>
              <p:nvCxnSpPr>
                <p:cNvPr id="250" name="Straight Connector 249"/>
                <p:cNvCxnSpPr/>
                <p:nvPr/>
              </p:nvCxnSpPr>
              <p:spPr bwMode="auto">
                <a:xfrm>
                  <a:off x="1534632" y="2053151"/>
                  <a:ext cx="1165061" cy="565186"/>
                </a:xfrm>
                <a:prstGeom prst="line">
                  <a:avLst/>
                </a:prstGeom>
                <a:noFill/>
                <a:ln w="12700" cap="flat" cmpd="sng" algn="ctr">
                  <a:solidFill>
                    <a:schemeClr val="tx1"/>
                  </a:solidFill>
                  <a:prstDash val="solid"/>
                  <a:round/>
                  <a:headEnd type="none" w="med" len="med"/>
                  <a:tailEnd type="none" w="med" len="med"/>
                </a:ln>
                <a:effectLst/>
              </p:spPr>
            </p:cxnSp>
            <p:sp>
              <p:nvSpPr>
                <p:cNvPr id="251" name="Text Box 77"/>
                <p:cNvSpPr txBox="1">
                  <a:spLocks noChangeArrowheads="1"/>
                </p:cNvSpPr>
                <p:nvPr/>
              </p:nvSpPr>
              <p:spPr bwMode="auto">
                <a:xfrm>
                  <a:off x="842917" y="1981200"/>
                  <a:ext cx="3000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b</a:t>
                  </a:r>
                  <a:endParaRPr lang="en-CA" altLang="en-US" sz="1800" i="0" dirty="0"/>
                </a:p>
              </p:txBody>
            </p:sp>
            <p:sp>
              <p:nvSpPr>
                <p:cNvPr id="252" name="Arc 251"/>
                <p:cNvSpPr/>
                <p:nvPr/>
              </p:nvSpPr>
              <p:spPr bwMode="auto">
                <a:xfrm rot="8011086">
                  <a:off x="814936" y="912904"/>
                  <a:ext cx="1434539" cy="1392540"/>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sp>
            <p:nvSpPr>
              <p:cNvPr id="193" name="Line 15"/>
              <p:cNvSpPr>
                <a:spLocks noChangeShapeType="1"/>
              </p:cNvSpPr>
              <p:nvPr/>
            </p:nvSpPr>
            <p:spPr bwMode="auto">
              <a:xfrm>
                <a:off x="3352800" y="1541538"/>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sz="2000" dirty="0"/>
              </a:p>
            </p:txBody>
          </p:sp>
          <p:grpSp>
            <p:nvGrpSpPr>
              <p:cNvPr id="194" name="Group 193"/>
              <p:cNvGrpSpPr/>
              <p:nvPr/>
            </p:nvGrpSpPr>
            <p:grpSpPr>
              <a:xfrm>
                <a:off x="3480367" y="2601576"/>
                <a:ext cx="634433" cy="816972"/>
                <a:chOff x="-24832" y="3028588"/>
                <a:chExt cx="634433" cy="816972"/>
              </a:xfrm>
            </p:grpSpPr>
            <p:sp>
              <p:nvSpPr>
                <p:cNvPr id="237" name="Text Box 77"/>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238" name="Straight Connector 237"/>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239" name="Oval 238"/>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240" name="Straight Connector 239"/>
                <p:cNvCxnSpPr>
                  <a:stCxn id="239"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241" name="Straight Connector 240"/>
                <p:cNvCxnSpPr>
                  <a:stCxn id="239"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242" name="Straight Connector 241"/>
                <p:cNvCxnSpPr>
                  <a:stCxn id="239"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243" name="Straight Connector 242"/>
                <p:cNvCxnSpPr>
                  <a:stCxn id="239"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244" name="Arc 243"/>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45"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grpSp>
            <p:nvGrpSpPr>
              <p:cNvPr id="195" name="Group 194"/>
              <p:cNvGrpSpPr/>
              <p:nvPr/>
            </p:nvGrpSpPr>
            <p:grpSpPr>
              <a:xfrm>
                <a:off x="4071307" y="2602113"/>
                <a:ext cx="634433" cy="816972"/>
                <a:chOff x="-24832" y="3028588"/>
                <a:chExt cx="634433" cy="816972"/>
              </a:xfrm>
            </p:grpSpPr>
            <p:sp>
              <p:nvSpPr>
                <p:cNvPr id="228" name="Text Box 77"/>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229" name="Straight Connector 228"/>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230" name="Oval 229"/>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231" name="Straight Connector 230"/>
                <p:cNvCxnSpPr>
                  <a:stCxn id="230"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232" name="Straight Connector 231"/>
                <p:cNvCxnSpPr>
                  <a:stCxn id="230"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233" name="Straight Connector 232"/>
                <p:cNvCxnSpPr>
                  <a:stCxn id="230"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234" name="Straight Connector 233"/>
                <p:cNvCxnSpPr>
                  <a:stCxn id="230"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235" name="Arc 234"/>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36"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grpSp>
            <p:nvGrpSpPr>
              <p:cNvPr id="196" name="Group 195"/>
              <p:cNvGrpSpPr/>
              <p:nvPr/>
            </p:nvGrpSpPr>
            <p:grpSpPr>
              <a:xfrm>
                <a:off x="4662247" y="2602650"/>
                <a:ext cx="634433" cy="816972"/>
                <a:chOff x="-24832" y="3028588"/>
                <a:chExt cx="634433" cy="816972"/>
              </a:xfrm>
            </p:grpSpPr>
            <p:sp>
              <p:nvSpPr>
                <p:cNvPr id="219" name="Text Box 77"/>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220" name="Straight Connector 219"/>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221" name="Oval 220"/>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222" name="Straight Connector 221"/>
                <p:cNvCxnSpPr>
                  <a:stCxn id="221"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223" name="Straight Connector 222"/>
                <p:cNvCxnSpPr>
                  <a:stCxn id="221"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224" name="Straight Connector 223"/>
                <p:cNvCxnSpPr>
                  <a:stCxn id="221"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225" name="Straight Connector 224"/>
                <p:cNvCxnSpPr>
                  <a:stCxn id="221"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226" name="Arc 225"/>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27"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grpSp>
            <p:nvGrpSpPr>
              <p:cNvPr id="197" name="Group 196"/>
              <p:cNvGrpSpPr/>
              <p:nvPr/>
            </p:nvGrpSpPr>
            <p:grpSpPr>
              <a:xfrm>
                <a:off x="5253187" y="2603187"/>
                <a:ext cx="634433" cy="816972"/>
                <a:chOff x="-24832" y="3028588"/>
                <a:chExt cx="634433" cy="816972"/>
              </a:xfrm>
            </p:grpSpPr>
            <p:sp>
              <p:nvSpPr>
                <p:cNvPr id="210" name="Text Box 77"/>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211" name="Straight Connector 210"/>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212" name="Oval 211"/>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213" name="Straight Connector 212"/>
                <p:cNvCxnSpPr>
                  <a:stCxn id="212"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214" name="Straight Connector 213"/>
                <p:cNvCxnSpPr>
                  <a:stCxn id="212"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215" name="Straight Connector 214"/>
                <p:cNvCxnSpPr>
                  <a:stCxn id="212"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216" name="Straight Connector 215"/>
                <p:cNvCxnSpPr>
                  <a:stCxn id="212"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217" name="Arc 216"/>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18"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grpSp>
            <p:nvGrpSpPr>
              <p:cNvPr id="198" name="Group 197"/>
              <p:cNvGrpSpPr/>
              <p:nvPr/>
            </p:nvGrpSpPr>
            <p:grpSpPr>
              <a:xfrm>
                <a:off x="5844127" y="2603724"/>
                <a:ext cx="634433" cy="816972"/>
                <a:chOff x="-24832" y="3028588"/>
                <a:chExt cx="634433" cy="816972"/>
              </a:xfrm>
            </p:grpSpPr>
            <p:sp>
              <p:nvSpPr>
                <p:cNvPr id="201" name="Text Box 77"/>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202" name="Straight Connector 201"/>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203" name="Oval 202"/>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204" name="Straight Connector 203"/>
                <p:cNvCxnSpPr>
                  <a:stCxn id="203"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205" name="Straight Connector 204"/>
                <p:cNvCxnSpPr>
                  <a:stCxn id="203"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206" name="Straight Connector 205"/>
                <p:cNvCxnSpPr>
                  <a:stCxn id="203"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207" name="Straight Connector 206"/>
                <p:cNvCxnSpPr>
                  <a:stCxn id="203"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208" name="Arc 207"/>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09" name="Text Box 77"/>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sp>
            <p:nvSpPr>
              <p:cNvPr id="199" name="Text Box 77"/>
              <p:cNvSpPr txBox="1">
                <a:spLocks noChangeArrowheads="1"/>
              </p:cNvSpPr>
              <p:nvPr/>
            </p:nvSpPr>
            <p:spPr bwMode="auto">
              <a:xfrm>
                <a:off x="4698914" y="1694946"/>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sp>
            <p:nvSpPr>
              <p:cNvPr id="200" name="Oval 199"/>
              <p:cNvSpPr/>
              <p:nvPr/>
            </p:nvSpPr>
            <p:spPr bwMode="auto">
              <a:xfrm>
                <a:off x="4744419" y="1728720"/>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sp>
          <p:nvSpPr>
            <p:cNvPr id="164" name="Text Box 74"/>
            <p:cNvSpPr txBox="1">
              <a:spLocks noChangeArrowheads="1"/>
            </p:cNvSpPr>
            <p:nvPr/>
          </p:nvSpPr>
          <p:spPr bwMode="auto">
            <a:xfrm rot="5400000">
              <a:off x="32271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65" name="Text Box 74"/>
            <p:cNvSpPr txBox="1">
              <a:spLocks noChangeArrowheads="1"/>
            </p:cNvSpPr>
            <p:nvPr/>
          </p:nvSpPr>
          <p:spPr bwMode="auto">
            <a:xfrm rot="5400000">
              <a:off x="33470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66" name="Text Box 74"/>
            <p:cNvSpPr txBox="1">
              <a:spLocks noChangeArrowheads="1"/>
            </p:cNvSpPr>
            <p:nvPr/>
          </p:nvSpPr>
          <p:spPr bwMode="auto">
            <a:xfrm rot="5400000">
              <a:off x="34670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67" name="Text Box 74"/>
            <p:cNvSpPr txBox="1">
              <a:spLocks noChangeArrowheads="1"/>
            </p:cNvSpPr>
            <p:nvPr/>
          </p:nvSpPr>
          <p:spPr bwMode="auto">
            <a:xfrm rot="5400000">
              <a:off x="35870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68" name="Text Box 74"/>
            <p:cNvSpPr txBox="1">
              <a:spLocks noChangeArrowheads="1"/>
            </p:cNvSpPr>
            <p:nvPr/>
          </p:nvSpPr>
          <p:spPr bwMode="auto">
            <a:xfrm rot="5400000">
              <a:off x="37070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69" name="Text Box 74"/>
            <p:cNvSpPr txBox="1">
              <a:spLocks noChangeArrowheads="1"/>
            </p:cNvSpPr>
            <p:nvPr/>
          </p:nvSpPr>
          <p:spPr bwMode="auto">
            <a:xfrm rot="5400000">
              <a:off x="38269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0" name="Text Box 74"/>
            <p:cNvSpPr txBox="1">
              <a:spLocks noChangeArrowheads="1"/>
            </p:cNvSpPr>
            <p:nvPr/>
          </p:nvSpPr>
          <p:spPr bwMode="auto">
            <a:xfrm rot="5400000">
              <a:off x="39469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1" name="Text Box 74"/>
            <p:cNvSpPr txBox="1">
              <a:spLocks noChangeArrowheads="1"/>
            </p:cNvSpPr>
            <p:nvPr/>
          </p:nvSpPr>
          <p:spPr bwMode="auto">
            <a:xfrm rot="5400000">
              <a:off x="40669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2" name="Text Box 74"/>
            <p:cNvSpPr txBox="1">
              <a:spLocks noChangeArrowheads="1"/>
            </p:cNvSpPr>
            <p:nvPr/>
          </p:nvSpPr>
          <p:spPr bwMode="auto">
            <a:xfrm rot="5400000">
              <a:off x="41869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3" name="Text Box 74"/>
            <p:cNvSpPr txBox="1">
              <a:spLocks noChangeArrowheads="1"/>
            </p:cNvSpPr>
            <p:nvPr/>
          </p:nvSpPr>
          <p:spPr bwMode="auto">
            <a:xfrm rot="5400000">
              <a:off x="43068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4" name="Text Box 74"/>
            <p:cNvSpPr txBox="1">
              <a:spLocks noChangeArrowheads="1"/>
            </p:cNvSpPr>
            <p:nvPr/>
          </p:nvSpPr>
          <p:spPr bwMode="auto">
            <a:xfrm rot="5400000">
              <a:off x="44268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5" name="Text Box 74"/>
            <p:cNvSpPr txBox="1">
              <a:spLocks noChangeArrowheads="1"/>
            </p:cNvSpPr>
            <p:nvPr/>
          </p:nvSpPr>
          <p:spPr bwMode="auto">
            <a:xfrm rot="5400000">
              <a:off x="45468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6" name="Text Box 74"/>
            <p:cNvSpPr txBox="1">
              <a:spLocks noChangeArrowheads="1"/>
            </p:cNvSpPr>
            <p:nvPr/>
          </p:nvSpPr>
          <p:spPr bwMode="auto">
            <a:xfrm rot="5400000">
              <a:off x="46668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7" name="Text Box 74"/>
            <p:cNvSpPr txBox="1">
              <a:spLocks noChangeArrowheads="1"/>
            </p:cNvSpPr>
            <p:nvPr/>
          </p:nvSpPr>
          <p:spPr bwMode="auto">
            <a:xfrm rot="5400000">
              <a:off x="47867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8" name="Text Box 74"/>
            <p:cNvSpPr txBox="1">
              <a:spLocks noChangeArrowheads="1"/>
            </p:cNvSpPr>
            <p:nvPr/>
          </p:nvSpPr>
          <p:spPr bwMode="auto">
            <a:xfrm rot="5400000">
              <a:off x="49067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79" name="Text Box 74"/>
            <p:cNvSpPr txBox="1">
              <a:spLocks noChangeArrowheads="1"/>
            </p:cNvSpPr>
            <p:nvPr/>
          </p:nvSpPr>
          <p:spPr bwMode="auto">
            <a:xfrm rot="5400000">
              <a:off x="50267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80" name="Text Box 74"/>
            <p:cNvSpPr txBox="1">
              <a:spLocks noChangeArrowheads="1"/>
            </p:cNvSpPr>
            <p:nvPr/>
          </p:nvSpPr>
          <p:spPr bwMode="auto">
            <a:xfrm rot="5400000">
              <a:off x="51467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81" name="Text Box 74"/>
            <p:cNvSpPr txBox="1">
              <a:spLocks noChangeArrowheads="1"/>
            </p:cNvSpPr>
            <p:nvPr/>
          </p:nvSpPr>
          <p:spPr bwMode="auto">
            <a:xfrm rot="5400000">
              <a:off x="52666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82" name="Text Box 74"/>
            <p:cNvSpPr txBox="1">
              <a:spLocks noChangeArrowheads="1"/>
            </p:cNvSpPr>
            <p:nvPr/>
          </p:nvSpPr>
          <p:spPr bwMode="auto">
            <a:xfrm rot="5400000">
              <a:off x="53866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84" name="Text Box 74"/>
            <p:cNvSpPr txBox="1">
              <a:spLocks noChangeArrowheads="1"/>
            </p:cNvSpPr>
            <p:nvPr/>
          </p:nvSpPr>
          <p:spPr bwMode="auto">
            <a:xfrm rot="5400000">
              <a:off x="55066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87" name="Text Box 74"/>
            <p:cNvSpPr txBox="1">
              <a:spLocks noChangeArrowheads="1"/>
            </p:cNvSpPr>
            <p:nvPr/>
          </p:nvSpPr>
          <p:spPr bwMode="auto">
            <a:xfrm rot="5400000">
              <a:off x="56266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88" name="Text Box 74"/>
            <p:cNvSpPr txBox="1">
              <a:spLocks noChangeArrowheads="1"/>
            </p:cNvSpPr>
            <p:nvPr/>
          </p:nvSpPr>
          <p:spPr bwMode="auto">
            <a:xfrm rot="5400000">
              <a:off x="57465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89" name="Text Box 74"/>
            <p:cNvSpPr txBox="1">
              <a:spLocks noChangeArrowheads="1"/>
            </p:cNvSpPr>
            <p:nvPr/>
          </p:nvSpPr>
          <p:spPr bwMode="auto">
            <a:xfrm rot="5400000">
              <a:off x="58665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90" name="Text Box 74"/>
            <p:cNvSpPr txBox="1">
              <a:spLocks noChangeArrowheads="1"/>
            </p:cNvSpPr>
            <p:nvPr/>
          </p:nvSpPr>
          <p:spPr bwMode="auto">
            <a:xfrm rot="5400000">
              <a:off x="59865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grpSp>
      <p:cxnSp>
        <p:nvCxnSpPr>
          <p:cNvPr id="253" name="Straight Arrow Connector 95"/>
          <p:cNvCxnSpPr>
            <a:cxnSpLocks noChangeShapeType="1"/>
          </p:cNvCxnSpPr>
          <p:nvPr/>
        </p:nvCxnSpPr>
        <p:spPr bwMode="auto">
          <a:xfrm flipH="1" flipV="1">
            <a:off x="2706387" y="3962401"/>
            <a:ext cx="183793" cy="303646"/>
          </a:xfrm>
          <a:prstGeom prst="straightConnector1">
            <a:avLst/>
          </a:prstGeom>
          <a:noFill/>
          <a:ln w="38100" algn="ctr">
            <a:solidFill>
              <a:srgbClr val="66FF33"/>
            </a:solidFill>
            <a:round/>
            <a:headEnd/>
            <a:tailEnd type="arrow" w="med" len="med"/>
          </a:ln>
          <a:extLst>
            <a:ext uri="{909E8E84-426E-40DD-AFC4-6F175D3DCCD1}">
              <a14:hiddenFill xmlns:a14="http://schemas.microsoft.com/office/drawing/2010/main">
                <a:noFill/>
              </a14:hiddenFill>
            </a:ext>
          </a:extLst>
        </p:spPr>
      </p:cxnSp>
      <p:cxnSp>
        <p:nvCxnSpPr>
          <p:cNvPr id="254" name="Straight Arrow Connector 95"/>
          <p:cNvCxnSpPr>
            <a:cxnSpLocks noChangeShapeType="1"/>
          </p:cNvCxnSpPr>
          <p:nvPr/>
        </p:nvCxnSpPr>
        <p:spPr bwMode="auto">
          <a:xfrm flipV="1">
            <a:off x="3519865" y="4064102"/>
            <a:ext cx="198839" cy="273884"/>
          </a:xfrm>
          <a:prstGeom prst="straightConnector1">
            <a:avLst/>
          </a:prstGeom>
          <a:noFill/>
          <a:ln w="38100" algn="ctr">
            <a:solidFill>
              <a:srgbClr val="66FF33"/>
            </a:solidFill>
            <a:round/>
            <a:headEnd/>
            <a:tailEnd type="arrow" w="med" len="med"/>
          </a:ln>
          <a:extLst>
            <a:ext uri="{909E8E84-426E-40DD-AFC4-6F175D3DCCD1}">
              <a14:hiddenFill xmlns:a14="http://schemas.microsoft.com/office/drawing/2010/main">
                <a:noFill/>
              </a14:hiddenFill>
            </a:ext>
          </a:extLst>
        </p:spPr>
      </p:cxnSp>
      <p:cxnSp>
        <p:nvCxnSpPr>
          <p:cNvPr id="255" name="Straight Arrow Connector 95"/>
          <p:cNvCxnSpPr>
            <a:cxnSpLocks noChangeShapeType="1"/>
          </p:cNvCxnSpPr>
          <p:nvPr/>
        </p:nvCxnSpPr>
        <p:spPr bwMode="auto">
          <a:xfrm flipH="1" flipV="1">
            <a:off x="5499251" y="4137960"/>
            <a:ext cx="318400" cy="196076"/>
          </a:xfrm>
          <a:prstGeom prst="straightConnector1">
            <a:avLst/>
          </a:prstGeom>
          <a:noFill/>
          <a:ln w="381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256" name="Straight Arrow Connector 95"/>
          <p:cNvCxnSpPr>
            <a:cxnSpLocks noChangeShapeType="1"/>
          </p:cNvCxnSpPr>
          <p:nvPr/>
        </p:nvCxnSpPr>
        <p:spPr bwMode="auto">
          <a:xfrm flipH="1" flipV="1">
            <a:off x="6685278" y="3981270"/>
            <a:ext cx="4438" cy="318578"/>
          </a:xfrm>
          <a:prstGeom prst="straightConnector1">
            <a:avLst/>
          </a:prstGeom>
          <a:noFill/>
          <a:ln w="38100" algn="ctr">
            <a:solidFill>
              <a:srgbClr val="66FF33"/>
            </a:solidFill>
            <a:round/>
            <a:headEnd/>
            <a:tailEnd type="arrow" w="med" len="med"/>
          </a:ln>
          <a:extLst>
            <a:ext uri="{909E8E84-426E-40DD-AFC4-6F175D3DCCD1}">
              <a14:hiddenFill xmlns:a14="http://schemas.microsoft.com/office/drawing/2010/main">
                <a:noFill/>
              </a14:hiddenFill>
            </a:ext>
          </a:extLst>
        </p:spPr>
      </p:cxnSp>
      <p:sp>
        <p:nvSpPr>
          <p:cNvPr id="257" name="Rectangle 2"/>
          <p:cNvSpPr txBox="1">
            <a:spLocks noChangeArrowheads="1"/>
          </p:cNvSpPr>
          <p:nvPr/>
        </p:nvSpPr>
        <p:spPr bwMode="auto">
          <a:xfrm>
            <a:off x="838200" y="-22299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0" cap="none" spc="0" normalizeH="0" baseline="0" noProof="0" dirty="0">
                <a:ln>
                  <a:noFill/>
                </a:ln>
                <a:solidFill>
                  <a:srgbClr val="FFFF00"/>
                </a:solidFill>
                <a:effectLst/>
                <a:uLnTx/>
                <a:uFillTx/>
                <a:latin typeface="Times New Roman"/>
                <a:ea typeface="+mj-ea"/>
                <a:cs typeface="+mj-cs"/>
              </a:rPr>
              <a:t>Formula Validity (Truth)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(An Infinite Iterative Algorithm) </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831462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additive="base">
                                        <p:cTn id="7" dur="500" fill="hold"/>
                                        <p:tgtEl>
                                          <p:spTgt spid="257"/>
                                        </p:tgtEl>
                                        <p:attrNameLst>
                                          <p:attrName>ppt_x</p:attrName>
                                        </p:attrNameLst>
                                      </p:cBhvr>
                                      <p:tavLst>
                                        <p:tav tm="0">
                                          <p:val>
                                            <p:strVal val="#ppt_x"/>
                                          </p:val>
                                        </p:tav>
                                        <p:tav tm="100000">
                                          <p:val>
                                            <p:strVal val="#ppt_x"/>
                                          </p:val>
                                        </p:tav>
                                      </p:tavLst>
                                    </p:anim>
                                    <p:anim calcmode="lin" valueType="num">
                                      <p:cBhvr additive="base">
                                        <p:cTn id="8" dur="500" fill="hold"/>
                                        <p:tgtEl>
                                          <p:spTgt spid="25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9"/>
                                        </p:tgtEl>
                                        <p:attrNameLst>
                                          <p:attrName>style.visibility</p:attrName>
                                        </p:attrNameLst>
                                      </p:cBhvr>
                                      <p:to>
                                        <p:strVal val="visible"/>
                                      </p:to>
                                    </p:set>
                                    <p:anim calcmode="lin" valueType="num">
                                      <p:cBhvr additive="base">
                                        <p:cTn id="13" dur="500" fill="hold"/>
                                        <p:tgtEl>
                                          <p:spTgt spid="129"/>
                                        </p:tgtEl>
                                        <p:attrNameLst>
                                          <p:attrName>ppt_x</p:attrName>
                                        </p:attrNameLst>
                                      </p:cBhvr>
                                      <p:tavLst>
                                        <p:tav tm="0">
                                          <p:val>
                                            <p:strVal val="#ppt_x"/>
                                          </p:val>
                                        </p:tav>
                                        <p:tav tm="100000">
                                          <p:val>
                                            <p:strVal val="#ppt_x"/>
                                          </p:val>
                                        </p:tav>
                                      </p:tavLst>
                                    </p:anim>
                                    <p:anim calcmode="lin" valueType="num">
                                      <p:cBhvr additive="base">
                                        <p:cTn id="14" dur="500" fill="hold"/>
                                        <p:tgtEl>
                                          <p:spTgt spid="12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30"/>
                                        </p:tgtEl>
                                        <p:attrNameLst>
                                          <p:attrName>style.visibility</p:attrName>
                                        </p:attrNameLst>
                                      </p:cBhvr>
                                      <p:to>
                                        <p:strVal val="visible"/>
                                      </p:to>
                                    </p:set>
                                    <p:anim calcmode="lin" valueType="num">
                                      <p:cBhvr additive="base">
                                        <p:cTn id="17" dur="500" fill="hold"/>
                                        <p:tgtEl>
                                          <p:spTgt spid="130"/>
                                        </p:tgtEl>
                                        <p:attrNameLst>
                                          <p:attrName>ppt_x</p:attrName>
                                        </p:attrNameLst>
                                      </p:cBhvr>
                                      <p:tavLst>
                                        <p:tav tm="0">
                                          <p:val>
                                            <p:strVal val="#ppt_x"/>
                                          </p:val>
                                        </p:tav>
                                        <p:tav tm="100000">
                                          <p:val>
                                            <p:strVal val="#ppt_x"/>
                                          </p:val>
                                        </p:tav>
                                      </p:tavLst>
                                    </p:anim>
                                    <p:anim calcmode="lin" valueType="num">
                                      <p:cBhvr additive="base">
                                        <p:cTn id="18"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1"/>
                                        </p:tgtEl>
                                        <p:attrNameLst>
                                          <p:attrName>style.visibility</p:attrName>
                                        </p:attrNameLst>
                                      </p:cBhvr>
                                      <p:to>
                                        <p:strVal val="visible"/>
                                      </p:to>
                                    </p:set>
                                    <p:anim calcmode="lin" valueType="num">
                                      <p:cBhvr additive="base">
                                        <p:cTn id="23" dur="500" fill="hold"/>
                                        <p:tgtEl>
                                          <p:spTgt spid="61"/>
                                        </p:tgtEl>
                                        <p:attrNameLst>
                                          <p:attrName>ppt_x</p:attrName>
                                        </p:attrNameLst>
                                      </p:cBhvr>
                                      <p:tavLst>
                                        <p:tav tm="0">
                                          <p:val>
                                            <p:strVal val="#ppt_x"/>
                                          </p:val>
                                        </p:tav>
                                        <p:tav tm="100000">
                                          <p:val>
                                            <p:strVal val="#ppt_x"/>
                                          </p:val>
                                        </p:tav>
                                      </p:tavLst>
                                    </p:anim>
                                    <p:anim calcmode="lin" valueType="num">
                                      <p:cBhvr additive="base">
                                        <p:cTn id="24" dur="500" fill="hold"/>
                                        <p:tgtEl>
                                          <p:spTgt spid="6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2"/>
                                        </p:tgtEl>
                                        <p:attrNameLst>
                                          <p:attrName>style.visibility</p:attrName>
                                        </p:attrNameLst>
                                      </p:cBhvr>
                                      <p:to>
                                        <p:strVal val="visible"/>
                                      </p:to>
                                    </p:set>
                                    <p:anim calcmode="lin" valueType="num">
                                      <p:cBhvr additive="base">
                                        <p:cTn id="27" dur="500" fill="hold"/>
                                        <p:tgtEl>
                                          <p:spTgt spid="62"/>
                                        </p:tgtEl>
                                        <p:attrNameLst>
                                          <p:attrName>ppt_x</p:attrName>
                                        </p:attrNameLst>
                                      </p:cBhvr>
                                      <p:tavLst>
                                        <p:tav tm="0">
                                          <p:val>
                                            <p:strVal val="#ppt_x"/>
                                          </p:val>
                                        </p:tav>
                                        <p:tav tm="100000">
                                          <p:val>
                                            <p:strVal val="#ppt_x"/>
                                          </p:val>
                                        </p:tav>
                                      </p:tavLst>
                                    </p:anim>
                                    <p:anim calcmode="lin" valueType="num">
                                      <p:cBhvr additive="base">
                                        <p:cTn id="28" dur="500" fill="hold"/>
                                        <p:tgtEl>
                                          <p:spTgt spid="62"/>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2"/>
                                        </p:tgtEl>
                                        <p:attrNameLst>
                                          <p:attrName>style.visibility</p:attrName>
                                        </p:attrNameLst>
                                      </p:cBhvr>
                                      <p:to>
                                        <p:strVal val="visible"/>
                                      </p:to>
                                    </p:set>
                                    <p:anim calcmode="lin" valueType="num">
                                      <p:cBhvr additive="base">
                                        <p:cTn id="31" dur="500" fill="hold"/>
                                        <p:tgtEl>
                                          <p:spTgt spid="72"/>
                                        </p:tgtEl>
                                        <p:attrNameLst>
                                          <p:attrName>ppt_x</p:attrName>
                                        </p:attrNameLst>
                                      </p:cBhvr>
                                      <p:tavLst>
                                        <p:tav tm="0">
                                          <p:val>
                                            <p:strVal val="#ppt_x"/>
                                          </p:val>
                                        </p:tav>
                                        <p:tav tm="100000">
                                          <p:val>
                                            <p:strVal val="#ppt_x"/>
                                          </p:val>
                                        </p:tav>
                                      </p:tavLst>
                                    </p:anim>
                                    <p:anim calcmode="lin" valueType="num">
                                      <p:cBhvr additive="base">
                                        <p:cTn id="32"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53"/>
                                        </p:tgtEl>
                                        <p:attrNameLst>
                                          <p:attrName>style.visibility</p:attrName>
                                        </p:attrNameLst>
                                      </p:cBhvr>
                                      <p:to>
                                        <p:strVal val="visible"/>
                                      </p:to>
                                    </p:set>
                                    <p:anim calcmode="lin" valueType="num">
                                      <p:cBhvr additive="base">
                                        <p:cTn id="37" dur="500" fill="hold"/>
                                        <p:tgtEl>
                                          <p:spTgt spid="253"/>
                                        </p:tgtEl>
                                        <p:attrNameLst>
                                          <p:attrName>ppt_x</p:attrName>
                                        </p:attrNameLst>
                                      </p:cBhvr>
                                      <p:tavLst>
                                        <p:tav tm="0">
                                          <p:val>
                                            <p:strVal val="#ppt_x"/>
                                          </p:val>
                                        </p:tav>
                                        <p:tav tm="100000">
                                          <p:val>
                                            <p:strVal val="#ppt_x"/>
                                          </p:val>
                                        </p:tav>
                                      </p:tavLst>
                                    </p:anim>
                                    <p:anim calcmode="lin" valueType="num">
                                      <p:cBhvr additive="base">
                                        <p:cTn id="38" dur="500" fill="hold"/>
                                        <p:tgtEl>
                                          <p:spTgt spid="25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54"/>
                                        </p:tgtEl>
                                        <p:attrNameLst>
                                          <p:attrName>style.visibility</p:attrName>
                                        </p:attrNameLst>
                                      </p:cBhvr>
                                      <p:to>
                                        <p:strVal val="visible"/>
                                      </p:to>
                                    </p:set>
                                    <p:anim calcmode="lin" valueType="num">
                                      <p:cBhvr additive="base">
                                        <p:cTn id="43" dur="500" fill="hold"/>
                                        <p:tgtEl>
                                          <p:spTgt spid="254"/>
                                        </p:tgtEl>
                                        <p:attrNameLst>
                                          <p:attrName>ppt_x</p:attrName>
                                        </p:attrNameLst>
                                      </p:cBhvr>
                                      <p:tavLst>
                                        <p:tav tm="0">
                                          <p:val>
                                            <p:strVal val="#ppt_x"/>
                                          </p:val>
                                        </p:tav>
                                        <p:tav tm="100000">
                                          <p:val>
                                            <p:strVal val="#ppt_x"/>
                                          </p:val>
                                        </p:tav>
                                      </p:tavLst>
                                    </p:anim>
                                    <p:anim calcmode="lin" valueType="num">
                                      <p:cBhvr additive="base">
                                        <p:cTn id="44" dur="500" fill="hold"/>
                                        <p:tgtEl>
                                          <p:spTgt spid="25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75"/>
                                        </p:tgtEl>
                                        <p:attrNameLst>
                                          <p:attrName>style.visibility</p:attrName>
                                        </p:attrNameLst>
                                      </p:cBhvr>
                                      <p:to>
                                        <p:strVal val="visible"/>
                                      </p:to>
                                    </p:set>
                                    <p:anim calcmode="lin" valueType="num">
                                      <p:cBhvr additive="base">
                                        <p:cTn id="49" dur="500" fill="hold"/>
                                        <p:tgtEl>
                                          <p:spTgt spid="75"/>
                                        </p:tgtEl>
                                        <p:attrNameLst>
                                          <p:attrName>ppt_x</p:attrName>
                                        </p:attrNameLst>
                                      </p:cBhvr>
                                      <p:tavLst>
                                        <p:tav tm="0">
                                          <p:val>
                                            <p:strVal val="#ppt_x"/>
                                          </p:val>
                                        </p:tav>
                                        <p:tav tm="100000">
                                          <p:val>
                                            <p:strVal val="#ppt_x"/>
                                          </p:val>
                                        </p:tav>
                                      </p:tavLst>
                                    </p:anim>
                                    <p:anim calcmode="lin" valueType="num">
                                      <p:cBhvr additive="base">
                                        <p:cTn id="50" dur="500" fill="hold"/>
                                        <p:tgtEl>
                                          <p:spTgt spid="75"/>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76"/>
                                        </p:tgtEl>
                                        <p:attrNameLst>
                                          <p:attrName>style.visibility</p:attrName>
                                        </p:attrNameLst>
                                      </p:cBhvr>
                                      <p:to>
                                        <p:strVal val="visible"/>
                                      </p:to>
                                    </p:set>
                                    <p:anim calcmode="lin" valueType="num">
                                      <p:cBhvr additive="base">
                                        <p:cTn id="53" dur="500" fill="hold"/>
                                        <p:tgtEl>
                                          <p:spTgt spid="76"/>
                                        </p:tgtEl>
                                        <p:attrNameLst>
                                          <p:attrName>ppt_x</p:attrName>
                                        </p:attrNameLst>
                                      </p:cBhvr>
                                      <p:tavLst>
                                        <p:tav tm="0">
                                          <p:val>
                                            <p:strVal val="#ppt_x"/>
                                          </p:val>
                                        </p:tav>
                                        <p:tav tm="100000">
                                          <p:val>
                                            <p:strVal val="#ppt_x"/>
                                          </p:val>
                                        </p:tav>
                                      </p:tavLst>
                                    </p:anim>
                                    <p:anim calcmode="lin" valueType="num">
                                      <p:cBhvr additive="base">
                                        <p:cTn id="54" dur="500" fill="hold"/>
                                        <p:tgtEl>
                                          <p:spTgt spid="76"/>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86"/>
                                        </p:tgtEl>
                                        <p:attrNameLst>
                                          <p:attrName>style.visibility</p:attrName>
                                        </p:attrNameLst>
                                      </p:cBhvr>
                                      <p:to>
                                        <p:strVal val="visible"/>
                                      </p:to>
                                    </p:set>
                                    <p:anim calcmode="lin" valueType="num">
                                      <p:cBhvr additive="base">
                                        <p:cTn id="57" dur="500" fill="hold"/>
                                        <p:tgtEl>
                                          <p:spTgt spid="86"/>
                                        </p:tgtEl>
                                        <p:attrNameLst>
                                          <p:attrName>ppt_x</p:attrName>
                                        </p:attrNameLst>
                                      </p:cBhvr>
                                      <p:tavLst>
                                        <p:tav tm="0">
                                          <p:val>
                                            <p:strVal val="#ppt_x"/>
                                          </p:val>
                                        </p:tav>
                                        <p:tav tm="100000">
                                          <p:val>
                                            <p:strVal val="#ppt_x"/>
                                          </p:val>
                                        </p:tav>
                                      </p:tavLst>
                                    </p:anim>
                                    <p:anim calcmode="lin" valueType="num">
                                      <p:cBhvr additive="base">
                                        <p:cTn id="58"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255"/>
                                        </p:tgtEl>
                                        <p:attrNameLst>
                                          <p:attrName>style.visibility</p:attrName>
                                        </p:attrNameLst>
                                      </p:cBhvr>
                                      <p:to>
                                        <p:strVal val="visible"/>
                                      </p:to>
                                    </p:set>
                                    <p:anim calcmode="lin" valueType="num">
                                      <p:cBhvr additive="base">
                                        <p:cTn id="63" dur="500" fill="hold"/>
                                        <p:tgtEl>
                                          <p:spTgt spid="255"/>
                                        </p:tgtEl>
                                        <p:attrNameLst>
                                          <p:attrName>ppt_x</p:attrName>
                                        </p:attrNameLst>
                                      </p:cBhvr>
                                      <p:tavLst>
                                        <p:tav tm="0">
                                          <p:val>
                                            <p:strVal val="#ppt_x"/>
                                          </p:val>
                                        </p:tav>
                                        <p:tav tm="100000">
                                          <p:val>
                                            <p:strVal val="#ppt_x"/>
                                          </p:val>
                                        </p:tav>
                                      </p:tavLst>
                                    </p:anim>
                                    <p:anim calcmode="lin" valueType="num">
                                      <p:cBhvr additive="base">
                                        <p:cTn id="64" dur="500" fill="hold"/>
                                        <p:tgtEl>
                                          <p:spTgt spid="255"/>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56"/>
                                        </p:tgtEl>
                                        <p:attrNameLst>
                                          <p:attrName>style.visibility</p:attrName>
                                        </p:attrNameLst>
                                      </p:cBhvr>
                                      <p:to>
                                        <p:strVal val="visible"/>
                                      </p:to>
                                    </p:set>
                                    <p:anim calcmode="lin" valueType="num">
                                      <p:cBhvr additive="base">
                                        <p:cTn id="69" dur="500" fill="hold"/>
                                        <p:tgtEl>
                                          <p:spTgt spid="256"/>
                                        </p:tgtEl>
                                        <p:attrNameLst>
                                          <p:attrName>ppt_x</p:attrName>
                                        </p:attrNameLst>
                                      </p:cBhvr>
                                      <p:tavLst>
                                        <p:tav tm="0">
                                          <p:val>
                                            <p:strVal val="#ppt_x"/>
                                          </p:val>
                                        </p:tav>
                                        <p:tav tm="100000">
                                          <p:val>
                                            <p:strVal val="#ppt_x"/>
                                          </p:val>
                                        </p:tav>
                                      </p:tavLst>
                                    </p:anim>
                                    <p:anim calcmode="lin" valueType="num">
                                      <p:cBhvr additive="base">
                                        <p:cTn id="70" dur="500" fill="hold"/>
                                        <p:tgtEl>
                                          <p:spTgt spid="256"/>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44"/>
                                        </p:tgtEl>
                                        <p:attrNameLst>
                                          <p:attrName>style.visibility</p:attrName>
                                        </p:attrNameLst>
                                      </p:cBhvr>
                                      <p:to>
                                        <p:strVal val="visible"/>
                                      </p:to>
                                    </p:set>
                                    <p:anim calcmode="lin" valueType="num">
                                      <p:cBhvr additive="base">
                                        <p:cTn id="75" dur="500" fill="hold"/>
                                        <p:tgtEl>
                                          <p:spTgt spid="44"/>
                                        </p:tgtEl>
                                        <p:attrNameLst>
                                          <p:attrName>ppt_x</p:attrName>
                                        </p:attrNameLst>
                                      </p:cBhvr>
                                      <p:tavLst>
                                        <p:tav tm="0">
                                          <p:val>
                                            <p:strVal val="#ppt_x"/>
                                          </p:val>
                                        </p:tav>
                                        <p:tav tm="100000">
                                          <p:val>
                                            <p:strVal val="#ppt_x"/>
                                          </p:val>
                                        </p:tav>
                                      </p:tavLst>
                                    </p:anim>
                                    <p:anim calcmode="lin" valueType="num">
                                      <p:cBhvr additive="base">
                                        <p:cTn id="76"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62"/>
                                        </p:tgtEl>
                                        <p:attrNameLst>
                                          <p:attrName>style.visibility</p:attrName>
                                        </p:attrNameLst>
                                      </p:cBhvr>
                                      <p:to>
                                        <p:strVal val="visible"/>
                                      </p:to>
                                    </p:set>
                                    <p:anim calcmode="lin" valueType="num">
                                      <p:cBhvr additive="base">
                                        <p:cTn id="81" dur="500" fill="hold"/>
                                        <p:tgtEl>
                                          <p:spTgt spid="162"/>
                                        </p:tgtEl>
                                        <p:attrNameLst>
                                          <p:attrName>ppt_x</p:attrName>
                                        </p:attrNameLst>
                                      </p:cBhvr>
                                      <p:tavLst>
                                        <p:tav tm="0">
                                          <p:val>
                                            <p:strVal val="#ppt_x"/>
                                          </p:val>
                                        </p:tav>
                                        <p:tav tm="100000">
                                          <p:val>
                                            <p:strVal val="#ppt_x"/>
                                          </p:val>
                                        </p:tav>
                                      </p:tavLst>
                                    </p:anim>
                                    <p:anim calcmode="lin" valueType="num">
                                      <p:cBhvr additive="base">
                                        <p:cTn id="82" dur="500" fill="hold"/>
                                        <p:tgtEl>
                                          <p:spTgt spid="1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0" grpId="0"/>
      <p:bldP spid="257"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8136447" y="2128490"/>
            <a:ext cx="1007553" cy="999245"/>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4419600" y="1051114"/>
            <a:ext cx="4374192" cy="928205"/>
          </a:xfrm>
          <a:prstGeom prst="wedgeRoundRectCallout">
            <a:avLst>
              <a:gd name="adj1" fmla="val 35761"/>
              <a:gd name="adj2" fmla="val 729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eg </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 y=x+1</a:t>
            </a:r>
            <a:r>
              <a:rPr kumimoji="0" lang="en-US" altLang="en-US" sz="2400" b="0" i="0" u="none" strike="noStrike" kern="1200" cap="none" spc="0" normalizeH="0" baseline="-25000" noProof="0" dirty="0">
                <a:ln>
                  <a:noFill/>
                </a:ln>
                <a:solidFill>
                  <a:srgbClr val="00FFFF"/>
                </a:solidFill>
                <a:effectLst/>
                <a:uLnTx/>
                <a:uFillTx/>
                <a:latin typeface="Times New Roman" pitchFamily="18" charset="0"/>
                <a:ea typeface="+mn-ea"/>
                <a:cs typeface="+mn-cs"/>
              </a:rPr>
              <a:t>  </a:t>
            </a:r>
          </a:p>
          <a:p>
            <a:pPr marL="457200" marR="0" lvl="0" indent="-457200" algn="l" defTabSz="914400" rtl="0" eaLnBrk="1" fontAlgn="base" latinLnBrk="0" hangingPunct="1">
              <a:lnSpc>
                <a:spcPct val="100000"/>
              </a:lnSpc>
              <a:spcBef>
                <a:spcPct val="0"/>
              </a:spcBef>
              <a:spcAft>
                <a:spcPct val="0"/>
              </a:spcAft>
              <a:buClrTx/>
              <a:buSzTx/>
              <a:buFont typeface="Symbol" panose="05050102010706020507" pitchFamily="18" charset="2"/>
              <a:buChar char=" "/>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2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65238" y="2128490"/>
            <a:ext cx="111702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381000" y="3717457"/>
            <a:ext cx="3972954" cy="559460"/>
          </a:xfrm>
          <a:prstGeom prst="wedgeRectCallout">
            <a:avLst>
              <a:gd name="adj1" fmla="val -33886"/>
              <a:gd name="adj2" fmla="val -8077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Semantics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adds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meaning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5116248" y="3180295"/>
            <a:ext cx="2590800" cy="1313624"/>
          </a:xfrm>
          <a:prstGeom prst="wedgeRoundRectCallout">
            <a:avLst>
              <a:gd name="adj1" fmla="val 60293"/>
              <a:gd name="adj2" fmla="val -3846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Ok. What does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y, y=x+1</a:t>
            </a:r>
            <a:r>
              <a:rPr kumimoji="0" lang="en-US" altLang="en-US" sz="2400" b="0" i="0" u="none" strike="noStrike" kern="1200" cap="none" spc="0" normalizeH="0" baseline="-25000" noProof="0" dirty="0">
                <a:ln>
                  <a:noFill/>
                </a:ln>
                <a:solidFill>
                  <a:srgbClr val="00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mean?</a:t>
            </a:r>
          </a:p>
        </p:txBody>
      </p:sp>
      <p:sp>
        <p:nvSpPr>
          <p:cNvPr id="32" name="Text Box 21"/>
          <p:cNvSpPr txBox="1">
            <a:spLocks noChangeArrowheads="1"/>
          </p:cNvSpPr>
          <p:nvPr/>
        </p:nvSpPr>
        <p:spPr bwMode="auto">
          <a:xfrm>
            <a:off x="6878883" y="1072122"/>
            <a:ext cx="2286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well</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badly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formed</a:t>
            </a:r>
          </a:p>
        </p:txBody>
      </p:sp>
      <p:sp>
        <p:nvSpPr>
          <p:cNvPr id="37" name="AutoShape 8"/>
          <p:cNvSpPr>
            <a:spLocks noChangeArrowheads="1"/>
          </p:cNvSpPr>
          <p:nvPr/>
        </p:nvSpPr>
        <p:spPr bwMode="auto">
          <a:xfrm>
            <a:off x="304800" y="838200"/>
            <a:ext cx="3962400" cy="1219200"/>
          </a:xfrm>
          <a:prstGeom prst="wedgeRectCallout">
            <a:avLst>
              <a:gd name="adj1" fmla="val -35417"/>
              <a:gd name="adj2" fmla="val 64909"/>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Syntax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tells us which strings of characters are well formed Predicate logic formulas.</a:t>
            </a:r>
          </a:p>
        </p:txBody>
      </p:sp>
      <p:sp>
        <p:nvSpPr>
          <p:cNvPr id="39" name="AutoShape 8"/>
          <p:cNvSpPr>
            <a:spLocks noChangeArrowheads="1"/>
          </p:cNvSpPr>
          <p:nvPr/>
        </p:nvSpPr>
        <p:spPr bwMode="auto">
          <a:xfrm>
            <a:off x="349563" y="4722519"/>
            <a:ext cx="3917637" cy="864260"/>
          </a:xfrm>
          <a:prstGeom prst="wedgeRectCallout">
            <a:avLst>
              <a:gd name="adj1" fmla="val -33886"/>
              <a:gd name="adj2" fmla="val -80773"/>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integers: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3</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4</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go on forever.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0" name="AutoShape 8"/>
          <p:cNvSpPr>
            <a:spLocks noChangeArrowheads="1"/>
          </p:cNvSpPr>
          <p:nvPr/>
        </p:nvSpPr>
        <p:spPr bwMode="auto">
          <a:xfrm>
            <a:off x="4519192" y="4722519"/>
            <a:ext cx="3965071" cy="1219200"/>
          </a:xfrm>
          <a:prstGeom prst="wedgeRectCallout">
            <a:avLst>
              <a:gd name="adj1" fmla="val -43561"/>
              <a:gd name="adj2" fmla="val -63532"/>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 matter how many people are in the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hottub</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you can always fit one more.</a:t>
            </a:r>
          </a:p>
        </p:txBody>
      </p:sp>
      <p:sp>
        <p:nvSpPr>
          <p:cNvPr id="31" name="Rectangle 2">
            <a:extLst>
              <a:ext uri="{FF2B5EF4-FFF2-40B4-BE49-F238E27FC236}">
                <a16:creationId xmlns:a16="http://schemas.microsoft.com/office/drawing/2014/main" id="{190FE603-0168-41E7-A1A9-0E06C73BA48F}"/>
              </a:ext>
            </a:extLst>
          </p:cNvPr>
          <p:cNvSpPr txBox="1">
            <a:spLocks noChangeArrowheads="1"/>
          </p:cNvSpPr>
          <p:nvPr/>
        </p:nvSpPr>
        <p:spPr bwMode="auto">
          <a:xfrm>
            <a:off x="838200" y="-22299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Syntax &amp; Semantics</a:t>
            </a:r>
            <a:endParaRPr kumimoji="0" lang="en-CA" altLang="en-US" sz="3200" b="0" i="0" u="none" strike="noStrike" kern="0" cap="none" spc="0" normalizeH="0" baseline="0" noProof="0" dirty="0">
              <a:ln>
                <a:noFill/>
              </a:ln>
              <a:solidFill>
                <a:srgbClr val="FFFF00"/>
              </a:solidFill>
              <a:effectLst/>
              <a:uLnTx/>
              <a:uFillTx/>
            </a:endParaRPr>
          </a:p>
        </p:txBody>
      </p:sp>
      <p:pic>
        <p:nvPicPr>
          <p:cNvPr id="33" name="Picture 2" descr="Crowded hot tub">
            <a:extLst>
              <a:ext uri="{FF2B5EF4-FFF2-40B4-BE49-F238E27FC236}">
                <a16:creationId xmlns:a16="http://schemas.microsoft.com/office/drawing/2014/main" id="{15006B58-6A80-4885-ADA4-28E664D6EE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908" y="4779380"/>
            <a:ext cx="3484829" cy="19261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1522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0-#ppt_w/2"/>
                                          </p:val>
                                        </p:tav>
                                        <p:tav tm="100000">
                                          <p:val>
                                            <p:strVal val="#ppt_x"/>
                                          </p:val>
                                        </p:tav>
                                      </p:tavLst>
                                    </p:anim>
                                    <p:anim calcmode="lin" valueType="num">
                                      <p:cBhvr additive="base">
                                        <p:cTn id="14" dur="500" fill="hold"/>
                                        <p:tgtEl>
                                          <p:spTgt spid="28"/>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additive="base">
                                        <p:cTn id="17" dur="500" fill="hold"/>
                                        <p:tgtEl>
                                          <p:spTgt spid="37"/>
                                        </p:tgtEl>
                                        <p:attrNameLst>
                                          <p:attrName>ppt_x</p:attrName>
                                        </p:attrNameLst>
                                      </p:cBhvr>
                                      <p:tavLst>
                                        <p:tav tm="0">
                                          <p:val>
                                            <p:strVal val="0-#ppt_w/2"/>
                                          </p:val>
                                        </p:tav>
                                        <p:tav tm="100000">
                                          <p:val>
                                            <p:strVal val="#ppt_x"/>
                                          </p:val>
                                        </p:tav>
                                      </p:tavLst>
                                    </p:anim>
                                    <p:anim calcmode="lin" valueType="num">
                                      <p:cBhvr additive="base">
                                        <p:cTn id="1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1+#ppt_w/2"/>
                                          </p:val>
                                        </p:tav>
                                        <p:tav tm="100000">
                                          <p:val>
                                            <p:strVal val="#ppt_x"/>
                                          </p:val>
                                        </p:tav>
                                      </p:tavLst>
                                    </p:anim>
                                    <p:anim calcmode="lin" valueType="num">
                                      <p:cBhvr additive="base">
                                        <p:cTn id="24" dur="500" fill="hold"/>
                                        <p:tgtEl>
                                          <p:spTgt spid="27"/>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1+#ppt_w/2"/>
                                          </p:val>
                                        </p:tav>
                                        <p:tav tm="100000">
                                          <p:val>
                                            <p:strVal val="#ppt_x"/>
                                          </p:val>
                                        </p:tav>
                                      </p:tavLst>
                                    </p:anim>
                                    <p:anim calcmode="lin" valueType="num">
                                      <p:cBhvr additive="base">
                                        <p:cTn id="2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2">
                                            <p:txEl>
                                              <p:pRg st="0" end="0"/>
                                            </p:txEl>
                                          </p:spTgt>
                                        </p:tgtEl>
                                        <p:attrNameLst>
                                          <p:attrName>style.visibility</p:attrName>
                                        </p:attrNameLst>
                                      </p:cBhvr>
                                      <p:to>
                                        <p:strVal val="visible"/>
                                      </p:to>
                                    </p:set>
                                    <p:anim calcmode="lin" valueType="num">
                                      <p:cBhvr additive="base">
                                        <p:cTn id="33"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32">
                                            <p:txEl>
                                              <p:pRg st="1" end="1"/>
                                            </p:txEl>
                                          </p:spTgt>
                                        </p:tgtEl>
                                        <p:attrNameLst>
                                          <p:attrName>style.visibility</p:attrName>
                                        </p:attrNameLst>
                                      </p:cBhvr>
                                      <p:to>
                                        <p:strVal val="visible"/>
                                      </p:to>
                                    </p:set>
                                    <p:anim calcmode="lin" valueType="num">
                                      <p:cBhvr additive="base">
                                        <p:cTn id="39"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29"/>
                                        </p:tgtEl>
                                        <p:attrNameLst>
                                          <p:attrName>style.visibility</p:attrName>
                                        </p:attrNameLst>
                                      </p:cBhvr>
                                      <p:to>
                                        <p:strVal val="visible"/>
                                      </p:to>
                                    </p:set>
                                    <p:anim calcmode="lin" valueType="num">
                                      <p:cBhvr additive="base">
                                        <p:cTn id="45" dur="500" fill="hold"/>
                                        <p:tgtEl>
                                          <p:spTgt spid="29"/>
                                        </p:tgtEl>
                                        <p:attrNameLst>
                                          <p:attrName>ppt_x</p:attrName>
                                        </p:attrNameLst>
                                      </p:cBhvr>
                                      <p:tavLst>
                                        <p:tav tm="0">
                                          <p:val>
                                            <p:strVal val="0-#ppt_w/2"/>
                                          </p:val>
                                        </p:tav>
                                        <p:tav tm="100000">
                                          <p:val>
                                            <p:strVal val="#ppt_x"/>
                                          </p:val>
                                        </p:tav>
                                      </p:tavLst>
                                    </p:anim>
                                    <p:anim calcmode="lin" valueType="num">
                                      <p:cBhvr additive="base">
                                        <p:cTn id="46"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1+#ppt_w/2"/>
                                          </p:val>
                                        </p:tav>
                                        <p:tav tm="100000">
                                          <p:val>
                                            <p:strVal val="#ppt_x"/>
                                          </p:val>
                                        </p:tav>
                                      </p:tavLst>
                                    </p:anim>
                                    <p:anim calcmode="lin" valueType="num">
                                      <p:cBhvr additive="base">
                                        <p:cTn id="52"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39"/>
                                        </p:tgtEl>
                                        <p:attrNameLst>
                                          <p:attrName>style.visibility</p:attrName>
                                        </p:attrNameLst>
                                      </p:cBhvr>
                                      <p:to>
                                        <p:strVal val="visible"/>
                                      </p:to>
                                    </p:set>
                                    <p:anim calcmode="lin" valueType="num">
                                      <p:cBhvr additive="base">
                                        <p:cTn id="57" dur="500" fill="hold"/>
                                        <p:tgtEl>
                                          <p:spTgt spid="39"/>
                                        </p:tgtEl>
                                        <p:attrNameLst>
                                          <p:attrName>ppt_x</p:attrName>
                                        </p:attrNameLst>
                                      </p:cBhvr>
                                      <p:tavLst>
                                        <p:tav tm="0">
                                          <p:val>
                                            <p:strVal val="0-#ppt_w/2"/>
                                          </p:val>
                                        </p:tav>
                                        <p:tav tm="100000">
                                          <p:val>
                                            <p:strVal val="#ppt_x"/>
                                          </p:val>
                                        </p:tav>
                                      </p:tavLst>
                                    </p:anim>
                                    <p:anim calcmode="lin" valueType="num">
                                      <p:cBhvr additive="base">
                                        <p:cTn id="58" dur="500" fill="hold"/>
                                        <p:tgtEl>
                                          <p:spTgt spid="39"/>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39">
                                            <p:txEl>
                                              <p:pRg st="0" end="0"/>
                                            </p:txEl>
                                          </p:spTgt>
                                        </p:tgtEl>
                                        <p:attrNameLst>
                                          <p:attrName>style.visibility</p:attrName>
                                        </p:attrNameLst>
                                      </p:cBhvr>
                                      <p:to>
                                        <p:strVal val="visible"/>
                                      </p:to>
                                    </p:set>
                                    <p:anim calcmode="lin" valueType="num">
                                      <p:cBhvr additive="base">
                                        <p:cTn id="61"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9">
                                            <p:txEl>
                                              <p:pRg st="1" end="1"/>
                                            </p:txEl>
                                          </p:spTgt>
                                        </p:tgtEl>
                                        <p:attrNameLst>
                                          <p:attrName>style.visibility</p:attrName>
                                        </p:attrNameLst>
                                      </p:cBhvr>
                                      <p:to>
                                        <p:strVal val="visible"/>
                                      </p:to>
                                    </p:set>
                                    <p:anim calcmode="lin" valueType="num">
                                      <p:cBhvr additive="base">
                                        <p:cTn id="67"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40"/>
                                        </p:tgtEl>
                                        <p:attrNameLst>
                                          <p:attrName>style.visibility</p:attrName>
                                        </p:attrNameLst>
                                      </p:cBhvr>
                                      <p:to>
                                        <p:strVal val="visible"/>
                                      </p:to>
                                    </p:set>
                                    <p:anim calcmode="lin" valueType="num">
                                      <p:cBhvr additive="base">
                                        <p:cTn id="73" dur="500" fill="hold"/>
                                        <p:tgtEl>
                                          <p:spTgt spid="40"/>
                                        </p:tgtEl>
                                        <p:attrNameLst>
                                          <p:attrName>ppt_x</p:attrName>
                                        </p:attrNameLst>
                                      </p:cBhvr>
                                      <p:tavLst>
                                        <p:tav tm="0">
                                          <p:val>
                                            <p:strVal val="0-#ppt_w/2"/>
                                          </p:val>
                                        </p:tav>
                                        <p:tav tm="100000">
                                          <p:val>
                                            <p:strVal val="#ppt_x"/>
                                          </p:val>
                                        </p:tav>
                                      </p:tavLst>
                                    </p:anim>
                                    <p:anim calcmode="lin" valueType="num">
                                      <p:cBhvr additive="base">
                                        <p:cTn id="7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33"/>
                                        </p:tgtEl>
                                        <p:attrNameLst>
                                          <p:attrName>style.visibility</p:attrName>
                                        </p:attrNameLst>
                                      </p:cBhvr>
                                      <p:to>
                                        <p:strVal val="visible"/>
                                      </p:to>
                                    </p:set>
                                    <p:anim calcmode="lin" valueType="num">
                                      <p:cBhvr additive="base">
                                        <p:cTn id="79" dur="500" fill="hold"/>
                                        <p:tgtEl>
                                          <p:spTgt spid="33"/>
                                        </p:tgtEl>
                                        <p:attrNameLst>
                                          <p:attrName>ppt_x</p:attrName>
                                        </p:attrNameLst>
                                      </p:cBhvr>
                                      <p:tavLst>
                                        <p:tav tm="0">
                                          <p:val>
                                            <p:strVal val="#ppt_x"/>
                                          </p:val>
                                        </p:tav>
                                        <p:tav tm="100000">
                                          <p:val>
                                            <p:strVal val="#ppt_x"/>
                                          </p:val>
                                        </p:tav>
                                      </p:tavLst>
                                    </p:anim>
                                    <p:anim calcmode="lin" valueType="num">
                                      <p:cBhvr additive="base">
                                        <p:cTn id="80"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30" grpId="0" animBg="1"/>
      <p:bldP spid="37" grpId="0" animBg="1"/>
      <p:bldP spid="39" grpId="0" animBg="1"/>
      <p:bldP spid="40" grpId="0" animBg="1"/>
      <p:bldP spid="31"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152400" y="4133671"/>
            <a:ext cx="4504759" cy="1200329"/>
          </a:xfrm>
          <a:prstGeom prst="rect">
            <a:avLst/>
          </a:prstGeom>
        </p:spPr>
        <p:txBody>
          <a:bodyPr wrap="none">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charset="0"/>
                <a:ea typeface="+mn-ea"/>
                <a:cs typeface="+mn-cs"/>
              </a:rPr>
              <a:t>This is a formula.</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charset="0"/>
                <a:ea typeface="+mn-ea"/>
                <a:cs typeface="+mn-cs"/>
              </a:rPr>
              <a:t>Lets prove it by parsing it with the </a:t>
            </a:r>
            <a:br>
              <a:rPr kumimoji="0" lang="en-US" sz="2400" b="0" i="0" u="none" strike="noStrike" kern="1200" cap="none" spc="0" normalizeH="0" baseline="0" noProof="0" dirty="0">
                <a:ln>
                  <a:noFill/>
                </a:ln>
                <a:solidFill>
                  <a:srgbClr val="FFFFFF"/>
                </a:solidFill>
                <a:effectLst/>
                <a:uLnTx/>
                <a:uFillTx/>
                <a:latin typeface="Times" charset="0"/>
                <a:ea typeface="+mn-ea"/>
                <a:cs typeface="+mn-cs"/>
              </a:rPr>
            </a:br>
            <a:r>
              <a:rPr kumimoji="0" lang="en-US" sz="2400" b="0" i="0" u="none" strike="noStrike" kern="1200" cap="none" spc="0" normalizeH="0" baseline="0" noProof="0" dirty="0">
                <a:ln>
                  <a:noFill/>
                </a:ln>
                <a:solidFill>
                  <a:srgbClr val="FFFFFF"/>
                </a:solidFill>
                <a:effectLst/>
                <a:uLnTx/>
                <a:uFillTx/>
                <a:latin typeface="Times" charset="0"/>
                <a:ea typeface="+mn-ea"/>
                <a:cs typeface="+mn-cs"/>
              </a:rPr>
              <a:t>context free grammar.</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8" name="Text Box 21"/>
          <p:cNvSpPr txBox="1">
            <a:spLocks noChangeArrowheads="1"/>
          </p:cNvSpPr>
          <p:nvPr/>
        </p:nvSpPr>
        <p:spPr bwMode="auto">
          <a:xfrm>
            <a:off x="228600" y="3729335"/>
            <a:ext cx="411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Loves</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(x&gt;y))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8" name="Text Box 21"/>
          <p:cNvSpPr txBox="1">
            <a:spLocks noChangeArrowheads="1"/>
          </p:cNvSpPr>
          <p:nvPr/>
        </p:nvSpPr>
        <p:spPr bwMode="auto">
          <a:xfrm>
            <a:off x="6096000" y="457200"/>
            <a:ext cx="144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Formula</a:t>
            </a:r>
            <a:endPar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grpSp>
        <p:nvGrpSpPr>
          <p:cNvPr id="2" name="Group 1"/>
          <p:cNvGrpSpPr/>
          <p:nvPr/>
        </p:nvGrpSpPr>
        <p:grpSpPr>
          <a:xfrm>
            <a:off x="6083122" y="804818"/>
            <a:ext cx="1447800" cy="753868"/>
            <a:chOff x="6083122" y="1409953"/>
            <a:chExt cx="1447800" cy="753868"/>
          </a:xfrm>
        </p:grpSpPr>
        <p:sp>
          <p:nvSpPr>
            <p:cNvPr id="61" name="Text Box 21"/>
            <p:cNvSpPr txBox="1">
              <a:spLocks noChangeArrowheads="1"/>
            </p:cNvSpPr>
            <p:nvPr/>
          </p:nvSpPr>
          <p:spPr bwMode="auto">
            <a:xfrm>
              <a:off x="6083122" y="1702156"/>
              <a:ext cx="144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Symbol" panose="05050102010706020507" pitchFamily="18" charset="2"/>
                </a:rPr>
                <a:t>Quantifier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p:txBody>
        </p:sp>
        <p:sp>
          <p:nvSpPr>
            <p:cNvPr id="62" name="Text Box 21"/>
            <p:cNvSpPr txBox="1">
              <a:spLocks noChangeArrowheads="1"/>
            </p:cNvSpPr>
            <p:nvPr/>
          </p:nvSpPr>
          <p:spPr bwMode="auto">
            <a:xfrm rot="5400000">
              <a:off x="6455009" y="1441103"/>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1" name="Group 10"/>
          <p:cNvGrpSpPr/>
          <p:nvPr/>
        </p:nvGrpSpPr>
        <p:grpSpPr>
          <a:xfrm>
            <a:off x="4830480" y="1445826"/>
            <a:ext cx="2971800" cy="726810"/>
            <a:chOff x="4836919" y="2219234"/>
            <a:chExt cx="2971800" cy="726810"/>
          </a:xfrm>
        </p:grpSpPr>
        <p:sp>
          <p:nvSpPr>
            <p:cNvPr id="64" name="Text Box 21"/>
            <p:cNvSpPr txBox="1">
              <a:spLocks noChangeArrowheads="1"/>
            </p:cNvSpPr>
            <p:nvPr/>
          </p:nvSpPr>
          <p:spPr bwMode="auto">
            <a:xfrm>
              <a:off x="4836919" y="2484379"/>
              <a:ext cx="2971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Variable</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Formula</a:t>
              </a:r>
            </a:p>
          </p:txBody>
        </p:sp>
        <p:sp>
          <p:nvSpPr>
            <p:cNvPr id="65" name="Text Box 21"/>
            <p:cNvSpPr txBox="1">
              <a:spLocks noChangeArrowheads="1"/>
            </p:cNvSpPr>
            <p:nvPr/>
          </p:nvSpPr>
          <p:spPr bwMode="auto">
            <a:xfrm rot="5400000">
              <a:off x="6489855" y="2250384"/>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66" name="Group 65"/>
          <p:cNvGrpSpPr/>
          <p:nvPr/>
        </p:nvGrpSpPr>
        <p:grpSpPr>
          <a:xfrm>
            <a:off x="6109341" y="2055426"/>
            <a:ext cx="1447800" cy="753868"/>
            <a:chOff x="6083122" y="1409953"/>
            <a:chExt cx="1447800" cy="753868"/>
          </a:xfrm>
        </p:grpSpPr>
        <p:sp>
          <p:nvSpPr>
            <p:cNvPr id="67" name="Text Box 21"/>
            <p:cNvSpPr txBox="1">
              <a:spLocks noChangeArrowheads="1"/>
            </p:cNvSpPr>
            <p:nvPr/>
          </p:nvSpPr>
          <p:spPr bwMode="auto">
            <a:xfrm>
              <a:off x="6083122" y="1702156"/>
              <a:ext cx="144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Symbol" panose="05050102010706020507" pitchFamily="18" charset="2"/>
                </a:rPr>
                <a:t>Quantifier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p:txBody>
        </p:sp>
        <p:sp>
          <p:nvSpPr>
            <p:cNvPr id="68" name="Text Box 21"/>
            <p:cNvSpPr txBox="1">
              <a:spLocks noChangeArrowheads="1"/>
            </p:cNvSpPr>
            <p:nvPr/>
          </p:nvSpPr>
          <p:spPr bwMode="auto">
            <a:xfrm rot="5400000">
              <a:off x="6455009" y="1441103"/>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70" name="Group 69"/>
          <p:cNvGrpSpPr/>
          <p:nvPr/>
        </p:nvGrpSpPr>
        <p:grpSpPr>
          <a:xfrm>
            <a:off x="4800600" y="2674460"/>
            <a:ext cx="2971800" cy="726810"/>
            <a:chOff x="4781283" y="2219234"/>
            <a:chExt cx="2971800" cy="726810"/>
          </a:xfrm>
        </p:grpSpPr>
        <p:sp>
          <p:nvSpPr>
            <p:cNvPr id="71" name="Text Box 21"/>
            <p:cNvSpPr txBox="1">
              <a:spLocks noChangeArrowheads="1"/>
            </p:cNvSpPr>
            <p:nvPr/>
          </p:nvSpPr>
          <p:spPr bwMode="auto">
            <a:xfrm>
              <a:off x="4781283" y="2484379"/>
              <a:ext cx="2971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Variable</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  </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Formula</a:t>
              </a:r>
            </a:p>
          </p:txBody>
        </p:sp>
        <p:sp>
          <p:nvSpPr>
            <p:cNvPr id="72" name="Text Box 21"/>
            <p:cNvSpPr txBox="1">
              <a:spLocks noChangeArrowheads="1"/>
            </p:cNvSpPr>
            <p:nvPr/>
          </p:nvSpPr>
          <p:spPr bwMode="auto">
            <a:xfrm rot="5400000">
              <a:off x="6489855" y="2250384"/>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21" name="Group 20"/>
          <p:cNvGrpSpPr/>
          <p:nvPr/>
        </p:nvGrpSpPr>
        <p:grpSpPr>
          <a:xfrm>
            <a:off x="6051677" y="3285128"/>
            <a:ext cx="1676400" cy="722184"/>
            <a:chOff x="6051677" y="3437528"/>
            <a:chExt cx="1676400" cy="722184"/>
          </a:xfrm>
        </p:grpSpPr>
        <p:sp>
          <p:nvSpPr>
            <p:cNvPr id="59" name="Text Box 21"/>
            <p:cNvSpPr txBox="1">
              <a:spLocks noChangeArrowheads="1"/>
            </p:cNvSpPr>
            <p:nvPr/>
          </p:nvSpPr>
          <p:spPr bwMode="auto">
            <a:xfrm>
              <a:off x="6051677" y="3698047"/>
              <a:ext cx="1676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Connector</a:t>
              </a:r>
              <a:endPar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76" name="Text Box 21"/>
            <p:cNvSpPr txBox="1">
              <a:spLocks noChangeArrowheads="1"/>
            </p:cNvSpPr>
            <p:nvPr/>
          </p:nvSpPr>
          <p:spPr bwMode="auto">
            <a:xfrm rot="5400000">
              <a:off x="6515611" y="3468678"/>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2" name="Group 11"/>
          <p:cNvGrpSpPr/>
          <p:nvPr/>
        </p:nvGrpSpPr>
        <p:grpSpPr>
          <a:xfrm>
            <a:off x="5319270" y="3859755"/>
            <a:ext cx="3048000" cy="716710"/>
            <a:chOff x="5319270" y="4012155"/>
            <a:chExt cx="3048000" cy="716710"/>
          </a:xfrm>
        </p:grpSpPr>
        <p:sp>
          <p:nvSpPr>
            <p:cNvPr id="73" name="Text Box 21"/>
            <p:cNvSpPr txBox="1">
              <a:spLocks noChangeArrowheads="1"/>
            </p:cNvSpPr>
            <p:nvPr/>
          </p:nvSpPr>
          <p:spPr bwMode="auto">
            <a:xfrm>
              <a:off x="5319270" y="4267200"/>
              <a:ext cx="3048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77" name="Text Box 21"/>
            <p:cNvSpPr txBox="1">
              <a:spLocks noChangeArrowheads="1"/>
            </p:cNvSpPr>
            <p:nvPr/>
          </p:nvSpPr>
          <p:spPr bwMode="auto">
            <a:xfrm rot="5400000">
              <a:off x="6511145" y="4043305"/>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sp>
        <p:nvSpPr>
          <p:cNvPr id="80" name="Text Box 21"/>
          <p:cNvSpPr txBox="1">
            <a:spLocks noChangeArrowheads="1"/>
          </p:cNvSpPr>
          <p:nvPr/>
        </p:nvSpPr>
        <p:spPr bwMode="auto">
          <a:xfrm>
            <a:off x="2667000"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83" name="Text Box 21"/>
          <p:cNvSpPr txBox="1">
            <a:spLocks noChangeArrowheads="1"/>
          </p:cNvSpPr>
          <p:nvPr/>
        </p:nvSpPr>
        <p:spPr bwMode="auto">
          <a:xfrm>
            <a:off x="2907552"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84" name="Text Box 21"/>
          <p:cNvSpPr txBox="1">
            <a:spLocks noChangeArrowheads="1"/>
          </p:cNvSpPr>
          <p:nvPr/>
        </p:nvSpPr>
        <p:spPr bwMode="auto">
          <a:xfrm>
            <a:off x="3100296"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85" name="Text Box 21"/>
          <p:cNvSpPr txBox="1">
            <a:spLocks noChangeArrowheads="1"/>
          </p:cNvSpPr>
          <p:nvPr/>
        </p:nvSpPr>
        <p:spPr bwMode="auto">
          <a:xfrm>
            <a:off x="3276600"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86" name="Text Box 21"/>
          <p:cNvSpPr txBox="1">
            <a:spLocks noChangeArrowheads="1"/>
          </p:cNvSpPr>
          <p:nvPr/>
        </p:nvSpPr>
        <p:spPr bwMode="auto">
          <a:xfrm>
            <a:off x="3475320"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88" name="Text Box 21"/>
          <p:cNvSpPr txBox="1">
            <a:spLocks noChangeArrowheads="1"/>
          </p:cNvSpPr>
          <p:nvPr/>
        </p:nvSpPr>
        <p:spPr bwMode="auto">
          <a:xfrm>
            <a:off x="3657600" y="6342528"/>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89" name="Text Box 21"/>
          <p:cNvSpPr txBox="1">
            <a:spLocks noChangeArrowheads="1"/>
          </p:cNvSpPr>
          <p:nvPr/>
        </p:nvSpPr>
        <p:spPr bwMode="auto">
          <a:xfrm>
            <a:off x="3897306"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90" name="Text Box 21"/>
          <p:cNvSpPr txBox="1">
            <a:spLocks noChangeArrowheads="1"/>
          </p:cNvSpPr>
          <p:nvPr/>
        </p:nvSpPr>
        <p:spPr bwMode="auto">
          <a:xfrm>
            <a:off x="4114800" y="6324600"/>
            <a:ext cx="1143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Loves</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94" name="Text Box 21"/>
          <p:cNvSpPr txBox="1">
            <a:spLocks noChangeArrowheads="1"/>
          </p:cNvSpPr>
          <p:nvPr/>
        </p:nvSpPr>
        <p:spPr bwMode="auto">
          <a:xfrm>
            <a:off x="5573706"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98" name="Text Box 21"/>
          <p:cNvSpPr txBox="1">
            <a:spLocks noChangeArrowheads="1"/>
          </p:cNvSpPr>
          <p:nvPr/>
        </p:nvSpPr>
        <p:spPr bwMode="auto">
          <a:xfrm>
            <a:off x="6324600"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99" name="Text Box 21"/>
          <p:cNvSpPr txBox="1">
            <a:spLocks noChangeArrowheads="1"/>
          </p:cNvSpPr>
          <p:nvPr/>
        </p:nvSpPr>
        <p:spPr bwMode="auto">
          <a:xfrm>
            <a:off x="6560024"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p:txBody>
      </p:sp>
      <p:sp>
        <p:nvSpPr>
          <p:cNvPr id="100" name="Text Box 21"/>
          <p:cNvSpPr txBox="1">
            <a:spLocks noChangeArrowheads="1"/>
          </p:cNvSpPr>
          <p:nvPr/>
        </p:nvSpPr>
        <p:spPr bwMode="auto">
          <a:xfrm>
            <a:off x="6851176"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02" name="Text Box 21"/>
          <p:cNvSpPr txBox="1">
            <a:spLocks noChangeArrowheads="1"/>
          </p:cNvSpPr>
          <p:nvPr/>
        </p:nvSpPr>
        <p:spPr bwMode="auto">
          <a:xfrm>
            <a:off x="7703024"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&gt;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04" name="Text Box 21"/>
          <p:cNvSpPr txBox="1">
            <a:spLocks noChangeArrowheads="1"/>
          </p:cNvSpPr>
          <p:nvPr/>
        </p:nvSpPr>
        <p:spPr bwMode="auto">
          <a:xfrm>
            <a:off x="8534400"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grpSp>
        <p:nvGrpSpPr>
          <p:cNvPr id="19" name="Group 18"/>
          <p:cNvGrpSpPr/>
          <p:nvPr/>
        </p:nvGrpSpPr>
        <p:grpSpPr>
          <a:xfrm>
            <a:off x="5105400" y="4419600"/>
            <a:ext cx="1524000" cy="737206"/>
            <a:chOff x="5105400" y="4733834"/>
            <a:chExt cx="1524000" cy="737206"/>
          </a:xfrm>
        </p:grpSpPr>
        <p:sp>
          <p:nvSpPr>
            <p:cNvPr id="60" name="Text Box 21"/>
            <p:cNvSpPr txBox="1">
              <a:spLocks noChangeArrowheads="1"/>
            </p:cNvSpPr>
            <p:nvPr/>
          </p:nvSpPr>
          <p:spPr bwMode="auto">
            <a:xfrm>
              <a:off x="5105400" y="5009375"/>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Relation</a:t>
              </a:r>
              <a:endPar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105" name="Text Box 21"/>
            <p:cNvSpPr txBox="1">
              <a:spLocks noChangeArrowheads="1"/>
            </p:cNvSpPr>
            <p:nvPr/>
          </p:nvSpPr>
          <p:spPr bwMode="auto">
            <a:xfrm rot="5400000">
              <a:off x="5515032" y="4764984"/>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7" name="Group 16"/>
          <p:cNvGrpSpPr/>
          <p:nvPr/>
        </p:nvGrpSpPr>
        <p:grpSpPr>
          <a:xfrm>
            <a:off x="4114800" y="5017025"/>
            <a:ext cx="3124200" cy="755520"/>
            <a:chOff x="4114800" y="5349410"/>
            <a:chExt cx="3124200" cy="755520"/>
          </a:xfrm>
        </p:grpSpPr>
        <p:sp>
          <p:nvSpPr>
            <p:cNvPr id="75" name="Text Box 21"/>
            <p:cNvSpPr txBox="1">
              <a:spLocks noChangeArrowheads="1"/>
            </p:cNvSpPr>
            <p:nvPr/>
          </p:nvSpPr>
          <p:spPr bwMode="auto">
            <a:xfrm>
              <a:off x="4114800" y="5643265"/>
              <a:ext cx="3124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Loves</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06" name="Text Box 21"/>
            <p:cNvSpPr txBox="1">
              <a:spLocks noChangeArrowheads="1"/>
            </p:cNvSpPr>
            <p:nvPr/>
          </p:nvSpPr>
          <p:spPr bwMode="auto">
            <a:xfrm rot="5400000">
              <a:off x="5503080" y="5380560"/>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6" name="Group 15"/>
          <p:cNvGrpSpPr/>
          <p:nvPr/>
        </p:nvGrpSpPr>
        <p:grpSpPr>
          <a:xfrm>
            <a:off x="5193552" y="5987402"/>
            <a:ext cx="461665" cy="798863"/>
            <a:chOff x="5193552" y="5987402"/>
            <a:chExt cx="461665" cy="798863"/>
          </a:xfrm>
        </p:grpSpPr>
        <p:sp>
          <p:nvSpPr>
            <p:cNvPr id="93" name="Text Box 21"/>
            <p:cNvSpPr txBox="1">
              <a:spLocks noChangeArrowheads="1"/>
            </p:cNvSpPr>
            <p:nvPr/>
          </p:nvSpPr>
          <p:spPr bwMode="auto">
            <a:xfrm>
              <a:off x="5269374"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b</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07" name="Text Box 21"/>
            <p:cNvSpPr txBox="1">
              <a:spLocks noChangeArrowheads="1"/>
            </p:cNvSpPr>
            <p:nvPr/>
          </p:nvSpPr>
          <p:spPr bwMode="auto">
            <a:xfrm rot="5400000">
              <a:off x="5162402" y="6018552"/>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20" name="Group 19"/>
          <p:cNvGrpSpPr/>
          <p:nvPr/>
        </p:nvGrpSpPr>
        <p:grpSpPr>
          <a:xfrm>
            <a:off x="7162800" y="4419600"/>
            <a:ext cx="1524000" cy="766465"/>
            <a:chOff x="7162800" y="4675562"/>
            <a:chExt cx="1524000" cy="766465"/>
          </a:xfrm>
        </p:grpSpPr>
        <p:sp>
          <p:nvSpPr>
            <p:cNvPr id="78" name="Text Box 21"/>
            <p:cNvSpPr txBox="1">
              <a:spLocks noChangeArrowheads="1"/>
            </p:cNvSpPr>
            <p:nvPr/>
          </p:nvSpPr>
          <p:spPr bwMode="auto">
            <a:xfrm>
              <a:off x="7162800" y="4980362"/>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Relation</a:t>
              </a:r>
              <a:endPar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109" name="Text Box 21"/>
            <p:cNvSpPr txBox="1">
              <a:spLocks noChangeArrowheads="1"/>
            </p:cNvSpPr>
            <p:nvPr/>
          </p:nvSpPr>
          <p:spPr bwMode="auto">
            <a:xfrm rot="5400000">
              <a:off x="7490256" y="4706712"/>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4" name="Group 13"/>
          <p:cNvGrpSpPr/>
          <p:nvPr/>
        </p:nvGrpSpPr>
        <p:grpSpPr>
          <a:xfrm>
            <a:off x="7162800" y="5970962"/>
            <a:ext cx="461665" cy="815303"/>
            <a:chOff x="7162800" y="5970962"/>
            <a:chExt cx="461665" cy="815303"/>
          </a:xfrm>
        </p:grpSpPr>
        <p:sp>
          <p:nvSpPr>
            <p:cNvPr id="101" name="Text Box 21"/>
            <p:cNvSpPr txBox="1">
              <a:spLocks noChangeArrowheads="1"/>
            </p:cNvSpPr>
            <p:nvPr/>
          </p:nvSpPr>
          <p:spPr bwMode="auto">
            <a:xfrm>
              <a:off x="7215096"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x</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11" name="Text Box 21"/>
            <p:cNvSpPr txBox="1">
              <a:spLocks noChangeArrowheads="1"/>
            </p:cNvSpPr>
            <p:nvPr/>
          </p:nvSpPr>
          <p:spPr bwMode="auto">
            <a:xfrm rot="5400000">
              <a:off x="7131650" y="6002112"/>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3" name="Group 12"/>
          <p:cNvGrpSpPr/>
          <p:nvPr/>
        </p:nvGrpSpPr>
        <p:grpSpPr>
          <a:xfrm>
            <a:off x="8074222" y="5951065"/>
            <a:ext cx="465554" cy="835200"/>
            <a:chOff x="8074222" y="5951065"/>
            <a:chExt cx="465554" cy="835200"/>
          </a:xfrm>
        </p:grpSpPr>
        <p:sp>
          <p:nvSpPr>
            <p:cNvPr id="103" name="Text Box 21"/>
            <p:cNvSpPr txBox="1">
              <a:spLocks noChangeArrowheads="1"/>
            </p:cNvSpPr>
            <p:nvPr/>
          </p:nvSpPr>
          <p:spPr bwMode="auto">
            <a:xfrm>
              <a:off x="8158776"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y</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12" name="Text Box 21"/>
            <p:cNvSpPr txBox="1">
              <a:spLocks noChangeArrowheads="1"/>
            </p:cNvSpPr>
            <p:nvPr/>
          </p:nvSpPr>
          <p:spPr bwMode="auto">
            <a:xfrm rot="5400000">
              <a:off x="8043072" y="5982215"/>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8" name="Group 17"/>
          <p:cNvGrpSpPr/>
          <p:nvPr/>
        </p:nvGrpSpPr>
        <p:grpSpPr>
          <a:xfrm>
            <a:off x="6858000" y="5000585"/>
            <a:ext cx="3124200" cy="790615"/>
            <a:chOff x="6858000" y="5326994"/>
            <a:chExt cx="3124200" cy="790615"/>
          </a:xfrm>
        </p:grpSpPr>
        <p:sp>
          <p:nvSpPr>
            <p:cNvPr id="110" name="Text Box 21"/>
            <p:cNvSpPr txBox="1">
              <a:spLocks noChangeArrowheads="1"/>
            </p:cNvSpPr>
            <p:nvPr/>
          </p:nvSpPr>
          <p:spPr bwMode="auto">
            <a:xfrm rot="5400000">
              <a:off x="7496232" y="5358144"/>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113" name="Text Box 21"/>
            <p:cNvSpPr txBox="1">
              <a:spLocks noChangeArrowheads="1"/>
            </p:cNvSpPr>
            <p:nvPr/>
          </p:nvSpPr>
          <p:spPr bwMode="auto">
            <a:xfrm>
              <a:off x="6858000" y="5655944"/>
              <a:ext cx="3124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Term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&gt; </a:t>
              </a: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grpSp>
      <p:grpSp>
        <p:nvGrpSpPr>
          <p:cNvPr id="15" name="Group 14"/>
          <p:cNvGrpSpPr/>
          <p:nvPr/>
        </p:nvGrpSpPr>
        <p:grpSpPr>
          <a:xfrm>
            <a:off x="5809128" y="5997386"/>
            <a:ext cx="461666" cy="788879"/>
            <a:chOff x="5792710" y="5997386"/>
            <a:chExt cx="461666" cy="788879"/>
          </a:xfrm>
        </p:grpSpPr>
        <p:sp>
          <p:nvSpPr>
            <p:cNvPr id="97" name="Text Box 21"/>
            <p:cNvSpPr txBox="1">
              <a:spLocks noChangeArrowheads="1"/>
            </p:cNvSpPr>
            <p:nvPr/>
          </p:nvSpPr>
          <p:spPr bwMode="auto">
            <a:xfrm>
              <a:off x="5873376" y="6324600"/>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14" name="Text Box 21"/>
            <p:cNvSpPr txBox="1">
              <a:spLocks noChangeArrowheads="1"/>
            </p:cNvSpPr>
            <p:nvPr/>
          </p:nvSpPr>
          <p:spPr bwMode="auto">
            <a:xfrm rot="5400000">
              <a:off x="5761560" y="6028536"/>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22" name="Group 121"/>
          <p:cNvGrpSpPr/>
          <p:nvPr/>
        </p:nvGrpSpPr>
        <p:grpSpPr>
          <a:xfrm>
            <a:off x="5356037" y="2045448"/>
            <a:ext cx="461665" cy="753868"/>
            <a:chOff x="6486159" y="1409953"/>
            <a:chExt cx="461665" cy="753868"/>
          </a:xfrm>
        </p:grpSpPr>
        <p:sp>
          <p:nvSpPr>
            <p:cNvPr id="123" name="Text Box 21"/>
            <p:cNvSpPr txBox="1">
              <a:spLocks noChangeArrowheads="1"/>
            </p:cNvSpPr>
            <p:nvPr/>
          </p:nvSpPr>
          <p:spPr bwMode="auto">
            <a:xfrm>
              <a:off x="6558250" y="1702156"/>
              <a:ext cx="3491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24" name="Text Box 21"/>
            <p:cNvSpPr txBox="1">
              <a:spLocks noChangeArrowheads="1"/>
            </p:cNvSpPr>
            <p:nvPr/>
          </p:nvSpPr>
          <p:spPr bwMode="auto">
            <a:xfrm rot="5400000">
              <a:off x="6455009" y="1441103"/>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25" name="Group 124"/>
          <p:cNvGrpSpPr/>
          <p:nvPr/>
        </p:nvGrpSpPr>
        <p:grpSpPr>
          <a:xfrm>
            <a:off x="5410200" y="3276600"/>
            <a:ext cx="461665" cy="753868"/>
            <a:chOff x="6486159" y="1409953"/>
            <a:chExt cx="461665" cy="753868"/>
          </a:xfrm>
        </p:grpSpPr>
        <p:sp>
          <p:nvSpPr>
            <p:cNvPr id="126" name="Text Box 21"/>
            <p:cNvSpPr txBox="1">
              <a:spLocks noChangeArrowheads="1"/>
            </p:cNvSpPr>
            <p:nvPr/>
          </p:nvSpPr>
          <p:spPr bwMode="auto">
            <a:xfrm>
              <a:off x="6558250" y="1702156"/>
              <a:ext cx="3491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g</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27" name="Text Box 21"/>
            <p:cNvSpPr txBox="1">
              <a:spLocks noChangeArrowheads="1"/>
            </p:cNvSpPr>
            <p:nvPr/>
          </p:nvSpPr>
          <p:spPr bwMode="auto">
            <a:xfrm rot="5400000">
              <a:off x="6455009" y="1441103"/>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sp>
        <p:nvSpPr>
          <p:cNvPr id="132" name="Text Box 21"/>
          <p:cNvSpPr txBox="1">
            <a:spLocks noChangeArrowheads="1"/>
          </p:cNvSpPr>
          <p:nvPr/>
        </p:nvSpPr>
        <p:spPr bwMode="auto">
          <a:xfrm>
            <a:off x="8763000" y="6336552"/>
            <a:ext cx="381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133" name="Text Box 21"/>
          <p:cNvSpPr txBox="1">
            <a:spLocks noChangeArrowheads="1"/>
          </p:cNvSpPr>
          <p:nvPr/>
        </p:nvSpPr>
        <p:spPr bwMode="auto">
          <a:xfrm>
            <a:off x="76200" y="579090"/>
            <a:ext cx="4940122" cy="3154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00"/>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eg </a:t>
            </a:r>
            <a:r>
              <a:rPr kumimoji="0" lang="en-US" altLang="en-US" sz="1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12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y, y=x+1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evaluates to true/false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00"/>
                </a:solidFill>
                <a:effectLst/>
                <a:uLnTx/>
                <a:uFillTx/>
                <a:latin typeface="Times New Roman" pitchFamily="18" charset="0"/>
                <a:ea typeface="+mn-ea"/>
                <a:cs typeface="+mn-cs"/>
              </a:rPr>
              <a:t>Term: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eg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x+1</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evaluates to an object </a:t>
            </a:r>
            <a:r>
              <a:rPr kumimoji="0" lang="el-GR" altLang="en-US" sz="1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Universe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Relation</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Connector</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sym typeface="Symbol" panose="05050102010706020507" pitchFamily="18" charset="2"/>
              </a:rPr>
              <a:t>Quantifier</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Relation</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Loves</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R(</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P(</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&gt;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 </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Connector</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err="1">
                <a:ln>
                  <a:noFill/>
                </a:ln>
                <a:solidFill>
                  <a:srgbClr val="FFC000"/>
                </a:solidFill>
                <a:effectLst/>
                <a:uLnTx/>
                <a:uFillTx/>
                <a:latin typeface="Times New Roman" pitchFamily="18" charset="0"/>
                <a:ea typeface="+mn-ea"/>
                <a:cs typeface="+mn-cs"/>
                <a:sym typeface="Symbol" panose="05050102010706020507" pitchFamily="18" charset="2"/>
              </a:rPr>
              <a:t>iff</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sym typeface="Symbol" panose="05050102010706020507" pitchFamily="18" charset="2"/>
              </a:rPr>
              <a:t>Quantifier</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Variable</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 </a:t>
            </a:r>
            <a:r>
              <a:rPr kumimoji="0" lang="en-US" altLang="en-US" sz="12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Variable</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r>
              <a:rPr kumimoji="0" lang="en-US" altLang="en-US" sz="12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Formula</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 Variable</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Constant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 Function</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r>
              <a:rPr kumimoji="0" lang="en-US" altLang="en-US" sz="12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y</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z</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b</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1200" b="0" i="0" u="none" strike="noStrike" kern="1200" cap="none" spc="0" normalizeH="0" baseline="-25000" noProof="0" dirty="0">
                <a:ln>
                  <a:noFill/>
                </a:ln>
                <a:solidFill>
                  <a:srgbClr val="FFC000"/>
                </a:solidFill>
                <a:effectLst/>
                <a:uLnTx/>
                <a:uFillTx/>
                <a:latin typeface="Times New Roman" pitchFamily="18" charset="0"/>
                <a:ea typeface="+mn-ea"/>
                <a:cs typeface="+mn-cs"/>
              </a:rPr>
              <a:t>1</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1200" b="0" i="0" u="none" strike="noStrike" kern="1200" cap="none" spc="0" normalizeH="0" baseline="-25000" noProof="0" dirty="0">
                <a:ln>
                  <a:noFill/>
                </a:ln>
                <a:solidFill>
                  <a:srgbClr val="FFC000"/>
                </a:solidFill>
                <a:effectLst/>
                <a:uLnTx/>
                <a:uFillTx/>
                <a:latin typeface="Times New Roman" pitchFamily="18" charset="0"/>
                <a:ea typeface="+mn-ea"/>
                <a:cs typeface="+mn-cs"/>
              </a:rPr>
              <a:t>2</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1200" b="0" i="0" u="none" strike="noStrike" kern="1200" cap="none" spc="0" normalizeH="0" baseline="-25000" noProof="0" dirty="0">
                <a:ln>
                  <a:noFill/>
                </a:ln>
                <a:solidFill>
                  <a:srgbClr val="FFC000"/>
                </a:solidFill>
                <a:effectLst/>
                <a:uLnTx/>
                <a:uFillTx/>
                <a:latin typeface="Times New Roman" pitchFamily="18" charset="0"/>
                <a:ea typeface="+mn-ea"/>
                <a:cs typeface="+mn-cs"/>
              </a:rPr>
              <a:t>3</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25000" noProof="0" dirty="0">
                <a:ln>
                  <a:noFill/>
                </a:ln>
                <a:solidFill>
                  <a:srgbClr val="FFFFFF"/>
                </a:solidFill>
                <a:effectLst/>
                <a:uLnTx/>
                <a:uFillTx/>
                <a:latin typeface="Times New Roman" pitchFamily="18" charset="0"/>
                <a:ea typeface="+mn-ea"/>
                <a:cs typeface="+mn-cs"/>
              </a:rPr>
              <a:t> </a:t>
            </a:r>
            <a:endPar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Constant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d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1200" b="0" i="0" u="none" strike="noStrike" kern="1200" cap="none" spc="0" normalizeH="0" baseline="-25000" noProof="0" dirty="0">
                <a:ln>
                  <a:noFill/>
                </a:ln>
                <a:solidFill>
                  <a:srgbClr val="FFC000"/>
                </a:solidFill>
                <a:effectLst/>
                <a:uLnTx/>
                <a:uFillTx/>
                <a:latin typeface="Times New Roman" pitchFamily="18" charset="0"/>
                <a:ea typeface="+mn-ea"/>
                <a:cs typeface="+mn-cs"/>
              </a:rPr>
              <a:t>1</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1200" b="0" i="0" u="none" strike="noStrike" kern="1200" cap="none" spc="0" normalizeH="0" baseline="-25000" noProof="0" dirty="0">
                <a:ln>
                  <a:noFill/>
                </a:ln>
                <a:solidFill>
                  <a:srgbClr val="FFC000"/>
                </a:solidFill>
                <a:effectLst/>
                <a:uLnTx/>
                <a:uFillTx/>
                <a:latin typeface="Times New Roman" pitchFamily="18" charset="0"/>
                <a:ea typeface="+mn-ea"/>
                <a:cs typeface="+mn-cs"/>
              </a:rPr>
              <a:t>2</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c</a:t>
            </a:r>
            <a:r>
              <a:rPr kumimoji="0" lang="en-US" altLang="en-US" sz="1200" b="0" i="0" u="none" strike="noStrike" kern="1200" cap="none" spc="0" normalizeH="0" baseline="-25000" noProof="0" dirty="0">
                <a:ln>
                  <a:noFill/>
                </a:ln>
                <a:solidFill>
                  <a:srgbClr val="FFC000"/>
                </a:solidFill>
                <a:effectLst/>
                <a:uLnTx/>
                <a:uFillTx/>
                <a:latin typeface="Times New Roman" pitchFamily="18" charset="0"/>
                <a:ea typeface="+mn-ea"/>
                <a:cs typeface="+mn-cs"/>
              </a:rPr>
              <a:t>3</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0</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1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2</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Function</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f (</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g(</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f</a:t>
            </a:r>
            <a:r>
              <a:rPr kumimoji="0" lang="en-US" altLang="en-US" sz="1200" b="0" i="0" u="none" strike="noStrike" kern="1200" cap="none" spc="0" normalizeH="0" baseline="-25000" noProof="0" dirty="0">
                <a:ln>
                  <a:noFill/>
                </a:ln>
                <a:solidFill>
                  <a:srgbClr val="FFC000"/>
                </a:solidFill>
                <a:effectLst/>
                <a:uLnTx/>
                <a:uFillTx/>
                <a:latin typeface="Times New Roman" pitchFamily="18" charset="0"/>
                <a:ea typeface="+mn-ea"/>
                <a:cs typeface="+mn-cs"/>
              </a:rPr>
              <a:t>1</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12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200" b="0" i="0" u="none" strike="noStrike" kern="1200" cap="none" spc="0" normalizeH="0" baseline="0" noProof="0" dirty="0">
                <a:ln>
                  <a:noFill/>
                </a:ln>
                <a:solidFill>
                  <a:srgbClr val="FFFFFF"/>
                </a:solidFill>
                <a:effectLst/>
                <a:uLnTx/>
                <a:uFillTx/>
                <a:latin typeface="Times New Roman" pitchFamily="18" charset="0"/>
                <a:ea typeface="+mn-ea"/>
                <a:cs typeface="+mn-cs"/>
              </a:rPr>
              <a:t> </a:t>
            </a:r>
          </a:p>
        </p:txBody>
      </p:sp>
      <p:sp>
        <p:nvSpPr>
          <p:cNvPr id="22" name="Rectangle 21"/>
          <p:cNvSpPr/>
          <p:nvPr/>
        </p:nvSpPr>
        <p:spPr>
          <a:xfrm>
            <a:off x="2660650" y="1155700"/>
            <a:ext cx="808320" cy="147935"/>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5" name="Rectangle 134"/>
          <p:cNvSpPr/>
          <p:nvPr/>
        </p:nvSpPr>
        <p:spPr>
          <a:xfrm>
            <a:off x="1365250" y="2222500"/>
            <a:ext cx="1301750" cy="192385"/>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6" name="Rectangle 135"/>
          <p:cNvSpPr/>
          <p:nvPr/>
        </p:nvSpPr>
        <p:spPr>
          <a:xfrm>
            <a:off x="2665130" y="1143000"/>
            <a:ext cx="808320" cy="147935"/>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7" name="Rectangle 136"/>
          <p:cNvSpPr/>
          <p:nvPr/>
        </p:nvSpPr>
        <p:spPr>
          <a:xfrm>
            <a:off x="2736850" y="2230140"/>
            <a:ext cx="1301750" cy="192385"/>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8" name="Rectangle 137"/>
          <p:cNvSpPr/>
          <p:nvPr/>
        </p:nvSpPr>
        <p:spPr>
          <a:xfrm>
            <a:off x="1877706" y="2743200"/>
            <a:ext cx="121690" cy="208516"/>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9" name="Rectangle 138"/>
          <p:cNvSpPr/>
          <p:nvPr/>
        </p:nvSpPr>
        <p:spPr>
          <a:xfrm>
            <a:off x="2074463" y="2763284"/>
            <a:ext cx="121690" cy="208516"/>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0" name="Rectangle 139"/>
          <p:cNvSpPr/>
          <p:nvPr/>
        </p:nvSpPr>
        <p:spPr>
          <a:xfrm>
            <a:off x="1955039" y="1143000"/>
            <a:ext cx="808320" cy="147935"/>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1" name="Rectangle 140"/>
          <p:cNvSpPr/>
          <p:nvPr/>
        </p:nvSpPr>
        <p:spPr>
          <a:xfrm>
            <a:off x="1313596" y="1685414"/>
            <a:ext cx="1554710" cy="170491"/>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2" name="Rectangle 141"/>
          <p:cNvSpPr/>
          <p:nvPr/>
        </p:nvSpPr>
        <p:spPr>
          <a:xfrm>
            <a:off x="1359063" y="1130300"/>
            <a:ext cx="651393" cy="148121"/>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43" name="Rectangle 142"/>
          <p:cNvSpPr/>
          <p:nvPr/>
        </p:nvSpPr>
        <p:spPr>
          <a:xfrm>
            <a:off x="1336340" y="2738651"/>
            <a:ext cx="873459" cy="200954"/>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46" name="Group 145"/>
          <p:cNvGrpSpPr/>
          <p:nvPr/>
        </p:nvGrpSpPr>
        <p:grpSpPr>
          <a:xfrm>
            <a:off x="4648200" y="5634839"/>
            <a:ext cx="1524000" cy="699977"/>
            <a:chOff x="5105400" y="4733834"/>
            <a:chExt cx="1524000" cy="699977"/>
          </a:xfrm>
        </p:grpSpPr>
        <p:sp>
          <p:nvSpPr>
            <p:cNvPr id="147" name="Text Box 21"/>
            <p:cNvSpPr txBox="1">
              <a:spLocks noChangeArrowheads="1"/>
            </p:cNvSpPr>
            <p:nvPr/>
          </p:nvSpPr>
          <p:spPr bwMode="auto">
            <a:xfrm>
              <a:off x="5105400" y="4972146"/>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endPar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148" name="Text Box 21"/>
            <p:cNvSpPr txBox="1">
              <a:spLocks noChangeArrowheads="1"/>
            </p:cNvSpPr>
            <p:nvPr/>
          </p:nvSpPr>
          <p:spPr bwMode="auto">
            <a:xfrm rot="5400000">
              <a:off x="5515032" y="4764984"/>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49" name="Group 148"/>
          <p:cNvGrpSpPr/>
          <p:nvPr/>
        </p:nvGrpSpPr>
        <p:grpSpPr>
          <a:xfrm>
            <a:off x="5638800" y="5638800"/>
            <a:ext cx="1524000" cy="699977"/>
            <a:chOff x="5105400" y="4733834"/>
            <a:chExt cx="1524000" cy="699977"/>
          </a:xfrm>
        </p:grpSpPr>
        <p:sp>
          <p:nvSpPr>
            <p:cNvPr id="150" name="Text Box 21"/>
            <p:cNvSpPr txBox="1">
              <a:spLocks noChangeArrowheads="1"/>
            </p:cNvSpPr>
            <p:nvPr/>
          </p:nvSpPr>
          <p:spPr bwMode="auto">
            <a:xfrm>
              <a:off x="5105400" y="4972146"/>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endPar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151" name="Text Box 21"/>
            <p:cNvSpPr txBox="1">
              <a:spLocks noChangeArrowheads="1"/>
            </p:cNvSpPr>
            <p:nvPr/>
          </p:nvSpPr>
          <p:spPr bwMode="auto">
            <a:xfrm rot="5400000">
              <a:off x="5515032" y="4764984"/>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52" name="Group 151"/>
          <p:cNvGrpSpPr/>
          <p:nvPr/>
        </p:nvGrpSpPr>
        <p:grpSpPr>
          <a:xfrm>
            <a:off x="6705600" y="5654263"/>
            <a:ext cx="1524000" cy="699977"/>
            <a:chOff x="5105400" y="4733834"/>
            <a:chExt cx="1524000" cy="699977"/>
          </a:xfrm>
        </p:grpSpPr>
        <p:sp>
          <p:nvSpPr>
            <p:cNvPr id="153" name="Text Box 21"/>
            <p:cNvSpPr txBox="1">
              <a:spLocks noChangeArrowheads="1"/>
            </p:cNvSpPr>
            <p:nvPr/>
          </p:nvSpPr>
          <p:spPr bwMode="auto">
            <a:xfrm>
              <a:off x="5105400" y="4972146"/>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endPar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154" name="Text Box 21"/>
            <p:cNvSpPr txBox="1">
              <a:spLocks noChangeArrowheads="1"/>
            </p:cNvSpPr>
            <p:nvPr/>
          </p:nvSpPr>
          <p:spPr bwMode="auto">
            <a:xfrm rot="5400000">
              <a:off x="5515032" y="4764984"/>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grpSp>
        <p:nvGrpSpPr>
          <p:cNvPr id="155" name="Group 154"/>
          <p:cNvGrpSpPr/>
          <p:nvPr/>
        </p:nvGrpSpPr>
        <p:grpSpPr>
          <a:xfrm>
            <a:off x="7848600" y="5646722"/>
            <a:ext cx="1524000" cy="699977"/>
            <a:chOff x="5105400" y="4733834"/>
            <a:chExt cx="1524000" cy="699977"/>
          </a:xfrm>
        </p:grpSpPr>
        <p:sp>
          <p:nvSpPr>
            <p:cNvPr id="156" name="Text Box 21"/>
            <p:cNvSpPr txBox="1">
              <a:spLocks noChangeArrowheads="1"/>
            </p:cNvSpPr>
            <p:nvPr/>
          </p:nvSpPr>
          <p:spPr bwMode="auto">
            <a:xfrm>
              <a:off x="5105400" y="4972146"/>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endParaRPr kumimoji="0" lang="en-US" altLang="en-US" sz="24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157" name="Text Box 21"/>
            <p:cNvSpPr txBox="1">
              <a:spLocks noChangeArrowheads="1"/>
            </p:cNvSpPr>
            <p:nvPr/>
          </p:nvSpPr>
          <p:spPr bwMode="auto">
            <a:xfrm rot="5400000">
              <a:off x="5515032" y="4764984"/>
              <a:ext cx="523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sp>
        <p:nvSpPr>
          <p:cNvPr id="158" name="Rectangle 157"/>
          <p:cNvSpPr/>
          <p:nvPr/>
        </p:nvSpPr>
        <p:spPr>
          <a:xfrm>
            <a:off x="1336341" y="2569414"/>
            <a:ext cx="568659" cy="187310"/>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59" name="Rectangle 158"/>
          <p:cNvSpPr/>
          <p:nvPr/>
        </p:nvSpPr>
        <p:spPr>
          <a:xfrm>
            <a:off x="1066800" y="1295400"/>
            <a:ext cx="1524000" cy="382892"/>
          </a:xfrm>
          <a:prstGeom prst="rect">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5" name="Rectangle 2">
            <a:extLst>
              <a:ext uri="{FF2B5EF4-FFF2-40B4-BE49-F238E27FC236}">
                <a16:creationId xmlns:a16="http://schemas.microsoft.com/office/drawing/2014/main" id="{354D7966-6DD0-415A-8D74-55A9D0D7C90B}"/>
              </a:ext>
            </a:extLst>
          </p:cNvPr>
          <p:cNvSpPr txBox="1">
            <a:spLocks noChangeArrowheads="1"/>
          </p:cNvSpPr>
          <p:nvPr/>
        </p:nvSpPr>
        <p:spPr bwMode="auto">
          <a:xfrm>
            <a:off x="838200" y="-22299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Syntax</a:t>
            </a:r>
            <a:endParaRPr kumimoji="0" lang="en-CA" altLang="en-US" sz="3200" b="0" i="0" u="none" strike="noStrike" kern="0" cap="none" spc="0" normalizeH="0" baseline="0" noProof="0" dirty="0">
              <a:ln>
                <a:noFill/>
              </a:ln>
              <a:solidFill>
                <a:srgbClr val="FFFF00"/>
              </a:solidFill>
              <a:effectLst/>
              <a:uLnTx/>
              <a:uFillTx/>
            </a:endParaRPr>
          </a:p>
        </p:txBody>
      </p:sp>
    </p:spTree>
    <p:extLst>
      <p:ext uri="{BB962C8B-B14F-4D97-AF65-F5344CB8AC3E}">
        <p14:creationId xmlns:p14="http://schemas.microsoft.com/office/powerpoint/2010/main" val="2827653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
                                        </p:tgtEl>
                                        <p:attrNameLst>
                                          <p:attrName>style.visibility</p:attrName>
                                        </p:attrNameLst>
                                      </p:cBhvr>
                                      <p:to>
                                        <p:strVal val="visible"/>
                                      </p:to>
                                    </p:set>
                                    <p:anim calcmode="lin" valueType="num">
                                      <p:cBhvr additive="base">
                                        <p:cTn id="7" dur="500" fill="hold"/>
                                        <p:tgtEl>
                                          <p:spTgt spid="133"/>
                                        </p:tgtEl>
                                        <p:attrNameLst>
                                          <p:attrName>ppt_x</p:attrName>
                                        </p:attrNameLst>
                                      </p:cBhvr>
                                      <p:tavLst>
                                        <p:tav tm="0">
                                          <p:val>
                                            <p:strVal val="#ppt_x"/>
                                          </p:val>
                                        </p:tav>
                                        <p:tav tm="100000">
                                          <p:val>
                                            <p:strVal val="#ppt_x"/>
                                          </p:val>
                                        </p:tav>
                                      </p:tavLst>
                                    </p:anim>
                                    <p:anim calcmode="lin" valueType="num">
                                      <p:cBhvr additive="base">
                                        <p:cTn id="8" dur="500" fill="hold"/>
                                        <p:tgtEl>
                                          <p:spTgt spid="13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ppt_x"/>
                                          </p:val>
                                        </p:tav>
                                        <p:tav tm="100000">
                                          <p:val>
                                            <p:strVal val="#ppt_x"/>
                                          </p:val>
                                        </p:tav>
                                      </p:tavLst>
                                    </p:anim>
                                    <p:anim calcmode="lin" valueType="num">
                                      <p:cBhvr additive="base">
                                        <p:cTn id="14"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7">
                                            <p:txEl>
                                              <p:pRg st="0" end="0"/>
                                            </p:txEl>
                                          </p:spTgt>
                                        </p:tgtEl>
                                        <p:attrNameLst>
                                          <p:attrName>style.visibility</p:attrName>
                                        </p:attrNameLst>
                                      </p:cBhvr>
                                      <p:to>
                                        <p:strVal val="visible"/>
                                      </p:to>
                                    </p:set>
                                    <p:anim calcmode="lin" valueType="num">
                                      <p:cBhvr additive="base">
                                        <p:cTn id="19"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7">
                                            <p:txEl>
                                              <p:pRg st="1" end="1"/>
                                            </p:txEl>
                                          </p:spTgt>
                                        </p:tgtEl>
                                        <p:attrNameLst>
                                          <p:attrName>style.visibility</p:attrName>
                                        </p:attrNameLst>
                                      </p:cBhvr>
                                      <p:to>
                                        <p:strVal val="visible"/>
                                      </p:to>
                                    </p:set>
                                    <p:anim calcmode="lin" valueType="num">
                                      <p:cBhvr additive="base">
                                        <p:cTn id="25" dur="500" fill="hold"/>
                                        <p:tgtEl>
                                          <p:spTgt spid="47">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8"/>
                                        </p:tgtEl>
                                        <p:attrNameLst>
                                          <p:attrName>style.visibility</p:attrName>
                                        </p:attrNameLst>
                                      </p:cBhvr>
                                      <p:to>
                                        <p:strVal val="visible"/>
                                      </p:to>
                                    </p:set>
                                    <p:anim calcmode="lin" valueType="num">
                                      <p:cBhvr additive="base">
                                        <p:cTn id="31" dur="500" fill="hold"/>
                                        <p:tgtEl>
                                          <p:spTgt spid="58"/>
                                        </p:tgtEl>
                                        <p:attrNameLst>
                                          <p:attrName>ppt_x</p:attrName>
                                        </p:attrNameLst>
                                      </p:cBhvr>
                                      <p:tavLst>
                                        <p:tav tm="0">
                                          <p:val>
                                            <p:strVal val="#ppt_x"/>
                                          </p:val>
                                        </p:tav>
                                        <p:tav tm="100000">
                                          <p:val>
                                            <p:strVal val="#ppt_x"/>
                                          </p:val>
                                        </p:tav>
                                      </p:tavLst>
                                    </p:anim>
                                    <p:anim calcmode="lin" valueType="num">
                                      <p:cBhvr additive="base">
                                        <p:cTn id="32"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500" fill="hold"/>
                                        <p:tgtEl>
                                          <p:spTgt spid="22"/>
                                        </p:tgtEl>
                                        <p:attrNameLst>
                                          <p:attrName>ppt_x</p:attrName>
                                        </p:attrNameLst>
                                      </p:cBhvr>
                                      <p:tavLst>
                                        <p:tav tm="0">
                                          <p:val>
                                            <p:strVal val="0-#ppt_w/2"/>
                                          </p:val>
                                        </p:tav>
                                        <p:tav tm="100000">
                                          <p:val>
                                            <p:strVal val="#ppt_x"/>
                                          </p:val>
                                        </p:tav>
                                      </p:tavLst>
                                    </p:anim>
                                    <p:anim calcmode="lin" valueType="num">
                                      <p:cBhvr additive="base">
                                        <p:cTn id="3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35"/>
                                        </p:tgtEl>
                                        <p:attrNameLst>
                                          <p:attrName>style.visibility</p:attrName>
                                        </p:attrNameLst>
                                      </p:cBhvr>
                                      <p:to>
                                        <p:strVal val="visible"/>
                                      </p:to>
                                    </p:set>
                                    <p:anim calcmode="lin" valueType="num">
                                      <p:cBhvr additive="base">
                                        <p:cTn id="49" dur="500" fill="hold"/>
                                        <p:tgtEl>
                                          <p:spTgt spid="135"/>
                                        </p:tgtEl>
                                        <p:attrNameLst>
                                          <p:attrName>ppt_x</p:attrName>
                                        </p:attrNameLst>
                                      </p:cBhvr>
                                      <p:tavLst>
                                        <p:tav tm="0">
                                          <p:val>
                                            <p:strVal val="0-#ppt_w/2"/>
                                          </p:val>
                                        </p:tav>
                                        <p:tav tm="100000">
                                          <p:val>
                                            <p:strVal val="#ppt_x"/>
                                          </p:val>
                                        </p:tav>
                                      </p:tavLst>
                                    </p:anim>
                                    <p:anim calcmode="lin" valueType="num">
                                      <p:cBhvr additive="base">
                                        <p:cTn id="50" dur="500" fill="hold"/>
                                        <p:tgtEl>
                                          <p:spTgt spid="135"/>
                                        </p:tgtEl>
                                        <p:attrNameLst>
                                          <p:attrName>ppt_y</p:attrName>
                                        </p:attrNameLst>
                                      </p:cBhvr>
                                      <p:tavLst>
                                        <p:tav tm="0">
                                          <p:val>
                                            <p:strVal val="#ppt_y"/>
                                          </p:val>
                                        </p:tav>
                                        <p:tav tm="100000">
                                          <p:val>
                                            <p:strVal val="#ppt_y"/>
                                          </p:val>
                                        </p:tav>
                                      </p:tavLst>
                                    </p:anim>
                                  </p:childTnLst>
                                </p:cTn>
                              </p:par>
                              <p:par>
                                <p:cTn id="51" presetID="1" presetClass="exit" presetSubtype="0" fill="hold" grpId="1" nodeType="withEffect">
                                  <p:stCondLst>
                                    <p:cond delay="0"/>
                                  </p:stCondLst>
                                  <p:childTnLst>
                                    <p:set>
                                      <p:cBhvr>
                                        <p:cTn id="52" dur="1" fill="hold">
                                          <p:stCondLst>
                                            <p:cond delay="0"/>
                                          </p:stCondLst>
                                        </p:cTn>
                                        <p:tgtEl>
                                          <p:spTgt spid="22"/>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1" fill="hold" nodeType="click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500" fill="hold"/>
                                        <p:tgtEl>
                                          <p:spTgt spid="11"/>
                                        </p:tgtEl>
                                        <p:attrNameLst>
                                          <p:attrName>ppt_x</p:attrName>
                                        </p:attrNameLst>
                                      </p:cBhvr>
                                      <p:tavLst>
                                        <p:tav tm="0">
                                          <p:val>
                                            <p:strVal val="#ppt_x"/>
                                          </p:val>
                                        </p:tav>
                                        <p:tav tm="100000">
                                          <p:val>
                                            <p:strVal val="#ppt_x"/>
                                          </p:val>
                                        </p:tav>
                                      </p:tavLst>
                                    </p:anim>
                                    <p:anim calcmode="lin" valueType="num">
                                      <p:cBhvr additive="base">
                                        <p:cTn id="58"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80"/>
                                        </p:tgtEl>
                                        <p:attrNameLst>
                                          <p:attrName>style.visibility</p:attrName>
                                        </p:attrNameLst>
                                      </p:cBhvr>
                                      <p:to>
                                        <p:strVal val="visible"/>
                                      </p:to>
                                    </p:set>
                                    <p:anim calcmode="lin" valueType="num">
                                      <p:cBhvr additive="base">
                                        <p:cTn id="63" dur="500" fill="hold"/>
                                        <p:tgtEl>
                                          <p:spTgt spid="80"/>
                                        </p:tgtEl>
                                        <p:attrNameLst>
                                          <p:attrName>ppt_x</p:attrName>
                                        </p:attrNameLst>
                                      </p:cBhvr>
                                      <p:tavLst>
                                        <p:tav tm="0">
                                          <p:val>
                                            <p:strVal val="#ppt_x"/>
                                          </p:val>
                                        </p:tav>
                                        <p:tav tm="100000">
                                          <p:val>
                                            <p:strVal val="#ppt_x"/>
                                          </p:val>
                                        </p:tav>
                                      </p:tavLst>
                                    </p:anim>
                                    <p:anim calcmode="lin" valueType="num">
                                      <p:cBhvr additive="base">
                                        <p:cTn id="64" dur="500" fill="hold"/>
                                        <p:tgtEl>
                                          <p:spTgt spid="80"/>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84"/>
                                        </p:tgtEl>
                                        <p:attrNameLst>
                                          <p:attrName>style.visibility</p:attrName>
                                        </p:attrNameLst>
                                      </p:cBhvr>
                                      <p:to>
                                        <p:strVal val="visible"/>
                                      </p:to>
                                    </p:set>
                                    <p:anim calcmode="lin" valueType="num">
                                      <p:cBhvr additive="base">
                                        <p:cTn id="67" dur="500" fill="hold"/>
                                        <p:tgtEl>
                                          <p:spTgt spid="84"/>
                                        </p:tgtEl>
                                        <p:attrNameLst>
                                          <p:attrName>ppt_x</p:attrName>
                                        </p:attrNameLst>
                                      </p:cBhvr>
                                      <p:tavLst>
                                        <p:tav tm="0">
                                          <p:val>
                                            <p:strVal val="#ppt_x"/>
                                          </p:val>
                                        </p:tav>
                                        <p:tav tm="100000">
                                          <p:val>
                                            <p:strVal val="#ppt_x"/>
                                          </p:val>
                                        </p:tav>
                                      </p:tavLst>
                                    </p:anim>
                                    <p:anim calcmode="lin" valueType="num">
                                      <p:cBhvr additive="base">
                                        <p:cTn id="68" dur="500" fill="hold"/>
                                        <p:tgtEl>
                                          <p:spTgt spid="84"/>
                                        </p:tgtEl>
                                        <p:attrNameLst>
                                          <p:attrName>ppt_y</p:attrName>
                                        </p:attrNameLst>
                                      </p:cBhvr>
                                      <p:tavLst>
                                        <p:tav tm="0">
                                          <p:val>
                                            <p:strVal val="0-#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38"/>
                                        </p:tgtEl>
                                        <p:attrNameLst>
                                          <p:attrName>style.visibility</p:attrName>
                                        </p:attrNameLst>
                                      </p:cBhvr>
                                      <p:to>
                                        <p:strVal val="visible"/>
                                      </p:to>
                                    </p:set>
                                    <p:anim calcmode="lin" valueType="num">
                                      <p:cBhvr additive="base">
                                        <p:cTn id="73" dur="500" fill="hold"/>
                                        <p:tgtEl>
                                          <p:spTgt spid="138"/>
                                        </p:tgtEl>
                                        <p:attrNameLst>
                                          <p:attrName>ppt_x</p:attrName>
                                        </p:attrNameLst>
                                      </p:cBhvr>
                                      <p:tavLst>
                                        <p:tav tm="0">
                                          <p:val>
                                            <p:strVal val="0-#ppt_w/2"/>
                                          </p:val>
                                        </p:tav>
                                        <p:tav tm="100000">
                                          <p:val>
                                            <p:strVal val="#ppt_x"/>
                                          </p:val>
                                        </p:tav>
                                      </p:tavLst>
                                    </p:anim>
                                    <p:anim calcmode="lin" valueType="num">
                                      <p:cBhvr additive="base">
                                        <p:cTn id="74" dur="500" fill="hold"/>
                                        <p:tgtEl>
                                          <p:spTgt spid="138"/>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13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1" fill="hold" nodeType="clickEffect">
                                  <p:stCondLst>
                                    <p:cond delay="0"/>
                                  </p:stCondLst>
                                  <p:childTnLst>
                                    <p:set>
                                      <p:cBhvr>
                                        <p:cTn id="80" dur="1" fill="hold">
                                          <p:stCondLst>
                                            <p:cond delay="0"/>
                                          </p:stCondLst>
                                        </p:cTn>
                                        <p:tgtEl>
                                          <p:spTgt spid="122"/>
                                        </p:tgtEl>
                                        <p:attrNameLst>
                                          <p:attrName>style.visibility</p:attrName>
                                        </p:attrNameLst>
                                      </p:cBhvr>
                                      <p:to>
                                        <p:strVal val="visible"/>
                                      </p:to>
                                    </p:set>
                                    <p:anim calcmode="lin" valueType="num">
                                      <p:cBhvr additive="base">
                                        <p:cTn id="81" dur="500" fill="hold"/>
                                        <p:tgtEl>
                                          <p:spTgt spid="122"/>
                                        </p:tgtEl>
                                        <p:attrNameLst>
                                          <p:attrName>ppt_x</p:attrName>
                                        </p:attrNameLst>
                                      </p:cBhvr>
                                      <p:tavLst>
                                        <p:tav tm="0">
                                          <p:val>
                                            <p:strVal val="#ppt_x"/>
                                          </p:val>
                                        </p:tav>
                                        <p:tav tm="100000">
                                          <p:val>
                                            <p:strVal val="#ppt_x"/>
                                          </p:val>
                                        </p:tav>
                                      </p:tavLst>
                                    </p:anim>
                                    <p:anim calcmode="lin" valueType="num">
                                      <p:cBhvr additive="base">
                                        <p:cTn id="82" dur="500" fill="hold"/>
                                        <p:tgtEl>
                                          <p:spTgt spid="122"/>
                                        </p:tgtEl>
                                        <p:attrNameLst>
                                          <p:attrName>ppt_y</p:attrName>
                                        </p:attrNameLst>
                                      </p:cBhvr>
                                      <p:tavLst>
                                        <p:tav tm="0">
                                          <p:val>
                                            <p:strVal val="0-#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1" fill="hold" grpId="0" nodeType="clickEffect">
                                  <p:stCondLst>
                                    <p:cond delay="0"/>
                                  </p:stCondLst>
                                  <p:childTnLst>
                                    <p:set>
                                      <p:cBhvr>
                                        <p:cTn id="86" dur="1" fill="hold">
                                          <p:stCondLst>
                                            <p:cond delay="0"/>
                                          </p:stCondLst>
                                        </p:cTn>
                                        <p:tgtEl>
                                          <p:spTgt spid="83"/>
                                        </p:tgtEl>
                                        <p:attrNameLst>
                                          <p:attrName>style.visibility</p:attrName>
                                        </p:attrNameLst>
                                      </p:cBhvr>
                                      <p:to>
                                        <p:strVal val="visible"/>
                                      </p:to>
                                    </p:set>
                                    <p:anim calcmode="lin" valueType="num">
                                      <p:cBhvr additive="base">
                                        <p:cTn id="87" dur="500" fill="hold"/>
                                        <p:tgtEl>
                                          <p:spTgt spid="83"/>
                                        </p:tgtEl>
                                        <p:attrNameLst>
                                          <p:attrName>ppt_x</p:attrName>
                                        </p:attrNameLst>
                                      </p:cBhvr>
                                      <p:tavLst>
                                        <p:tav tm="0">
                                          <p:val>
                                            <p:strVal val="#ppt_x"/>
                                          </p:val>
                                        </p:tav>
                                        <p:tav tm="100000">
                                          <p:val>
                                            <p:strVal val="#ppt_x"/>
                                          </p:val>
                                        </p:tav>
                                      </p:tavLst>
                                    </p:anim>
                                    <p:anim calcmode="lin" valueType="num">
                                      <p:cBhvr additive="base">
                                        <p:cTn id="88" dur="500" fill="hold"/>
                                        <p:tgtEl>
                                          <p:spTgt spid="83"/>
                                        </p:tgtEl>
                                        <p:attrNameLst>
                                          <p:attrName>ppt_y</p:attrName>
                                        </p:attrNameLst>
                                      </p:cBhvr>
                                      <p:tavLst>
                                        <p:tav tm="0">
                                          <p:val>
                                            <p:strVal val="0-#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136"/>
                                        </p:tgtEl>
                                        <p:attrNameLst>
                                          <p:attrName>style.visibility</p:attrName>
                                        </p:attrNameLst>
                                      </p:cBhvr>
                                      <p:to>
                                        <p:strVal val="visible"/>
                                      </p:to>
                                    </p:set>
                                    <p:anim calcmode="lin" valueType="num">
                                      <p:cBhvr additive="base">
                                        <p:cTn id="93" dur="500" fill="hold"/>
                                        <p:tgtEl>
                                          <p:spTgt spid="136"/>
                                        </p:tgtEl>
                                        <p:attrNameLst>
                                          <p:attrName>ppt_x</p:attrName>
                                        </p:attrNameLst>
                                      </p:cBhvr>
                                      <p:tavLst>
                                        <p:tav tm="0">
                                          <p:val>
                                            <p:strVal val="0-#ppt_w/2"/>
                                          </p:val>
                                        </p:tav>
                                        <p:tav tm="100000">
                                          <p:val>
                                            <p:strVal val="#ppt_x"/>
                                          </p:val>
                                        </p:tav>
                                      </p:tavLst>
                                    </p:anim>
                                    <p:anim calcmode="lin" valueType="num">
                                      <p:cBhvr additive="base">
                                        <p:cTn id="94" dur="500" fill="hold"/>
                                        <p:tgtEl>
                                          <p:spTgt spid="136"/>
                                        </p:tgtEl>
                                        <p:attrNameLst>
                                          <p:attrName>ppt_y</p:attrName>
                                        </p:attrNameLst>
                                      </p:cBhvr>
                                      <p:tavLst>
                                        <p:tav tm="0">
                                          <p:val>
                                            <p:strVal val="#ppt_y"/>
                                          </p:val>
                                        </p:tav>
                                        <p:tav tm="100000">
                                          <p:val>
                                            <p:strVal val="#ppt_y"/>
                                          </p:val>
                                        </p:tav>
                                      </p:tavLst>
                                    </p:anim>
                                  </p:childTnLst>
                                </p:cTn>
                              </p:par>
                              <p:par>
                                <p:cTn id="95" presetID="1" presetClass="exit" presetSubtype="0" fill="hold" grpId="1" nodeType="withEffect">
                                  <p:stCondLst>
                                    <p:cond delay="0"/>
                                  </p:stCondLst>
                                  <p:childTnLst>
                                    <p:set>
                                      <p:cBhvr>
                                        <p:cTn id="96" dur="1" fill="hold">
                                          <p:stCondLst>
                                            <p:cond delay="0"/>
                                          </p:stCondLst>
                                        </p:cTn>
                                        <p:tgtEl>
                                          <p:spTgt spid="138"/>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1" fill="hold" nodeType="clickEffect">
                                  <p:stCondLst>
                                    <p:cond delay="0"/>
                                  </p:stCondLst>
                                  <p:childTnLst>
                                    <p:set>
                                      <p:cBhvr>
                                        <p:cTn id="100" dur="1" fill="hold">
                                          <p:stCondLst>
                                            <p:cond delay="0"/>
                                          </p:stCondLst>
                                        </p:cTn>
                                        <p:tgtEl>
                                          <p:spTgt spid="66"/>
                                        </p:tgtEl>
                                        <p:attrNameLst>
                                          <p:attrName>style.visibility</p:attrName>
                                        </p:attrNameLst>
                                      </p:cBhvr>
                                      <p:to>
                                        <p:strVal val="visible"/>
                                      </p:to>
                                    </p:set>
                                    <p:anim calcmode="lin" valueType="num">
                                      <p:cBhvr additive="base">
                                        <p:cTn id="101" dur="500" fill="hold"/>
                                        <p:tgtEl>
                                          <p:spTgt spid="66"/>
                                        </p:tgtEl>
                                        <p:attrNameLst>
                                          <p:attrName>ppt_x</p:attrName>
                                        </p:attrNameLst>
                                      </p:cBhvr>
                                      <p:tavLst>
                                        <p:tav tm="0">
                                          <p:val>
                                            <p:strVal val="#ppt_x"/>
                                          </p:val>
                                        </p:tav>
                                        <p:tav tm="100000">
                                          <p:val>
                                            <p:strVal val="#ppt_x"/>
                                          </p:val>
                                        </p:tav>
                                      </p:tavLst>
                                    </p:anim>
                                    <p:anim calcmode="lin" valueType="num">
                                      <p:cBhvr additive="base">
                                        <p:cTn id="102" dur="500" fill="hold"/>
                                        <p:tgtEl>
                                          <p:spTgt spid="66"/>
                                        </p:tgtEl>
                                        <p:attrNameLst>
                                          <p:attrName>ppt_y</p:attrName>
                                        </p:attrNameLst>
                                      </p:cBhvr>
                                      <p:tavLst>
                                        <p:tav tm="0">
                                          <p:val>
                                            <p:strVal val="0-#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137"/>
                                        </p:tgtEl>
                                        <p:attrNameLst>
                                          <p:attrName>style.visibility</p:attrName>
                                        </p:attrNameLst>
                                      </p:cBhvr>
                                      <p:to>
                                        <p:strVal val="visible"/>
                                      </p:to>
                                    </p:set>
                                    <p:anim calcmode="lin" valueType="num">
                                      <p:cBhvr additive="base">
                                        <p:cTn id="107" dur="500" fill="hold"/>
                                        <p:tgtEl>
                                          <p:spTgt spid="137"/>
                                        </p:tgtEl>
                                        <p:attrNameLst>
                                          <p:attrName>ppt_x</p:attrName>
                                        </p:attrNameLst>
                                      </p:cBhvr>
                                      <p:tavLst>
                                        <p:tav tm="0">
                                          <p:val>
                                            <p:strVal val="0-#ppt_w/2"/>
                                          </p:val>
                                        </p:tav>
                                        <p:tav tm="100000">
                                          <p:val>
                                            <p:strVal val="#ppt_x"/>
                                          </p:val>
                                        </p:tav>
                                      </p:tavLst>
                                    </p:anim>
                                    <p:anim calcmode="lin" valueType="num">
                                      <p:cBhvr additive="base">
                                        <p:cTn id="108" dur="500" fill="hold"/>
                                        <p:tgtEl>
                                          <p:spTgt spid="137"/>
                                        </p:tgtEl>
                                        <p:attrNameLst>
                                          <p:attrName>ppt_y</p:attrName>
                                        </p:attrNameLst>
                                      </p:cBhvr>
                                      <p:tavLst>
                                        <p:tav tm="0">
                                          <p:val>
                                            <p:strVal val="#ppt_y"/>
                                          </p:val>
                                        </p:tav>
                                        <p:tav tm="100000">
                                          <p:val>
                                            <p:strVal val="#ppt_y"/>
                                          </p:val>
                                        </p:tav>
                                      </p:tavLst>
                                    </p:anim>
                                  </p:childTnLst>
                                </p:cTn>
                              </p:par>
                              <p:par>
                                <p:cTn id="109" presetID="1" presetClass="exit" presetSubtype="0" fill="hold" grpId="1" nodeType="withEffect">
                                  <p:stCondLst>
                                    <p:cond delay="0"/>
                                  </p:stCondLst>
                                  <p:childTnLst>
                                    <p:set>
                                      <p:cBhvr>
                                        <p:cTn id="110" dur="1" fill="hold">
                                          <p:stCondLst>
                                            <p:cond delay="0"/>
                                          </p:stCondLst>
                                        </p:cTn>
                                        <p:tgtEl>
                                          <p:spTgt spid="136"/>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1" fill="hold" nodeType="clickEffect">
                                  <p:stCondLst>
                                    <p:cond delay="0"/>
                                  </p:stCondLst>
                                  <p:childTnLst>
                                    <p:set>
                                      <p:cBhvr>
                                        <p:cTn id="114" dur="1" fill="hold">
                                          <p:stCondLst>
                                            <p:cond delay="0"/>
                                          </p:stCondLst>
                                        </p:cTn>
                                        <p:tgtEl>
                                          <p:spTgt spid="70"/>
                                        </p:tgtEl>
                                        <p:attrNameLst>
                                          <p:attrName>style.visibility</p:attrName>
                                        </p:attrNameLst>
                                      </p:cBhvr>
                                      <p:to>
                                        <p:strVal val="visible"/>
                                      </p:to>
                                    </p:set>
                                    <p:anim calcmode="lin" valueType="num">
                                      <p:cBhvr additive="base">
                                        <p:cTn id="115" dur="500" fill="hold"/>
                                        <p:tgtEl>
                                          <p:spTgt spid="70"/>
                                        </p:tgtEl>
                                        <p:attrNameLst>
                                          <p:attrName>ppt_x</p:attrName>
                                        </p:attrNameLst>
                                      </p:cBhvr>
                                      <p:tavLst>
                                        <p:tav tm="0">
                                          <p:val>
                                            <p:strVal val="#ppt_x"/>
                                          </p:val>
                                        </p:tav>
                                        <p:tav tm="100000">
                                          <p:val>
                                            <p:strVal val="#ppt_x"/>
                                          </p:val>
                                        </p:tav>
                                      </p:tavLst>
                                    </p:anim>
                                    <p:anim calcmode="lin" valueType="num">
                                      <p:cBhvr additive="base">
                                        <p:cTn id="116" dur="500" fill="hold"/>
                                        <p:tgtEl>
                                          <p:spTgt spid="70"/>
                                        </p:tgtEl>
                                        <p:attrNameLst>
                                          <p:attrName>ppt_y</p:attrName>
                                        </p:attrNameLst>
                                      </p:cBhvr>
                                      <p:tavLst>
                                        <p:tav tm="0">
                                          <p:val>
                                            <p:strVal val="0-#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1" fill="hold" grpId="0" nodeType="clickEffect">
                                  <p:stCondLst>
                                    <p:cond delay="0"/>
                                  </p:stCondLst>
                                  <p:childTnLst>
                                    <p:set>
                                      <p:cBhvr>
                                        <p:cTn id="120" dur="1" fill="hold">
                                          <p:stCondLst>
                                            <p:cond delay="0"/>
                                          </p:stCondLst>
                                        </p:cTn>
                                        <p:tgtEl>
                                          <p:spTgt spid="85"/>
                                        </p:tgtEl>
                                        <p:attrNameLst>
                                          <p:attrName>style.visibility</p:attrName>
                                        </p:attrNameLst>
                                      </p:cBhvr>
                                      <p:to>
                                        <p:strVal val="visible"/>
                                      </p:to>
                                    </p:set>
                                    <p:anim calcmode="lin" valueType="num">
                                      <p:cBhvr additive="base">
                                        <p:cTn id="121" dur="500" fill="hold"/>
                                        <p:tgtEl>
                                          <p:spTgt spid="85"/>
                                        </p:tgtEl>
                                        <p:attrNameLst>
                                          <p:attrName>ppt_x</p:attrName>
                                        </p:attrNameLst>
                                      </p:cBhvr>
                                      <p:tavLst>
                                        <p:tav tm="0">
                                          <p:val>
                                            <p:strVal val="#ppt_x"/>
                                          </p:val>
                                        </p:tav>
                                        <p:tav tm="100000">
                                          <p:val>
                                            <p:strVal val="#ppt_x"/>
                                          </p:val>
                                        </p:tav>
                                      </p:tavLst>
                                    </p:anim>
                                    <p:anim calcmode="lin" valueType="num">
                                      <p:cBhvr additive="base">
                                        <p:cTn id="122" dur="500" fill="hold"/>
                                        <p:tgtEl>
                                          <p:spTgt spid="85"/>
                                        </p:tgtEl>
                                        <p:attrNameLst>
                                          <p:attrName>ppt_y</p:attrName>
                                        </p:attrNameLst>
                                      </p:cBhvr>
                                      <p:tavLst>
                                        <p:tav tm="0">
                                          <p:val>
                                            <p:strVal val="0-#ppt_h/2"/>
                                          </p:val>
                                        </p:tav>
                                        <p:tav tm="100000">
                                          <p:val>
                                            <p:strVal val="#ppt_y"/>
                                          </p:val>
                                        </p:tav>
                                      </p:tavLst>
                                    </p:anim>
                                  </p:childTnLst>
                                </p:cTn>
                              </p:par>
                              <p:par>
                                <p:cTn id="123" presetID="2" presetClass="entr" presetSubtype="1" fill="hold" grpId="0" nodeType="withEffect">
                                  <p:stCondLst>
                                    <p:cond delay="0"/>
                                  </p:stCondLst>
                                  <p:childTnLst>
                                    <p:set>
                                      <p:cBhvr>
                                        <p:cTn id="124" dur="1" fill="hold">
                                          <p:stCondLst>
                                            <p:cond delay="0"/>
                                          </p:stCondLst>
                                        </p:cTn>
                                        <p:tgtEl>
                                          <p:spTgt spid="88"/>
                                        </p:tgtEl>
                                        <p:attrNameLst>
                                          <p:attrName>style.visibility</p:attrName>
                                        </p:attrNameLst>
                                      </p:cBhvr>
                                      <p:to>
                                        <p:strVal val="visible"/>
                                      </p:to>
                                    </p:set>
                                    <p:anim calcmode="lin" valueType="num">
                                      <p:cBhvr additive="base">
                                        <p:cTn id="125" dur="500" fill="hold"/>
                                        <p:tgtEl>
                                          <p:spTgt spid="88"/>
                                        </p:tgtEl>
                                        <p:attrNameLst>
                                          <p:attrName>ppt_x</p:attrName>
                                        </p:attrNameLst>
                                      </p:cBhvr>
                                      <p:tavLst>
                                        <p:tav tm="0">
                                          <p:val>
                                            <p:strVal val="#ppt_x"/>
                                          </p:val>
                                        </p:tav>
                                        <p:tav tm="100000">
                                          <p:val>
                                            <p:strVal val="#ppt_x"/>
                                          </p:val>
                                        </p:tav>
                                      </p:tavLst>
                                    </p:anim>
                                    <p:anim calcmode="lin" valueType="num">
                                      <p:cBhvr additive="base">
                                        <p:cTn id="126" dur="500" fill="hold"/>
                                        <p:tgtEl>
                                          <p:spTgt spid="88"/>
                                        </p:tgtEl>
                                        <p:attrNameLst>
                                          <p:attrName>ppt_y</p:attrName>
                                        </p:attrNameLst>
                                      </p:cBhvr>
                                      <p:tavLst>
                                        <p:tav tm="0">
                                          <p:val>
                                            <p:strVal val="0-#ppt_h/2"/>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139"/>
                                        </p:tgtEl>
                                        <p:attrNameLst>
                                          <p:attrName>style.visibility</p:attrName>
                                        </p:attrNameLst>
                                      </p:cBhvr>
                                      <p:to>
                                        <p:strVal val="visible"/>
                                      </p:to>
                                    </p:set>
                                    <p:anim calcmode="lin" valueType="num">
                                      <p:cBhvr additive="base">
                                        <p:cTn id="131" dur="500" fill="hold"/>
                                        <p:tgtEl>
                                          <p:spTgt spid="139"/>
                                        </p:tgtEl>
                                        <p:attrNameLst>
                                          <p:attrName>ppt_x</p:attrName>
                                        </p:attrNameLst>
                                      </p:cBhvr>
                                      <p:tavLst>
                                        <p:tav tm="0">
                                          <p:val>
                                            <p:strVal val="0-#ppt_w/2"/>
                                          </p:val>
                                        </p:tav>
                                        <p:tav tm="100000">
                                          <p:val>
                                            <p:strVal val="#ppt_x"/>
                                          </p:val>
                                        </p:tav>
                                      </p:tavLst>
                                    </p:anim>
                                    <p:anim calcmode="lin" valueType="num">
                                      <p:cBhvr additive="base">
                                        <p:cTn id="132" dur="500" fill="hold"/>
                                        <p:tgtEl>
                                          <p:spTgt spid="139"/>
                                        </p:tgtEl>
                                        <p:attrNameLst>
                                          <p:attrName>ppt_y</p:attrName>
                                        </p:attrNameLst>
                                      </p:cBhvr>
                                      <p:tavLst>
                                        <p:tav tm="0">
                                          <p:val>
                                            <p:strVal val="#ppt_y"/>
                                          </p:val>
                                        </p:tav>
                                        <p:tav tm="100000">
                                          <p:val>
                                            <p:strVal val="#ppt_y"/>
                                          </p:val>
                                        </p:tav>
                                      </p:tavLst>
                                    </p:anim>
                                  </p:childTnLst>
                                </p:cTn>
                              </p:par>
                              <p:par>
                                <p:cTn id="133" presetID="1" presetClass="exit" presetSubtype="0" fill="hold" grpId="1" nodeType="withEffect">
                                  <p:stCondLst>
                                    <p:cond delay="0"/>
                                  </p:stCondLst>
                                  <p:childTnLst>
                                    <p:set>
                                      <p:cBhvr>
                                        <p:cTn id="134" dur="1" fill="hold">
                                          <p:stCondLst>
                                            <p:cond delay="0"/>
                                          </p:stCondLst>
                                        </p:cTn>
                                        <p:tgtEl>
                                          <p:spTgt spid="137"/>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2" presetClass="entr" presetSubtype="1" fill="hold" nodeType="clickEffect">
                                  <p:stCondLst>
                                    <p:cond delay="0"/>
                                  </p:stCondLst>
                                  <p:childTnLst>
                                    <p:set>
                                      <p:cBhvr>
                                        <p:cTn id="138" dur="1" fill="hold">
                                          <p:stCondLst>
                                            <p:cond delay="0"/>
                                          </p:stCondLst>
                                        </p:cTn>
                                        <p:tgtEl>
                                          <p:spTgt spid="125"/>
                                        </p:tgtEl>
                                        <p:attrNameLst>
                                          <p:attrName>style.visibility</p:attrName>
                                        </p:attrNameLst>
                                      </p:cBhvr>
                                      <p:to>
                                        <p:strVal val="visible"/>
                                      </p:to>
                                    </p:set>
                                    <p:anim calcmode="lin" valueType="num">
                                      <p:cBhvr additive="base">
                                        <p:cTn id="139" dur="500" fill="hold"/>
                                        <p:tgtEl>
                                          <p:spTgt spid="125"/>
                                        </p:tgtEl>
                                        <p:attrNameLst>
                                          <p:attrName>ppt_x</p:attrName>
                                        </p:attrNameLst>
                                      </p:cBhvr>
                                      <p:tavLst>
                                        <p:tav tm="0">
                                          <p:val>
                                            <p:strVal val="#ppt_x"/>
                                          </p:val>
                                        </p:tav>
                                        <p:tav tm="100000">
                                          <p:val>
                                            <p:strVal val="#ppt_x"/>
                                          </p:val>
                                        </p:tav>
                                      </p:tavLst>
                                    </p:anim>
                                    <p:anim calcmode="lin" valueType="num">
                                      <p:cBhvr additive="base">
                                        <p:cTn id="140" dur="500" fill="hold"/>
                                        <p:tgtEl>
                                          <p:spTgt spid="125"/>
                                        </p:tgtEl>
                                        <p:attrNameLst>
                                          <p:attrName>ppt_y</p:attrName>
                                        </p:attrNameLst>
                                      </p:cBhvr>
                                      <p:tavLst>
                                        <p:tav tm="0">
                                          <p:val>
                                            <p:strVal val="0-#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1" fill="hold" grpId="0" nodeType="clickEffect">
                                  <p:stCondLst>
                                    <p:cond delay="0"/>
                                  </p:stCondLst>
                                  <p:childTnLst>
                                    <p:set>
                                      <p:cBhvr>
                                        <p:cTn id="144" dur="1" fill="hold">
                                          <p:stCondLst>
                                            <p:cond delay="0"/>
                                          </p:stCondLst>
                                        </p:cTn>
                                        <p:tgtEl>
                                          <p:spTgt spid="86"/>
                                        </p:tgtEl>
                                        <p:attrNameLst>
                                          <p:attrName>style.visibility</p:attrName>
                                        </p:attrNameLst>
                                      </p:cBhvr>
                                      <p:to>
                                        <p:strVal val="visible"/>
                                      </p:to>
                                    </p:set>
                                    <p:anim calcmode="lin" valueType="num">
                                      <p:cBhvr additive="base">
                                        <p:cTn id="145" dur="500" fill="hold"/>
                                        <p:tgtEl>
                                          <p:spTgt spid="86"/>
                                        </p:tgtEl>
                                        <p:attrNameLst>
                                          <p:attrName>ppt_x</p:attrName>
                                        </p:attrNameLst>
                                      </p:cBhvr>
                                      <p:tavLst>
                                        <p:tav tm="0">
                                          <p:val>
                                            <p:strVal val="#ppt_x"/>
                                          </p:val>
                                        </p:tav>
                                        <p:tav tm="100000">
                                          <p:val>
                                            <p:strVal val="#ppt_x"/>
                                          </p:val>
                                        </p:tav>
                                      </p:tavLst>
                                    </p:anim>
                                    <p:anim calcmode="lin" valueType="num">
                                      <p:cBhvr additive="base">
                                        <p:cTn id="146" dur="500" fill="hold"/>
                                        <p:tgtEl>
                                          <p:spTgt spid="86"/>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8" fill="hold" grpId="0" nodeType="clickEffect">
                                  <p:stCondLst>
                                    <p:cond delay="0"/>
                                  </p:stCondLst>
                                  <p:childTnLst>
                                    <p:set>
                                      <p:cBhvr>
                                        <p:cTn id="150" dur="1" fill="hold">
                                          <p:stCondLst>
                                            <p:cond delay="0"/>
                                          </p:stCondLst>
                                        </p:cTn>
                                        <p:tgtEl>
                                          <p:spTgt spid="140"/>
                                        </p:tgtEl>
                                        <p:attrNameLst>
                                          <p:attrName>style.visibility</p:attrName>
                                        </p:attrNameLst>
                                      </p:cBhvr>
                                      <p:to>
                                        <p:strVal val="visible"/>
                                      </p:to>
                                    </p:set>
                                    <p:anim calcmode="lin" valueType="num">
                                      <p:cBhvr additive="base">
                                        <p:cTn id="151" dur="500" fill="hold"/>
                                        <p:tgtEl>
                                          <p:spTgt spid="140"/>
                                        </p:tgtEl>
                                        <p:attrNameLst>
                                          <p:attrName>ppt_x</p:attrName>
                                        </p:attrNameLst>
                                      </p:cBhvr>
                                      <p:tavLst>
                                        <p:tav tm="0">
                                          <p:val>
                                            <p:strVal val="0-#ppt_w/2"/>
                                          </p:val>
                                        </p:tav>
                                        <p:tav tm="100000">
                                          <p:val>
                                            <p:strVal val="#ppt_x"/>
                                          </p:val>
                                        </p:tav>
                                      </p:tavLst>
                                    </p:anim>
                                    <p:anim calcmode="lin" valueType="num">
                                      <p:cBhvr additive="base">
                                        <p:cTn id="152" dur="500" fill="hold"/>
                                        <p:tgtEl>
                                          <p:spTgt spid="140"/>
                                        </p:tgtEl>
                                        <p:attrNameLst>
                                          <p:attrName>ppt_y</p:attrName>
                                        </p:attrNameLst>
                                      </p:cBhvr>
                                      <p:tavLst>
                                        <p:tav tm="0">
                                          <p:val>
                                            <p:strVal val="#ppt_y"/>
                                          </p:val>
                                        </p:tav>
                                        <p:tav tm="100000">
                                          <p:val>
                                            <p:strVal val="#ppt_y"/>
                                          </p:val>
                                        </p:tav>
                                      </p:tavLst>
                                    </p:anim>
                                  </p:childTnLst>
                                </p:cTn>
                              </p:par>
                              <p:par>
                                <p:cTn id="153" presetID="1" presetClass="exit" presetSubtype="0" fill="hold" grpId="1" nodeType="withEffect">
                                  <p:stCondLst>
                                    <p:cond delay="0"/>
                                  </p:stCondLst>
                                  <p:childTnLst>
                                    <p:set>
                                      <p:cBhvr>
                                        <p:cTn id="154" dur="1" fill="hold">
                                          <p:stCondLst>
                                            <p:cond delay="0"/>
                                          </p:stCondLst>
                                        </p:cTn>
                                        <p:tgtEl>
                                          <p:spTgt spid="139"/>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2" presetClass="entr" presetSubtype="1" fill="hold" nodeType="clickEffect">
                                  <p:stCondLst>
                                    <p:cond delay="0"/>
                                  </p:stCondLst>
                                  <p:childTnLst>
                                    <p:set>
                                      <p:cBhvr>
                                        <p:cTn id="158" dur="1" fill="hold">
                                          <p:stCondLst>
                                            <p:cond delay="0"/>
                                          </p:stCondLst>
                                        </p:cTn>
                                        <p:tgtEl>
                                          <p:spTgt spid="21"/>
                                        </p:tgtEl>
                                        <p:attrNameLst>
                                          <p:attrName>style.visibility</p:attrName>
                                        </p:attrNameLst>
                                      </p:cBhvr>
                                      <p:to>
                                        <p:strVal val="visible"/>
                                      </p:to>
                                    </p:set>
                                    <p:anim calcmode="lin" valueType="num">
                                      <p:cBhvr additive="base">
                                        <p:cTn id="159" dur="500" fill="hold"/>
                                        <p:tgtEl>
                                          <p:spTgt spid="21"/>
                                        </p:tgtEl>
                                        <p:attrNameLst>
                                          <p:attrName>ppt_x</p:attrName>
                                        </p:attrNameLst>
                                      </p:cBhvr>
                                      <p:tavLst>
                                        <p:tav tm="0">
                                          <p:val>
                                            <p:strVal val="#ppt_x"/>
                                          </p:val>
                                        </p:tav>
                                        <p:tav tm="100000">
                                          <p:val>
                                            <p:strVal val="#ppt_x"/>
                                          </p:val>
                                        </p:tav>
                                      </p:tavLst>
                                    </p:anim>
                                    <p:anim calcmode="lin" valueType="num">
                                      <p:cBhvr additive="base">
                                        <p:cTn id="16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8" fill="hold" grpId="0" nodeType="clickEffect">
                                  <p:stCondLst>
                                    <p:cond delay="0"/>
                                  </p:stCondLst>
                                  <p:childTnLst>
                                    <p:set>
                                      <p:cBhvr>
                                        <p:cTn id="164" dur="1" fill="hold">
                                          <p:stCondLst>
                                            <p:cond delay="0"/>
                                          </p:stCondLst>
                                        </p:cTn>
                                        <p:tgtEl>
                                          <p:spTgt spid="141"/>
                                        </p:tgtEl>
                                        <p:attrNameLst>
                                          <p:attrName>style.visibility</p:attrName>
                                        </p:attrNameLst>
                                      </p:cBhvr>
                                      <p:to>
                                        <p:strVal val="visible"/>
                                      </p:to>
                                    </p:set>
                                    <p:anim calcmode="lin" valueType="num">
                                      <p:cBhvr additive="base">
                                        <p:cTn id="165" dur="500" fill="hold"/>
                                        <p:tgtEl>
                                          <p:spTgt spid="141"/>
                                        </p:tgtEl>
                                        <p:attrNameLst>
                                          <p:attrName>ppt_x</p:attrName>
                                        </p:attrNameLst>
                                      </p:cBhvr>
                                      <p:tavLst>
                                        <p:tav tm="0">
                                          <p:val>
                                            <p:strVal val="0-#ppt_w/2"/>
                                          </p:val>
                                        </p:tav>
                                        <p:tav tm="100000">
                                          <p:val>
                                            <p:strVal val="#ppt_x"/>
                                          </p:val>
                                        </p:tav>
                                      </p:tavLst>
                                    </p:anim>
                                    <p:anim calcmode="lin" valueType="num">
                                      <p:cBhvr additive="base">
                                        <p:cTn id="166" dur="500" fill="hold"/>
                                        <p:tgtEl>
                                          <p:spTgt spid="141"/>
                                        </p:tgtEl>
                                        <p:attrNameLst>
                                          <p:attrName>ppt_y</p:attrName>
                                        </p:attrNameLst>
                                      </p:cBhvr>
                                      <p:tavLst>
                                        <p:tav tm="0">
                                          <p:val>
                                            <p:strVal val="#ppt_y"/>
                                          </p:val>
                                        </p:tav>
                                        <p:tav tm="100000">
                                          <p:val>
                                            <p:strVal val="#ppt_y"/>
                                          </p:val>
                                        </p:tav>
                                      </p:tavLst>
                                    </p:anim>
                                  </p:childTnLst>
                                </p:cTn>
                              </p:par>
                              <p:par>
                                <p:cTn id="167" presetID="1" presetClass="exit" presetSubtype="0" fill="hold" grpId="1" nodeType="withEffect">
                                  <p:stCondLst>
                                    <p:cond delay="0"/>
                                  </p:stCondLst>
                                  <p:childTnLst>
                                    <p:set>
                                      <p:cBhvr>
                                        <p:cTn id="168" dur="1" fill="hold">
                                          <p:stCondLst>
                                            <p:cond delay="0"/>
                                          </p:stCondLst>
                                        </p:cTn>
                                        <p:tgtEl>
                                          <p:spTgt spid="140"/>
                                        </p:tgtEl>
                                        <p:attrNameLst>
                                          <p:attrName>style.visibility</p:attrName>
                                        </p:attrNameLst>
                                      </p:cBhvr>
                                      <p:to>
                                        <p:strVal val="hidden"/>
                                      </p:to>
                                    </p:set>
                                  </p:childTnLst>
                                </p:cTn>
                              </p:par>
                            </p:childTnLst>
                          </p:cTn>
                        </p:par>
                      </p:childTnLst>
                    </p:cTn>
                  </p:par>
                  <p:par>
                    <p:cTn id="169" fill="hold">
                      <p:stCondLst>
                        <p:cond delay="indefinite"/>
                      </p:stCondLst>
                      <p:childTnLst>
                        <p:par>
                          <p:cTn id="170" fill="hold">
                            <p:stCondLst>
                              <p:cond delay="0"/>
                            </p:stCondLst>
                            <p:childTnLst>
                              <p:par>
                                <p:cTn id="171" presetID="2" presetClass="entr" presetSubtype="1" fill="hold" nodeType="clickEffect">
                                  <p:stCondLst>
                                    <p:cond delay="0"/>
                                  </p:stCondLst>
                                  <p:childTnLst>
                                    <p:set>
                                      <p:cBhvr>
                                        <p:cTn id="172" dur="1" fill="hold">
                                          <p:stCondLst>
                                            <p:cond delay="0"/>
                                          </p:stCondLst>
                                        </p:cTn>
                                        <p:tgtEl>
                                          <p:spTgt spid="12"/>
                                        </p:tgtEl>
                                        <p:attrNameLst>
                                          <p:attrName>style.visibility</p:attrName>
                                        </p:attrNameLst>
                                      </p:cBhvr>
                                      <p:to>
                                        <p:strVal val="visible"/>
                                      </p:to>
                                    </p:set>
                                    <p:anim calcmode="lin" valueType="num">
                                      <p:cBhvr additive="base">
                                        <p:cTn id="173" dur="500" fill="hold"/>
                                        <p:tgtEl>
                                          <p:spTgt spid="12"/>
                                        </p:tgtEl>
                                        <p:attrNameLst>
                                          <p:attrName>ppt_x</p:attrName>
                                        </p:attrNameLst>
                                      </p:cBhvr>
                                      <p:tavLst>
                                        <p:tav tm="0">
                                          <p:val>
                                            <p:strVal val="#ppt_x"/>
                                          </p:val>
                                        </p:tav>
                                        <p:tav tm="100000">
                                          <p:val>
                                            <p:strVal val="#ppt_x"/>
                                          </p:val>
                                        </p:tav>
                                      </p:tavLst>
                                    </p:anim>
                                    <p:anim calcmode="lin" valueType="num">
                                      <p:cBhvr additive="base">
                                        <p:cTn id="17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1" fill="hold" grpId="0" nodeType="clickEffect">
                                  <p:stCondLst>
                                    <p:cond delay="0"/>
                                  </p:stCondLst>
                                  <p:childTnLst>
                                    <p:set>
                                      <p:cBhvr>
                                        <p:cTn id="178" dur="1" fill="hold">
                                          <p:stCondLst>
                                            <p:cond delay="0"/>
                                          </p:stCondLst>
                                        </p:cTn>
                                        <p:tgtEl>
                                          <p:spTgt spid="89"/>
                                        </p:tgtEl>
                                        <p:attrNameLst>
                                          <p:attrName>style.visibility</p:attrName>
                                        </p:attrNameLst>
                                      </p:cBhvr>
                                      <p:to>
                                        <p:strVal val="visible"/>
                                      </p:to>
                                    </p:set>
                                    <p:anim calcmode="lin" valueType="num">
                                      <p:cBhvr additive="base">
                                        <p:cTn id="179" dur="500" fill="hold"/>
                                        <p:tgtEl>
                                          <p:spTgt spid="89"/>
                                        </p:tgtEl>
                                        <p:attrNameLst>
                                          <p:attrName>ppt_x</p:attrName>
                                        </p:attrNameLst>
                                      </p:cBhvr>
                                      <p:tavLst>
                                        <p:tav tm="0">
                                          <p:val>
                                            <p:strVal val="#ppt_x"/>
                                          </p:val>
                                        </p:tav>
                                        <p:tav tm="100000">
                                          <p:val>
                                            <p:strVal val="#ppt_x"/>
                                          </p:val>
                                        </p:tav>
                                      </p:tavLst>
                                    </p:anim>
                                    <p:anim calcmode="lin" valueType="num">
                                      <p:cBhvr additive="base">
                                        <p:cTn id="180" dur="500" fill="hold"/>
                                        <p:tgtEl>
                                          <p:spTgt spid="89"/>
                                        </p:tgtEl>
                                        <p:attrNameLst>
                                          <p:attrName>ppt_y</p:attrName>
                                        </p:attrNameLst>
                                      </p:cBhvr>
                                      <p:tavLst>
                                        <p:tav tm="0">
                                          <p:val>
                                            <p:strVal val="0-#ppt_h/2"/>
                                          </p:val>
                                        </p:tav>
                                        <p:tav tm="100000">
                                          <p:val>
                                            <p:strVal val="#ppt_y"/>
                                          </p:val>
                                        </p:tav>
                                      </p:tavLst>
                                    </p:anim>
                                  </p:childTnLst>
                                </p:cTn>
                              </p:par>
                              <p:par>
                                <p:cTn id="181" presetID="2" presetClass="entr" presetSubtype="1" fill="hold" grpId="0" nodeType="withEffect">
                                  <p:stCondLst>
                                    <p:cond delay="0"/>
                                  </p:stCondLst>
                                  <p:childTnLst>
                                    <p:set>
                                      <p:cBhvr>
                                        <p:cTn id="182" dur="1" fill="hold">
                                          <p:stCondLst>
                                            <p:cond delay="0"/>
                                          </p:stCondLst>
                                        </p:cTn>
                                        <p:tgtEl>
                                          <p:spTgt spid="99"/>
                                        </p:tgtEl>
                                        <p:attrNameLst>
                                          <p:attrName>style.visibility</p:attrName>
                                        </p:attrNameLst>
                                      </p:cBhvr>
                                      <p:to>
                                        <p:strVal val="visible"/>
                                      </p:to>
                                    </p:set>
                                    <p:anim calcmode="lin" valueType="num">
                                      <p:cBhvr additive="base">
                                        <p:cTn id="183" dur="500" fill="hold"/>
                                        <p:tgtEl>
                                          <p:spTgt spid="99"/>
                                        </p:tgtEl>
                                        <p:attrNameLst>
                                          <p:attrName>ppt_x</p:attrName>
                                        </p:attrNameLst>
                                      </p:cBhvr>
                                      <p:tavLst>
                                        <p:tav tm="0">
                                          <p:val>
                                            <p:strVal val="#ppt_x"/>
                                          </p:val>
                                        </p:tav>
                                        <p:tav tm="100000">
                                          <p:val>
                                            <p:strVal val="#ppt_x"/>
                                          </p:val>
                                        </p:tav>
                                      </p:tavLst>
                                    </p:anim>
                                    <p:anim calcmode="lin" valueType="num">
                                      <p:cBhvr additive="base">
                                        <p:cTn id="184" dur="500" fill="hold"/>
                                        <p:tgtEl>
                                          <p:spTgt spid="99"/>
                                        </p:tgtEl>
                                        <p:attrNameLst>
                                          <p:attrName>ppt_y</p:attrName>
                                        </p:attrNameLst>
                                      </p:cBhvr>
                                      <p:tavLst>
                                        <p:tav tm="0">
                                          <p:val>
                                            <p:strVal val="0-#ppt_h/2"/>
                                          </p:val>
                                        </p:tav>
                                        <p:tav tm="100000">
                                          <p:val>
                                            <p:strVal val="#ppt_y"/>
                                          </p:val>
                                        </p:tav>
                                      </p:tavLst>
                                    </p:anim>
                                  </p:childTnLst>
                                </p:cTn>
                              </p:par>
                              <p:par>
                                <p:cTn id="185" presetID="2" presetClass="entr" presetSubtype="1" fill="hold" grpId="0" nodeType="withEffect">
                                  <p:stCondLst>
                                    <p:cond delay="0"/>
                                  </p:stCondLst>
                                  <p:childTnLst>
                                    <p:set>
                                      <p:cBhvr>
                                        <p:cTn id="186" dur="1" fill="hold">
                                          <p:stCondLst>
                                            <p:cond delay="0"/>
                                          </p:stCondLst>
                                        </p:cTn>
                                        <p:tgtEl>
                                          <p:spTgt spid="132"/>
                                        </p:tgtEl>
                                        <p:attrNameLst>
                                          <p:attrName>style.visibility</p:attrName>
                                        </p:attrNameLst>
                                      </p:cBhvr>
                                      <p:to>
                                        <p:strVal val="visible"/>
                                      </p:to>
                                    </p:set>
                                    <p:anim calcmode="lin" valueType="num">
                                      <p:cBhvr additive="base">
                                        <p:cTn id="187" dur="500" fill="hold"/>
                                        <p:tgtEl>
                                          <p:spTgt spid="132"/>
                                        </p:tgtEl>
                                        <p:attrNameLst>
                                          <p:attrName>ppt_x</p:attrName>
                                        </p:attrNameLst>
                                      </p:cBhvr>
                                      <p:tavLst>
                                        <p:tav tm="0">
                                          <p:val>
                                            <p:strVal val="#ppt_x"/>
                                          </p:val>
                                        </p:tav>
                                        <p:tav tm="100000">
                                          <p:val>
                                            <p:strVal val="#ppt_x"/>
                                          </p:val>
                                        </p:tav>
                                      </p:tavLst>
                                    </p:anim>
                                    <p:anim calcmode="lin" valueType="num">
                                      <p:cBhvr additive="base">
                                        <p:cTn id="188" dur="500" fill="hold"/>
                                        <p:tgtEl>
                                          <p:spTgt spid="132"/>
                                        </p:tgtEl>
                                        <p:attrNameLst>
                                          <p:attrName>ppt_y</p:attrName>
                                        </p:attrNameLst>
                                      </p:cBhvr>
                                      <p:tavLst>
                                        <p:tav tm="0">
                                          <p:val>
                                            <p:strVal val="0-#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8" fill="hold" grpId="0" nodeType="clickEffect">
                                  <p:stCondLst>
                                    <p:cond delay="0"/>
                                  </p:stCondLst>
                                  <p:childTnLst>
                                    <p:set>
                                      <p:cBhvr>
                                        <p:cTn id="192" dur="1" fill="hold">
                                          <p:stCondLst>
                                            <p:cond delay="0"/>
                                          </p:stCondLst>
                                        </p:cTn>
                                        <p:tgtEl>
                                          <p:spTgt spid="142"/>
                                        </p:tgtEl>
                                        <p:attrNameLst>
                                          <p:attrName>style.visibility</p:attrName>
                                        </p:attrNameLst>
                                      </p:cBhvr>
                                      <p:to>
                                        <p:strVal val="visible"/>
                                      </p:to>
                                    </p:set>
                                    <p:anim calcmode="lin" valueType="num">
                                      <p:cBhvr additive="base">
                                        <p:cTn id="193" dur="500" fill="hold"/>
                                        <p:tgtEl>
                                          <p:spTgt spid="142"/>
                                        </p:tgtEl>
                                        <p:attrNameLst>
                                          <p:attrName>ppt_x</p:attrName>
                                        </p:attrNameLst>
                                      </p:cBhvr>
                                      <p:tavLst>
                                        <p:tav tm="0">
                                          <p:val>
                                            <p:strVal val="0-#ppt_w/2"/>
                                          </p:val>
                                        </p:tav>
                                        <p:tav tm="100000">
                                          <p:val>
                                            <p:strVal val="#ppt_x"/>
                                          </p:val>
                                        </p:tav>
                                      </p:tavLst>
                                    </p:anim>
                                    <p:anim calcmode="lin" valueType="num">
                                      <p:cBhvr additive="base">
                                        <p:cTn id="194" dur="500" fill="hold"/>
                                        <p:tgtEl>
                                          <p:spTgt spid="142"/>
                                        </p:tgtEl>
                                        <p:attrNameLst>
                                          <p:attrName>ppt_y</p:attrName>
                                        </p:attrNameLst>
                                      </p:cBhvr>
                                      <p:tavLst>
                                        <p:tav tm="0">
                                          <p:val>
                                            <p:strVal val="#ppt_y"/>
                                          </p:val>
                                        </p:tav>
                                        <p:tav tm="100000">
                                          <p:val>
                                            <p:strVal val="#ppt_y"/>
                                          </p:val>
                                        </p:tav>
                                      </p:tavLst>
                                    </p:anim>
                                  </p:childTnLst>
                                </p:cTn>
                              </p:par>
                              <p:par>
                                <p:cTn id="195" presetID="1" presetClass="exit" presetSubtype="0" fill="hold" grpId="1" nodeType="withEffect">
                                  <p:stCondLst>
                                    <p:cond delay="0"/>
                                  </p:stCondLst>
                                  <p:childTnLst>
                                    <p:set>
                                      <p:cBhvr>
                                        <p:cTn id="196" dur="1" fill="hold">
                                          <p:stCondLst>
                                            <p:cond delay="0"/>
                                          </p:stCondLst>
                                        </p:cTn>
                                        <p:tgtEl>
                                          <p:spTgt spid="141"/>
                                        </p:tgtEl>
                                        <p:attrNameLst>
                                          <p:attrName>style.visibility</p:attrName>
                                        </p:attrNameLst>
                                      </p:cBhvr>
                                      <p:to>
                                        <p:strVal val="hidden"/>
                                      </p:to>
                                    </p:set>
                                  </p:childTnLst>
                                </p:cTn>
                              </p:par>
                            </p:childTnLst>
                          </p:cTn>
                        </p:par>
                      </p:childTnLst>
                    </p:cTn>
                  </p:par>
                  <p:par>
                    <p:cTn id="197" fill="hold">
                      <p:stCondLst>
                        <p:cond delay="indefinite"/>
                      </p:stCondLst>
                      <p:childTnLst>
                        <p:par>
                          <p:cTn id="198" fill="hold">
                            <p:stCondLst>
                              <p:cond delay="0"/>
                            </p:stCondLst>
                            <p:childTnLst>
                              <p:par>
                                <p:cTn id="199" presetID="2" presetClass="entr" presetSubtype="1" fill="hold" nodeType="clickEffect">
                                  <p:stCondLst>
                                    <p:cond delay="0"/>
                                  </p:stCondLst>
                                  <p:childTnLst>
                                    <p:set>
                                      <p:cBhvr>
                                        <p:cTn id="200" dur="1" fill="hold">
                                          <p:stCondLst>
                                            <p:cond delay="0"/>
                                          </p:stCondLst>
                                        </p:cTn>
                                        <p:tgtEl>
                                          <p:spTgt spid="19"/>
                                        </p:tgtEl>
                                        <p:attrNameLst>
                                          <p:attrName>style.visibility</p:attrName>
                                        </p:attrNameLst>
                                      </p:cBhvr>
                                      <p:to>
                                        <p:strVal val="visible"/>
                                      </p:to>
                                    </p:set>
                                    <p:anim calcmode="lin" valueType="num">
                                      <p:cBhvr additive="base">
                                        <p:cTn id="201" dur="500" fill="hold"/>
                                        <p:tgtEl>
                                          <p:spTgt spid="19"/>
                                        </p:tgtEl>
                                        <p:attrNameLst>
                                          <p:attrName>ppt_x</p:attrName>
                                        </p:attrNameLst>
                                      </p:cBhvr>
                                      <p:tavLst>
                                        <p:tav tm="0">
                                          <p:val>
                                            <p:strVal val="#ppt_x"/>
                                          </p:val>
                                        </p:tav>
                                        <p:tav tm="100000">
                                          <p:val>
                                            <p:strVal val="#ppt_x"/>
                                          </p:val>
                                        </p:tav>
                                      </p:tavLst>
                                    </p:anim>
                                    <p:anim calcmode="lin" valueType="num">
                                      <p:cBhvr additive="base">
                                        <p:cTn id="202" dur="500" fill="hold"/>
                                        <p:tgtEl>
                                          <p:spTgt spid="19"/>
                                        </p:tgtEl>
                                        <p:attrNameLst>
                                          <p:attrName>ppt_y</p:attrName>
                                        </p:attrNameLst>
                                      </p:cBhvr>
                                      <p:tavLst>
                                        <p:tav tm="0">
                                          <p:val>
                                            <p:strVal val="0-#ppt_h/2"/>
                                          </p:val>
                                        </p:tav>
                                        <p:tav tm="100000">
                                          <p:val>
                                            <p:strVal val="#ppt_y"/>
                                          </p:val>
                                        </p:tav>
                                      </p:tavLst>
                                    </p:anim>
                                  </p:childTnLst>
                                </p:cTn>
                              </p:par>
                              <p:par>
                                <p:cTn id="203" presetID="2" presetClass="entr" presetSubtype="1" fill="hold" nodeType="withEffect">
                                  <p:stCondLst>
                                    <p:cond delay="0"/>
                                  </p:stCondLst>
                                  <p:childTnLst>
                                    <p:set>
                                      <p:cBhvr>
                                        <p:cTn id="204" dur="1" fill="hold">
                                          <p:stCondLst>
                                            <p:cond delay="0"/>
                                          </p:stCondLst>
                                        </p:cTn>
                                        <p:tgtEl>
                                          <p:spTgt spid="20"/>
                                        </p:tgtEl>
                                        <p:attrNameLst>
                                          <p:attrName>style.visibility</p:attrName>
                                        </p:attrNameLst>
                                      </p:cBhvr>
                                      <p:to>
                                        <p:strVal val="visible"/>
                                      </p:to>
                                    </p:set>
                                    <p:anim calcmode="lin" valueType="num">
                                      <p:cBhvr additive="base">
                                        <p:cTn id="205" dur="500" fill="hold"/>
                                        <p:tgtEl>
                                          <p:spTgt spid="20"/>
                                        </p:tgtEl>
                                        <p:attrNameLst>
                                          <p:attrName>ppt_x</p:attrName>
                                        </p:attrNameLst>
                                      </p:cBhvr>
                                      <p:tavLst>
                                        <p:tav tm="0">
                                          <p:val>
                                            <p:strVal val="#ppt_x"/>
                                          </p:val>
                                        </p:tav>
                                        <p:tav tm="100000">
                                          <p:val>
                                            <p:strVal val="#ppt_x"/>
                                          </p:val>
                                        </p:tav>
                                      </p:tavLst>
                                    </p:anim>
                                    <p:anim calcmode="lin" valueType="num">
                                      <p:cBhvr additive="base">
                                        <p:cTn id="206" dur="500" fill="hold"/>
                                        <p:tgtEl>
                                          <p:spTgt spid="20"/>
                                        </p:tgtEl>
                                        <p:attrNameLst>
                                          <p:attrName>ppt_y</p:attrName>
                                        </p:attrNameLst>
                                      </p:cBhvr>
                                      <p:tavLst>
                                        <p:tav tm="0">
                                          <p:val>
                                            <p:strVal val="0-#ppt_h/2"/>
                                          </p:val>
                                        </p:tav>
                                        <p:tav tm="100000">
                                          <p:val>
                                            <p:strVal val="#ppt_y"/>
                                          </p:val>
                                        </p:tav>
                                      </p:tavLst>
                                    </p:anim>
                                  </p:childTnLst>
                                </p:cTn>
                              </p:par>
                            </p:childTnLst>
                          </p:cTn>
                        </p:par>
                      </p:childTnLst>
                    </p:cTn>
                  </p:par>
                  <p:par>
                    <p:cTn id="207" fill="hold">
                      <p:stCondLst>
                        <p:cond delay="indefinite"/>
                      </p:stCondLst>
                      <p:childTnLst>
                        <p:par>
                          <p:cTn id="208" fill="hold">
                            <p:stCondLst>
                              <p:cond delay="0"/>
                            </p:stCondLst>
                            <p:childTnLst>
                              <p:par>
                                <p:cTn id="209" presetID="2" presetClass="entr" presetSubtype="8" fill="hold" grpId="0" nodeType="clickEffect">
                                  <p:stCondLst>
                                    <p:cond delay="0"/>
                                  </p:stCondLst>
                                  <p:childTnLst>
                                    <p:set>
                                      <p:cBhvr>
                                        <p:cTn id="210" dur="1" fill="hold">
                                          <p:stCondLst>
                                            <p:cond delay="0"/>
                                          </p:stCondLst>
                                        </p:cTn>
                                        <p:tgtEl>
                                          <p:spTgt spid="159"/>
                                        </p:tgtEl>
                                        <p:attrNameLst>
                                          <p:attrName>style.visibility</p:attrName>
                                        </p:attrNameLst>
                                      </p:cBhvr>
                                      <p:to>
                                        <p:strVal val="visible"/>
                                      </p:to>
                                    </p:set>
                                    <p:anim calcmode="lin" valueType="num">
                                      <p:cBhvr additive="base">
                                        <p:cTn id="211" dur="500" fill="hold"/>
                                        <p:tgtEl>
                                          <p:spTgt spid="159"/>
                                        </p:tgtEl>
                                        <p:attrNameLst>
                                          <p:attrName>ppt_x</p:attrName>
                                        </p:attrNameLst>
                                      </p:cBhvr>
                                      <p:tavLst>
                                        <p:tav tm="0">
                                          <p:val>
                                            <p:strVal val="0-#ppt_w/2"/>
                                          </p:val>
                                        </p:tav>
                                        <p:tav tm="100000">
                                          <p:val>
                                            <p:strVal val="#ppt_x"/>
                                          </p:val>
                                        </p:tav>
                                      </p:tavLst>
                                    </p:anim>
                                    <p:anim calcmode="lin" valueType="num">
                                      <p:cBhvr additive="base">
                                        <p:cTn id="212" dur="500" fill="hold"/>
                                        <p:tgtEl>
                                          <p:spTgt spid="159"/>
                                        </p:tgtEl>
                                        <p:attrNameLst>
                                          <p:attrName>ppt_y</p:attrName>
                                        </p:attrNameLst>
                                      </p:cBhvr>
                                      <p:tavLst>
                                        <p:tav tm="0">
                                          <p:val>
                                            <p:strVal val="#ppt_y"/>
                                          </p:val>
                                        </p:tav>
                                        <p:tav tm="100000">
                                          <p:val>
                                            <p:strVal val="#ppt_y"/>
                                          </p:val>
                                        </p:tav>
                                      </p:tavLst>
                                    </p:anim>
                                  </p:childTnLst>
                                </p:cTn>
                              </p:par>
                              <p:par>
                                <p:cTn id="213" presetID="1" presetClass="exit" presetSubtype="0" fill="hold" grpId="1" nodeType="withEffect">
                                  <p:stCondLst>
                                    <p:cond delay="0"/>
                                  </p:stCondLst>
                                  <p:childTnLst>
                                    <p:set>
                                      <p:cBhvr>
                                        <p:cTn id="214" dur="1" fill="hold">
                                          <p:stCondLst>
                                            <p:cond delay="0"/>
                                          </p:stCondLst>
                                        </p:cTn>
                                        <p:tgtEl>
                                          <p:spTgt spid="142"/>
                                        </p:tgtEl>
                                        <p:attrNameLst>
                                          <p:attrName>style.visibility</p:attrName>
                                        </p:attrNameLst>
                                      </p:cBhvr>
                                      <p:to>
                                        <p:strVal val="hidden"/>
                                      </p:to>
                                    </p:set>
                                  </p:childTnLst>
                                </p:cTn>
                              </p:par>
                            </p:childTnLst>
                          </p:cTn>
                        </p:par>
                      </p:childTnLst>
                    </p:cTn>
                  </p:par>
                  <p:par>
                    <p:cTn id="215" fill="hold">
                      <p:stCondLst>
                        <p:cond delay="indefinite"/>
                      </p:stCondLst>
                      <p:childTnLst>
                        <p:par>
                          <p:cTn id="216" fill="hold">
                            <p:stCondLst>
                              <p:cond delay="0"/>
                            </p:stCondLst>
                            <p:childTnLst>
                              <p:par>
                                <p:cTn id="217" presetID="2" presetClass="entr" presetSubtype="1" fill="hold" nodeType="clickEffect">
                                  <p:stCondLst>
                                    <p:cond delay="0"/>
                                  </p:stCondLst>
                                  <p:childTnLst>
                                    <p:set>
                                      <p:cBhvr>
                                        <p:cTn id="218" dur="1" fill="hold">
                                          <p:stCondLst>
                                            <p:cond delay="0"/>
                                          </p:stCondLst>
                                        </p:cTn>
                                        <p:tgtEl>
                                          <p:spTgt spid="17"/>
                                        </p:tgtEl>
                                        <p:attrNameLst>
                                          <p:attrName>style.visibility</p:attrName>
                                        </p:attrNameLst>
                                      </p:cBhvr>
                                      <p:to>
                                        <p:strVal val="visible"/>
                                      </p:to>
                                    </p:set>
                                    <p:anim calcmode="lin" valueType="num">
                                      <p:cBhvr additive="base">
                                        <p:cTn id="219" dur="500" fill="hold"/>
                                        <p:tgtEl>
                                          <p:spTgt spid="17"/>
                                        </p:tgtEl>
                                        <p:attrNameLst>
                                          <p:attrName>ppt_x</p:attrName>
                                        </p:attrNameLst>
                                      </p:cBhvr>
                                      <p:tavLst>
                                        <p:tav tm="0">
                                          <p:val>
                                            <p:strVal val="#ppt_x"/>
                                          </p:val>
                                        </p:tav>
                                        <p:tav tm="100000">
                                          <p:val>
                                            <p:strVal val="#ppt_x"/>
                                          </p:val>
                                        </p:tav>
                                      </p:tavLst>
                                    </p:anim>
                                    <p:anim calcmode="lin" valueType="num">
                                      <p:cBhvr additive="base">
                                        <p:cTn id="220" dur="500" fill="hold"/>
                                        <p:tgtEl>
                                          <p:spTgt spid="17"/>
                                        </p:tgtEl>
                                        <p:attrNameLst>
                                          <p:attrName>ppt_y</p:attrName>
                                        </p:attrNameLst>
                                      </p:cBhvr>
                                      <p:tavLst>
                                        <p:tav tm="0">
                                          <p:val>
                                            <p:strVal val="0-#ppt_h/2"/>
                                          </p:val>
                                        </p:tav>
                                        <p:tav tm="100000">
                                          <p:val>
                                            <p:strVal val="#ppt_y"/>
                                          </p:val>
                                        </p:tav>
                                      </p:tavLst>
                                    </p:anim>
                                  </p:childTnLst>
                                </p:cTn>
                              </p:par>
                              <p:par>
                                <p:cTn id="221" presetID="2" presetClass="entr" presetSubtype="1" fill="hold" nodeType="withEffect">
                                  <p:stCondLst>
                                    <p:cond delay="0"/>
                                  </p:stCondLst>
                                  <p:childTnLst>
                                    <p:set>
                                      <p:cBhvr>
                                        <p:cTn id="222" dur="1" fill="hold">
                                          <p:stCondLst>
                                            <p:cond delay="0"/>
                                          </p:stCondLst>
                                        </p:cTn>
                                        <p:tgtEl>
                                          <p:spTgt spid="18"/>
                                        </p:tgtEl>
                                        <p:attrNameLst>
                                          <p:attrName>style.visibility</p:attrName>
                                        </p:attrNameLst>
                                      </p:cBhvr>
                                      <p:to>
                                        <p:strVal val="visible"/>
                                      </p:to>
                                    </p:set>
                                    <p:anim calcmode="lin" valueType="num">
                                      <p:cBhvr additive="base">
                                        <p:cTn id="223" dur="500" fill="hold"/>
                                        <p:tgtEl>
                                          <p:spTgt spid="18"/>
                                        </p:tgtEl>
                                        <p:attrNameLst>
                                          <p:attrName>ppt_x</p:attrName>
                                        </p:attrNameLst>
                                      </p:cBhvr>
                                      <p:tavLst>
                                        <p:tav tm="0">
                                          <p:val>
                                            <p:strVal val="#ppt_x"/>
                                          </p:val>
                                        </p:tav>
                                        <p:tav tm="100000">
                                          <p:val>
                                            <p:strVal val="#ppt_x"/>
                                          </p:val>
                                        </p:tav>
                                      </p:tavLst>
                                    </p:anim>
                                    <p:anim calcmode="lin" valueType="num">
                                      <p:cBhvr additive="base">
                                        <p:cTn id="224"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225" fill="hold">
                      <p:stCondLst>
                        <p:cond delay="indefinite"/>
                      </p:stCondLst>
                      <p:childTnLst>
                        <p:par>
                          <p:cTn id="226" fill="hold">
                            <p:stCondLst>
                              <p:cond delay="0"/>
                            </p:stCondLst>
                            <p:childTnLst>
                              <p:par>
                                <p:cTn id="227" presetID="2" presetClass="entr" presetSubtype="1" fill="hold" grpId="0" nodeType="clickEffect">
                                  <p:stCondLst>
                                    <p:cond delay="0"/>
                                  </p:stCondLst>
                                  <p:childTnLst>
                                    <p:set>
                                      <p:cBhvr>
                                        <p:cTn id="228" dur="1" fill="hold">
                                          <p:stCondLst>
                                            <p:cond delay="0"/>
                                          </p:stCondLst>
                                        </p:cTn>
                                        <p:tgtEl>
                                          <p:spTgt spid="90"/>
                                        </p:tgtEl>
                                        <p:attrNameLst>
                                          <p:attrName>style.visibility</p:attrName>
                                        </p:attrNameLst>
                                      </p:cBhvr>
                                      <p:to>
                                        <p:strVal val="visible"/>
                                      </p:to>
                                    </p:set>
                                    <p:anim calcmode="lin" valueType="num">
                                      <p:cBhvr additive="base">
                                        <p:cTn id="229" dur="500" fill="hold"/>
                                        <p:tgtEl>
                                          <p:spTgt spid="90"/>
                                        </p:tgtEl>
                                        <p:attrNameLst>
                                          <p:attrName>ppt_x</p:attrName>
                                        </p:attrNameLst>
                                      </p:cBhvr>
                                      <p:tavLst>
                                        <p:tav tm="0">
                                          <p:val>
                                            <p:strVal val="#ppt_x"/>
                                          </p:val>
                                        </p:tav>
                                        <p:tav tm="100000">
                                          <p:val>
                                            <p:strVal val="#ppt_x"/>
                                          </p:val>
                                        </p:tav>
                                      </p:tavLst>
                                    </p:anim>
                                    <p:anim calcmode="lin" valueType="num">
                                      <p:cBhvr additive="base">
                                        <p:cTn id="230" dur="500" fill="hold"/>
                                        <p:tgtEl>
                                          <p:spTgt spid="90"/>
                                        </p:tgtEl>
                                        <p:attrNameLst>
                                          <p:attrName>ppt_y</p:attrName>
                                        </p:attrNameLst>
                                      </p:cBhvr>
                                      <p:tavLst>
                                        <p:tav tm="0">
                                          <p:val>
                                            <p:strVal val="0-#ppt_h/2"/>
                                          </p:val>
                                        </p:tav>
                                        <p:tav tm="100000">
                                          <p:val>
                                            <p:strVal val="#ppt_y"/>
                                          </p:val>
                                        </p:tav>
                                      </p:tavLst>
                                    </p:anim>
                                  </p:childTnLst>
                                </p:cTn>
                              </p:par>
                              <p:par>
                                <p:cTn id="231" presetID="2" presetClass="entr" presetSubtype="1" fill="hold" grpId="0" nodeType="withEffect">
                                  <p:stCondLst>
                                    <p:cond delay="0"/>
                                  </p:stCondLst>
                                  <p:childTnLst>
                                    <p:set>
                                      <p:cBhvr>
                                        <p:cTn id="232" dur="1" fill="hold">
                                          <p:stCondLst>
                                            <p:cond delay="0"/>
                                          </p:stCondLst>
                                        </p:cTn>
                                        <p:tgtEl>
                                          <p:spTgt spid="94"/>
                                        </p:tgtEl>
                                        <p:attrNameLst>
                                          <p:attrName>style.visibility</p:attrName>
                                        </p:attrNameLst>
                                      </p:cBhvr>
                                      <p:to>
                                        <p:strVal val="visible"/>
                                      </p:to>
                                    </p:set>
                                    <p:anim calcmode="lin" valueType="num">
                                      <p:cBhvr additive="base">
                                        <p:cTn id="233" dur="500" fill="hold"/>
                                        <p:tgtEl>
                                          <p:spTgt spid="94"/>
                                        </p:tgtEl>
                                        <p:attrNameLst>
                                          <p:attrName>ppt_x</p:attrName>
                                        </p:attrNameLst>
                                      </p:cBhvr>
                                      <p:tavLst>
                                        <p:tav tm="0">
                                          <p:val>
                                            <p:strVal val="#ppt_x"/>
                                          </p:val>
                                        </p:tav>
                                        <p:tav tm="100000">
                                          <p:val>
                                            <p:strVal val="#ppt_x"/>
                                          </p:val>
                                        </p:tav>
                                      </p:tavLst>
                                    </p:anim>
                                    <p:anim calcmode="lin" valueType="num">
                                      <p:cBhvr additive="base">
                                        <p:cTn id="234" dur="500" fill="hold"/>
                                        <p:tgtEl>
                                          <p:spTgt spid="94"/>
                                        </p:tgtEl>
                                        <p:attrNameLst>
                                          <p:attrName>ppt_y</p:attrName>
                                        </p:attrNameLst>
                                      </p:cBhvr>
                                      <p:tavLst>
                                        <p:tav tm="0">
                                          <p:val>
                                            <p:strVal val="0-#ppt_h/2"/>
                                          </p:val>
                                        </p:tav>
                                        <p:tav tm="100000">
                                          <p:val>
                                            <p:strVal val="#ppt_y"/>
                                          </p:val>
                                        </p:tav>
                                      </p:tavLst>
                                    </p:anim>
                                  </p:childTnLst>
                                </p:cTn>
                              </p:par>
                              <p:par>
                                <p:cTn id="235" presetID="2" presetClass="entr" presetSubtype="1" fill="hold" grpId="0" nodeType="withEffect">
                                  <p:stCondLst>
                                    <p:cond delay="0"/>
                                  </p:stCondLst>
                                  <p:childTnLst>
                                    <p:set>
                                      <p:cBhvr>
                                        <p:cTn id="236" dur="1" fill="hold">
                                          <p:stCondLst>
                                            <p:cond delay="0"/>
                                          </p:stCondLst>
                                        </p:cTn>
                                        <p:tgtEl>
                                          <p:spTgt spid="98"/>
                                        </p:tgtEl>
                                        <p:attrNameLst>
                                          <p:attrName>style.visibility</p:attrName>
                                        </p:attrNameLst>
                                      </p:cBhvr>
                                      <p:to>
                                        <p:strVal val="visible"/>
                                      </p:to>
                                    </p:set>
                                    <p:anim calcmode="lin" valueType="num">
                                      <p:cBhvr additive="base">
                                        <p:cTn id="237" dur="500" fill="hold"/>
                                        <p:tgtEl>
                                          <p:spTgt spid="98"/>
                                        </p:tgtEl>
                                        <p:attrNameLst>
                                          <p:attrName>ppt_x</p:attrName>
                                        </p:attrNameLst>
                                      </p:cBhvr>
                                      <p:tavLst>
                                        <p:tav tm="0">
                                          <p:val>
                                            <p:strVal val="#ppt_x"/>
                                          </p:val>
                                        </p:tav>
                                        <p:tav tm="100000">
                                          <p:val>
                                            <p:strVal val="#ppt_x"/>
                                          </p:val>
                                        </p:tav>
                                      </p:tavLst>
                                    </p:anim>
                                    <p:anim calcmode="lin" valueType="num">
                                      <p:cBhvr additive="base">
                                        <p:cTn id="238" dur="500" fill="hold"/>
                                        <p:tgtEl>
                                          <p:spTgt spid="98"/>
                                        </p:tgtEl>
                                        <p:attrNameLst>
                                          <p:attrName>ppt_y</p:attrName>
                                        </p:attrNameLst>
                                      </p:cBhvr>
                                      <p:tavLst>
                                        <p:tav tm="0">
                                          <p:val>
                                            <p:strVal val="0-#ppt_h/2"/>
                                          </p:val>
                                        </p:tav>
                                        <p:tav tm="100000">
                                          <p:val>
                                            <p:strVal val="#ppt_y"/>
                                          </p:val>
                                        </p:tav>
                                      </p:tavLst>
                                    </p:anim>
                                  </p:childTnLst>
                                </p:cTn>
                              </p:par>
                              <p:par>
                                <p:cTn id="239" presetID="2" presetClass="entr" presetSubtype="1" fill="hold" grpId="0" nodeType="withEffect">
                                  <p:stCondLst>
                                    <p:cond delay="0"/>
                                  </p:stCondLst>
                                  <p:childTnLst>
                                    <p:set>
                                      <p:cBhvr>
                                        <p:cTn id="240" dur="1" fill="hold">
                                          <p:stCondLst>
                                            <p:cond delay="0"/>
                                          </p:stCondLst>
                                        </p:cTn>
                                        <p:tgtEl>
                                          <p:spTgt spid="102"/>
                                        </p:tgtEl>
                                        <p:attrNameLst>
                                          <p:attrName>style.visibility</p:attrName>
                                        </p:attrNameLst>
                                      </p:cBhvr>
                                      <p:to>
                                        <p:strVal val="visible"/>
                                      </p:to>
                                    </p:set>
                                    <p:anim calcmode="lin" valueType="num">
                                      <p:cBhvr additive="base">
                                        <p:cTn id="241" dur="500" fill="hold"/>
                                        <p:tgtEl>
                                          <p:spTgt spid="102"/>
                                        </p:tgtEl>
                                        <p:attrNameLst>
                                          <p:attrName>ppt_x</p:attrName>
                                        </p:attrNameLst>
                                      </p:cBhvr>
                                      <p:tavLst>
                                        <p:tav tm="0">
                                          <p:val>
                                            <p:strVal val="#ppt_x"/>
                                          </p:val>
                                        </p:tav>
                                        <p:tav tm="100000">
                                          <p:val>
                                            <p:strVal val="#ppt_x"/>
                                          </p:val>
                                        </p:tav>
                                      </p:tavLst>
                                    </p:anim>
                                    <p:anim calcmode="lin" valueType="num">
                                      <p:cBhvr additive="base">
                                        <p:cTn id="242" dur="500" fill="hold"/>
                                        <p:tgtEl>
                                          <p:spTgt spid="102"/>
                                        </p:tgtEl>
                                        <p:attrNameLst>
                                          <p:attrName>ppt_y</p:attrName>
                                        </p:attrNameLst>
                                      </p:cBhvr>
                                      <p:tavLst>
                                        <p:tav tm="0">
                                          <p:val>
                                            <p:strVal val="0-#ppt_h/2"/>
                                          </p:val>
                                        </p:tav>
                                        <p:tav tm="100000">
                                          <p:val>
                                            <p:strVal val="#ppt_y"/>
                                          </p:val>
                                        </p:tav>
                                      </p:tavLst>
                                    </p:anim>
                                  </p:childTnLst>
                                </p:cTn>
                              </p:par>
                              <p:par>
                                <p:cTn id="243" presetID="2" presetClass="entr" presetSubtype="1" fill="hold" grpId="0" nodeType="withEffect">
                                  <p:stCondLst>
                                    <p:cond delay="0"/>
                                  </p:stCondLst>
                                  <p:childTnLst>
                                    <p:set>
                                      <p:cBhvr>
                                        <p:cTn id="244" dur="1" fill="hold">
                                          <p:stCondLst>
                                            <p:cond delay="0"/>
                                          </p:stCondLst>
                                        </p:cTn>
                                        <p:tgtEl>
                                          <p:spTgt spid="100"/>
                                        </p:tgtEl>
                                        <p:attrNameLst>
                                          <p:attrName>style.visibility</p:attrName>
                                        </p:attrNameLst>
                                      </p:cBhvr>
                                      <p:to>
                                        <p:strVal val="visible"/>
                                      </p:to>
                                    </p:set>
                                    <p:anim calcmode="lin" valueType="num">
                                      <p:cBhvr additive="base">
                                        <p:cTn id="245" dur="500" fill="hold"/>
                                        <p:tgtEl>
                                          <p:spTgt spid="100"/>
                                        </p:tgtEl>
                                        <p:attrNameLst>
                                          <p:attrName>ppt_x</p:attrName>
                                        </p:attrNameLst>
                                      </p:cBhvr>
                                      <p:tavLst>
                                        <p:tav tm="0">
                                          <p:val>
                                            <p:strVal val="#ppt_x"/>
                                          </p:val>
                                        </p:tav>
                                        <p:tav tm="100000">
                                          <p:val>
                                            <p:strVal val="#ppt_x"/>
                                          </p:val>
                                        </p:tav>
                                      </p:tavLst>
                                    </p:anim>
                                    <p:anim calcmode="lin" valueType="num">
                                      <p:cBhvr additive="base">
                                        <p:cTn id="246" dur="500" fill="hold"/>
                                        <p:tgtEl>
                                          <p:spTgt spid="100"/>
                                        </p:tgtEl>
                                        <p:attrNameLst>
                                          <p:attrName>ppt_y</p:attrName>
                                        </p:attrNameLst>
                                      </p:cBhvr>
                                      <p:tavLst>
                                        <p:tav tm="0">
                                          <p:val>
                                            <p:strVal val="0-#ppt_h/2"/>
                                          </p:val>
                                        </p:tav>
                                        <p:tav tm="100000">
                                          <p:val>
                                            <p:strVal val="#ppt_y"/>
                                          </p:val>
                                        </p:tav>
                                      </p:tavLst>
                                    </p:anim>
                                  </p:childTnLst>
                                </p:cTn>
                              </p:par>
                              <p:par>
                                <p:cTn id="247" presetID="2" presetClass="entr" presetSubtype="1" fill="hold" grpId="0" nodeType="withEffect">
                                  <p:stCondLst>
                                    <p:cond delay="0"/>
                                  </p:stCondLst>
                                  <p:childTnLst>
                                    <p:set>
                                      <p:cBhvr>
                                        <p:cTn id="248" dur="1" fill="hold">
                                          <p:stCondLst>
                                            <p:cond delay="0"/>
                                          </p:stCondLst>
                                        </p:cTn>
                                        <p:tgtEl>
                                          <p:spTgt spid="104"/>
                                        </p:tgtEl>
                                        <p:attrNameLst>
                                          <p:attrName>style.visibility</p:attrName>
                                        </p:attrNameLst>
                                      </p:cBhvr>
                                      <p:to>
                                        <p:strVal val="visible"/>
                                      </p:to>
                                    </p:set>
                                    <p:anim calcmode="lin" valueType="num">
                                      <p:cBhvr additive="base">
                                        <p:cTn id="249" dur="500" fill="hold"/>
                                        <p:tgtEl>
                                          <p:spTgt spid="104"/>
                                        </p:tgtEl>
                                        <p:attrNameLst>
                                          <p:attrName>ppt_x</p:attrName>
                                        </p:attrNameLst>
                                      </p:cBhvr>
                                      <p:tavLst>
                                        <p:tav tm="0">
                                          <p:val>
                                            <p:strVal val="#ppt_x"/>
                                          </p:val>
                                        </p:tav>
                                        <p:tav tm="100000">
                                          <p:val>
                                            <p:strVal val="#ppt_x"/>
                                          </p:val>
                                        </p:tav>
                                      </p:tavLst>
                                    </p:anim>
                                    <p:anim calcmode="lin" valueType="num">
                                      <p:cBhvr additive="base">
                                        <p:cTn id="250" dur="500" fill="hold"/>
                                        <p:tgtEl>
                                          <p:spTgt spid="104"/>
                                        </p:tgtEl>
                                        <p:attrNameLst>
                                          <p:attrName>ppt_y</p:attrName>
                                        </p:attrNameLst>
                                      </p:cBhvr>
                                      <p:tavLst>
                                        <p:tav tm="0">
                                          <p:val>
                                            <p:strVal val="0-#ppt_h/2"/>
                                          </p:val>
                                        </p:tav>
                                        <p:tav tm="100000">
                                          <p:val>
                                            <p:strVal val="#ppt_y"/>
                                          </p:val>
                                        </p:tav>
                                      </p:tavLst>
                                    </p:anim>
                                  </p:childTnLst>
                                </p:cTn>
                              </p:par>
                            </p:childTnLst>
                          </p:cTn>
                        </p:par>
                      </p:childTnLst>
                    </p:cTn>
                  </p:par>
                  <p:par>
                    <p:cTn id="251" fill="hold">
                      <p:stCondLst>
                        <p:cond delay="indefinite"/>
                      </p:stCondLst>
                      <p:childTnLst>
                        <p:par>
                          <p:cTn id="252" fill="hold">
                            <p:stCondLst>
                              <p:cond delay="0"/>
                            </p:stCondLst>
                            <p:childTnLst>
                              <p:par>
                                <p:cTn id="253" presetID="2" presetClass="entr" presetSubtype="8" fill="hold" grpId="0" nodeType="clickEffect">
                                  <p:stCondLst>
                                    <p:cond delay="0"/>
                                  </p:stCondLst>
                                  <p:childTnLst>
                                    <p:set>
                                      <p:cBhvr>
                                        <p:cTn id="254" dur="1" fill="hold">
                                          <p:stCondLst>
                                            <p:cond delay="0"/>
                                          </p:stCondLst>
                                        </p:cTn>
                                        <p:tgtEl>
                                          <p:spTgt spid="158"/>
                                        </p:tgtEl>
                                        <p:attrNameLst>
                                          <p:attrName>style.visibility</p:attrName>
                                        </p:attrNameLst>
                                      </p:cBhvr>
                                      <p:to>
                                        <p:strVal val="visible"/>
                                      </p:to>
                                    </p:set>
                                    <p:anim calcmode="lin" valueType="num">
                                      <p:cBhvr additive="base">
                                        <p:cTn id="255" dur="500" fill="hold"/>
                                        <p:tgtEl>
                                          <p:spTgt spid="158"/>
                                        </p:tgtEl>
                                        <p:attrNameLst>
                                          <p:attrName>ppt_x</p:attrName>
                                        </p:attrNameLst>
                                      </p:cBhvr>
                                      <p:tavLst>
                                        <p:tav tm="0">
                                          <p:val>
                                            <p:strVal val="0-#ppt_w/2"/>
                                          </p:val>
                                        </p:tav>
                                        <p:tav tm="100000">
                                          <p:val>
                                            <p:strVal val="#ppt_x"/>
                                          </p:val>
                                        </p:tav>
                                      </p:tavLst>
                                    </p:anim>
                                    <p:anim calcmode="lin" valueType="num">
                                      <p:cBhvr additive="base">
                                        <p:cTn id="256" dur="500" fill="hold"/>
                                        <p:tgtEl>
                                          <p:spTgt spid="158"/>
                                        </p:tgtEl>
                                        <p:attrNameLst>
                                          <p:attrName>ppt_y</p:attrName>
                                        </p:attrNameLst>
                                      </p:cBhvr>
                                      <p:tavLst>
                                        <p:tav tm="0">
                                          <p:val>
                                            <p:strVal val="#ppt_y"/>
                                          </p:val>
                                        </p:tav>
                                        <p:tav tm="100000">
                                          <p:val>
                                            <p:strVal val="#ppt_y"/>
                                          </p:val>
                                        </p:tav>
                                      </p:tavLst>
                                    </p:anim>
                                  </p:childTnLst>
                                </p:cTn>
                              </p:par>
                              <p:par>
                                <p:cTn id="257" presetID="1" presetClass="exit" presetSubtype="0" fill="hold" grpId="1" nodeType="withEffect">
                                  <p:stCondLst>
                                    <p:cond delay="0"/>
                                  </p:stCondLst>
                                  <p:childTnLst>
                                    <p:set>
                                      <p:cBhvr>
                                        <p:cTn id="258" dur="1" fill="hold">
                                          <p:stCondLst>
                                            <p:cond delay="0"/>
                                          </p:stCondLst>
                                        </p:cTn>
                                        <p:tgtEl>
                                          <p:spTgt spid="159"/>
                                        </p:tgtEl>
                                        <p:attrNameLst>
                                          <p:attrName>style.visibility</p:attrName>
                                        </p:attrNameLst>
                                      </p:cBhvr>
                                      <p:to>
                                        <p:strVal val="hidden"/>
                                      </p:to>
                                    </p:set>
                                  </p:childTnLst>
                                </p:cTn>
                              </p:par>
                            </p:childTnLst>
                          </p:cTn>
                        </p:par>
                      </p:childTnLst>
                    </p:cTn>
                  </p:par>
                  <p:par>
                    <p:cTn id="259" fill="hold">
                      <p:stCondLst>
                        <p:cond delay="indefinite"/>
                      </p:stCondLst>
                      <p:childTnLst>
                        <p:par>
                          <p:cTn id="260" fill="hold">
                            <p:stCondLst>
                              <p:cond delay="0"/>
                            </p:stCondLst>
                            <p:childTnLst>
                              <p:par>
                                <p:cTn id="261" presetID="2" presetClass="entr" presetSubtype="1" fill="hold" nodeType="clickEffect">
                                  <p:stCondLst>
                                    <p:cond delay="0"/>
                                  </p:stCondLst>
                                  <p:childTnLst>
                                    <p:set>
                                      <p:cBhvr>
                                        <p:cTn id="262" dur="1" fill="hold">
                                          <p:stCondLst>
                                            <p:cond delay="0"/>
                                          </p:stCondLst>
                                        </p:cTn>
                                        <p:tgtEl>
                                          <p:spTgt spid="146"/>
                                        </p:tgtEl>
                                        <p:attrNameLst>
                                          <p:attrName>style.visibility</p:attrName>
                                        </p:attrNameLst>
                                      </p:cBhvr>
                                      <p:to>
                                        <p:strVal val="visible"/>
                                      </p:to>
                                    </p:set>
                                    <p:anim calcmode="lin" valueType="num">
                                      <p:cBhvr additive="base">
                                        <p:cTn id="263" dur="500" fill="hold"/>
                                        <p:tgtEl>
                                          <p:spTgt spid="146"/>
                                        </p:tgtEl>
                                        <p:attrNameLst>
                                          <p:attrName>ppt_x</p:attrName>
                                        </p:attrNameLst>
                                      </p:cBhvr>
                                      <p:tavLst>
                                        <p:tav tm="0">
                                          <p:val>
                                            <p:strVal val="#ppt_x"/>
                                          </p:val>
                                        </p:tav>
                                        <p:tav tm="100000">
                                          <p:val>
                                            <p:strVal val="#ppt_x"/>
                                          </p:val>
                                        </p:tav>
                                      </p:tavLst>
                                    </p:anim>
                                    <p:anim calcmode="lin" valueType="num">
                                      <p:cBhvr additive="base">
                                        <p:cTn id="264" dur="500" fill="hold"/>
                                        <p:tgtEl>
                                          <p:spTgt spid="146"/>
                                        </p:tgtEl>
                                        <p:attrNameLst>
                                          <p:attrName>ppt_y</p:attrName>
                                        </p:attrNameLst>
                                      </p:cBhvr>
                                      <p:tavLst>
                                        <p:tav tm="0">
                                          <p:val>
                                            <p:strVal val="0-#ppt_h/2"/>
                                          </p:val>
                                        </p:tav>
                                        <p:tav tm="100000">
                                          <p:val>
                                            <p:strVal val="#ppt_y"/>
                                          </p:val>
                                        </p:tav>
                                      </p:tavLst>
                                    </p:anim>
                                  </p:childTnLst>
                                </p:cTn>
                              </p:par>
                              <p:par>
                                <p:cTn id="265" presetID="2" presetClass="entr" presetSubtype="1" fill="hold" nodeType="withEffect">
                                  <p:stCondLst>
                                    <p:cond delay="0"/>
                                  </p:stCondLst>
                                  <p:childTnLst>
                                    <p:set>
                                      <p:cBhvr>
                                        <p:cTn id="266" dur="1" fill="hold">
                                          <p:stCondLst>
                                            <p:cond delay="0"/>
                                          </p:stCondLst>
                                        </p:cTn>
                                        <p:tgtEl>
                                          <p:spTgt spid="149"/>
                                        </p:tgtEl>
                                        <p:attrNameLst>
                                          <p:attrName>style.visibility</p:attrName>
                                        </p:attrNameLst>
                                      </p:cBhvr>
                                      <p:to>
                                        <p:strVal val="visible"/>
                                      </p:to>
                                    </p:set>
                                    <p:anim calcmode="lin" valueType="num">
                                      <p:cBhvr additive="base">
                                        <p:cTn id="267" dur="500" fill="hold"/>
                                        <p:tgtEl>
                                          <p:spTgt spid="149"/>
                                        </p:tgtEl>
                                        <p:attrNameLst>
                                          <p:attrName>ppt_x</p:attrName>
                                        </p:attrNameLst>
                                      </p:cBhvr>
                                      <p:tavLst>
                                        <p:tav tm="0">
                                          <p:val>
                                            <p:strVal val="#ppt_x"/>
                                          </p:val>
                                        </p:tav>
                                        <p:tav tm="100000">
                                          <p:val>
                                            <p:strVal val="#ppt_x"/>
                                          </p:val>
                                        </p:tav>
                                      </p:tavLst>
                                    </p:anim>
                                    <p:anim calcmode="lin" valueType="num">
                                      <p:cBhvr additive="base">
                                        <p:cTn id="268" dur="500" fill="hold"/>
                                        <p:tgtEl>
                                          <p:spTgt spid="149"/>
                                        </p:tgtEl>
                                        <p:attrNameLst>
                                          <p:attrName>ppt_y</p:attrName>
                                        </p:attrNameLst>
                                      </p:cBhvr>
                                      <p:tavLst>
                                        <p:tav tm="0">
                                          <p:val>
                                            <p:strVal val="0-#ppt_h/2"/>
                                          </p:val>
                                        </p:tav>
                                        <p:tav tm="100000">
                                          <p:val>
                                            <p:strVal val="#ppt_y"/>
                                          </p:val>
                                        </p:tav>
                                      </p:tavLst>
                                    </p:anim>
                                  </p:childTnLst>
                                </p:cTn>
                              </p:par>
                              <p:par>
                                <p:cTn id="269" presetID="2" presetClass="entr" presetSubtype="1" fill="hold" nodeType="withEffect">
                                  <p:stCondLst>
                                    <p:cond delay="0"/>
                                  </p:stCondLst>
                                  <p:childTnLst>
                                    <p:set>
                                      <p:cBhvr>
                                        <p:cTn id="270" dur="1" fill="hold">
                                          <p:stCondLst>
                                            <p:cond delay="0"/>
                                          </p:stCondLst>
                                        </p:cTn>
                                        <p:tgtEl>
                                          <p:spTgt spid="152"/>
                                        </p:tgtEl>
                                        <p:attrNameLst>
                                          <p:attrName>style.visibility</p:attrName>
                                        </p:attrNameLst>
                                      </p:cBhvr>
                                      <p:to>
                                        <p:strVal val="visible"/>
                                      </p:to>
                                    </p:set>
                                    <p:anim calcmode="lin" valueType="num">
                                      <p:cBhvr additive="base">
                                        <p:cTn id="271" dur="500" fill="hold"/>
                                        <p:tgtEl>
                                          <p:spTgt spid="152"/>
                                        </p:tgtEl>
                                        <p:attrNameLst>
                                          <p:attrName>ppt_x</p:attrName>
                                        </p:attrNameLst>
                                      </p:cBhvr>
                                      <p:tavLst>
                                        <p:tav tm="0">
                                          <p:val>
                                            <p:strVal val="#ppt_x"/>
                                          </p:val>
                                        </p:tav>
                                        <p:tav tm="100000">
                                          <p:val>
                                            <p:strVal val="#ppt_x"/>
                                          </p:val>
                                        </p:tav>
                                      </p:tavLst>
                                    </p:anim>
                                    <p:anim calcmode="lin" valueType="num">
                                      <p:cBhvr additive="base">
                                        <p:cTn id="272" dur="500" fill="hold"/>
                                        <p:tgtEl>
                                          <p:spTgt spid="152"/>
                                        </p:tgtEl>
                                        <p:attrNameLst>
                                          <p:attrName>ppt_y</p:attrName>
                                        </p:attrNameLst>
                                      </p:cBhvr>
                                      <p:tavLst>
                                        <p:tav tm="0">
                                          <p:val>
                                            <p:strVal val="0-#ppt_h/2"/>
                                          </p:val>
                                        </p:tav>
                                        <p:tav tm="100000">
                                          <p:val>
                                            <p:strVal val="#ppt_y"/>
                                          </p:val>
                                        </p:tav>
                                      </p:tavLst>
                                    </p:anim>
                                  </p:childTnLst>
                                </p:cTn>
                              </p:par>
                              <p:par>
                                <p:cTn id="273" presetID="2" presetClass="entr" presetSubtype="1" fill="hold" nodeType="withEffect">
                                  <p:stCondLst>
                                    <p:cond delay="0"/>
                                  </p:stCondLst>
                                  <p:childTnLst>
                                    <p:set>
                                      <p:cBhvr>
                                        <p:cTn id="274" dur="1" fill="hold">
                                          <p:stCondLst>
                                            <p:cond delay="0"/>
                                          </p:stCondLst>
                                        </p:cTn>
                                        <p:tgtEl>
                                          <p:spTgt spid="155"/>
                                        </p:tgtEl>
                                        <p:attrNameLst>
                                          <p:attrName>style.visibility</p:attrName>
                                        </p:attrNameLst>
                                      </p:cBhvr>
                                      <p:to>
                                        <p:strVal val="visible"/>
                                      </p:to>
                                    </p:set>
                                    <p:anim calcmode="lin" valueType="num">
                                      <p:cBhvr additive="base">
                                        <p:cTn id="275" dur="500" fill="hold"/>
                                        <p:tgtEl>
                                          <p:spTgt spid="155"/>
                                        </p:tgtEl>
                                        <p:attrNameLst>
                                          <p:attrName>ppt_x</p:attrName>
                                        </p:attrNameLst>
                                      </p:cBhvr>
                                      <p:tavLst>
                                        <p:tav tm="0">
                                          <p:val>
                                            <p:strVal val="#ppt_x"/>
                                          </p:val>
                                        </p:tav>
                                        <p:tav tm="100000">
                                          <p:val>
                                            <p:strVal val="#ppt_x"/>
                                          </p:val>
                                        </p:tav>
                                      </p:tavLst>
                                    </p:anim>
                                    <p:anim calcmode="lin" valueType="num">
                                      <p:cBhvr additive="base">
                                        <p:cTn id="276" dur="500" fill="hold"/>
                                        <p:tgtEl>
                                          <p:spTgt spid="155"/>
                                        </p:tgtEl>
                                        <p:attrNameLst>
                                          <p:attrName>ppt_y</p:attrName>
                                        </p:attrNameLst>
                                      </p:cBhvr>
                                      <p:tavLst>
                                        <p:tav tm="0">
                                          <p:val>
                                            <p:strVal val="0-#ppt_h/2"/>
                                          </p:val>
                                        </p:tav>
                                        <p:tav tm="100000">
                                          <p:val>
                                            <p:strVal val="#ppt_y"/>
                                          </p:val>
                                        </p:tav>
                                      </p:tavLst>
                                    </p:anim>
                                  </p:childTnLst>
                                </p:cTn>
                              </p:par>
                            </p:childTnLst>
                          </p:cTn>
                        </p:par>
                      </p:childTnLst>
                    </p:cTn>
                  </p:par>
                  <p:par>
                    <p:cTn id="277" fill="hold">
                      <p:stCondLst>
                        <p:cond delay="indefinite"/>
                      </p:stCondLst>
                      <p:childTnLst>
                        <p:par>
                          <p:cTn id="278" fill="hold">
                            <p:stCondLst>
                              <p:cond delay="0"/>
                            </p:stCondLst>
                            <p:childTnLst>
                              <p:par>
                                <p:cTn id="279" presetID="2" presetClass="entr" presetSubtype="8" fill="hold" grpId="0" nodeType="clickEffect">
                                  <p:stCondLst>
                                    <p:cond delay="0"/>
                                  </p:stCondLst>
                                  <p:childTnLst>
                                    <p:set>
                                      <p:cBhvr>
                                        <p:cTn id="280" dur="1" fill="hold">
                                          <p:stCondLst>
                                            <p:cond delay="0"/>
                                          </p:stCondLst>
                                        </p:cTn>
                                        <p:tgtEl>
                                          <p:spTgt spid="143"/>
                                        </p:tgtEl>
                                        <p:attrNameLst>
                                          <p:attrName>style.visibility</p:attrName>
                                        </p:attrNameLst>
                                      </p:cBhvr>
                                      <p:to>
                                        <p:strVal val="visible"/>
                                      </p:to>
                                    </p:set>
                                    <p:anim calcmode="lin" valueType="num">
                                      <p:cBhvr additive="base">
                                        <p:cTn id="281" dur="500" fill="hold"/>
                                        <p:tgtEl>
                                          <p:spTgt spid="143"/>
                                        </p:tgtEl>
                                        <p:attrNameLst>
                                          <p:attrName>ppt_x</p:attrName>
                                        </p:attrNameLst>
                                      </p:cBhvr>
                                      <p:tavLst>
                                        <p:tav tm="0">
                                          <p:val>
                                            <p:strVal val="0-#ppt_w/2"/>
                                          </p:val>
                                        </p:tav>
                                        <p:tav tm="100000">
                                          <p:val>
                                            <p:strVal val="#ppt_x"/>
                                          </p:val>
                                        </p:tav>
                                      </p:tavLst>
                                    </p:anim>
                                    <p:anim calcmode="lin" valueType="num">
                                      <p:cBhvr additive="base">
                                        <p:cTn id="282" dur="500" fill="hold"/>
                                        <p:tgtEl>
                                          <p:spTgt spid="143"/>
                                        </p:tgtEl>
                                        <p:attrNameLst>
                                          <p:attrName>ppt_y</p:attrName>
                                        </p:attrNameLst>
                                      </p:cBhvr>
                                      <p:tavLst>
                                        <p:tav tm="0">
                                          <p:val>
                                            <p:strVal val="#ppt_y"/>
                                          </p:val>
                                        </p:tav>
                                        <p:tav tm="100000">
                                          <p:val>
                                            <p:strVal val="#ppt_y"/>
                                          </p:val>
                                        </p:tav>
                                      </p:tavLst>
                                    </p:anim>
                                  </p:childTnLst>
                                </p:cTn>
                              </p:par>
                              <p:par>
                                <p:cTn id="283" presetID="1" presetClass="exit" presetSubtype="0" fill="hold" grpId="1" nodeType="withEffect">
                                  <p:stCondLst>
                                    <p:cond delay="0"/>
                                  </p:stCondLst>
                                  <p:childTnLst>
                                    <p:set>
                                      <p:cBhvr>
                                        <p:cTn id="284" dur="1" fill="hold">
                                          <p:stCondLst>
                                            <p:cond delay="0"/>
                                          </p:stCondLst>
                                        </p:cTn>
                                        <p:tgtEl>
                                          <p:spTgt spid="158"/>
                                        </p:tgtEl>
                                        <p:attrNameLst>
                                          <p:attrName>style.visibility</p:attrName>
                                        </p:attrNameLst>
                                      </p:cBhvr>
                                      <p:to>
                                        <p:strVal val="hidden"/>
                                      </p:to>
                                    </p:set>
                                  </p:childTnLst>
                                </p:cTn>
                              </p:par>
                            </p:childTnLst>
                          </p:cTn>
                        </p:par>
                      </p:childTnLst>
                    </p:cTn>
                  </p:par>
                  <p:par>
                    <p:cTn id="285" fill="hold">
                      <p:stCondLst>
                        <p:cond delay="indefinite"/>
                      </p:stCondLst>
                      <p:childTnLst>
                        <p:par>
                          <p:cTn id="286" fill="hold">
                            <p:stCondLst>
                              <p:cond delay="0"/>
                            </p:stCondLst>
                            <p:childTnLst>
                              <p:par>
                                <p:cTn id="287" presetID="2" presetClass="entr" presetSubtype="1" fill="hold" nodeType="clickEffect">
                                  <p:stCondLst>
                                    <p:cond delay="0"/>
                                  </p:stCondLst>
                                  <p:childTnLst>
                                    <p:set>
                                      <p:cBhvr>
                                        <p:cTn id="288" dur="1" fill="hold">
                                          <p:stCondLst>
                                            <p:cond delay="0"/>
                                          </p:stCondLst>
                                        </p:cTn>
                                        <p:tgtEl>
                                          <p:spTgt spid="16"/>
                                        </p:tgtEl>
                                        <p:attrNameLst>
                                          <p:attrName>style.visibility</p:attrName>
                                        </p:attrNameLst>
                                      </p:cBhvr>
                                      <p:to>
                                        <p:strVal val="visible"/>
                                      </p:to>
                                    </p:set>
                                    <p:anim calcmode="lin" valueType="num">
                                      <p:cBhvr additive="base">
                                        <p:cTn id="289" dur="500" fill="hold"/>
                                        <p:tgtEl>
                                          <p:spTgt spid="16"/>
                                        </p:tgtEl>
                                        <p:attrNameLst>
                                          <p:attrName>ppt_x</p:attrName>
                                        </p:attrNameLst>
                                      </p:cBhvr>
                                      <p:tavLst>
                                        <p:tav tm="0">
                                          <p:val>
                                            <p:strVal val="#ppt_x"/>
                                          </p:val>
                                        </p:tav>
                                        <p:tav tm="100000">
                                          <p:val>
                                            <p:strVal val="#ppt_x"/>
                                          </p:val>
                                        </p:tav>
                                      </p:tavLst>
                                    </p:anim>
                                    <p:anim calcmode="lin" valueType="num">
                                      <p:cBhvr additive="base">
                                        <p:cTn id="290" dur="500" fill="hold"/>
                                        <p:tgtEl>
                                          <p:spTgt spid="16"/>
                                        </p:tgtEl>
                                        <p:attrNameLst>
                                          <p:attrName>ppt_y</p:attrName>
                                        </p:attrNameLst>
                                      </p:cBhvr>
                                      <p:tavLst>
                                        <p:tav tm="0">
                                          <p:val>
                                            <p:strVal val="0-#ppt_h/2"/>
                                          </p:val>
                                        </p:tav>
                                        <p:tav tm="100000">
                                          <p:val>
                                            <p:strVal val="#ppt_y"/>
                                          </p:val>
                                        </p:tav>
                                      </p:tavLst>
                                    </p:anim>
                                  </p:childTnLst>
                                </p:cTn>
                              </p:par>
                              <p:par>
                                <p:cTn id="291" presetID="2" presetClass="entr" presetSubtype="1" fill="hold" nodeType="withEffect">
                                  <p:stCondLst>
                                    <p:cond delay="0"/>
                                  </p:stCondLst>
                                  <p:childTnLst>
                                    <p:set>
                                      <p:cBhvr>
                                        <p:cTn id="292" dur="1" fill="hold">
                                          <p:stCondLst>
                                            <p:cond delay="0"/>
                                          </p:stCondLst>
                                        </p:cTn>
                                        <p:tgtEl>
                                          <p:spTgt spid="13"/>
                                        </p:tgtEl>
                                        <p:attrNameLst>
                                          <p:attrName>style.visibility</p:attrName>
                                        </p:attrNameLst>
                                      </p:cBhvr>
                                      <p:to>
                                        <p:strVal val="visible"/>
                                      </p:to>
                                    </p:set>
                                    <p:anim calcmode="lin" valueType="num">
                                      <p:cBhvr additive="base">
                                        <p:cTn id="293" dur="500" fill="hold"/>
                                        <p:tgtEl>
                                          <p:spTgt spid="13"/>
                                        </p:tgtEl>
                                        <p:attrNameLst>
                                          <p:attrName>ppt_x</p:attrName>
                                        </p:attrNameLst>
                                      </p:cBhvr>
                                      <p:tavLst>
                                        <p:tav tm="0">
                                          <p:val>
                                            <p:strVal val="#ppt_x"/>
                                          </p:val>
                                        </p:tav>
                                        <p:tav tm="100000">
                                          <p:val>
                                            <p:strVal val="#ppt_x"/>
                                          </p:val>
                                        </p:tav>
                                      </p:tavLst>
                                    </p:anim>
                                    <p:anim calcmode="lin" valueType="num">
                                      <p:cBhvr additive="base">
                                        <p:cTn id="294" dur="500" fill="hold"/>
                                        <p:tgtEl>
                                          <p:spTgt spid="13"/>
                                        </p:tgtEl>
                                        <p:attrNameLst>
                                          <p:attrName>ppt_y</p:attrName>
                                        </p:attrNameLst>
                                      </p:cBhvr>
                                      <p:tavLst>
                                        <p:tav tm="0">
                                          <p:val>
                                            <p:strVal val="0-#ppt_h/2"/>
                                          </p:val>
                                        </p:tav>
                                        <p:tav tm="100000">
                                          <p:val>
                                            <p:strVal val="#ppt_y"/>
                                          </p:val>
                                        </p:tav>
                                      </p:tavLst>
                                    </p:anim>
                                  </p:childTnLst>
                                </p:cTn>
                              </p:par>
                              <p:par>
                                <p:cTn id="295" presetID="2" presetClass="entr" presetSubtype="1" fill="hold" nodeType="withEffect">
                                  <p:stCondLst>
                                    <p:cond delay="0"/>
                                  </p:stCondLst>
                                  <p:childTnLst>
                                    <p:set>
                                      <p:cBhvr>
                                        <p:cTn id="296" dur="1" fill="hold">
                                          <p:stCondLst>
                                            <p:cond delay="0"/>
                                          </p:stCondLst>
                                        </p:cTn>
                                        <p:tgtEl>
                                          <p:spTgt spid="14"/>
                                        </p:tgtEl>
                                        <p:attrNameLst>
                                          <p:attrName>style.visibility</p:attrName>
                                        </p:attrNameLst>
                                      </p:cBhvr>
                                      <p:to>
                                        <p:strVal val="visible"/>
                                      </p:to>
                                    </p:set>
                                    <p:anim calcmode="lin" valueType="num">
                                      <p:cBhvr additive="base">
                                        <p:cTn id="297" dur="500" fill="hold"/>
                                        <p:tgtEl>
                                          <p:spTgt spid="14"/>
                                        </p:tgtEl>
                                        <p:attrNameLst>
                                          <p:attrName>ppt_x</p:attrName>
                                        </p:attrNameLst>
                                      </p:cBhvr>
                                      <p:tavLst>
                                        <p:tav tm="0">
                                          <p:val>
                                            <p:strVal val="#ppt_x"/>
                                          </p:val>
                                        </p:tav>
                                        <p:tav tm="100000">
                                          <p:val>
                                            <p:strVal val="#ppt_x"/>
                                          </p:val>
                                        </p:tav>
                                      </p:tavLst>
                                    </p:anim>
                                    <p:anim calcmode="lin" valueType="num">
                                      <p:cBhvr additive="base">
                                        <p:cTn id="298" dur="500" fill="hold"/>
                                        <p:tgtEl>
                                          <p:spTgt spid="14"/>
                                        </p:tgtEl>
                                        <p:attrNameLst>
                                          <p:attrName>ppt_y</p:attrName>
                                        </p:attrNameLst>
                                      </p:cBhvr>
                                      <p:tavLst>
                                        <p:tav tm="0">
                                          <p:val>
                                            <p:strVal val="0-#ppt_h/2"/>
                                          </p:val>
                                        </p:tav>
                                        <p:tav tm="100000">
                                          <p:val>
                                            <p:strVal val="#ppt_y"/>
                                          </p:val>
                                        </p:tav>
                                      </p:tavLst>
                                    </p:anim>
                                  </p:childTnLst>
                                </p:cTn>
                              </p:par>
                              <p:par>
                                <p:cTn id="299" presetID="2" presetClass="entr" presetSubtype="1" fill="hold" nodeType="withEffect">
                                  <p:stCondLst>
                                    <p:cond delay="0"/>
                                  </p:stCondLst>
                                  <p:childTnLst>
                                    <p:set>
                                      <p:cBhvr>
                                        <p:cTn id="300" dur="1" fill="hold">
                                          <p:stCondLst>
                                            <p:cond delay="0"/>
                                          </p:stCondLst>
                                        </p:cTn>
                                        <p:tgtEl>
                                          <p:spTgt spid="15"/>
                                        </p:tgtEl>
                                        <p:attrNameLst>
                                          <p:attrName>style.visibility</p:attrName>
                                        </p:attrNameLst>
                                      </p:cBhvr>
                                      <p:to>
                                        <p:strVal val="visible"/>
                                      </p:to>
                                    </p:set>
                                    <p:anim calcmode="lin" valueType="num">
                                      <p:cBhvr additive="base">
                                        <p:cTn id="301" dur="500" fill="hold"/>
                                        <p:tgtEl>
                                          <p:spTgt spid="15"/>
                                        </p:tgtEl>
                                        <p:attrNameLst>
                                          <p:attrName>ppt_x</p:attrName>
                                        </p:attrNameLst>
                                      </p:cBhvr>
                                      <p:tavLst>
                                        <p:tav tm="0">
                                          <p:val>
                                            <p:strVal val="#ppt_x"/>
                                          </p:val>
                                        </p:tav>
                                        <p:tav tm="100000">
                                          <p:val>
                                            <p:strVal val="#ppt_x"/>
                                          </p:val>
                                        </p:tav>
                                      </p:tavLst>
                                    </p:anim>
                                    <p:anim calcmode="lin" valueType="num">
                                      <p:cBhvr additive="base">
                                        <p:cTn id="302" dur="500" fill="hold"/>
                                        <p:tgtEl>
                                          <p:spTgt spid="15"/>
                                        </p:tgtEl>
                                        <p:attrNameLst>
                                          <p:attrName>ppt_y</p:attrName>
                                        </p:attrNameLst>
                                      </p:cBhvr>
                                      <p:tavLst>
                                        <p:tav tm="0">
                                          <p:val>
                                            <p:strVal val="0-#ppt_h/2"/>
                                          </p:val>
                                        </p:tav>
                                        <p:tav tm="100000">
                                          <p:val>
                                            <p:strVal val="#ppt_y"/>
                                          </p:val>
                                        </p:tav>
                                      </p:tavLst>
                                    </p:anim>
                                  </p:childTnLst>
                                </p:cTn>
                              </p:par>
                              <p:par>
                                <p:cTn id="303" presetID="1" presetClass="exit" presetSubtype="0" fill="hold" grpId="1" nodeType="withEffect">
                                  <p:stCondLst>
                                    <p:cond delay="0"/>
                                  </p:stCondLst>
                                  <p:childTnLst>
                                    <p:set>
                                      <p:cBhvr>
                                        <p:cTn id="304" dur="1" fill="hold">
                                          <p:stCondLst>
                                            <p:cond delay="0"/>
                                          </p:stCondLst>
                                        </p:cTn>
                                        <p:tgtEl>
                                          <p:spTgt spid="1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58" grpId="0"/>
      <p:bldP spid="80" grpId="0"/>
      <p:bldP spid="83" grpId="0"/>
      <p:bldP spid="84" grpId="0"/>
      <p:bldP spid="85" grpId="0"/>
      <p:bldP spid="86" grpId="0"/>
      <p:bldP spid="88" grpId="0"/>
      <p:bldP spid="89" grpId="0"/>
      <p:bldP spid="90" grpId="0"/>
      <p:bldP spid="94" grpId="0"/>
      <p:bldP spid="98" grpId="0"/>
      <p:bldP spid="99" grpId="0"/>
      <p:bldP spid="100" grpId="0"/>
      <p:bldP spid="102" grpId="0"/>
      <p:bldP spid="104" grpId="0"/>
      <p:bldP spid="132" grpId="0"/>
      <p:bldP spid="133" grpId="0"/>
      <p:bldP spid="22" grpId="0" animBg="1"/>
      <p:bldP spid="22" grpId="1" animBg="1"/>
      <p:bldP spid="135" grpId="0" animBg="1"/>
      <p:bldP spid="135" grpId="1" animBg="1"/>
      <p:bldP spid="136" grpId="0" animBg="1"/>
      <p:bldP spid="136" grpId="1" animBg="1"/>
      <p:bldP spid="137" grpId="0" animBg="1"/>
      <p:bldP spid="137" grpId="1" animBg="1"/>
      <p:bldP spid="138" grpId="0" animBg="1"/>
      <p:bldP spid="138" grpId="1" animBg="1"/>
      <p:bldP spid="139" grpId="0" animBg="1"/>
      <p:bldP spid="139" grpId="1" animBg="1"/>
      <p:bldP spid="140" grpId="0" animBg="1"/>
      <p:bldP spid="140" grpId="1" animBg="1"/>
      <p:bldP spid="141" grpId="0" animBg="1"/>
      <p:bldP spid="141" grpId="1" animBg="1"/>
      <p:bldP spid="142" grpId="0" animBg="1"/>
      <p:bldP spid="142" grpId="1" animBg="1"/>
      <p:bldP spid="143" grpId="0" animBg="1"/>
      <p:bldP spid="143" grpId="1" animBg="1"/>
      <p:bldP spid="158" grpId="0" animBg="1"/>
      <p:bldP spid="158" grpId="1" animBg="1"/>
      <p:bldP spid="159" grpId="0" animBg="1"/>
      <p:bldP spid="159" grpId="1"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838200" y="-23446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Semantics (Meaning?)</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469871" y="2368424"/>
            <a:ext cx="1007553" cy="999245"/>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76200" y="764237"/>
            <a:ext cx="4517155" cy="1313624"/>
          </a:xfrm>
          <a:prstGeom prst="wedgeRoundRectCallout">
            <a:avLst>
              <a:gd name="adj1" fmla="val -30797"/>
              <a:gd name="adj2" fmla="val 5876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Ok. The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syntax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told us which strings of characters are well formed Predicate logic formulas.</a:t>
            </a:r>
          </a:p>
        </p:txBody>
      </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48600" y="1868161"/>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4724400" y="1108616"/>
            <a:ext cx="3972954" cy="559460"/>
          </a:xfrm>
          <a:prstGeom prst="wedgeRectCallout">
            <a:avLst>
              <a:gd name="adj1" fmla="val 43230"/>
              <a:gd name="adj2" fmla="val 92064"/>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Semantics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adds </a:t>
            </a:r>
            <a:r>
              <a:rPr kumimoji="0" lang="en-CA"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meaning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1366642" y="2133600"/>
            <a:ext cx="2590800" cy="1313624"/>
          </a:xfrm>
          <a:prstGeom prst="wedgeRoundRectCallout">
            <a:avLst>
              <a:gd name="adj1" fmla="val -62019"/>
              <a:gd name="adj2" fmla="val -1406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Ok. What does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 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 = 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mean?</a:t>
            </a:r>
          </a:p>
        </p:txBody>
      </p:sp>
      <p:sp>
        <p:nvSpPr>
          <p:cNvPr id="33" name="AutoShape 8"/>
          <p:cNvSpPr>
            <a:spLocks noChangeArrowheads="1"/>
          </p:cNvSpPr>
          <p:nvPr/>
        </p:nvSpPr>
        <p:spPr bwMode="auto">
          <a:xfrm>
            <a:off x="4419600" y="2310608"/>
            <a:ext cx="3397220" cy="847460"/>
          </a:xfrm>
          <a:prstGeom prst="wedgeRectCallout">
            <a:avLst>
              <a:gd name="adj1" fmla="val 63059"/>
              <a:gd name="adj2" fmla="val -47491"/>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means the values are closed under division.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4" name="AutoShape 8"/>
          <p:cNvSpPr>
            <a:spLocks noChangeArrowheads="1"/>
          </p:cNvSpPr>
          <p:nvPr/>
        </p:nvSpPr>
        <p:spPr bwMode="auto">
          <a:xfrm>
            <a:off x="4114800" y="3581400"/>
            <a:ext cx="4279842" cy="1586986"/>
          </a:xfrm>
          <a:prstGeom prst="wedgeRectCallout">
            <a:avLst>
              <a:gd name="adj1" fmla="val 36270"/>
              <a:gd name="adj2" fmla="val -63447"/>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True.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it does say that every value has a multiplicative inverse, which can be used for divisions.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5" name="AutoShape 35">
            <a:extLst>
              <a:ext uri="{FF2B5EF4-FFF2-40B4-BE49-F238E27FC236}">
                <a16:creationId xmlns:a16="http://schemas.microsoft.com/office/drawing/2014/main" id="{92E38E32-17B6-4ED7-A60E-483F6EEA6C21}"/>
              </a:ext>
            </a:extLst>
          </p:cNvPr>
          <p:cNvSpPr>
            <a:spLocks noChangeArrowheads="1"/>
          </p:cNvSpPr>
          <p:nvPr/>
        </p:nvSpPr>
        <p:spPr bwMode="auto">
          <a:xfrm>
            <a:off x="1079471" y="3568662"/>
            <a:ext cx="2806729" cy="1313624"/>
          </a:xfrm>
          <a:prstGeom prst="wedgeRoundRectCallout">
            <a:avLst>
              <a:gd name="adj1" fmla="val -44940"/>
              <a:gd name="adj2" fmla="val -6269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Who said anything about division?</a:t>
            </a:r>
          </a:p>
        </p:txBody>
      </p:sp>
      <p:sp>
        <p:nvSpPr>
          <p:cNvPr id="36" name="AutoShape 8"/>
          <p:cNvSpPr>
            <a:spLocks noChangeArrowheads="1"/>
          </p:cNvSpPr>
          <p:nvPr/>
        </p:nvSpPr>
        <p:spPr bwMode="auto">
          <a:xfrm>
            <a:off x="4114800" y="5347214"/>
            <a:ext cx="4419600" cy="1205986"/>
          </a:xfrm>
          <a:prstGeom prst="wedgeRectCallout">
            <a:avLst>
              <a:gd name="adj1" fmla="val 36270"/>
              <a:gd name="adj2" fmla="val -63447"/>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I am assuming you mean the reals because this is not true about the integers.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978906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0-#ppt_w/2"/>
                                          </p:val>
                                        </p:tav>
                                        <p:tav tm="100000">
                                          <p:val>
                                            <p:strVal val="#ppt_x"/>
                                          </p:val>
                                        </p:tav>
                                      </p:tavLst>
                                    </p:anim>
                                    <p:anim calcmode="lin" valueType="num">
                                      <p:cBhvr additive="base">
                                        <p:cTn id="14" dur="500" fill="hold"/>
                                        <p:tgtEl>
                                          <p:spTgt spid="2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500" fill="hold"/>
                                        <p:tgtEl>
                                          <p:spTgt spid="29"/>
                                        </p:tgtEl>
                                        <p:attrNameLst>
                                          <p:attrName>ppt_x</p:attrName>
                                        </p:attrNameLst>
                                      </p:cBhvr>
                                      <p:tavLst>
                                        <p:tav tm="0">
                                          <p:val>
                                            <p:strVal val="1+#ppt_w/2"/>
                                          </p:val>
                                        </p:tav>
                                        <p:tav tm="100000">
                                          <p:val>
                                            <p:strVal val="#ppt_x"/>
                                          </p:val>
                                        </p:tav>
                                      </p:tavLst>
                                    </p:anim>
                                    <p:anim calcmode="lin" valueType="num">
                                      <p:cBhvr additive="base">
                                        <p:cTn id="24" dur="500" fill="hold"/>
                                        <p:tgtEl>
                                          <p:spTgt spid="29"/>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500" fill="hold"/>
                                        <p:tgtEl>
                                          <p:spTgt spid="28"/>
                                        </p:tgtEl>
                                        <p:attrNameLst>
                                          <p:attrName>ppt_x</p:attrName>
                                        </p:attrNameLst>
                                      </p:cBhvr>
                                      <p:tavLst>
                                        <p:tav tm="0">
                                          <p:val>
                                            <p:strVal val="1+#ppt_w/2"/>
                                          </p:val>
                                        </p:tav>
                                        <p:tav tm="100000">
                                          <p:val>
                                            <p:strVal val="#ppt_x"/>
                                          </p:val>
                                        </p:tav>
                                      </p:tavLst>
                                    </p:anim>
                                    <p:anim calcmode="lin" valueType="num">
                                      <p:cBhvr additive="base">
                                        <p:cTn id="2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additive="base">
                                        <p:cTn id="33" dur="500" fill="hold"/>
                                        <p:tgtEl>
                                          <p:spTgt spid="30"/>
                                        </p:tgtEl>
                                        <p:attrNameLst>
                                          <p:attrName>ppt_x</p:attrName>
                                        </p:attrNameLst>
                                      </p:cBhvr>
                                      <p:tavLst>
                                        <p:tav tm="0">
                                          <p:val>
                                            <p:strVal val="0-#ppt_w/2"/>
                                          </p:val>
                                        </p:tav>
                                        <p:tav tm="100000">
                                          <p:val>
                                            <p:strVal val="#ppt_x"/>
                                          </p:val>
                                        </p:tav>
                                      </p:tavLst>
                                    </p:anim>
                                    <p:anim calcmode="lin" valueType="num">
                                      <p:cBhvr additive="base">
                                        <p:cTn id="34"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500" fill="hold"/>
                                        <p:tgtEl>
                                          <p:spTgt spid="33"/>
                                        </p:tgtEl>
                                        <p:attrNameLst>
                                          <p:attrName>ppt_x</p:attrName>
                                        </p:attrNameLst>
                                      </p:cBhvr>
                                      <p:tavLst>
                                        <p:tav tm="0">
                                          <p:val>
                                            <p:strVal val="1+#ppt_w/2"/>
                                          </p:val>
                                        </p:tav>
                                        <p:tav tm="100000">
                                          <p:val>
                                            <p:strVal val="#ppt_x"/>
                                          </p:val>
                                        </p:tav>
                                      </p:tavLst>
                                    </p:anim>
                                    <p:anim calcmode="lin" valueType="num">
                                      <p:cBhvr additive="base">
                                        <p:cTn id="40"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additive="base">
                                        <p:cTn id="45" dur="500" fill="hold"/>
                                        <p:tgtEl>
                                          <p:spTgt spid="35"/>
                                        </p:tgtEl>
                                        <p:attrNameLst>
                                          <p:attrName>ppt_x</p:attrName>
                                        </p:attrNameLst>
                                      </p:cBhvr>
                                      <p:tavLst>
                                        <p:tav tm="0">
                                          <p:val>
                                            <p:strVal val="0-#ppt_w/2"/>
                                          </p:val>
                                        </p:tav>
                                        <p:tav tm="100000">
                                          <p:val>
                                            <p:strVal val="#ppt_x"/>
                                          </p:val>
                                        </p:tav>
                                      </p:tavLst>
                                    </p:anim>
                                    <p:anim calcmode="lin" valueType="num">
                                      <p:cBhvr additive="base">
                                        <p:cTn id="46"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additive="base">
                                        <p:cTn id="51" dur="500" fill="hold"/>
                                        <p:tgtEl>
                                          <p:spTgt spid="34"/>
                                        </p:tgtEl>
                                        <p:attrNameLst>
                                          <p:attrName>ppt_x</p:attrName>
                                        </p:attrNameLst>
                                      </p:cBhvr>
                                      <p:tavLst>
                                        <p:tav tm="0">
                                          <p:val>
                                            <p:strVal val="1+#ppt_w/2"/>
                                          </p:val>
                                        </p:tav>
                                        <p:tav tm="100000">
                                          <p:val>
                                            <p:strVal val="#ppt_x"/>
                                          </p:val>
                                        </p:tav>
                                      </p:tavLst>
                                    </p:anim>
                                    <p:anim calcmode="lin" valueType="num">
                                      <p:cBhvr additive="base">
                                        <p:cTn id="52"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grpId="0" nodeType="clickEffect">
                                  <p:stCondLst>
                                    <p:cond delay="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500" fill="hold"/>
                                        <p:tgtEl>
                                          <p:spTgt spid="36"/>
                                        </p:tgtEl>
                                        <p:attrNameLst>
                                          <p:attrName>ppt_x</p:attrName>
                                        </p:attrNameLst>
                                      </p:cBhvr>
                                      <p:tavLst>
                                        <p:tav tm="0">
                                          <p:val>
                                            <p:strVal val="1+#ppt_w/2"/>
                                          </p:val>
                                        </p:tav>
                                        <p:tav tm="100000">
                                          <p:val>
                                            <p:strVal val="#ppt_x"/>
                                          </p:val>
                                        </p:tav>
                                      </p:tavLst>
                                    </p:anim>
                                    <p:anim calcmode="lin" valueType="num">
                                      <p:cBhvr additive="base">
                                        <p:cTn id="58"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7" grpId="0" animBg="1"/>
      <p:bldP spid="29" grpId="0" animBg="1"/>
      <p:bldP spid="30" grpId="0" animBg="1"/>
      <p:bldP spid="33" grpId="0" animBg="1"/>
      <p:bldP spid="34" grpId="0" animBg="1"/>
      <p:bldP spid="35" grpId="0" animBg="1"/>
      <p:bldP spid="36"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838200" y="-23446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Semantics (Meaning?)</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469871" y="2368424"/>
            <a:ext cx="1007553" cy="999245"/>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48600" y="1868161"/>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4155822" y="712001"/>
            <a:ext cx="3868544" cy="1930320"/>
          </a:xfrm>
          <a:prstGeom prst="wedgeRectCallout">
            <a:avLst>
              <a:gd name="adj1" fmla="val 55513"/>
              <a:gd name="adj2" fmla="val 16440"/>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a:ea typeface="+mn-ea"/>
                <a:cs typeface="+mn-cs"/>
              </a:rPr>
              <a:t>You caught me!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Semantics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begins with the parse tree of why the formula is well formed.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in itself adds meaning.</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28600" y="520943"/>
            <a:ext cx="3733800" cy="2079699"/>
          </a:xfrm>
          <a:prstGeom prst="wedgeRoundRectCallout">
            <a:avLst>
              <a:gd name="adj1" fmla="val -21957"/>
              <a:gd name="adj2" fmla="val 681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 dare you!</a:t>
            </a:r>
            <a:b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don’t think you can assign such a human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meaning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all Predicate formulas.</a:t>
            </a:r>
          </a:p>
        </p:txBody>
      </p:sp>
      <p:grpSp>
        <p:nvGrpSpPr>
          <p:cNvPr id="27" name="Group 26"/>
          <p:cNvGrpSpPr/>
          <p:nvPr/>
        </p:nvGrpSpPr>
        <p:grpSpPr>
          <a:xfrm>
            <a:off x="2590800" y="2971800"/>
            <a:ext cx="5298189" cy="3844124"/>
            <a:chOff x="1148649" y="2286000"/>
            <a:chExt cx="5298189" cy="3844124"/>
          </a:xfrm>
        </p:grpSpPr>
        <p:sp>
          <p:nvSpPr>
            <p:cNvPr id="30" name="Text Box 21"/>
            <p:cNvSpPr txBox="1">
              <a:spLocks noChangeArrowheads="1"/>
            </p:cNvSpPr>
            <p:nvPr/>
          </p:nvSpPr>
          <p:spPr bwMode="auto">
            <a:xfrm>
              <a:off x="3557588" y="2286000"/>
              <a:ext cx="11160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Formula</a:t>
              </a:r>
              <a:endPar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31" name="Text Box 21"/>
            <p:cNvSpPr txBox="1">
              <a:spLocks noChangeArrowheads="1"/>
            </p:cNvSpPr>
            <p:nvPr/>
          </p:nvSpPr>
          <p:spPr bwMode="auto">
            <a:xfrm>
              <a:off x="3547661" y="2597250"/>
              <a:ext cx="11160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Symbol" panose="05050102010706020507" pitchFamily="18" charset="2"/>
                </a:rPr>
                <a:t>Quantifier</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p:txBody>
        </p:sp>
        <p:sp>
          <p:nvSpPr>
            <p:cNvPr id="32" name="Text Box 21"/>
            <p:cNvSpPr txBox="1">
              <a:spLocks noChangeArrowheads="1"/>
            </p:cNvSpPr>
            <p:nvPr/>
          </p:nvSpPr>
          <p:spPr bwMode="auto">
            <a:xfrm rot="5400000">
              <a:off x="3918623" y="2425561"/>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33" name="Text Box 21"/>
            <p:cNvSpPr txBox="1">
              <a:spLocks noChangeArrowheads="1"/>
            </p:cNvSpPr>
            <p:nvPr/>
          </p:nvSpPr>
          <p:spPr bwMode="auto">
            <a:xfrm>
              <a:off x="2582083" y="2946065"/>
              <a:ext cx="229076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Variable</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  </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Formula</a:t>
              </a:r>
            </a:p>
          </p:txBody>
        </p:sp>
        <p:sp>
          <p:nvSpPr>
            <p:cNvPr id="35" name="Text Box 21"/>
            <p:cNvSpPr txBox="1">
              <a:spLocks noChangeArrowheads="1"/>
            </p:cNvSpPr>
            <p:nvPr/>
          </p:nvSpPr>
          <p:spPr bwMode="auto">
            <a:xfrm rot="5400000">
              <a:off x="3940520" y="2771536"/>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36" name="Text Box 21"/>
            <p:cNvSpPr txBox="1">
              <a:spLocks noChangeArrowheads="1"/>
            </p:cNvSpPr>
            <p:nvPr/>
          </p:nvSpPr>
          <p:spPr bwMode="auto">
            <a:xfrm>
              <a:off x="3567871" y="3296345"/>
              <a:ext cx="11160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Symbol" panose="05050102010706020507" pitchFamily="18" charset="2"/>
                </a:rPr>
                <a:t>Quantifier</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p:txBody>
        </p:sp>
        <p:sp>
          <p:nvSpPr>
            <p:cNvPr id="38" name="Text Box 21"/>
            <p:cNvSpPr txBox="1">
              <a:spLocks noChangeArrowheads="1"/>
            </p:cNvSpPr>
            <p:nvPr/>
          </p:nvSpPr>
          <p:spPr bwMode="auto">
            <a:xfrm rot="5400000">
              <a:off x="3938834" y="3089170"/>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39" name="Text Box 21"/>
            <p:cNvSpPr txBox="1">
              <a:spLocks noChangeArrowheads="1"/>
            </p:cNvSpPr>
            <p:nvPr/>
          </p:nvSpPr>
          <p:spPr bwMode="auto">
            <a:xfrm>
              <a:off x="2559050" y="3639895"/>
              <a:ext cx="229076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Variable</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rPr>
                <a:t>  </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Formula</a:t>
              </a:r>
            </a:p>
          </p:txBody>
        </p:sp>
        <p:sp>
          <p:nvSpPr>
            <p:cNvPr id="41" name="Text Box 21"/>
            <p:cNvSpPr txBox="1">
              <a:spLocks noChangeArrowheads="1"/>
            </p:cNvSpPr>
            <p:nvPr/>
          </p:nvSpPr>
          <p:spPr bwMode="auto">
            <a:xfrm rot="5400000">
              <a:off x="3960374" y="3440613"/>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42" name="Text Box 21"/>
            <p:cNvSpPr txBox="1">
              <a:spLocks noChangeArrowheads="1"/>
            </p:cNvSpPr>
            <p:nvPr/>
          </p:nvSpPr>
          <p:spPr bwMode="auto">
            <a:xfrm>
              <a:off x="3523422" y="3952372"/>
              <a:ext cx="12922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Connector</a:t>
              </a:r>
              <a:endPar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43" name="Text Box 21"/>
            <p:cNvSpPr txBox="1">
              <a:spLocks noChangeArrowheads="1"/>
            </p:cNvSpPr>
            <p:nvPr/>
          </p:nvSpPr>
          <p:spPr bwMode="auto">
            <a:xfrm rot="5400000">
              <a:off x="3965337" y="3753588"/>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44" name="Text Box 21"/>
            <p:cNvSpPr txBox="1">
              <a:spLocks noChangeArrowheads="1"/>
            </p:cNvSpPr>
            <p:nvPr/>
          </p:nvSpPr>
          <p:spPr bwMode="auto">
            <a:xfrm>
              <a:off x="2958858" y="4271445"/>
              <a:ext cx="23495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Formula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45" name="Text Box 21"/>
            <p:cNvSpPr txBox="1">
              <a:spLocks noChangeArrowheads="1"/>
            </p:cNvSpPr>
            <p:nvPr/>
          </p:nvSpPr>
          <p:spPr bwMode="auto">
            <a:xfrm rot="5400000">
              <a:off x="3961895" y="4095270"/>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46" name="Text Box 21"/>
            <p:cNvSpPr txBox="1">
              <a:spLocks noChangeArrowheads="1"/>
            </p:cNvSpPr>
            <p:nvPr/>
          </p:nvSpPr>
          <p:spPr bwMode="auto">
            <a:xfrm>
              <a:off x="1148649"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47" name="Text Box 21"/>
            <p:cNvSpPr txBox="1">
              <a:spLocks noChangeArrowheads="1"/>
            </p:cNvSpPr>
            <p:nvPr/>
          </p:nvSpPr>
          <p:spPr bwMode="auto">
            <a:xfrm>
              <a:off x="1334075"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b</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48" name="Text Box 21"/>
            <p:cNvSpPr txBox="1">
              <a:spLocks noChangeArrowheads="1"/>
            </p:cNvSpPr>
            <p:nvPr/>
          </p:nvSpPr>
          <p:spPr bwMode="auto">
            <a:xfrm>
              <a:off x="1482648"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49" name="Text Box 21"/>
            <p:cNvSpPr txBox="1">
              <a:spLocks noChangeArrowheads="1"/>
            </p:cNvSpPr>
            <p:nvPr/>
          </p:nvSpPr>
          <p:spPr bwMode="auto">
            <a:xfrm>
              <a:off x="1618549"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0" name="Text Box 21"/>
            <p:cNvSpPr txBox="1">
              <a:spLocks noChangeArrowheads="1"/>
            </p:cNvSpPr>
            <p:nvPr/>
          </p:nvSpPr>
          <p:spPr bwMode="auto">
            <a:xfrm>
              <a:off x="1771729"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g</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1" name="Text Box 21"/>
            <p:cNvSpPr txBox="1">
              <a:spLocks noChangeArrowheads="1"/>
            </p:cNvSpPr>
            <p:nvPr/>
          </p:nvSpPr>
          <p:spPr bwMode="auto">
            <a:xfrm>
              <a:off x="1912237" y="5791570"/>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2" name="Text Box 21"/>
            <p:cNvSpPr txBox="1">
              <a:spLocks noChangeArrowheads="1"/>
            </p:cNvSpPr>
            <p:nvPr/>
          </p:nvSpPr>
          <p:spPr bwMode="auto">
            <a:xfrm>
              <a:off x="2019036"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3" name="Text Box 21"/>
            <p:cNvSpPr txBox="1">
              <a:spLocks noChangeArrowheads="1"/>
            </p:cNvSpPr>
            <p:nvPr/>
          </p:nvSpPr>
          <p:spPr bwMode="auto">
            <a:xfrm>
              <a:off x="2149100" y="5783519"/>
              <a:ext cx="88106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Loves</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4" name="Text Box 21"/>
            <p:cNvSpPr txBox="1">
              <a:spLocks noChangeArrowheads="1"/>
            </p:cNvSpPr>
            <p:nvPr/>
          </p:nvSpPr>
          <p:spPr bwMode="auto">
            <a:xfrm>
              <a:off x="3196525"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5" name="Text Box 21"/>
            <p:cNvSpPr txBox="1">
              <a:spLocks noChangeArrowheads="1"/>
            </p:cNvSpPr>
            <p:nvPr/>
          </p:nvSpPr>
          <p:spPr bwMode="auto">
            <a:xfrm>
              <a:off x="3668712"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6" name="Text Box 21"/>
            <p:cNvSpPr txBox="1">
              <a:spLocks noChangeArrowheads="1"/>
            </p:cNvSpPr>
            <p:nvPr/>
          </p:nvSpPr>
          <p:spPr bwMode="auto">
            <a:xfrm>
              <a:off x="3817750"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endParaRPr>
            </a:p>
          </p:txBody>
        </p:sp>
        <p:sp>
          <p:nvSpPr>
            <p:cNvPr id="57" name="Text Box 21"/>
            <p:cNvSpPr txBox="1">
              <a:spLocks noChangeArrowheads="1"/>
            </p:cNvSpPr>
            <p:nvPr/>
          </p:nvSpPr>
          <p:spPr bwMode="auto">
            <a:xfrm>
              <a:off x="4038600"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8" name="Text Box 21"/>
            <p:cNvSpPr txBox="1">
              <a:spLocks noChangeArrowheads="1"/>
            </p:cNvSpPr>
            <p:nvPr/>
          </p:nvSpPr>
          <p:spPr bwMode="auto">
            <a:xfrm>
              <a:off x="4695233"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&gt;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59" name="Text Box 21"/>
            <p:cNvSpPr txBox="1">
              <a:spLocks noChangeArrowheads="1"/>
            </p:cNvSpPr>
            <p:nvPr/>
          </p:nvSpPr>
          <p:spPr bwMode="auto">
            <a:xfrm>
              <a:off x="5245100"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60" name="Text Box 21"/>
            <p:cNvSpPr txBox="1">
              <a:spLocks noChangeArrowheads="1"/>
            </p:cNvSpPr>
            <p:nvPr/>
          </p:nvSpPr>
          <p:spPr bwMode="auto">
            <a:xfrm>
              <a:off x="2946400" y="4635431"/>
              <a:ext cx="11747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Relation</a:t>
              </a:r>
              <a:endPar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61" name="Text Box 21"/>
            <p:cNvSpPr txBox="1">
              <a:spLocks noChangeArrowheads="1"/>
            </p:cNvSpPr>
            <p:nvPr/>
          </p:nvSpPr>
          <p:spPr bwMode="auto">
            <a:xfrm rot="5400000">
              <a:off x="3346458" y="4433507"/>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62" name="Text Box 21"/>
            <p:cNvSpPr txBox="1">
              <a:spLocks noChangeArrowheads="1"/>
            </p:cNvSpPr>
            <p:nvPr/>
          </p:nvSpPr>
          <p:spPr bwMode="auto">
            <a:xfrm>
              <a:off x="2205925" y="5021193"/>
              <a:ext cx="24082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rPr>
                <a:t>Loves</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err="1">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err="1">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63" name="Text Box 21"/>
            <p:cNvSpPr txBox="1">
              <a:spLocks noChangeArrowheads="1"/>
            </p:cNvSpPr>
            <p:nvPr/>
          </p:nvSpPr>
          <p:spPr bwMode="auto">
            <a:xfrm rot="5400000">
              <a:off x="3337245" y="4777985"/>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64" name="Text Box 21"/>
            <p:cNvSpPr txBox="1">
              <a:spLocks noChangeArrowheads="1"/>
            </p:cNvSpPr>
            <p:nvPr/>
          </p:nvSpPr>
          <p:spPr bwMode="auto">
            <a:xfrm>
              <a:off x="2914462"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b</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65" name="Text Box 21"/>
            <p:cNvSpPr txBox="1">
              <a:spLocks noChangeArrowheads="1"/>
            </p:cNvSpPr>
            <p:nvPr/>
          </p:nvSpPr>
          <p:spPr bwMode="auto">
            <a:xfrm rot="5400000">
              <a:off x="2989214" y="5557511"/>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66" name="Text Box 21"/>
            <p:cNvSpPr txBox="1">
              <a:spLocks noChangeArrowheads="1"/>
            </p:cNvSpPr>
            <p:nvPr/>
          </p:nvSpPr>
          <p:spPr bwMode="auto">
            <a:xfrm>
              <a:off x="4278811" y="4648570"/>
              <a:ext cx="11747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Relation</a:t>
              </a:r>
              <a:endPar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67" name="Text Box 21"/>
            <p:cNvSpPr txBox="1">
              <a:spLocks noChangeArrowheads="1"/>
            </p:cNvSpPr>
            <p:nvPr/>
          </p:nvSpPr>
          <p:spPr bwMode="auto">
            <a:xfrm rot="5400000">
              <a:off x="4615524" y="4433507"/>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68" name="Text Box 21"/>
            <p:cNvSpPr txBox="1">
              <a:spLocks noChangeArrowheads="1"/>
            </p:cNvSpPr>
            <p:nvPr/>
          </p:nvSpPr>
          <p:spPr bwMode="auto">
            <a:xfrm>
              <a:off x="4267200"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x</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69" name="Text Box 21"/>
            <p:cNvSpPr txBox="1">
              <a:spLocks noChangeArrowheads="1"/>
            </p:cNvSpPr>
            <p:nvPr/>
          </p:nvSpPr>
          <p:spPr bwMode="auto">
            <a:xfrm rot="5400000">
              <a:off x="4344614" y="5557511"/>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70" name="Text Box 21"/>
            <p:cNvSpPr txBox="1">
              <a:spLocks noChangeArrowheads="1"/>
            </p:cNvSpPr>
            <p:nvPr/>
          </p:nvSpPr>
          <p:spPr bwMode="auto">
            <a:xfrm>
              <a:off x="5046542"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y</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71" name="Text Box 21"/>
            <p:cNvSpPr txBox="1">
              <a:spLocks noChangeArrowheads="1"/>
            </p:cNvSpPr>
            <p:nvPr/>
          </p:nvSpPr>
          <p:spPr bwMode="auto">
            <a:xfrm rot="5400000">
              <a:off x="5104067" y="5561815"/>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72" name="Text Box 21"/>
            <p:cNvSpPr txBox="1">
              <a:spLocks noChangeArrowheads="1"/>
            </p:cNvSpPr>
            <p:nvPr/>
          </p:nvSpPr>
          <p:spPr bwMode="auto">
            <a:xfrm rot="5400000">
              <a:off x="4620131" y="4770603"/>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73" name="Text Box 21"/>
            <p:cNvSpPr txBox="1">
              <a:spLocks noChangeArrowheads="1"/>
            </p:cNvSpPr>
            <p:nvPr/>
          </p:nvSpPr>
          <p:spPr bwMode="auto">
            <a:xfrm>
              <a:off x="4038600" y="4953370"/>
              <a:ext cx="24082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Term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&gt; </a:t>
              </a: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Term</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74" name="Text Box 21"/>
            <p:cNvSpPr txBox="1">
              <a:spLocks noChangeArrowheads="1"/>
            </p:cNvSpPr>
            <p:nvPr/>
          </p:nvSpPr>
          <p:spPr bwMode="auto">
            <a:xfrm>
              <a:off x="3443987" y="5783519"/>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g</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75" name="Text Box 21"/>
            <p:cNvSpPr txBox="1">
              <a:spLocks noChangeArrowheads="1"/>
            </p:cNvSpPr>
            <p:nvPr/>
          </p:nvSpPr>
          <p:spPr bwMode="auto">
            <a:xfrm rot="5400000">
              <a:off x="3515370" y="5561995"/>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76" name="Text Box 21"/>
            <p:cNvSpPr txBox="1">
              <a:spLocks noChangeArrowheads="1"/>
            </p:cNvSpPr>
            <p:nvPr/>
          </p:nvSpPr>
          <p:spPr bwMode="auto">
            <a:xfrm>
              <a:off x="2971800" y="3291864"/>
              <a:ext cx="269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77" name="Text Box 21"/>
            <p:cNvSpPr txBox="1">
              <a:spLocks noChangeArrowheads="1"/>
            </p:cNvSpPr>
            <p:nvPr/>
          </p:nvSpPr>
          <p:spPr bwMode="auto">
            <a:xfrm rot="5400000">
              <a:off x="3020363" y="3062286"/>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78" name="Text Box 21"/>
            <p:cNvSpPr txBox="1">
              <a:spLocks noChangeArrowheads="1"/>
            </p:cNvSpPr>
            <p:nvPr/>
          </p:nvSpPr>
          <p:spPr bwMode="auto">
            <a:xfrm>
              <a:off x="3032500" y="3962770"/>
              <a:ext cx="269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g</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79" name="Text Box 21"/>
            <p:cNvSpPr txBox="1">
              <a:spLocks noChangeArrowheads="1"/>
            </p:cNvSpPr>
            <p:nvPr/>
          </p:nvSpPr>
          <p:spPr bwMode="auto">
            <a:xfrm rot="5400000">
              <a:off x="3089238" y="3749759"/>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80" name="Text Box 21"/>
            <p:cNvSpPr txBox="1">
              <a:spLocks noChangeArrowheads="1"/>
            </p:cNvSpPr>
            <p:nvPr/>
          </p:nvSpPr>
          <p:spPr bwMode="auto">
            <a:xfrm>
              <a:off x="5421312" y="5788886"/>
              <a:ext cx="2936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sym typeface="Wingdings" panose="05000000000000000000" pitchFamily="2" charset="2"/>
              </a:endParaRPr>
            </a:p>
          </p:txBody>
        </p:sp>
        <p:sp>
          <p:nvSpPr>
            <p:cNvPr id="81" name="Text Box 21"/>
            <p:cNvSpPr txBox="1">
              <a:spLocks noChangeArrowheads="1"/>
            </p:cNvSpPr>
            <p:nvPr/>
          </p:nvSpPr>
          <p:spPr bwMode="auto">
            <a:xfrm>
              <a:off x="2593975" y="5393397"/>
              <a:ext cx="11747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endPar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82" name="Text Box 21"/>
            <p:cNvSpPr txBox="1">
              <a:spLocks noChangeArrowheads="1"/>
            </p:cNvSpPr>
            <p:nvPr/>
          </p:nvSpPr>
          <p:spPr bwMode="auto">
            <a:xfrm rot="5400000">
              <a:off x="2994033" y="5168761"/>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83" name="Text Box 21"/>
            <p:cNvSpPr txBox="1">
              <a:spLocks noChangeArrowheads="1"/>
            </p:cNvSpPr>
            <p:nvPr/>
          </p:nvSpPr>
          <p:spPr bwMode="auto">
            <a:xfrm>
              <a:off x="3205163" y="5395176"/>
              <a:ext cx="11747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endPar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84" name="Text Box 21"/>
            <p:cNvSpPr txBox="1">
              <a:spLocks noChangeArrowheads="1"/>
            </p:cNvSpPr>
            <p:nvPr/>
          </p:nvSpPr>
          <p:spPr bwMode="auto">
            <a:xfrm rot="5400000">
              <a:off x="3510289" y="5170540"/>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85" name="Text Box 21"/>
            <p:cNvSpPr txBox="1">
              <a:spLocks noChangeArrowheads="1"/>
            </p:cNvSpPr>
            <p:nvPr/>
          </p:nvSpPr>
          <p:spPr bwMode="auto">
            <a:xfrm>
              <a:off x="4027488" y="5390323"/>
              <a:ext cx="11747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endPar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86" name="Text Box 21"/>
            <p:cNvSpPr txBox="1">
              <a:spLocks noChangeArrowheads="1"/>
            </p:cNvSpPr>
            <p:nvPr/>
          </p:nvSpPr>
          <p:spPr bwMode="auto">
            <a:xfrm rot="5400000">
              <a:off x="4326443" y="5177484"/>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sp>
          <p:nvSpPr>
            <p:cNvPr id="87" name="Text Box 21"/>
            <p:cNvSpPr txBox="1">
              <a:spLocks noChangeArrowheads="1"/>
            </p:cNvSpPr>
            <p:nvPr/>
          </p:nvSpPr>
          <p:spPr bwMode="auto">
            <a:xfrm>
              <a:off x="4724400" y="5398734"/>
              <a:ext cx="11747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rPr>
                <a:t>Variable</a:t>
              </a:r>
              <a:endParaRPr kumimoji="0" lang="en-US" altLang="en-US" sz="1600" b="0" i="0" u="none" strike="noStrike" kern="1200" cap="none" spc="0" normalizeH="0" baseline="0" noProof="0" dirty="0">
                <a:ln>
                  <a:noFill/>
                </a:ln>
                <a:solidFill>
                  <a:srgbClr val="CC99FF"/>
                </a:solidFill>
                <a:effectLst/>
                <a:uLnTx/>
                <a:uFillTx/>
                <a:latin typeface="Times New Roman" pitchFamily="18" charset="0"/>
                <a:ea typeface="+mn-ea"/>
                <a:cs typeface="+mn-cs"/>
                <a:sym typeface="Wingdings" panose="05000000000000000000" pitchFamily="2" charset="2"/>
              </a:endParaRPr>
            </a:p>
          </p:txBody>
        </p:sp>
        <p:sp>
          <p:nvSpPr>
            <p:cNvPr id="88" name="Text Box 21"/>
            <p:cNvSpPr txBox="1">
              <a:spLocks noChangeArrowheads="1"/>
            </p:cNvSpPr>
            <p:nvPr/>
          </p:nvSpPr>
          <p:spPr bwMode="auto">
            <a:xfrm rot="5400000">
              <a:off x="5023356" y="5174097"/>
              <a:ext cx="235291" cy="260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t>
              </a:r>
            </a:p>
          </p:txBody>
        </p:sp>
      </p:grpSp>
    </p:spTree>
    <p:extLst>
      <p:ext uri="{BB962C8B-B14F-4D97-AF65-F5344CB8AC3E}">
        <p14:creationId xmlns:p14="http://schemas.microsoft.com/office/powerpoint/2010/main" val="3126364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1+#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29">
                                            <p:txEl>
                                              <p:pRg st="0" end="0"/>
                                            </p:txEl>
                                          </p:spTgt>
                                        </p:tgtEl>
                                        <p:attrNameLst>
                                          <p:attrName>style.visibility</p:attrName>
                                        </p:attrNameLst>
                                      </p:cBhvr>
                                      <p:to>
                                        <p:strVal val="visible"/>
                                      </p:to>
                                    </p:set>
                                    <p:anim calcmode="lin" valueType="num">
                                      <p:cBhvr additive="base">
                                        <p:cTn id="17"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1+#ppt_w/2"/>
                                          </p:val>
                                        </p:tav>
                                        <p:tav tm="100000">
                                          <p:val>
                                            <p:strVal val="#ppt_x"/>
                                          </p:val>
                                        </p:tav>
                                      </p:tavLst>
                                    </p:anim>
                                    <p:anim calcmode="lin" valueType="num">
                                      <p:cBhvr additive="base">
                                        <p:cTn id="24" dur="500" fill="hold"/>
                                        <p:tgtEl>
                                          <p:spTgt spid="27"/>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29">
                                            <p:txEl>
                                              <p:pRg st="1" end="1"/>
                                            </p:txEl>
                                          </p:spTgt>
                                        </p:tgtEl>
                                        <p:attrNameLst>
                                          <p:attrName>style.visibility</p:attrName>
                                        </p:attrNameLst>
                                      </p:cBhvr>
                                      <p:to>
                                        <p:strVal val="visible"/>
                                      </p:to>
                                    </p:set>
                                    <p:anim calcmode="lin" valueType="num">
                                      <p:cBhvr additive="base">
                                        <p:cTn id="27" dur="500" fill="hold"/>
                                        <p:tgtEl>
                                          <p:spTgt spid="29">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29">
                                            <p:txEl>
                                              <p:pRg st="2" end="2"/>
                                            </p:txEl>
                                          </p:spTgt>
                                        </p:tgtEl>
                                        <p:attrNameLst>
                                          <p:attrName>style.visibility</p:attrName>
                                        </p:attrNameLst>
                                      </p:cBhvr>
                                      <p:to>
                                        <p:strVal val="visible"/>
                                      </p:to>
                                    </p:set>
                                    <p:anim calcmode="lin" valueType="num">
                                      <p:cBhvr additive="base">
                                        <p:cTn id="33" dur="500" fill="hold"/>
                                        <p:tgtEl>
                                          <p:spTgt spid="29">
                                            <p:txEl>
                                              <p:pRg st="2" end="2"/>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838200" y="-23446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Semantics (Meaning?)</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469871" y="2368424"/>
            <a:ext cx="1007553" cy="999245"/>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48600" y="1868161"/>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4155821" y="712001"/>
            <a:ext cx="4759579" cy="1156160"/>
          </a:xfrm>
          <a:prstGeom prst="wedgeRectCallout">
            <a:avLst>
              <a:gd name="adj1" fmla="val 45024"/>
              <a:gd name="adj2" fmla="val 62626"/>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a:ea typeface="+mn-ea"/>
                <a:cs typeface="+mn-cs"/>
              </a:rPr>
              <a:t>Semantics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gives </a:t>
            </a:r>
          </a:p>
          <a:p>
            <a:pPr marL="0" marR="0" lvl="0" indent="0" algn="l" defTabSz="914400" rtl="0" eaLnBrk="1" fontAlgn="base" latinLnBrk="0" hangingPunct="1">
              <a:lnSpc>
                <a:spcPct val="100000"/>
              </a:lnSpc>
              <a:spcBef>
                <a:spcPct val="0"/>
              </a:spcBef>
              <a:spcAft>
                <a:spcPct val="0"/>
              </a:spcAft>
              <a:buClrTx/>
              <a:buSzTx/>
              <a:buFontTx/>
              <a:buNone/>
              <a:tabLst/>
              <a:defRPr/>
            </a:pPr>
            <a:r>
              <a:rPr lang="en-CA" altLang="en-US" sz="2400" dirty="0">
                <a:solidFill>
                  <a:srgbClr val="FFFFFF"/>
                </a:solidFill>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model</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universe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interpretation</a:t>
            </a:r>
          </a:p>
          <a:p>
            <a:pPr marL="0" marR="0" lvl="0" indent="0" algn="l" defTabSz="914400" rtl="0" eaLnBrk="1" fontAlgn="base" latinLnBrk="0" hangingPunct="1">
              <a:lnSpc>
                <a:spcPct val="100000"/>
              </a:lnSpc>
              <a:spcBef>
                <a:spcPct val="0"/>
              </a:spcBef>
              <a:spcAft>
                <a:spcPct val="0"/>
              </a:spcAft>
              <a:buClrTx/>
              <a:buSzTx/>
              <a:buFontTx/>
              <a:buNone/>
              <a:tabLst/>
              <a:defRPr/>
            </a:pPr>
            <a:r>
              <a:rPr lang="en-CA" altLang="en-US" sz="2400" dirty="0">
                <a:solidFill>
                  <a:srgbClr val="FFFFFF"/>
                </a:solidFill>
              </a:rPr>
              <a:t>which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assigns objects and true/false.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4" name="AutoShape 8"/>
          <p:cNvSpPr>
            <a:spLocks noChangeArrowheads="1"/>
          </p:cNvSpPr>
          <p:nvPr/>
        </p:nvSpPr>
        <p:spPr bwMode="auto">
          <a:xfrm>
            <a:off x="1169126" y="2642373"/>
            <a:ext cx="5959943" cy="4164570"/>
          </a:xfrm>
          <a:prstGeom prst="wedgeRectCallout">
            <a:avLst>
              <a:gd name="adj1" fmla="val 46420"/>
              <a:gd name="adj2" fmla="val -57198"/>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Semantic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Meaning Values</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 an object to each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variable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3</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US" altLang="en-US" sz="2400" i="1" dirty="0">
                <a:solidFill>
                  <a:srgbClr val="FFC000"/>
                </a:solidFill>
              </a:rPr>
              <a:t>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“jeff”</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 a function to each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function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symbol</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f(x,y) </a:t>
            </a:r>
            <a:r>
              <a:rPr kumimoji="0" lang="en-US" altLang="en-US" sz="2400" b="0" i="1" u="none" strike="noStrike" kern="1200" cap="none" spc="0" normalizeH="0" baseline="0" noProof="0" dirty="0">
                <a:ln>
                  <a:noFill/>
                </a:ln>
                <a:solidFill>
                  <a:srgbClr val="00FF00"/>
                </a:solidFill>
                <a:effectLst/>
                <a:uLnTx/>
                <a:uFillTx/>
                <a:latin typeface="Times New Roman" pitchFamily="18" charset="0"/>
                <a:ea typeface="+mn-ea"/>
                <a:cs typeface="+mn-cs"/>
              </a:rPr>
              <a:t>= </a:t>
            </a:r>
            <a:r>
              <a:rPr kumimoji="0" lang="en-US" altLang="en-US" sz="2400" b="0" i="1" u="none" strike="noStrike" kern="1200" cap="none" spc="0" normalizeH="0" baseline="0" noProof="0" dirty="0" err="1">
                <a:ln>
                  <a:noFill/>
                </a:ln>
                <a:solidFill>
                  <a:srgbClr val="00FF00"/>
                </a:solidFill>
                <a:effectLst/>
                <a:uLnTx/>
                <a:uFillTx/>
                <a:latin typeface="Times New Roman" pitchFamily="18" charset="0"/>
                <a:ea typeface="+mn-ea"/>
                <a:cs typeface="+mn-cs"/>
              </a:rPr>
              <a:t>x+y</a:t>
            </a:r>
            <a:endParaRPr kumimoji="0" lang="en-US" altLang="en-US" sz="2400" b="0" i="1" u="none" strike="noStrike" kern="1200" cap="none" spc="0" normalizeH="0" baseline="0" noProof="0" dirty="0">
              <a:ln>
                <a:noFill/>
              </a:ln>
              <a:solidFill>
                <a:srgbClr val="00FF00"/>
              </a:solidFill>
              <a:effectLst/>
              <a:uLnTx/>
              <a:uFillTx/>
              <a:latin typeface="Times New Roman" pitchFamily="18" charset="0"/>
              <a:ea typeface="+mn-ea"/>
              <a:cs typeface="+mn-cs"/>
            </a:endParaRP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 an object to each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term</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f(</a:t>
            </a:r>
            <a:r>
              <a:rPr kumimoji="0" lang="en-US" altLang="en-US" sz="2400" b="0" i="1" u="none" strike="noStrike" kern="1200" cap="none" spc="0" normalizeH="0" baseline="0" noProof="0" dirty="0" err="1">
                <a:ln>
                  <a:noFill/>
                </a:ln>
                <a:solidFill>
                  <a:srgbClr val="FFC000"/>
                </a:solidFill>
                <a:effectLst/>
                <a:uLnTx/>
                <a:uFillTx/>
                <a:latin typeface="Times New Roman" pitchFamily="18" charset="0"/>
                <a:ea typeface="+mn-ea"/>
                <a:cs typeface="+mn-cs"/>
              </a:rPr>
              <a:t>x+f</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(2,y),g(h(x))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4</a:t>
            </a:r>
            <a:endParaRPr kumimoji="0" lang="en-US" altLang="en-US" sz="2400" b="0" i="1" u="none" strike="noStrike" kern="1200" cap="none" spc="0" normalizeH="0" baseline="0" noProof="0" dirty="0">
              <a:ln>
                <a:noFill/>
              </a:ln>
              <a:solidFill>
                <a:srgbClr val="00FF00"/>
              </a:solidFill>
              <a:effectLst/>
              <a:uLnTx/>
              <a:uFillTx/>
              <a:latin typeface="Times New Roman" pitchFamily="18" charset="0"/>
              <a:ea typeface="+mn-ea"/>
              <a:cs typeface="+mn-cs"/>
            </a:endParaRP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 a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relation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each relation symbol</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Love(b,g)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true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love all around</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true/false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each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formula</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 </a:t>
            </a:r>
            <a:r>
              <a:rPr kumimoji="0" lang="en-US" altLang="en-US" sz="2400" b="0" i="1"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g  Love(b,g) </a:t>
            </a:r>
            <a:r>
              <a:rPr kumimoji="0" lang="el-GR" altLang="en-US" sz="2400" b="0" i="0" u="none" strike="noStrike" kern="1200" cap="none" spc="0" normalizeH="0" baseline="0" noProof="0" dirty="0">
                <a:ln>
                  <a:noFill/>
                </a:ln>
                <a:solidFill>
                  <a:srgbClr val="00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00FF00"/>
                </a:solidFill>
                <a:effectLst/>
                <a:uLnTx/>
                <a:uFillTx/>
                <a:latin typeface="Times New Roman" pitchFamily="18" charset="0"/>
                <a:ea typeface="+mn-ea"/>
                <a:cs typeface="+mn-cs"/>
              </a:rPr>
              <a:t>true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28600" y="520943"/>
            <a:ext cx="3733800" cy="2079699"/>
          </a:xfrm>
          <a:prstGeom prst="wedgeRoundRectCallout">
            <a:avLst>
              <a:gd name="adj1" fmla="val -26155"/>
              <a:gd name="adj2" fmla="val 5688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 dare you!</a:t>
            </a:r>
            <a:b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don’t think you can assign such a human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meaning</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all Predicate formulas.</a:t>
            </a:r>
          </a:p>
        </p:txBody>
      </p:sp>
      <p:cxnSp>
        <p:nvCxnSpPr>
          <p:cNvPr id="3" name="Straight Connector 2"/>
          <p:cNvCxnSpPr/>
          <p:nvPr/>
        </p:nvCxnSpPr>
        <p:spPr bwMode="auto">
          <a:xfrm flipV="1">
            <a:off x="2667000" y="2824592"/>
            <a:ext cx="1093763" cy="187210"/>
          </a:xfrm>
          <a:prstGeom prst="line">
            <a:avLst/>
          </a:prstGeom>
          <a:noFill/>
          <a:ln w="25400" cap="flat" cmpd="sng" algn="ctr">
            <a:solidFill>
              <a:schemeClr val="hlink"/>
            </a:solidFill>
            <a:prstDash val="solid"/>
            <a:round/>
            <a:headEnd type="none" w="med" len="med"/>
            <a:tailEnd type="none"/>
          </a:ln>
          <a:effectLst/>
        </p:spPr>
      </p:cxnSp>
      <p:sp>
        <p:nvSpPr>
          <p:cNvPr id="27" name="AutoShape 8">
            <a:extLst>
              <a:ext uri="{FF2B5EF4-FFF2-40B4-BE49-F238E27FC236}">
                <a16:creationId xmlns:a16="http://schemas.microsoft.com/office/drawing/2014/main" id="{EE4CD97A-45CA-404F-8EB4-3ADF6C0F5119}"/>
              </a:ext>
            </a:extLst>
          </p:cNvPr>
          <p:cNvSpPr>
            <a:spLocks noChangeArrowheads="1"/>
          </p:cNvSpPr>
          <p:nvPr/>
        </p:nvSpPr>
        <p:spPr bwMode="auto">
          <a:xfrm>
            <a:off x="7188926" y="3429000"/>
            <a:ext cx="1905001" cy="2362200"/>
          </a:xfrm>
          <a:prstGeom prst="wedgeRectCallout">
            <a:avLst>
              <a:gd name="adj1" fmla="val -19591"/>
              <a:gd name="adj2" fmla="val -61867"/>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CA" altLang="en-US" sz="2400" dirty="0">
                <a:solidFill>
                  <a:srgbClr val="FFFFFF"/>
                </a:solidFill>
                <a:latin typeface="Times New Roman"/>
                <a:sym typeface="Symbol" panose="05050102010706020507" pitchFamily="18" charset="2"/>
              </a:rPr>
              <a:t>Continuing this assigns a value to everything in the natural way.</a:t>
            </a:r>
            <a:endParaRPr lang="en-CA" altLang="en-US" sz="2400" dirty="0">
              <a:solidFill>
                <a:srgbClr val="FFFFFF"/>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904063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1+#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1+#ppt_w/2"/>
                                          </p:val>
                                        </p:tav>
                                        <p:tav tm="100000">
                                          <p:val>
                                            <p:strVal val="#ppt_x"/>
                                          </p:val>
                                        </p:tav>
                                      </p:tavLst>
                                    </p:anim>
                                    <p:anim calcmode="lin" valueType="num">
                                      <p:cBhvr additive="base">
                                        <p:cTn id="14" dur="500" fill="hold"/>
                                        <p:tgtEl>
                                          <p:spTgt spid="34"/>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34">
                                            <p:txEl>
                                              <p:pRg st="0" end="0"/>
                                            </p:txEl>
                                          </p:spTgt>
                                        </p:tgtEl>
                                        <p:attrNameLst>
                                          <p:attrName>style.visibility</p:attrName>
                                        </p:attrNameLst>
                                      </p:cBhvr>
                                      <p:to>
                                        <p:strVal val="visible"/>
                                      </p:to>
                                    </p:set>
                                    <p:anim calcmode="lin" valueType="num">
                                      <p:cBhvr additive="base">
                                        <p:cTn id="21"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34">
                                            <p:txEl>
                                              <p:pRg st="1" end="1"/>
                                            </p:txEl>
                                          </p:spTgt>
                                        </p:tgtEl>
                                        <p:attrNameLst>
                                          <p:attrName>style.visibility</p:attrName>
                                        </p:attrNameLst>
                                      </p:cBhvr>
                                      <p:to>
                                        <p:strVal val="visible"/>
                                      </p:to>
                                    </p:set>
                                    <p:anim calcmode="lin" valueType="num">
                                      <p:cBhvr additive="base">
                                        <p:cTn id="27" dur="500" fill="hold"/>
                                        <p:tgtEl>
                                          <p:spTgt spid="34">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34">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34">
                                            <p:txEl>
                                              <p:pRg st="2" end="2"/>
                                            </p:txEl>
                                          </p:spTgt>
                                        </p:tgtEl>
                                        <p:attrNameLst>
                                          <p:attrName>style.visibility</p:attrName>
                                        </p:attrNameLst>
                                      </p:cBhvr>
                                      <p:to>
                                        <p:strVal val="visible"/>
                                      </p:to>
                                    </p:set>
                                    <p:anim calcmode="lin" valueType="num">
                                      <p:cBhvr additive="base">
                                        <p:cTn id="31" dur="500" fill="hold"/>
                                        <p:tgtEl>
                                          <p:spTgt spid="34">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34">
                                            <p:txEl>
                                              <p:pRg st="3" end="3"/>
                                            </p:txEl>
                                          </p:spTgt>
                                        </p:tgtEl>
                                        <p:attrNameLst>
                                          <p:attrName>style.visibility</p:attrName>
                                        </p:attrNameLst>
                                      </p:cBhvr>
                                      <p:to>
                                        <p:strVal val="visible"/>
                                      </p:to>
                                    </p:set>
                                    <p:anim calcmode="lin" valueType="num">
                                      <p:cBhvr additive="base">
                                        <p:cTn id="37" dur="500" fill="hold"/>
                                        <p:tgtEl>
                                          <p:spTgt spid="34">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4">
                                            <p:txEl>
                                              <p:pRg st="3" end="3"/>
                                            </p:txEl>
                                          </p:spTgt>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34">
                                            <p:txEl>
                                              <p:pRg st="4" end="4"/>
                                            </p:txEl>
                                          </p:spTgt>
                                        </p:tgtEl>
                                        <p:attrNameLst>
                                          <p:attrName>style.visibility</p:attrName>
                                        </p:attrNameLst>
                                      </p:cBhvr>
                                      <p:to>
                                        <p:strVal val="visible"/>
                                      </p:to>
                                    </p:set>
                                    <p:anim calcmode="lin" valueType="num">
                                      <p:cBhvr additive="base">
                                        <p:cTn id="41" dur="500" fill="hold"/>
                                        <p:tgtEl>
                                          <p:spTgt spid="34">
                                            <p:txEl>
                                              <p:pRg st="4" end="4"/>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34">
                                            <p:txEl>
                                              <p:pRg st="5" end="5"/>
                                            </p:txEl>
                                          </p:spTgt>
                                        </p:tgtEl>
                                        <p:attrNameLst>
                                          <p:attrName>style.visibility</p:attrName>
                                        </p:attrNameLst>
                                      </p:cBhvr>
                                      <p:to>
                                        <p:strVal val="visible"/>
                                      </p:to>
                                    </p:set>
                                    <p:anim calcmode="lin" valueType="num">
                                      <p:cBhvr additive="base">
                                        <p:cTn id="47" dur="500" fill="hold"/>
                                        <p:tgtEl>
                                          <p:spTgt spid="34">
                                            <p:txEl>
                                              <p:pRg st="5" end="5"/>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5" end="5"/>
                                            </p:txEl>
                                          </p:spTgt>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34">
                                            <p:txEl>
                                              <p:pRg st="6" end="6"/>
                                            </p:txEl>
                                          </p:spTgt>
                                        </p:tgtEl>
                                        <p:attrNameLst>
                                          <p:attrName>style.visibility</p:attrName>
                                        </p:attrNameLst>
                                      </p:cBhvr>
                                      <p:to>
                                        <p:strVal val="visible"/>
                                      </p:to>
                                    </p:set>
                                    <p:anim calcmode="lin" valueType="num">
                                      <p:cBhvr additive="base">
                                        <p:cTn id="51" dur="500" fill="hold"/>
                                        <p:tgtEl>
                                          <p:spTgt spid="34">
                                            <p:txEl>
                                              <p:pRg st="6" end="6"/>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3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34">
                                            <p:txEl>
                                              <p:pRg st="7" end="7"/>
                                            </p:txEl>
                                          </p:spTgt>
                                        </p:tgtEl>
                                        <p:attrNameLst>
                                          <p:attrName>style.visibility</p:attrName>
                                        </p:attrNameLst>
                                      </p:cBhvr>
                                      <p:to>
                                        <p:strVal val="visible"/>
                                      </p:to>
                                    </p:set>
                                    <p:anim calcmode="lin" valueType="num">
                                      <p:cBhvr additive="base">
                                        <p:cTn id="57" dur="500" fill="hold"/>
                                        <p:tgtEl>
                                          <p:spTgt spid="34">
                                            <p:txEl>
                                              <p:pRg st="7" end="7"/>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34">
                                            <p:txEl>
                                              <p:pRg st="7" end="7"/>
                                            </p:txEl>
                                          </p:spTgt>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34">
                                            <p:txEl>
                                              <p:pRg st="8" end="8"/>
                                            </p:txEl>
                                          </p:spTgt>
                                        </p:tgtEl>
                                        <p:attrNameLst>
                                          <p:attrName>style.visibility</p:attrName>
                                        </p:attrNameLst>
                                      </p:cBhvr>
                                      <p:to>
                                        <p:strVal val="visible"/>
                                      </p:to>
                                    </p:set>
                                    <p:anim calcmode="lin" valueType="num">
                                      <p:cBhvr additive="base">
                                        <p:cTn id="61" dur="500" fill="hold"/>
                                        <p:tgtEl>
                                          <p:spTgt spid="34">
                                            <p:txEl>
                                              <p:pRg st="8" end="8"/>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34">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34">
                                            <p:txEl>
                                              <p:pRg st="9" end="9"/>
                                            </p:txEl>
                                          </p:spTgt>
                                        </p:tgtEl>
                                        <p:attrNameLst>
                                          <p:attrName>style.visibility</p:attrName>
                                        </p:attrNameLst>
                                      </p:cBhvr>
                                      <p:to>
                                        <p:strVal val="visible"/>
                                      </p:to>
                                    </p:set>
                                    <p:anim calcmode="lin" valueType="num">
                                      <p:cBhvr additive="base">
                                        <p:cTn id="67" dur="500" fill="hold"/>
                                        <p:tgtEl>
                                          <p:spTgt spid="34">
                                            <p:txEl>
                                              <p:pRg st="9" end="9"/>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34">
                                            <p:txEl>
                                              <p:pRg st="9" end="9"/>
                                            </p:txEl>
                                          </p:spTgt>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34">
                                            <p:txEl>
                                              <p:pRg st="10" end="10"/>
                                            </p:txEl>
                                          </p:spTgt>
                                        </p:tgtEl>
                                        <p:attrNameLst>
                                          <p:attrName>style.visibility</p:attrName>
                                        </p:attrNameLst>
                                      </p:cBhvr>
                                      <p:to>
                                        <p:strVal val="visible"/>
                                      </p:to>
                                    </p:set>
                                    <p:anim calcmode="lin" valueType="num">
                                      <p:cBhvr additive="base">
                                        <p:cTn id="71" dur="500" fill="hold"/>
                                        <p:tgtEl>
                                          <p:spTgt spid="34">
                                            <p:txEl>
                                              <p:pRg st="10" end="10"/>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34">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27"/>
                                        </p:tgtEl>
                                        <p:attrNameLst>
                                          <p:attrName>style.visibility</p:attrName>
                                        </p:attrNameLst>
                                      </p:cBhvr>
                                      <p:to>
                                        <p:strVal val="visible"/>
                                      </p:to>
                                    </p:set>
                                    <p:anim calcmode="lin" valueType="num">
                                      <p:cBhvr additive="base">
                                        <p:cTn id="77" dur="500" fill="hold"/>
                                        <p:tgtEl>
                                          <p:spTgt spid="27"/>
                                        </p:tgtEl>
                                        <p:attrNameLst>
                                          <p:attrName>ppt_x</p:attrName>
                                        </p:attrNameLst>
                                      </p:cBhvr>
                                      <p:tavLst>
                                        <p:tav tm="0">
                                          <p:val>
                                            <p:strVal val="1+#ppt_w/2"/>
                                          </p:val>
                                        </p:tav>
                                        <p:tav tm="100000">
                                          <p:val>
                                            <p:strVal val="#ppt_x"/>
                                          </p:val>
                                        </p:tav>
                                      </p:tavLst>
                                    </p:anim>
                                    <p:anim calcmode="lin" valueType="num">
                                      <p:cBhvr additive="base">
                                        <p:cTn id="78"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nimBg="1"/>
      <p:bldP spid="27"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838200" y="-23446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Semantics (Meaning?)</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469871" y="2368424"/>
            <a:ext cx="1007553" cy="999245"/>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48600" y="1868161"/>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4155821" y="712001"/>
            <a:ext cx="3921379" cy="1314142"/>
          </a:xfrm>
          <a:prstGeom prst="wedgeRectCallout">
            <a:avLst>
              <a:gd name="adj1" fmla="val 45024"/>
              <a:gd name="adj2" fmla="val 62626"/>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a:ea typeface="+mn-ea"/>
                <a:cs typeface="+mn-cs"/>
              </a:rPr>
              <a:t>You caught me!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“algorithm” takes an infinite amount of time.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28600" y="520943"/>
            <a:ext cx="3733800" cy="2079699"/>
          </a:xfrm>
          <a:prstGeom prst="wedgeRoundRectCallout">
            <a:avLst>
              <a:gd name="adj1" fmla="val -25805"/>
              <a:gd name="adj2" fmla="val 5625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 dare you!</a:t>
            </a:r>
            <a:b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is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undecidable</a:t>
            </a:r>
            <a:b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given a Predicate formula</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know whether it is true.</a:t>
            </a:r>
          </a:p>
        </p:txBody>
      </p:sp>
      <p:sp>
        <p:nvSpPr>
          <p:cNvPr id="32" name="AutoShape 8">
            <a:extLst>
              <a:ext uri="{FF2B5EF4-FFF2-40B4-BE49-F238E27FC236}">
                <a16:creationId xmlns:a16="http://schemas.microsoft.com/office/drawing/2014/main" id="{1FEA491A-1C45-4615-8099-6C07A736BF13}"/>
              </a:ext>
            </a:extLst>
          </p:cNvPr>
          <p:cNvSpPr>
            <a:spLocks noChangeArrowheads="1"/>
          </p:cNvSpPr>
          <p:nvPr/>
        </p:nvSpPr>
        <p:spPr bwMode="auto">
          <a:xfrm>
            <a:off x="1169126" y="2642373"/>
            <a:ext cx="5959943" cy="4164570"/>
          </a:xfrm>
          <a:prstGeom prst="wedgeRectCallout">
            <a:avLst>
              <a:gd name="adj1" fmla="val 46420"/>
              <a:gd name="adj2" fmla="val -57198"/>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Semantic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Meaning Values</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 an object to each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variable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3</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US" altLang="en-US" sz="2400" i="1" dirty="0">
                <a:solidFill>
                  <a:srgbClr val="FFC000"/>
                </a:solidFill>
              </a:rPr>
              <a:t>b</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“jeff”</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 a function to each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function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symbol</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f(x,y) </a:t>
            </a:r>
            <a:r>
              <a:rPr kumimoji="0" lang="en-US" altLang="en-US" sz="2400" b="0" i="1" u="none" strike="noStrike" kern="1200" cap="none" spc="0" normalizeH="0" baseline="0" noProof="0" dirty="0">
                <a:ln>
                  <a:noFill/>
                </a:ln>
                <a:solidFill>
                  <a:srgbClr val="00FF00"/>
                </a:solidFill>
                <a:effectLst/>
                <a:uLnTx/>
                <a:uFillTx/>
                <a:latin typeface="Times New Roman" pitchFamily="18" charset="0"/>
                <a:ea typeface="+mn-ea"/>
                <a:cs typeface="+mn-cs"/>
              </a:rPr>
              <a:t>= </a:t>
            </a:r>
            <a:r>
              <a:rPr kumimoji="0" lang="en-US" altLang="en-US" sz="2400" b="0" i="1" u="none" strike="noStrike" kern="1200" cap="none" spc="0" normalizeH="0" baseline="0" noProof="0" dirty="0" err="1">
                <a:ln>
                  <a:noFill/>
                </a:ln>
                <a:solidFill>
                  <a:srgbClr val="00FF00"/>
                </a:solidFill>
                <a:effectLst/>
                <a:uLnTx/>
                <a:uFillTx/>
                <a:latin typeface="Times New Roman" pitchFamily="18" charset="0"/>
                <a:ea typeface="+mn-ea"/>
                <a:cs typeface="+mn-cs"/>
              </a:rPr>
              <a:t>x+y</a:t>
            </a:r>
            <a:endParaRPr kumimoji="0" lang="en-US" altLang="en-US" sz="2400" b="0" i="1" u="none" strike="noStrike" kern="1200" cap="none" spc="0" normalizeH="0" baseline="0" noProof="0" dirty="0">
              <a:ln>
                <a:noFill/>
              </a:ln>
              <a:solidFill>
                <a:srgbClr val="00FF00"/>
              </a:solidFill>
              <a:effectLst/>
              <a:uLnTx/>
              <a:uFillTx/>
              <a:latin typeface="Times New Roman" pitchFamily="18" charset="0"/>
              <a:ea typeface="+mn-ea"/>
              <a:cs typeface="+mn-cs"/>
            </a:endParaRP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 an object to each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term</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f(</a:t>
            </a:r>
            <a:r>
              <a:rPr kumimoji="0" lang="en-US" altLang="en-US" sz="2400" b="0" i="1" u="none" strike="noStrike" kern="1200" cap="none" spc="0" normalizeH="0" baseline="0" noProof="0" dirty="0" err="1">
                <a:ln>
                  <a:noFill/>
                </a:ln>
                <a:solidFill>
                  <a:srgbClr val="FFC000"/>
                </a:solidFill>
                <a:effectLst/>
                <a:uLnTx/>
                <a:uFillTx/>
                <a:latin typeface="Times New Roman" pitchFamily="18" charset="0"/>
                <a:ea typeface="+mn-ea"/>
                <a:cs typeface="+mn-cs"/>
              </a:rPr>
              <a:t>x+f</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(2,y),g(h(x))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4</a:t>
            </a:r>
            <a:endParaRPr kumimoji="0" lang="en-US" altLang="en-US" sz="2400" b="0" i="1" u="none" strike="noStrike" kern="1200" cap="none" spc="0" normalizeH="0" baseline="0" noProof="0" dirty="0">
              <a:ln>
                <a:noFill/>
              </a:ln>
              <a:solidFill>
                <a:srgbClr val="00FF00"/>
              </a:solidFill>
              <a:effectLst/>
              <a:uLnTx/>
              <a:uFillTx/>
              <a:latin typeface="Times New Roman" pitchFamily="18" charset="0"/>
              <a:ea typeface="+mn-ea"/>
              <a:cs typeface="+mn-cs"/>
            </a:endParaRP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 a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relation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to each relation symbol</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Love(b,g) </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true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love all around</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Assign</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true/false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each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formula</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b </a:t>
            </a:r>
            <a:r>
              <a:rPr kumimoji="0" lang="en-US" altLang="en-US" sz="2400" b="0" i="1"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g  Love(b,g) </a:t>
            </a:r>
            <a:r>
              <a:rPr kumimoji="0" lang="el-GR" altLang="en-US" sz="2400" b="0" i="0" u="none" strike="noStrike" kern="1200" cap="none" spc="0" normalizeH="0" baseline="0" noProof="0" dirty="0">
                <a:ln>
                  <a:noFill/>
                </a:ln>
                <a:solidFill>
                  <a:srgbClr val="00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00"/>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00FF00"/>
                </a:solidFill>
                <a:effectLst/>
                <a:uLnTx/>
                <a:uFillTx/>
                <a:latin typeface="Times New Roman" pitchFamily="18" charset="0"/>
                <a:ea typeface="+mn-ea"/>
                <a:cs typeface="+mn-cs"/>
              </a:rPr>
              <a:t>true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33" name="Straight Connector 32">
            <a:extLst>
              <a:ext uri="{FF2B5EF4-FFF2-40B4-BE49-F238E27FC236}">
                <a16:creationId xmlns:a16="http://schemas.microsoft.com/office/drawing/2014/main" id="{64838465-771D-4AC6-855A-E8F6CFB2D27A}"/>
              </a:ext>
            </a:extLst>
          </p:cNvPr>
          <p:cNvCxnSpPr/>
          <p:nvPr/>
        </p:nvCxnSpPr>
        <p:spPr bwMode="auto">
          <a:xfrm flipV="1">
            <a:off x="2667000" y="2824592"/>
            <a:ext cx="1093763" cy="187210"/>
          </a:xfrm>
          <a:prstGeom prst="line">
            <a:avLst/>
          </a:prstGeom>
          <a:noFill/>
          <a:ln w="25400" cap="flat" cmpd="sng" algn="ctr">
            <a:solidFill>
              <a:schemeClr val="hlink"/>
            </a:solidFill>
            <a:prstDash val="solid"/>
            <a:round/>
            <a:headEnd type="none" w="med" len="med"/>
            <a:tailEnd type="none"/>
          </a:ln>
          <a:effectLst/>
        </p:spPr>
      </p:cxnSp>
      <p:sp>
        <p:nvSpPr>
          <p:cNvPr id="35" name="AutoShape 8">
            <a:extLst>
              <a:ext uri="{FF2B5EF4-FFF2-40B4-BE49-F238E27FC236}">
                <a16:creationId xmlns:a16="http://schemas.microsoft.com/office/drawing/2014/main" id="{8B646D70-594D-458E-B138-89FB6190B4FD}"/>
              </a:ext>
            </a:extLst>
          </p:cNvPr>
          <p:cNvSpPr>
            <a:spLocks noChangeArrowheads="1"/>
          </p:cNvSpPr>
          <p:nvPr/>
        </p:nvSpPr>
        <p:spPr bwMode="auto">
          <a:xfrm>
            <a:off x="7188926" y="3429000"/>
            <a:ext cx="1905001" cy="2362200"/>
          </a:xfrm>
          <a:prstGeom prst="wedgeRectCallout">
            <a:avLst>
              <a:gd name="adj1" fmla="val -19591"/>
              <a:gd name="adj2" fmla="val -61867"/>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CA" altLang="en-US" sz="2400" dirty="0">
                <a:solidFill>
                  <a:srgbClr val="FFFFFF"/>
                </a:solidFill>
                <a:latin typeface="Times New Roman"/>
                <a:sym typeface="Symbol" panose="05050102010706020507" pitchFamily="18" charset="2"/>
              </a:rPr>
              <a:t>Continuing this assigns a value to everything in the natural way.</a:t>
            </a:r>
            <a:endParaRPr lang="en-CA" altLang="en-US" sz="2400" dirty="0">
              <a:solidFill>
                <a:srgbClr val="FFFFFF"/>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959668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0">
                                            <p:txEl>
                                              <p:pRg st="0" end="0"/>
                                            </p:txEl>
                                          </p:spTgt>
                                        </p:tgtEl>
                                        <p:attrNameLst>
                                          <p:attrName>style.visibility</p:attrName>
                                        </p:attrNameLst>
                                      </p:cBhvr>
                                      <p:to>
                                        <p:strVal val="visible"/>
                                      </p:to>
                                    </p:set>
                                    <p:anim calcmode="lin" valueType="num">
                                      <p:cBhvr additive="base">
                                        <p:cTn id="1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1+#ppt_w/2"/>
                                          </p:val>
                                        </p:tav>
                                        <p:tav tm="100000">
                                          <p:val>
                                            <p:strVal val="#ppt_x"/>
                                          </p:val>
                                        </p:tav>
                                      </p:tavLst>
                                    </p:anim>
                                    <p:anim calcmode="lin" valueType="num">
                                      <p:cBhvr additive="base">
                                        <p:cTn id="18"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838200" y="-23446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Semantics (Meaning?)</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469871" y="2368424"/>
            <a:ext cx="1007553" cy="999245"/>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48600" y="1868161"/>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AutoShape 8"/>
          <p:cNvSpPr>
            <a:spLocks noChangeArrowheads="1"/>
          </p:cNvSpPr>
          <p:nvPr/>
        </p:nvSpPr>
        <p:spPr bwMode="auto">
          <a:xfrm>
            <a:off x="4155821" y="712001"/>
            <a:ext cx="3921379" cy="1314142"/>
          </a:xfrm>
          <a:prstGeom prst="wedgeRectCallout">
            <a:avLst>
              <a:gd name="adj1" fmla="val 45024"/>
              <a:gd name="adj2" fmla="val 62626"/>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00"/>
                </a:solidFill>
                <a:effectLst/>
                <a:uLnTx/>
                <a:uFillTx/>
                <a:latin typeface="Times New Roman"/>
                <a:ea typeface="+mn-ea"/>
                <a:cs typeface="+mn-cs"/>
              </a:rPr>
              <a:t>You caught me!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My “algorithm” takes an infinite amount of time.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28600" y="520943"/>
            <a:ext cx="3733800" cy="2079699"/>
          </a:xfrm>
          <a:prstGeom prst="wedgeRoundRectCallout">
            <a:avLst>
              <a:gd name="adj1" fmla="val -21957"/>
              <a:gd name="adj2" fmla="val 681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 dare you!</a:t>
            </a:r>
            <a:b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is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undecidable</a:t>
            </a:r>
            <a:b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given a Predicate formula</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know whether it is true.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i.e. there is no algorithm!</a:t>
            </a:r>
          </a:p>
        </p:txBody>
      </p:sp>
      <p:sp>
        <p:nvSpPr>
          <p:cNvPr id="30" name="AutoShape 8"/>
          <p:cNvSpPr>
            <a:spLocks noChangeArrowheads="1"/>
          </p:cNvSpPr>
          <p:nvPr/>
        </p:nvSpPr>
        <p:spPr bwMode="auto">
          <a:xfrm>
            <a:off x="1370244" y="5805710"/>
            <a:ext cx="4644282" cy="873830"/>
          </a:xfrm>
          <a:prstGeom prst="wedgeRectCallout">
            <a:avLst>
              <a:gd name="adj1" fmla="val 36156"/>
              <a:gd name="adj2" fmla="val -68316"/>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understanding this infinite time algorithm also adds meaning.</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 name="Group 1">
            <a:extLst>
              <a:ext uri="{FF2B5EF4-FFF2-40B4-BE49-F238E27FC236}">
                <a16:creationId xmlns:a16="http://schemas.microsoft.com/office/drawing/2014/main" id="{844E59DB-416E-4F7B-928D-D90C1FB5210A}"/>
              </a:ext>
            </a:extLst>
          </p:cNvPr>
          <p:cNvGrpSpPr/>
          <p:nvPr/>
        </p:nvGrpSpPr>
        <p:grpSpPr>
          <a:xfrm>
            <a:off x="769701" y="2228120"/>
            <a:ext cx="6324600" cy="3375613"/>
            <a:chOff x="769701" y="2228120"/>
            <a:chExt cx="6324600" cy="3375613"/>
          </a:xfrm>
        </p:grpSpPr>
        <p:grpSp>
          <p:nvGrpSpPr>
            <p:cNvPr id="32" name="Group 31">
              <a:extLst>
                <a:ext uri="{FF2B5EF4-FFF2-40B4-BE49-F238E27FC236}">
                  <a16:creationId xmlns:a16="http://schemas.microsoft.com/office/drawing/2014/main" id="{99A6C0ED-1169-4CE2-A044-1FAA13E3BF40}"/>
                </a:ext>
              </a:extLst>
            </p:cNvPr>
            <p:cNvGrpSpPr/>
            <p:nvPr/>
          </p:nvGrpSpPr>
          <p:grpSpPr>
            <a:xfrm>
              <a:off x="769701" y="2228120"/>
              <a:ext cx="6324600" cy="3375613"/>
              <a:chOff x="533400" y="1652651"/>
              <a:chExt cx="6324600" cy="3375613"/>
            </a:xfrm>
          </p:grpSpPr>
          <p:grpSp>
            <p:nvGrpSpPr>
              <p:cNvPr id="34" name="Group 33">
                <a:extLst>
                  <a:ext uri="{FF2B5EF4-FFF2-40B4-BE49-F238E27FC236}">
                    <a16:creationId xmlns:a16="http://schemas.microsoft.com/office/drawing/2014/main" id="{4761FE86-115D-4240-9B2C-09F18B5DCA11}"/>
                  </a:ext>
                </a:extLst>
              </p:cNvPr>
              <p:cNvGrpSpPr/>
              <p:nvPr/>
            </p:nvGrpSpPr>
            <p:grpSpPr>
              <a:xfrm>
                <a:off x="533400" y="1670506"/>
                <a:ext cx="3079587" cy="3357758"/>
                <a:chOff x="44613" y="909442"/>
                <a:chExt cx="3079587" cy="3357758"/>
              </a:xfrm>
            </p:grpSpPr>
            <p:grpSp>
              <p:nvGrpSpPr>
                <p:cNvPr id="124" name="Group 123">
                  <a:extLst>
                    <a:ext uri="{FF2B5EF4-FFF2-40B4-BE49-F238E27FC236}">
                      <a16:creationId xmlns:a16="http://schemas.microsoft.com/office/drawing/2014/main" id="{7D920942-A26C-4CD0-B084-72727EEEB77C}"/>
                    </a:ext>
                  </a:extLst>
                </p:cNvPr>
                <p:cNvGrpSpPr/>
                <p:nvPr/>
              </p:nvGrpSpPr>
              <p:grpSpPr>
                <a:xfrm>
                  <a:off x="461441" y="909442"/>
                  <a:ext cx="2249828" cy="1726433"/>
                  <a:chOff x="461441" y="891904"/>
                  <a:chExt cx="2249828" cy="1726433"/>
                </a:xfrm>
              </p:grpSpPr>
              <p:cxnSp>
                <p:nvCxnSpPr>
                  <p:cNvPr id="202" name="Straight Connector 201">
                    <a:extLst>
                      <a:ext uri="{FF2B5EF4-FFF2-40B4-BE49-F238E27FC236}">
                        <a16:creationId xmlns:a16="http://schemas.microsoft.com/office/drawing/2014/main" id="{0C5AF3DC-297F-45BD-A46F-4146585DDA7F}"/>
                      </a:ext>
                    </a:extLst>
                  </p:cNvPr>
                  <p:cNvCxnSpPr/>
                  <p:nvPr/>
                </p:nvCxnSpPr>
                <p:spPr bwMode="auto">
                  <a:xfrm flipH="1">
                    <a:off x="1540033" y="2053151"/>
                    <a:ext cx="0" cy="565186"/>
                  </a:xfrm>
                  <a:prstGeom prst="line">
                    <a:avLst/>
                  </a:prstGeom>
                  <a:noFill/>
                  <a:ln w="12700" cap="flat" cmpd="sng" algn="ctr">
                    <a:solidFill>
                      <a:schemeClr val="tx1"/>
                    </a:solidFill>
                    <a:prstDash val="solid"/>
                    <a:round/>
                    <a:headEnd type="none" w="med" len="med"/>
                    <a:tailEnd type="none" w="med" len="med"/>
                  </a:ln>
                  <a:effectLst/>
                </p:spPr>
              </p:cxnSp>
              <p:cxnSp>
                <p:nvCxnSpPr>
                  <p:cNvPr id="203" name="Straight Connector 202">
                    <a:extLst>
                      <a:ext uri="{FF2B5EF4-FFF2-40B4-BE49-F238E27FC236}">
                        <a16:creationId xmlns:a16="http://schemas.microsoft.com/office/drawing/2014/main" id="{82B72262-EF62-450C-9DA6-35C074362F78}"/>
                      </a:ext>
                    </a:extLst>
                  </p:cNvPr>
                  <p:cNvCxnSpPr>
                    <a:stCxn id="132" idx="4"/>
                  </p:cNvCxnSpPr>
                  <p:nvPr/>
                </p:nvCxnSpPr>
                <p:spPr bwMode="auto">
                  <a:xfrm flipH="1">
                    <a:off x="1024820" y="2053151"/>
                    <a:ext cx="521388" cy="565186"/>
                  </a:xfrm>
                  <a:prstGeom prst="line">
                    <a:avLst/>
                  </a:prstGeom>
                  <a:noFill/>
                  <a:ln w="12700" cap="flat" cmpd="sng" algn="ctr">
                    <a:solidFill>
                      <a:schemeClr val="tx1"/>
                    </a:solidFill>
                    <a:prstDash val="solid"/>
                    <a:round/>
                    <a:headEnd type="none" w="med" len="med"/>
                    <a:tailEnd type="none" w="med" len="med"/>
                  </a:ln>
                  <a:effectLst/>
                </p:spPr>
              </p:cxnSp>
              <p:cxnSp>
                <p:nvCxnSpPr>
                  <p:cNvPr id="204" name="Straight Connector 203">
                    <a:extLst>
                      <a:ext uri="{FF2B5EF4-FFF2-40B4-BE49-F238E27FC236}">
                        <a16:creationId xmlns:a16="http://schemas.microsoft.com/office/drawing/2014/main" id="{7ED14289-2128-4979-AC40-4B39DF19403B}"/>
                      </a:ext>
                    </a:extLst>
                  </p:cNvPr>
                  <p:cNvCxnSpPr>
                    <a:stCxn id="132" idx="4"/>
                  </p:cNvCxnSpPr>
                  <p:nvPr/>
                </p:nvCxnSpPr>
                <p:spPr bwMode="auto">
                  <a:xfrm>
                    <a:off x="1546208" y="2053151"/>
                    <a:ext cx="602915" cy="565186"/>
                  </a:xfrm>
                  <a:prstGeom prst="line">
                    <a:avLst/>
                  </a:prstGeom>
                  <a:noFill/>
                  <a:ln w="12700" cap="flat" cmpd="sng" algn="ctr">
                    <a:solidFill>
                      <a:schemeClr val="tx1"/>
                    </a:solidFill>
                    <a:prstDash val="solid"/>
                    <a:round/>
                    <a:headEnd type="none" w="med" len="med"/>
                    <a:tailEnd type="none" w="med" len="med"/>
                  </a:ln>
                  <a:effectLst/>
                </p:spPr>
              </p:cxnSp>
              <p:cxnSp>
                <p:nvCxnSpPr>
                  <p:cNvPr id="205" name="Straight Connector 204">
                    <a:extLst>
                      <a:ext uri="{FF2B5EF4-FFF2-40B4-BE49-F238E27FC236}">
                        <a16:creationId xmlns:a16="http://schemas.microsoft.com/office/drawing/2014/main" id="{CC3CF858-BA08-403A-9309-B43B6D53359A}"/>
                      </a:ext>
                    </a:extLst>
                  </p:cNvPr>
                  <p:cNvCxnSpPr>
                    <a:stCxn id="132" idx="4"/>
                  </p:cNvCxnSpPr>
                  <p:nvPr/>
                </p:nvCxnSpPr>
                <p:spPr bwMode="auto">
                  <a:xfrm flipH="1">
                    <a:off x="461441" y="2053151"/>
                    <a:ext cx="1084767" cy="565186"/>
                  </a:xfrm>
                  <a:prstGeom prst="line">
                    <a:avLst/>
                  </a:prstGeom>
                  <a:noFill/>
                  <a:ln w="12700" cap="flat" cmpd="sng" algn="ctr">
                    <a:solidFill>
                      <a:schemeClr val="tx1"/>
                    </a:solidFill>
                    <a:prstDash val="solid"/>
                    <a:round/>
                    <a:headEnd type="none" w="med" len="med"/>
                    <a:tailEnd type="none" w="med" len="med"/>
                  </a:ln>
                  <a:effectLst/>
                </p:spPr>
              </p:cxnSp>
              <p:cxnSp>
                <p:nvCxnSpPr>
                  <p:cNvPr id="206" name="Straight Connector 205">
                    <a:extLst>
                      <a:ext uri="{FF2B5EF4-FFF2-40B4-BE49-F238E27FC236}">
                        <a16:creationId xmlns:a16="http://schemas.microsoft.com/office/drawing/2014/main" id="{A5CAF798-61F4-4480-BAE6-6417E086A2DC}"/>
                      </a:ext>
                    </a:extLst>
                  </p:cNvPr>
                  <p:cNvCxnSpPr>
                    <a:stCxn id="132" idx="4"/>
                  </p:cNvCxnSpPr>
                  <p:nvPr/>
                </p:nvCxnSpPr>
                <p:spPr bwMode="auto">
                  <a:xfrm>
                    <a:off x="1546208" y="2053151"/>
                    <a:ext cx="1165061" cy="565186"/>
                  </a:xfrm>
                  <a:prstGeom prst="line">
                    <a:avLst/>
                  </a:prstGeom>
                  <a:noFill/>
                  <a:ln w="12700" cap="flat" cmpd="sng" algn="ctr">
                    <a:solidFill>
                      <a:schemeClr val="tx1"/>
                    </a:solidFill>
                    <a:prstDash val="solid"/>
                    <a:round/>
                    <a:headEnd type="none" w="med" len="med"/>
                    <a:tailEnd type="none" w="med" len="med"/>
                  </a:ln>
                  <a:effectLst/>
                </p:spPr>
              </p:cxnSp>
              <p:sp>
                <p:nvSpPr>
                  <p:cNvPr id="207" name="Text Box 77">
                    <a:extLst>
                      <a:ext uri="{FF2B5EF4-FFF2-40B4-BE49-F238E27FC236}">
                        <a16:creationId xmlns:a16="http://schemas.microsoft.com/office/drawing/2014/main" id="{AC36A53D-01BE-40FF-A2E5-392A21B4B208}"/>
                      </a:ext>
                    </a:extLst>
                  </p:cNvPr>
                  <p:cNvSpPr txBox="1">
                    <a:spLocks noChangeArrowheads="1"/>
                  </p:cNvSpPr>
                  <p:nvPr/>
                </p:nvSpPr>
                <p:spPr bwMode="auto">
                  <a:xfrm>
                    <a:off x="842918" y="1981200"/>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sp>
                <p:nvSpPr>
                  <p:cNvPr id="208" name="Arc 207">
                    <a:extLst>
                      <a:ext uri="{FF2B5EF4-FFF2-40B4-BE49-F238E27FC236}">
                        <a16:creationId xmlns:a16="http://schemas.microsoft.com/office/drawing/2014/main" id="{517EF672-EAB9-4E10-BB63-E5306CD0F78B}"/>
                      </a:ext>
                    </a:extLst>
                  </p:cNvPr>
                  <p:cNvSpPr/>
                  <p:nvPr/>
                </p:nvSpPr>
                <p:spPr bwMode="auto">
                  <a:xfrm rot="8011086">
                    <a:off x="814936" y="912904"/>
                    <a:ext cx="1434539" cy="1392540"/>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125" name="Group 124">
                  <a:extLst>
                    <a:ext uri="{FF2B5EF4-FFF2-40B4-BE49-F238E27FC236}">
                      <a16:creationId xmlns:a16="http://schemas.microsoft.com/office/drawing/2014/main" id="{37A1B116-3FF8-4D89-A719-A05245A0B62C}"/>
                    </a:ext>
                  </a:extLst>
                </p:cNvPr>
                <p:cNvGrpSpPr/>
                <p:nvPr/>
              </p:nvGrpSpPr>
              <p:grpSpPr>
                <a:xfrm>
                  <a:off x="44613" y="1693938"/>
                  <a:ext cx="3079587" cy="2573262"/>
                  <a:chOff x="33037" y="1693938"/>
                  <a:chExt cx="3079587" cy="2573262"/>
                </a:xfrm>
              </p:grpSpPr>
              <p:grpSp>
                <p:nvGrpSpPr>
                  <p:cNvPr id="126" name="Group 125">
                    <a:extLst>
                      <a:ext uri="{FF2B5EF4-FFF2-40B4-BE49-F238E27FC236}">
                        <a16:creationId xmlns:a16="http://schemas.microsoft.com/office/drawing/2014/main" id="{DB9B4164-C98F-4B39-A512-451BDDC1EC82}"/>
                      </a:ext>
                    </a:extLst>
                  </p:cNvPr>
                  <p:cNvGrpSpPr/>
                  <p:nvPr/>
                </p:nvGrpSpPr>
                <p:grpSpPr>
                  <a:xfrm>
                    <a:off x="33037" y="2608338"/>
                    <a:ext cx="652763" cy="816972"/>
                    <a:chOff x="-24832" y="3028588"/>
                    <a:chExt cx="652763" cy="816972"/>
                  </a:xfrm>
                </p:grpSpPr>
                <p:sp>
                  <p:nvSpPr>
                    <p:cNvPr id="193" name="Text Box 77">
                      <a:extLst>
                        <a:ext uri="{FF2B5EF4-FFF2-40B4-BE49-F238E27FC236}">
                          <a16:creationId xmlns:a16="http://schemas.microsoft.com/office/drawing/2014/main" id="{540EF825-0739-47D1-B423-154F39324B06}"/>
                        </a:ext>
                      </a:extLst>
                    </p:cNvPr>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94" name="Straight Connector 193">
                      <a:extLst>
                        <a:ext uri="{FF2B5EF4-FFF2-40B4-BE49-F238E27FC236}">
                          <a16:creationId xmlns:a16="http://schemas.microsoft.com/office/drawing/2014/main" id="{2C86857E-C4B0-4DBF-A615-A2D1D7E56CFF}"/>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95" name="Oval 194">
                      <a:extLst>
                        <a:ext uri="{FF2B5EF4-FFF2-40B4-BE49-F238E27FC236}">
                          <a16:creationId xmlns:a16="http://schemas.microsoft.com/office/drawing/2014/main" id="{62AAEB2A-2EC6-4E2F-99DA-0369631E5213}"/>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96" name="Straight Connector 195">
                      <a:extLst>
                        <a:ext uri="{FF2B5EF4-FFF2-40B4-BE49-F238E27FC236}">
                          <a16:creationId xmlns:a16="http://schemas.microsoft.com/office/drawing/2014/main" id="{0F3551AE-B9A3-4645-84C5-6523E29614D5}"/>
                        </a:ext>
                      </a:extLst>
                    </p:cNvPr>
                    <p:cNvCxnSpPr>
                      <a:stCxn id="195" idx="4"/>
                    </p:cNvCxnSpPr>
                    <p:nvPr/>
                  </p:nvCxnSpPr>
                  <p:spPr bwMode="auto">
                    <a:xfrm flipH="1">
                      <a:off x="255398" y="3404732"/>
                      <a:ext cx="95015" cy="393718"/>
                    </a:xfrm>
                    <a:prstGeom prst="line">
                      <a:avLst/>
                    </a:prstGeom>
                    <a:noFill/>
                    <a:ln w="12700" cap="flat" cmpd="sng" algn="ctr">
                      <a:solidFill>
                        <a:schemeClr val="tx1"/>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C9CA5862-7E66-4402-9B17-D5760A8C3D8E}"/>
                        </a:ext>
                      </a:extLst>
                    </p:cNvPr>
                    <p:cNvCxnSpPr>
                      <a:stCxn id="195"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ED1A2FB2-D2C8-40DA-A0D4-66A5BF76B6F2}"/>
                        </a:ext>
                      </a:extLst>
                    </p:cNvPr>
                    <p:cNvCxnSpPr>
                      <a:stCxn id="195"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DB325C38-6E7B-4F34-864E-08352D7A3170}"/>
                        </a:ext>
                      </a:extLst>
                    </p:cNvPr>
                    <p:cNvCxnSpPr>
                      <a:stCxn id="195"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200" name="Arc 199">
                      <a:extLst>
                        <a:ext uri="{FF2B5EF4-FFF2-40B4-BE49-F238E27FC236}">
                          <a16:creationId xmlns:a16="http://schemas.microsoft.com/office/drawing/2014/main" id="{5B9E98EA-EC9D-434C-9D49-0F37019A4E28}"/>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01" name="Text Box 77">
                      <a:extLst>
                        <a:ext uri="{FF2B5EF4-FFF2-40B4-BE49-F238E27FC236}">
                          <a16:creationId xmlns:a16="http://schemas.microsoft.com/office/drawing/2014/main" id="{FCE5D92B-42BD-4B65-98F7-FA957DFD2AEF}"/>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grpSp>
                <p:nvGrpSpPr>
                  <p:cNvPr id="127" name="Group 126">
                    <a:extLst>
                      <a:ext uri="{FF2B5EF4-FFF2-40B4-BE49-F238E27FC236}">
                        <a16:creationId xmlns:a16="http://schemas.microsoft.com/office/drawing/2014/main" id="{FA60970B-202F-4566-B267-99A16831940A}"/>
                      </a:ext>
                    </a:extLst>
                  </p:cNvPr>
                  <p:cNvGrpSpPr/>
                  <p:nvPr/>
                </p:nvGrpSpPr>
                <p:grpSpPr>
                  <a:xfrm>
                    <a:off x="609982" y="2608338"/>
                    <a:ext cx="652763" cy="816972"/>
                    <a:chOff x="-24832" y="3028588"/>
                    <a:chExt cx="652763" cy="816972"/>
                  </a:xfrm>
                </p:grpSpPr>
                <p:sp>
                  <p:nvSpPr>
                    <p:cNvPr id="184" name="Text Box 77">
                      <a:extLst>
                        <a:ext uri="{FF2B5EF4-FFF2-40B4-BE49-F238E27FC236}">
                          <a16:creationId xmlns:a16="http://schemas.microsoft.com/office/drawing/2014/main" id="{3594A99F-9FD9-43A6-8B18-58F86B6338BA}"/>
                        </a:ext>
                      </a:extLst>
                    </p:cNvPr>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85" name="Straight Connector 184">
                      <a:extLst>
                        <a:ext uri="{FF2B5EF4-FFF2-40B4-BE49-F238E27FC236}">
                          <a16:creationId xmlns:a16="http://schemas.microsoft.com/office/drawing/2014/main" id="{A1B2284A-D9E6-4491-B8BE-5F67DA52AC3E}"/>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86" name="Oval 185">
                      <a:extLst>
                        <a:ext uri="{FF2B5EF4-FFF2-40B4-BE49-F238E27FC236}">
                          <a16:creationId xmlns:a16="http://schemas.microsoft.com/office/drawing/2014/main" id="{C82A9CFF-8F3D-4582-B85C-29B1D2DF9100}"/>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87" name="Straight Connector 186">
                      <a:extLst>
                        <a:ext uri="{FF2B5EF4-FFF2-40B4-BE49-F238E27FC236}">
                          <a16:creationId xmlns:a16="http://schemas.microsoft.com/office/drawing/2014/main" id="{C51F7EAF-45CE-4F59-B5CC-3D2209D968D9}"/>
                        </a:ext>
                      </a:extLst>
                    </p:cNvPr>
                    <p:cNvCxnSpPr>
                      <a:stCxn id="186"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9ECD8F5D-BA43-46A5-81E7-C161BF484FBE}"/>
                        </a:ext>
                      </a:extLst>
                    </p:cNvPr>
                    <p:cNvCxnSpPr>
                      <a:stCxn id="186"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5823BC9B-D3CA-4663-887B-62048BFE9859}"/>
                        </a:ext>
                      </a:extLst>
                    </p:cNvPr>
                    <p:cNvCxnSpPr>
                      <a:stCxn id="186"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DE3ADBA8-8826-4CAA-969F-B7A729113139}"/>
                        </a:ext>
                      </a:extLst>
                    </p:cNvPr>
                    <p:cNvCxnSpPr>
                      <a:stCxn id="186"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91" name="Arc 190">
                      <a:extLst>
                        <a:ext uri="{FF2B5EF4-FFF2-40B4-BE49-F238E27FC236}">
                          <a16:creationId xmlns:a16="http://schemas.microsoft.com/office/drawing/2014/main" id="{A1F8B675-B672-469E-9190-155447F1727E}"/>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92" name="Text Box 77">
                      <a:extLst>
                        <a:ext uri="{FF2B5EF4-FFF2-40B4-BE49-F238E27FC236}">
                          <a16:creationId xmlns:a16="http://schemas.microsoft.com/office/drawing/2014/main" id="{92B29104-2138-4134-90A7-0646B0D4F91E}"/>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grpSp>
                <p:nvGrpSpPr>
                  <p:cNvPr id="128" name="Group 127">
                    <a:extLst>
                      <a:ext uri="{FF2B5EF4-FFF2-40B4-BE49-F238E27FC236}">
                        <a16:creationId xmlns:a16="http://schemas.microsoft.com/office/drawing/2014/main" id="{9CD839B2-F49C-4B7E-8C9E-77F6A9D5BAC8}"/>
                      </a:ext>
                    </a:extLst>
                  </p:cNvPr>
                  <p:cNvGrpSpPr/>
                  <p:nvPr/>
                </p:nvGrpSpPr>
                <p:grpSpPr>
                  <a:xfrm>
                    <a:off x="1186927" y="2608338"/>
                    <a:ext cx="652763" cy="816972"/>
                    <a:chOff x="-24832" y="3028588"/>
                    <a:chExt cx="652763" cy="816972"/>
                  </a:xfrm>
                </p:grpSpPr>
                <p:sp>
                  <p:nvSpPr>
                    <p:cNvPr id="175" name="Text Box 77">
                      <a:extLst>
                        <a:ext uri="{FF2B5EF4-FFF2-40B4-BE49-F238E27FC236}">
                          <a16:creationId xmlns:a16="http://schemas.microsoft.com/office/drawing/2014/main" id="{9096E4F1-0970-4318-9618-6A98B1083AB6}"/>
                        </a:ext>
                      </a:extLst>
                    </p:cNvPr>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76" name="Straight Connector 175">
                      <a:extLst>
                        <a:ext uri="{FF2B5EF4-FFF2-40B4-BE49-F238E27FC236}">
                          <a16:creationId xmlns:a16="http://schemas.microsoft.com/office/drawing/2014/main" id="{97C28779-594C-4C74-9AD8-2315DF6AA169}"/>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77" name="Oval 176">
                      <a:extLst>
                        <a:ext uri="{FF2B5EF4-FFF2-40B4-BE49-F238E27FC236}">
                          <a16:creationId xmlns:a16="http://schemas.microsoft.com/office/drawing/2014/main" id="{B87CBAFD-AE02-455C-A954-AAE1A00BF551}"/>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78" name="Straight Connector 177">
                      <a:extLst>
                        <a:ext uri="{FF2B5EF4-FFF2-40B4-BE49-F238E27FC236}">
                          <a16:creationId xmlns:a16="http://schemas.microsoft.com/office/drawing/2014/main" id="{299A3CFA-1148-4714-A16C-36D65B1D8053}"/>
                        </a:ext>
                      </a:extLst>
                    </p:cNvPr>
                    <p:cNvCxnSpPr>
                      <a:stCxn id="177"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A97ADE82-752F-4479-AAF4-0D4B6074063B}"/>
                        </a:ext>
                      </a:extLst>
                    </p:cNvPr>
                    <p:cNvCxnSpPr>
                      <a:stCxn id="177"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49C85744-642D-4FCD-B4B8-E7FCBB784D73}"/>
                        </a:ext>
                      </a:extLst>
                    </p:cNvPr>
                    <p:cNvCxnSpPr>
                      <a:stCxn id="177"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ACC87468-D9EC-4107-BFB0-5D41EE1012EC}"/>
                        </a:ext>
                      </a:extLst>
                    </p:cNvPr>
                    <p:cNvCxnSpPr>
                      <a:stCxn id="177"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82" name="Arc 181">
                      <a:extLst>
                        <a:ext uri="{FF2B5EF4-FFF2-40B4-BE49-F238E27FC236}">
                          <a16:creationId xmlns:a16="http://schemas.microsoft.com/office/drawing/2014/main" id="{B881ABA7-EA15-4A51-B5DF-B521D3BC5603}"/>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83" name="Text Box 77">
                      <a:extLst>
                        <a:ext uri="{FF2B5EF4-FFF2-40B4-BE49-F238E27FC236}">
                          <a16:creationId xmlns:a16="http://schemas.microsoft.com/office/drawing/2014/main" id="{CD6CE327-D777-489D-95CB-C0C11D2A10D1}"/>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grpSp>
                <p:nvGrpSpPr>
                  <p:cNvPr id="129" name="Group 128">
                    <a:extLst>
                      <a:ext uri="{FF2B5EF4-FFF2-40B4-BE49-F238E27FC236}">
                        <a16:creationId xmlns:a16="http://schemas.microsoft.com/office/drawing/2014/main" id="{680FE9BF-4F6A-4F8D-A35F-84927D2FBF32}"/>
                      </a:ext>
                    </a:extLst>
                  </p:cNvPr>
                  <p:cNvGrpSpPr/>
                  <p:nvPr/>
                </p:nvGrpSpPr>
                <p:grpSpPr>
                  <a:xfrm>
                    <a:off x="1763872" y="2608338"/>
                    <a:ext cx="652763" cy="816972"/>
                    <a:chOff x="-24832" y="3028588"/>
                    <a:chExt cx="652763" cy="816972"/>
                  </a:xfrm>
                </p:grpSpPr>
                <p:sp>
                  <p:nvSpPr>
                    <p:cNvPr id="166" name="Text Box 77">
                      <a:extLst>
                        <a:ext uri="{FF2B5EF4-FFF2-40B4-BE49-F238E27FC236}">
                          <a16:creationId xmlns:a16="http://schemas.microsoft.com/office/drawing/2014/main" id="{5046DF15-9DEB-4691-90D6-501DD244C278}"/>
                        </a:ext>
                      </a:extLst>
                    </p:cNvPr>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67" name="Straight Connector 166">
                      <a:extLst>
                        <a:ext uri="{FF2B5EF4-FFF2-40B4-BE49-F238E27FC236}">
                          <a16:creationId xmlns:a16="http://schemas.microsoft.com/office/drawing/2014/main" id="{A9BD25E4-057A-41F6-B6CF-FD721D289DDC}"/>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68" name="Oval 167">
                      <a:extLst>
                        <a:ext uri="{FF2B5EF4-FFF2-40B4-BE49-F238E27FC236}">
                          <a16:creationId xmlns:a16="http://schemas.microsoft.com/office/drawing/2014/main" id="{2E073799-8F83-4C24-AAFA-E7BE7694AED4}"/>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69" name="Straight Connector 168">
                      <a:extLst>
                        <a:ext uri="{FF2B5EF4-FFF2-40B4-BE49-F238E27FC236}">
                          <a16:creationId xmlns:a16="http://schemas.microsoft.com/office/drawing/2014/main" id="{BFE8EBC6-FCDA-4B1D-96E6-99C82996427C}"/>
                        </a:ext>
                      </a:extLst>
                    </p:cNvPr>
                    <p:cNvCxnSpPr>
                      <a:stCxn id="168"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CFD64754-8CD1-42F4-ABA1-6B7021EC6A75}"/>
                        </a:ext>
                      </a:extLst>
                    </p:cNvPr>
                    <p:cNvCxnSpPr>
                      <a:stCxn id="168"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CE0902B8-3086-422D-A7B0-A65F5102D953}"/>
                        </a:ext>
                      </a:extLst>
                    </p:cNvPr>
                    <p:cNvCxnSpPr>
                      <a:stCxn id="168"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ED17FB7A-A460-4364-A09E-9D5AB459EEDB}"/>
                        </a:ext>
                      </a:extLst>
                    </p:cNvPr>
                    <p:cNvCxnSpPr>
                      <a:stCxn id="168"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73" name="Arc 172">
                      <a:extLst>
                        <a:ext uri="{FF2B5EF4-FFF2-40B4-BE49-F238E27FC236}">
                          <a16:creationId xmlns:a16="http://schemas.microsoft.com/office/drawing/2014/main" id="{4DB7D0D1-8812-45FF-A996-7F36C9B7FDBD}"/>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74" name="Text Box 77">
                      <a:extLst>
                        <a:ext uri="{FF2B5EF4-FFF2-40B4-BE49-F238E27FC236}">
                          <a16:creationId xmlns:a16="http://schemas.microsoft.com/office/drawing/2014/main" id="{F44DC0EA-FC50-4710-948E-9144A5B58CE7}"/>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grpSp>
                <p:nvGrpSpPr>
                  <p:cNvPr id="130" name="Group 129">
                    <a:extLst>
                      <a:ext uri="{FF2B5EF4-FFF2-40B4-BE49-F238E27FC236}">
                        <a16:creationId xmlns:a16="http://schemas.microsoft.com/office/drawing/2014/main" id="{AF2B5973-14C1-4A04-8860-851682FDF291}"/>
                      </a:ext>
                    </a:extLst>
                  </p:cNvPr>
                  <p:cNvGrpSpPr/>
                  <p:nvPr/>
                </p:nvGrpSpPr>
                <p:grpSpPr>
                  <a:xfrm>
                    <a:off x="2340817" y="2608338"/>
                    <a:ext cx="652763" cy="816972"/>
                    <a:chOff x="-24832" y="3028588"/>
                    <a:chExt cx="652763" cy="816972"/>
                  </a:xfrm>
                </p:grpSpPr>
                <p:sp>
                  <p:nvSpPr>
                    <p:cNvPr id="157" name="Text Box 77">
                      <a:extLst>
                        <a:ext uri="{FF2B5EF4-FFF2-40B4-BE49-F238E27FC236}">
                          <a16:creationId xmlns:a16="http://schemas.microsoft.com/office/drawing/2014/main" id="{2C5BECEB-70A8-4C55-9122-29815A55458E}"/>
                        </a:ext>
                      </a:extLst>
                    </p:cNvPr>
                    <p:cNvSpPr txBox="1">
                      <a:spLocks noChangeArrowheads="1"/>
                    </p:cNvSpPr>
                    <p:nvPr/>
                  </p:nvSpPr>
                  <p:spPr bwMode="auto">
                    <a:xfrm>
                      <a:off x="45720" y="3028588"/>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cxnSp>
                  <p:nvCxnSpPr>
                    <p:cNvPr id="158" name="Straight Connector 157">
                      <a:extLst>
                        <a:ext uri="{FF2B5EF4-FFF2-40B4-BE49-F238E27FC236}">
                          <a16:creationId xmlns:a16="http://schemas.microsoft.com/office/drawing/2014/main" id="{880CBF2C-B203-4A40-9F6A-8F1BB11F9CEC}"/>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59" name="Oval 158">
                      <a:extLst>
                        <a:ext uri="{FF2B5EF4-FFF2-40B4-BE49-F238E27FC236}">
                          <a16:creationId xmlns:a16="http://schemas.microsoft.com/office/drawing/2014/main" id="{F35E7931-B35C-454C-8972-8D7DEBBF5683}"/>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60" name="Straight Connector 159">
                      <a:extLst>
                        <a:ext uri="{FF2B5EF4-FFF2-40B4-BE49-F238E27FC236}">
                          <a16:creationId xmlns:a16="http://schemas.microsoft.com/office/drawing/2014/main" id="{E4B74DEF-31AE-4927-BE55-8B2B62CC04C9}"/>
                        </a:ext>
                      </a:extLst>
                    </p:cNvPr>
                    <p:cNvCxnSpPr>
                      <a:stCxn id="159"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89FF29FB-E498-4232-BB9E-F50FAB4E1A96}"/>
                        </a:ext>
                      </a:extLst>
                    </p:cNvPr>
                    <p:cNvCxnSpPr>
                      <a:stCxn id="159"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25F69520-071B-41E6-9D74-CD97D549161B}"/>
                        </a:ext>
                      </a:extLst>
                    </p:cNvPr>
                    <p:cNvCxnSpPr>
                      <a:stCxn id="159"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8E332E69-F9D9-4FE7-8287-EF919217B431}"/>
                        </a:ext>
                      </a:extLst>
                    </p:cNvPr>
                    <p:cNvCxnSpPr>
                      <a:stCxn id="159"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64" name="Arc 163">
                      <a:extLst>
                        <a:ext uri="{FF2B5EF4-FFF2-40B4-BE49-F238E27FC236}">
                          <a16:creationId xmlns:a16="http://schemas.microsoft.com/office/drawing/2014/main" id="{B1FB63A2-7E69-47BE-9671-F251617999F7}"/>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65" name="Text Box 77">
                      <a:extLst>
                        <a:ext uri="{FF2B5EF4-FFF2-40B4-BE49-F238E27FC236}">
                          <a16:creationId xmlns:a16="http://schemas.microsoft.com/office/drawing/2014/main" id="{E3838E5A-F32D-49A2-8AA5-16374BDADA86}"/>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b</a:t>
                      </a:r>
                      <a:endParaRPr lang="en-CA" altLang="en-US" sz="1800" i="0" dirty="0"/>
                    </a:p>
                  </p:txBody>
                </p:sp>
              </p:grpSp>
              <p:sp>
                <p:nvSpPr>
                  <p:cNvPr id="131" name="Text Box 77">
                    <a:extLst>
                      <a:ext uri="{FF2B5EF4-FFF2-40B4-BE49-F238E27FC236}">
                        <a16:creationId xmlns:a16="http://schemas.microsoft.com/office/drawing/2014/main" id="{DE7A8667-F123-4774-AE49-349ED2F34C72}"/>
                      </a:ext>
                    </a:extLst>
                  </p:cNvPr>
                  <p:cNvSpPr txBox="1">
                    <a:spLocks noChangeArrowheads="1"/>
                  </p:cNvSpPr>
                  <p:nvPr/>
                </p:nvSpPr>
                <p:spPr bwMode="auto">
                  <a:xfrm>
                    <a:off x="1339451" y="169393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sp>
                <p:nvSpPr>
                  <p:cNvPr id="132" name="Oval 131">
                    <a:extLst>
                      <a:ext uri="{FF2B5EF4-FFF2-40B4-BE49-F238E27FC236}">
                        <a16:creationId xmlns:a16="http://schemas.microsoft.com/office/drawing/2014/main" id="{10F5F927-E780-4873-B1D5-A82B4C7E53FA}"/>
                      </a:ext>
                    </a:extLst>
                  </p:cNvPr>
                  <p:cNvSpPr/>
                  <p:nvPr/>
                </p:nvSpPr>
                <p:spPr bwMode="auto">
                  <a:xfrm>
                    <a:off x="1307267" y="172771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sp>
                <p:nvSpPr>
                  <p:cNvPr id="133" name="Text Box 74">
                    <a:extLst>
                      <a:ext uri="{FF2B5EF4-FFF2-40B4-BE49-F238E27FC236}">
                        <a16:creationId xmlns:a16="http://schemas.microsoft.com/office/drawing/2014/main" id="{5CBB46AB-BC6E-49DC-9017-D9B5E21C0E77}"/>
                      </a:ext>
                    </a:extLst>
                  </p:cNvPr>
                  <p:cNvSpPr txBox="1">
                    <a:spLocks noChangeArrowheads="1"/>
                  </p:cNvSpPr>
                  <p:nvPr/>
                </p:nvSpPr>
                <p:spPr bwMode="auto">
                  <a:xfrm rot="5400000">
                    <a:off x="-2134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34" name="Text Box 74">
                    <a:extLst>
                      <a:ext uri="{FF2B5EF4-FFF2-40B4-BE49-F238E27FC236}">
                        <a16:creationId xmlns:a16="http://schemas.microsoft.com/office/drawing/2014/main" id="{63E6BB44-7ACD-4E43-9BB1-207C8BA05A4F}"/>
                      </a:ext>
                    </a:extLst>
                  </p:cNvPr>
                  <p:cNvSpPr txBox="1">
                    <a:spLocks noChangeArrowheads="1"/>
                  </p:cNvSpPr>
                  <p:nvPr/>
                </p:nvSpPr>
                <p:spPr bwMode="auto">
                  <a:xfrm rot="5400000">
                    <a:off x="-934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35" name="Text Box 74">
                    <a:extLst>
                      <a:ext uri="{FF2B5EF4-FFF2-40B4-BE49-F238E27FC236}">
                        <a16:creationId xmlns:a16="http://schemas.microsoft.com/office/drawing/2014/main" id="{EDCEDE27-1E1E-4966-AA5B-0B40CEF5FDE9}"/>
                      </a:ext>
                    </a:extLst>
                  </p:cNvPr>
                  <p:cNvSpPr txBox="1">
                    <a:spLocks noChangeArrowheads="1"/>
                  </p:cNvSpPr>
                  <p:nvPr/>
                </p:nvSpPr>
                <p:spPr bwMode="auto">
                  <a:xfrm rot="5400000">
                    <a:off x="264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36" name="Text Box 74">
                    <a:extLst>
                      <a:ext uri="{FF2B5EF4-FFF2-40B4-BE49-F238E27FC236}">
                        <a16:creationId xmlns:a16="http://schemas.microsoft.com/office/drawing/2014/main" id="{96078C42-544B-4C80-AC76-FD5D6668EC35}"/>
                      </a:ext>
                    </a:extLst>
                  </p:cNvPr>
                  <p:cNvSpPr txBox="1">
                    <a:spLocks noChangeArrowheads="1"/>
                  </p:cNvSpPr>
                  <p:nvPr/>
                </p:nvSpPr>
                <p:spPr bwMode="auto">
                  <a:xfrm rot="5400000">
                    <a:off x="1464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37" name="Text Box 74">
                    <a:extLst>
                      <a:ext uri="{FF2B5EF4-FFF2-40B4-BE49-F238E27FC236}">
                        <a16:creationId xmlns:a16="http://schemas.microsoft.com/office/drawing/2014/main" id="{D5494D96-D5E9-440A-83EF-D1AD820B7BB5}"/>
                      </a:ext>
                    </a:extLst>
                  </p:cNvPr>
                  <p:cNvSpPr txBox="1">
                    <a:spLocks noChangeArrowheads="1"/>
                  </p:cNvSpPr>
                  <p:nvPr/>
                </p:nvSpPr>
                <p:spPr bwMode="auto">
                  <a:xfrm rot="5400000">
                    <a:off x="2664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38" name="Text Box 74">
                    <a:extLst>
                      <a:ext uri="{FF2B5EF4-FFF2-40B4-BE49-F238E27FC236}">
                        <a16:creationId xmlns:a16="http://schemas.microsoft.com/office/drawing/2014/main" id="{BC064E14-C03E-44CF-B147-DB2352D097EC}"/>
                      </a:ext>
                    </a:extLst>
                  </p:cNvPr>
                  <p:cNvSpPr txBox="1">
                    <a:spLocks noChangeArrowheads="1"/>
                  </p:cNvSpPr>
                  <p:nvPr/>
                </p:nvSpPr>
                <p:spPr bwMode="auto">
                  <a:xfrm rot="5400000">
                    <a:off x="3864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39" name="Text Box 74">
                    <a:extLst>
                      <a:ext uri="{FF2B5EF4-FFF2-40B4-BE49-F238E27FC236}">
                        <a16:creationId xmlns:a16="http://schemas.microsoft.com/office/drawing/2014/main" id="{23665C24-96AC-4A83-9214-297259B8C65B}"/>
                      </a:ext>
                    </a:extLst>
                  </p:cNvPr>
                  <p:cNvSpPr txBox="1">
                    <a:spLocks noChangeArrowheads="1"/>
                  </p:cNvSpPr>
                  <p:nvPr/>
                </p:nvSpPr>
                <p:spPr bwMode="auto">
                  <a:xfrm rot="5400000">
                    <a:off x="5063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0" name="Text Box 74">
                    <a:extLst>
                      <a:ext uri="{FF2B5EF4-FFF2-40B4-BE49-F238E27FC236}">
                        <a16:creationId xmlns:a16="http://schemas.microsoft.com/office/drawing/2014/main" id="{ED484BC7-258A-460C-9CBA-96A97F8FFE3E}"/>
                      </a:ext>
                    </a:extLst>
                  </p:cNvPr>
                  <p:cNvSpPr txBox="1">
                    <a:spLocks noChangeArrowheads="1"/>
                  </p:cNvSpPr>
                  <p:nvPr/>
                </p:nvSpPr>
                <p:spPr bwMode="auto">
                  <a:xfrm rot="5400000">
                    <a:off x="6263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1" name="Text Box 74">
                    <a:extLst>
                      <a:ext uri="{FF2B5EF4-FFF2-40B4-BE49-F238E27FC236}">
                        <a16:creationId xmlns:a16="http://schemas.microsoft.com/office/drawing/2014/main" id="{125CD508-71B8-4F1E-BAE6-9C975B95B9F3}"/>
                      </a:ext>
                    </a:extLst>
                  </p:cNvPr>
                  <p:cNvSpPr txBox="1">
                    <a:spLocks noChangeArrowheads="1"/>
                  </p:cNvSpPr>
                  <p:nvPr/>
                </p:nvSpPr>
                <p:spPr bwMode="auto">
                  <a:xfrm rot="5400000">
                    <a:off x="7463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2" name="Text Box 74">
                    <a:extLst>
                      <a:ext uri="{FF2B5EF4-FFF2-40B4-BE49-F238E27FC236}">
                        <a16:creationId xmlns:a16="http://schemas.microsoft.com/office/drawing/2014/main" id="{D47E3671-7C77-41BB-9803-6BE9A3028A7A}"/>
                      </a:ext>
                    </a:extLst>
                  </p:cNvPr>
                  <p:cNvSpPr txBox="1">
                    <a:spLocks noChangeArrowheads="1"/>
                  </p:cNvSpPr>
                  <p:nvPr/>
                </p:nvSpPr>
                <p:spPr bwMode="auto">
                  <a:xfrm rot="5400000">
                    <a:off x="8663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3" name="Text Box 74">
                    <a:extLst>
                      <a:ext uri="{FF2B5EF4-FFF2-40B4-BE49-F238E27FC236}">
                        <a16:creationId xmlns:a16="http://schemas.microsoft.com/office/drawing/2014/main" id="{6B9041C8-A0B1-47FA-A619-3B83D0291E6D}"/>
                      </a:ext>
                    </a:extLst>
                  </p:cNvPr>
                  <p:cNvSpPr txBox="1">
                    <a:spLocks noChangeArrowheads="1"/>
                  </p:cNvSpPr>
                  <p:nvPr/>
                </p:nvSpPr>
                <p:spPr bwMode="auto">
                  <a:xfrm rot="5400000">
                    <a:off x="9862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4" name="Text Box 74">
                    <a:extLst>
                      <a:ext uri="{FF2B5EF4-FFF2-40B4-BE49-F238E27FC236}">
                        <a16:creationId xmlns:a16="http://schemas.microsoft.com/office/drawing/2014/main" id="{EC7046FD-4D21-40C5-ADEF-6CBA0795238C}"/>
                      </a:ext>
                    </a:extLst>
                  </p:cNvPr>
                  <p:cNvSpPr txBox="1">
                    <a:spLocks noChangeArrowheads="1"/>
                  </p:cNvSpPr>
                  <p:nvPr/>
                </p:nvSpPr>
                <p:spPr bwMode="auto">
                  <a:xfrm rot="5400000">
                    <a:off x="11062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5" name="Text Box 74">
                    <a:extLst>
                      <a:ext uri="{FF2B5EF4-FFF2-40B4-BE49-F238E27FC236}">
                        <a16:creationId xmlns:a16="http://schemas.microsoft.com/office/drawing/2014/main" id="{04A55721-DB31-4F54-9574-6D4B4AEFA6C4}"/>
                      </a:ext>
                    </a:extLst>
                  </p:cNvPr>
                  <p:cNvSpPr txBox="1">
                    <a:spLocks noChangeArrowheads="1"/>
                  </p:cNvSpPr>
                  <p:nvPr/>
                </p:nvSpPr>
                <p:spPr bwMode="auto">
                  <a:xfrm rot="5400000">
                    <a:off x="12262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6" name="Text Box 74">
                    <a:extLst>
                      <a:ext uri="{FF2B5EF4-FFF2-40B4-BE49-F238E27FC236}">
                        <a16:creationId xmlns:a16="http://schemas.microsoft.com/office/drawing/2014/main" id="{466C2507-9B76-49E1-95C4-DAE4CFDCB34B}"/>
                      </a:ext>
                    </a:extLst>
                  </p:cNvPr>
                  <p:cNvSpPr txBox="1">
                    <a:spLocks noChangeArrowheads="1"/>
                  </p:cNvSpPr>
                  <p:nvPr/>
                </p:nvSpPr>
                <p:spPr bwMode="auto">
                  <a:xfrm rot="5400000">
                    <a:off x="13462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7" name="Text Box 74">
                    <a:extLst>
                      <a:ext uri="{FF2B5EF4-FFF2-40B4-BE49-F238E27FC236}">
                        <a16:creationId xmlns:a16="http://schemas.microsoft.com/office/drawing/2014/main" id="{E22B4507-7F42-4F95-ADD2-B69D98FA0F9D}"/>
                      </a:ext>
                    </a:extLst>
                  </p:cNvPr>
                  <p:cNvSpPr txBox="1">
                    <a:spLocks noChangeArrowheads="1"/>
                  </p:cNvSpPr>
                  <p:nvPr/>
                </p:nvSpPr>
                <p:spPr bwMode="auto">
                  <a:xfrm rot="5400000">
                    <a:off x="14661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8" name="Text Box 74">
                    <a:extLst>
                      <a:ext uri="{FF2B5EF4-FFF2-40B4-BE49-F238E27FC236}">
                        <a16:creationId xmlns:a16="http://schemas.microsoft.com/office/drawing/2014/main" id="{D4BE7151-3141-4DAB-9D41-60054E410254}"/>
                      </a:ext>
                    </a:extLst>
                  </p:cNvPr>
                  <p:cNvSpPr txBox="1">
                    <a:spLocks noChangeArrowheads="1"/>
                  </p:cNvSpPr>
                  <p:nvPr/>
                </p:nvSpPr>
                <p:spPr bwMode="auto">
                  <a:xfrm rot="5400000">
                    <a:off x="15861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49" name="Text Box 74">
                    <a:extLst>
                      <a:ext uri="{FF2B5EF4-FFF2-40B4-BE49-F238E27FC236}">
                        <a16:creationId xmlns:a16="http://schemas.microsoft.com/office/drawing/2014/main" id="{433A8812-4A18-4BAE-B154-007E8F861536}"/>
                      </a:ext>
                    </a:extLst>
                  </p:cNvPr>
                  <p:cNvSpPr txBox="1">
                    <a:spLocks noChangeArrowheads="1"/>
                  </p:cNvSpPr>
                  <p:nvPr/>
                </p:nvSpPr>
                <p:spPr bwMode="auto">
                  <a:xfrm rot="5400000">
                    <a:off x="17061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50" name="Text Box 74">
                    <a:extLst>
                      <a:ext uri="{FF2B5EF4-FFF2-40B4-BE49-F238E27FC236}">
                        <a16:creationId xmlns:a16="http://schemas.microsoft.com/office/drawing/2014/main" id="{805EB5E5-EAC6-40E1-9F80-B3617A3E4D5D}"/>
                      </a:ext>
                    </a:extLst>
                  </p:cNvPr>
                  <p:cNvSpPr txBox="1">
                    <a:spLocks noChangeArrowheads="1"/>
                  </p:cNvSpPr>
                  <p:nvPr/>
                </p:nvSpPr>
                <p:spPr bwMode="auto">
                  <a:xfrm rot="5400000">
                    <a:off x="18261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51" name="Text Box 74">
                    <a:extLst>
                      <a:ext uri="{FF2B5EF4-FFF2-40B4-BE49-F238E27FC236}">
                        <a16:creationId xmlns:a16="http://schemas.microsoft.com/office/drawing/2014/main" id="{8B2DC06A-9EC2-4987-9937-49FCC39FEDED}"/>
                      </a:ext>
                    </a:extLst>
                  </p:cNvPr>
                  <p:cNvSpPr txBox="1">
                    <a:spLocks noChangeArrowheads="1"/>
                  </p:cNvSpPr>
                  <p:nvPr/>
                </p:nvSpPr>
                <p:spPr bwMode="auto">
                  <a:xfrm rot="5400000">
                    <a:off x="19460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52" name="Text Box 74">
                    <a:extLst>
                      <a:ext uri="{FF2B5EF4-FFF2-40B4-BE49-F238E27FC236}">
                        <a16:creationId xmlns:a16="http://schemas.microsoft.com/office/drawing/2014/main" id="{410EE9AC-0F90-4AA3-8DE3-5168501F7BED}"/>
                      </a:ext>
                    </a:extLst>
                  </p:cNvPr>
                  <p:cNvSpPr txBox="1">
                    <a:spLocks noChangeArrowheads="1"/>
                  </p:cNvSpPr>
                  <p:nvPr/>
                </p:nvSpPr>
                <p:spPr bwMode="auto">
                  <a:xfrm rot="5400000">
                    <a:off x="20660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53" name="Text Box 74">
                    <a:extLst>
                      <a:ext uri="{FF2B5EF4-FFF2-40B4-BE49-F238E27FC236}">
                        <a16:creationId xmlns:a16="http://schemas.microsoft.com/office/drawing/2014/main" id="{2EDC759C-1CFC-4814-AE6D-982CD58FBC1C}"/>
                      </a:ext>
                    </a:extLst>
                  </p:cNvPr>
                  <p:cNvSpPr txBox="1">
                    <a:spLocks noChangeArrowheads="1"/>
                  </p:cNvSpPr>
                  <p:nvPr/>
                </p:nvSpPr>
                <p:spPr bwMode="auto">
                  <a:xfrm rot="5400000">
                    <a:off x="218603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54" name="Text Box 74">
                    <a:extLst>
                      <a:ext uri="{FF2B5EF4-FFF2-40B4-BE49-F238E27FC236}">
                        <a16:creationId xmlns:a16="http://schemas.microsoft.com/office/drawing/2014/main" id="{AD9E1763-1092-4E61-8093-E73C1A93B06F}"/>
                      </a:ext>
                    </a:extLst>
                  </p:cNvPr>
                  <p:cNvSpPr txBox="1">
                    <a:spLocks noChangeArrowheads="1"/>
                  </p:cNvSpPr>
                  <p:nvPr/>
                </p:nvSpPr>
                <p:spPr bwMode="auto">
                  <a:xfrm rot="5400000">
                    <a:off x="230601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55" name="Text Box 74">
                    <a:extLst>
                      <a:ext uri="{FF2B5EF4-FFF2-40B4-BE49-F238E27FC236}">
                        <a16:creationId xmlns:a16="http://schemas.microsoft.com/office/drawing/2014/main" id="{2DE4EC64-119C-4054-BF89-27AC6AF00722}"/>
                      </a:ext>
                    </a:extLst>
                  </p:cNvPr>
                  <p:cNvSpPr txBox="1">
                    <a:spLocks noChangeArrowheads="1"/>
                  </p:cNvSpPr>
                  <p:nvPr/>
                </p:nvSpPr>
                <p:spPr bwMode="auto">
                  <a:xfrm rot="5400000">
                    <a:off x="2425987"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156" name="Text Box 74">
                    <a:extLst>
                      <a:ext uri="{FF2B5EF4-FFF2-40B4-BE49-F238E27FC236}">
                        <a16:creationId xmlns:a16="http://schemas.microsoft.com/office/drawing/2014/main" id="{33B74AD9-E4D9-4D6C-9E95-249CF85D2C79}"/>
                      </a:ext>
                    </a:extLst>
                  </p:cNvPr>
                  <p:cNvSpPr txBox="1">
                    <a:spLocks noChangeArrowheads="1"/>
                  </p:cNvSpPr>
                  <p:nvPr/>
                </p:nvSpPr>
                <p:spPr bwMode="auto">
                  <a:xfrm rot="5400000">
                    <a:off x="2545962"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grpSp>
          </p:grpSp>
          <p:grpSp>
            <p:nvGrpSpPr>
              <p:cNvPr id="35" name="Group 34">
                <a:extLst>
                  <a:ext uri="{FF2B5EF4-FFF2-40B4-BE49-F238E27FC236}">
                    <a16:creationId xmlns:a16="http://schemas.microsoft.com/office/drawing/2014/main" id="{D5DEA471-4C55-43A3-8662-589F80169807}"/>
                  </a:ext>
                </a:extLst>
              </p:cNvPr>
              <p:cNvGrpSpPr/>
              <p:nvPr/>
            </p:nvGrpSpPr>
            <p:grpSpPr>
              <a:xfrm>
                <a:off x="3124200" y="1652651"/>
                <a:ext cx="3733800" cy="3352800"/>
                <a:chOff x="2819400" y="914400"/>
                <a:chExt cx="3733800" cy="3352800"/>
              </a:xfrm>
            </p:grpSpPr>
            <p:grpSp>
              <p:nvGrpSpPr>
                <p:cNvPr id="36" name="Group 35">
                  <a:extLst>
                    <a:ext uri="{FF2B5EF4-FFF2-40B4-BE49-F238E27FC236}">
                      <a16:creationId xmlns:a16="http://schemas.microsoft.com/office/drawing/2014/main" id="{B3781082-8FEC-4B30-93F4-1C2AD2B5EBE7}"/>
                    </a:ext>
                  </a:extLst>
                </p:cNvPr>
                <p:cNvGrpSpPr/>
                <p:nvPr/>
              </p:nvGrpSpPr>
              <p:grpSpPr>
                <a:xfrm>
                  <a:off x="2819400" y="914400"/>
                  <a:ext cx="3605886" cy="2506296"/>
                  <a:chOff x="2872674" y="914400"/>
                  <a:chExt cx="3605886" cy="2506296"/>
                </a:xfrm>
              </p:grpSpPr>
              <p:sp>
                <p:nvSpPr>
                  <p:cNvPr id="62" name="Line 23">
                    <a:extLst>
                      <a:ext uri="{FF2B5EF4-FFF2-40B4-BE49-F238E27FC236}">
                        <a16:creationId xmlns:a16="http://schemas.microsoft.com/office/drawing/2014/main" id="{D729D7CE-E99E-4A81-A1FD-247BA9C5CA06}"/>
                      </a:ext>
                    </a:extLst>
                  </p:cNvPr>
                  <p:cNvSpPr>
                    <a:spLocks noChangeShapeType="1"/>
                  </p:cNvSpPr>
                  <p:nvPr/>
                </p:nvSpPr>
                <p:spPr bwMode="auto">
                  <a:xfrm>
                    <a:off x="2872674" y="1255430"/>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dirty="0"/>
                  </a:p>
                </p:txBody>
              </p:sp>
              <p:grpSp>
                <p:nvGrpSpPr>
                  <p:cNvPr id="63" name="Group 62">
                    <a:extLst>
                      <a:ext uri="{FF2B5EF4-FFF2-40B4-BE49-F238E27FC236}">
                        <a16:creationId xmlns:a16="http://schemas.microsoft.com/office/drawing/2014/main" id="{FCB817FA-60F0-4D05-A0C7-0B05B5115DA8}"/>
                      </a:ext>
                    </a:extLst>
                  </p:cNvPr>
                  <p:cNvGrpSpPr/>
                  <p:nvPr/>
                </p:nvGrpSpPr>
                <p:grpSpPr>
                  <a:xfrm>
                    <a:off x="3922372" y="914400"/>
                    <a:ext cx="2249828" cy="1726433"/>
                    <a:chOff x="449865" y="891904"/>
                    <a:chExt cx="2249828" cy="1726433"/>
                  </a:xfrm>
                </p:grpSpPr>
                <p:cxnSp>
                  <p:nvCxnSpPr>
                    <p:cNvPr id="117" name="Straight Connector 116">
                      <a:extLst>
                        <a:ext uri="{FF2B5EF4-FFF2-40B4-BE49-F238E27FC236}">
                          <a16:creationId xmlns:a16="http://schemas.microsoft.com/office/drawing/2014/main" id="{BF1657E0-51A2-4953-AA5F-25563AECD93A}"/>
                        </a:ext>
                      </a:extLst>
                    </p:cNvPr>
                    <p:cNvCxnSpPr/>
                    <p:nvPr/>
                  </p:nvCxnSpPr>
                  <p:spPr bwMode="auto">
                    <a:xfrm flipH="1">
                      <a:off x="1540033" y="2053151"/>
                      <a:ext cx="0" cy="565186"/>
                    </a:xfrm>
                    <a:prstGeom prst="line">
                      <a:avLst/>
                    </a:prstGeom>
                    <a:noFill/>
                    <a:ln w="12700" cap="flat" cmpd="sng" algn="ctr">
                      <a:solidFill>
                        <a:schemeClr val="tx1"/>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BC35BB50-48C5-452A-AB3D-32DBD458C683}"/>
                        </a:ext>
                      </a:extLst>
                    </p:cNvPr>
                    <p:cNvCxnSpPr/>
                    <p:nvPr/>
                  </p:nvCxnSpPr>
                  <p:spPr bwMode="auto">
                    <a:xfrm flipH="1">
                      <a:off x="1013244" y="2053151"/>
                      <a:ext cx="521388" cy="565186"/>
                    </a:xfrm>
                    <a:prstGeom prst="line">
                      <a:avLst/>
                    </a:prstGeom>
                    <a:noFill/>
                    <a:ln w="12700" cap="flat" cmpd="sng" algn="ctr">
                      <a:solidFill>
                        <a:schemeClr val="tx1"/>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8E4B108A-C18D-408D-92D3-C492C34CEF92}"/>
                        </a:ext>
                      </a:extLst>
                    </p:cNvPr>
                    <p:cNvCxnSpPr/>
                    <p:nvPr/>
                  </p:nvCxnSpPr>
                  <p:spPr bwMode="auto">
                    <a:xfrm>
                      <a:off x="1534632" y="2053151"/>
                      <a:ext cx="602915" cy="565186"/>
                    </a:xfrm>
                    <a:prstGeom prst="line">
                      <a:avLst/>
                    </a:prstGeom>
                    <a:noFill/>
                    <a:ln w="12700" cap="flat" cmpd="sng" algn="ctr">
                      <a:solidFill>
                        <a:schemeClr val="tx1"/>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253384E2-9BE2-4264-878C-ED98321F48BF}"/>
                        </a:ext>
                      </a:extLst>
                    </p:cNvPr>
                    <p:cNvCxnSpPr/>
                    <p:nvPr/>
                  </p:nvCxnSpPr>
                  <p:spPr bwMode="auto">
                    <a:xfrm flipH="1">
                      <a:off x="449865" y="2053151"/>
                      <a:ext cx="1084767" cy="565186"/>
                    </a:xfrm>
                    <a:prstGeom prst="line">
                      <a:avLst/>
                    </a:prstGeom>
                    <a:noFill/>
                    <a:ln w="12700" cap="flat" cmpd="sng" algn="ctr">
                      <a:solidFill>
                        <a:schemeClr val="tx1"/>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CF16137D-E23E-4B51-808B-9C449D51F566}"/>
                        </a:ext>
                      </a:extLst>
                    </p:cNvPr>
                    <p:cNvCxnSpPr/>
                    <p:nvPr/>
                  </p:nvCxnSpPr>
                  <p:spPr bwMode="auto">
                    <a:xfrm>
                      <a:off x="1534632" y="2053151"/>
                      <a:ext cx="1165061" cy="565186"/>
                    </a:xfrm>
                    <a:prstGeom prst="line">
                      <a:avLst/>
                    </a:prstGeom>
                    <a:noFill/>
                    <a:ln w="12700" cap="flat" cmpd="sng" algn="ctr">
                      <a:solidFill>
                        <a:schemeClr val="tx1"/>
                      </a:solidFill>
                      <a:prstDash val="solid"/>
                      <a:round/>
                      <a:headEnd type="none" w="med" len="med"/>
                      <a:tailEnd type="none" w="med" len="med"/>
                    </a:ln>
                    <a:effectLst/>
                  </p:spPr>
                </p:cxnSp>
                <p:sp>
                  <p:nvSpPr>
                    <p:cNvPr id="122" name="Text Box 77">
                      <a:extLst>
                        <a:ext uri="{FF2B5EF4-FFF2-40B4-BE49-F238E27FC236}">
                          <a16:creationId xmlns:a16="http://schemas.microsoft.com/office/drawing/2014/main" id="{0185BA5B-4BED-4010-B057-CF0B593D69BE}"/>
                        </a:ext>
                      </a:extLst>
                    </p:cNvPr>
                    <p:cNvSpPr txBox="1">
                      <a:spLocks noChangeArrowheads="1"/>
                    </p:cNvSpPr>
                    <p:nvPr/>
                  </p:nvSpPr>
                  <p:spPr bwMode="auto">
                    <a:xfrm>
                      <a:off x="842917" y="1981200"/>
                      <a:ext cx="3000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b</a:t>
                      </a:r>
                      <a:endParaRPr lang="en-CA" altLang="en-US" sz="1800" i="0" dirty="0"/>
                    </a:p>
                  </p:txBody>
                </p:sp>
                <p:sp>
                  <p:nvSpPr>
                    <p:cNvPr id="123" name="Arc 122">
                      <a:extLst>
                        <a:ext uri="{FF2B5EF4-FFF2-40B4-BE49-F238E27FC236}">
                          <a16:creationId xmlns:a16="http://schemas.microsoft.com/office/drawing/2014/main" id="{384F74C1-7546-44F0-8306-E9DE30A9ABC3}"/>
                        </a:ext>
                      </a:extLst>
                    </p:cNvPr>
                    <p:cNvSpPr/>
                    <p:nvPr/>
                  </p:nvSpPr>
                  <p:spPr bwMode="auto">
                    <a:xfrm rot="8011086">
                      <a:off x="814936" y="912904"/>
                      <a:ext cx="1434539" cy="1392540"/>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sp>
                <p:nvSpPr>
                  <p:cNvPr id="64" name="Line 15">
                    <a:extLst>
                      <a:ext uri="{FF2B5EF4-FFF2-40B4-BE49-F238E27FC236}">
                        <a16:creationId xmlns:a16="http://schemas.microsoft.com/office/drawing/2014/main" id="{22DB1B31-7DC4-4042-9A37-B59279B0281E}"/>
                      </a:ext>
                    </a:extLst>
                  </p:cNvPr>
                  <p:cNvSpPr>
                    <a:spLocks noChangeShapeType="1"/>
                  </p:cNvSpPr>
                  <p:nvPr/>
                </p:nvSpPr>
                <p:spPr bwMode="auto">
                  <a:xfrm>
                    <a:off x="3352800" y="1541538"/>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sz="2000" dirty="0"/>
                  </a:p>
                </p:txBody>
              </p:sp>
              <p:grpSp>
                <p:nvGrpSpPr>
                  <p:cNvPr id="65" name="Group 64">
                    <a:extLst>
                      <a:ext uri="{FF2B5EF4-FFF2-40B4-BE49-F238E27FC236}">
                        <a16:creationId xmlns:a16="http://schemas.microsoft.com/office/drawing/2014/main" id="{97B825DB-4D5C-471D-BD21-1366D7E85058}"/>
                      </a:ext>
                    </a:extLst>
                  </p:cNvPr>
                  <p:cNvGrpSpPr/>
                  <p:nvPr/>
                </p:nvGrpSpPr>
                <p:grpSpPr>
                  <a:xfrm>
                    <a:off x="3480367" y="2601576"/>
                    <a:ext cx="634433" cy="816972"/>
                    <a:chOff x="-24832" y="3028588"/>
                    <a:chExt cx="634433" cy="816972"/>
                  </a:xfrm>
                </p:grpSpPr>
                <p:sp>
                  <p:nvSpPr>
                    <p:cNvPr id="108" name="Text Box 77">
                      <a:extLst>
                        <a:ext uri="{FF2B5EF4-FFF2-40B4-BE49-F238E27FC236}">
                          <a16:creationId xmlns:a16="http://schemas.microsoft.com/office/drawing/2014/main" id="{27C9C0E6-F788-40E5-A662-25DB41AF7EFF}"/>
                        </a:ext>
                      </a:extLst>
                    </p:cNvPr>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109" name="Straight Connector 108">
                      <a:extLst>
                        <a:ext uri="{FF2B5EF4-FFF2-40B4-BE49-F238E27FC236}">
                          <a16:creationId xmlns:a16="http://schemas.microsoft.com/office/drawing/2014/main" id="{3952FA6E-3BB9-495B-B41F-64B85171CEE5}"/>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10" name="Oval 109">
                      <a:extLst>
                        <a:ext uri="{FF2B5EF4-FFF2-40B4-BE49-F238E27FC236}">
                          <a16:creationId xmlns:a16="http://schemas.microsoft.com/office/drawing/2014/main" id="{4B8EA2D0-21D0-44B1-B1F3-AD4BA1DF30C0}"/>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11" name="Straight Connector 110">
                      <a:extLst>
                        <a:ext uri="{FF2B5EF4-FFF2-40B4-BE49-F238E27FC236}">
                          <a16:creationId xmlns:a16="http://schemas.microsoft.com/office/drawing/2014/main" id="{E3C9FD5C-56B2-44B0-83C2-37127DDBF9B2}"/>
                        </a:ext>
                      </a:extLst>
                    </p:cNvPr>
                    <p:cNvCxnSpPr>
                      <a:stCxn id="110"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D906EF3A-1B77-4531-9D9B-02E1844A54B7}"/>
                        </a:ext>
                      </a:extLst>
                    </p:cNvPr>
                    <p:cNvCxnSpPr>
                      <a:stCxn id="110"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DEC81BF9-3276-4405-BFCE-4EB31432388E}"/>
                        </a:ext>
                      </a:extLst>
                    </p:cNvPr>
                    <p:cNvCxnSpPr>
                      <a:stCxn id="110"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1CDEC811-6234-497C-83EF-946A85AE2A05}"/>
                        </a:ext>
                      </a:extLst>
                    </p:cNvPr>
                    <p:cNvCxnSpPr>
                      <a:stCxn id="110"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15" name="Arc 114">
                      <a:extLst>
                        <a:ext uri="{FF2B5EF4-FFF2-40B4-BE49-F238E27FC236}">
                          <a16:creationId xmlns:a16="http://schemas.microsoft.com/office/drawing/2014/main" id="{86656D77-2E6A-4304-A074-0585D09F9245}"/>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6" name="Text Box 77">
                      <a:extLst>
                        <a:ext uri="{FF2B5EF4-FFF2-40B4-BE49-F238E27FC236}">
                          <a16:creationId xmlns:a16="http://schemas.microsoft.com/office/drawing/2014/main" id="{A407417D-1BEE-4938-8261-D53C199B7D81}"/>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grpSp>
                <p:nvGrpSpPr>
                  <p:cNvPr id="66" name="Group 65">
                    <a:extLst>
                      <a:ext uri="{FF2B5EF4-FFF2-40B4-BE49-F238E27FC236}">
                        <a16:creationId xmlns:a16="http://schemas.microsoft.com/office/drawing/2014/main" id="{A788AA52-207D-4BFB-8D94-2E7F124AE2EA}"/>
                      </a:ext>
                    </a:extLst>
                  </p:cNvPr>
                  <p:cNvGrpSpPr/>
                  <p:nvPr/>
                </p:nvGrpSpPr>
                <p:grpSpPr>
                  <a:xfrm>
                    <a:off x="4071307" y="2602113"/>
                    <a:ext cx="634433" cy="816972"/>
                    <a:chOff x="-24832" y="3028588"/>
                    <a:chExt cx="634433" cy="816972"/>
                  </a:xfrm>
                </p:grpSpPr>
                <p:sp>
                  <p:nvSpPr>
                    <p:cNvPr id="99" name="Text Box 77">
                      <a:extLst>
                        <a:ext uri="{FF2B5EF4-FFF2-40B4-BE49-F238E27FC236}">
                          <a16:creationId xmlns:a16="http://schemas.microsoft.com/office/drawing/2014/main" id="{D0DF566E-D082-4D0F-BB56-CE14E8F566DD}"/>
                        </a:ext>
                      </a:extLst>
                    </p:cNvPr>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100" name="Straight Connector 99">
                      <a:extLst>
                        <a:ext uri="{FF2B5EF4-FFF2-40B4-BE49-F238E27FC236}">
                          <a16:creationId xmlns:a16="http://schemas.microsoft.com/office/drawing/2014/main" id="{9087E5BB-9D9F-4D61-9BA6-33A050C5B3E1}"/>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101" name="Oval 100">
                      <a:extLst>
                        <a:ext uri="{FF2B5EF4-FFF2-40B4-BE49-F238E27FC236}">
                          <a16:creationId xmlns:a16="http://schemas.microsoft.com/office/drawing/2014/main" id="{E11D208A-10FD-452A-A6AB-4369ADF14CC7}"/>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102" name="Straight Connector 101">
                      <a:extLst>
                        <a:ext uri="{FF2B5EF4-FFF2-40B4-BE49-F238E27FC236}">
                          <a16:creationId xmlns:a16="http://schemas.microsoft.com/office/drawing/2014/main" id="{C6574DE1-EB16-4507-A471-9D49616E36EB}"/>
                        </a:ext>
                      </a:extLst>
                    </p:cNvPr>
                    <p:cNvCxnSpPr>
                      <a:stCxn id="101"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86430E3E-925F-4381-8ADD-C9F994E309E9}"/>
                        </a:ext>
                      </a:extLst>
                    </p:cNvPr>
                    <p:cNvCxnSpPr>
                      <a:stCxn id="101"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0A0C7ABE-6FB8-4CAD-85C5-DABF809AB1A2}"/>
                        </a:ext>
                      </a:extLst>
                    </p:cNvPr>
                    <p:cNvCxnSpPr>
                      <a:stCxn id="101"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E95F0D5A-63A8-4E7F-B7A1-0398C9B3E426}"/>
                        </a:ext>
                      </a:extLst>
                    </p:cNvPr>
                    <p:cNvCxnSpPr>
                      <a:stCxn id="101"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106" name="Arc 105">
                      <a:extLst>
                        <a:ext uri="{FF2B5EF4-FFF2-40B4-BE49-F238E27FC236}">
                          <a16:creationId xmlns:a16="http://schemas.microsoft.com/office/drawing/2014/main" id="{12BAE31C-046A-4EE1-AB2E-6FB65D40A65F}"/>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07" name="Text Box 77">
                      <a:extLst>
                        <a:ext uri="{FF2B5EF4-FFF2-40B4-BE49-F238E27FC236}">
                          <a16:creationId xmlns:a16="http://schemas.microsoft.com/office/drawing/2014/main" id="{D6FEEDA4-2874-4DCB-B327-59329EE62F40}"/>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grpSp>
                <p:nvGrpSpPr>
                  <p:cNvPr id="67" name="Group 66">
                    <a:extLst>
                      <a:ext uri="{FF2B5EF4-FFF2-40B4-BE49-F238E27FC236}">
                        <a16:creationId xmlns:a16="http://schemas.microsoft.com/office/drawing/2014/main" id="{C296E014-7E9D-4F7C-9653-989A64965BA1}"/>
                      </a:ext>
                    </a:extLst>
                  </p:cNvPr>
                  <p:cNvGrpSpPr/>
                  <p:nvPr/>
                </p:nvGrpSpPr>
                <p:grpSpPr>
                  <a:xfrm>
                    <a:off x="4662247" y="2602650"/>
                    <a:ext cx="634433" cy="816972"/>
                    <a:chOff x="-24832" y="3028588"/>
                    <a:chExt cx="634433" cy="816972"/>
                  </a:xfrm>
                </p:grpSpPr>
                <p:sp>
                  <p:nvSpPr>
                    <p:cNvPr id="90" name="Text Box 77">
                      <a:extLst>
                        <a:ext uri="{FF2B5EF4-FFF2-40B4-BE49-F238E27FC236}">
                          <a16:creationId xmlns:a16="http://schemas.microsoft.com/office/drawing/2014/main" id="{995AA130-3EBE-46B1-9834-061099EF0B8E}"/>
                        </a:ext>
                      </a:extLst>
                    </p:cNvPr>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91" name="Straight Connector 90">
                      <a:extLst>
                        <a:ext uri="{FF2B5EF4-FFF2-40B4-BE49-F238E27FC236}">
                          <a16:creationId xmlns:a16="http://schemas.microsoft.com/office/drawing/2014/main" id="{3410ED92-3862-4F95-8379-B2B830340FA7}"/>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92" name="Oval 91">
                      <a:extLst>
                        <a:ext uri="{FF2B5EF4-FFF2-40B4-BE49-F238E27FC236}">
                          <a16:creationId xmlns:a16="http://schemas.microsoft.com/office/drawing/2014/main" id="{3EBDE5AE-7206-45DE-BDAC-CE9D451BA970}"/>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93" name="Straight Connector 92">
                      <a:extLst>
                        <a:ext uri="{FF2B5EF4-FFF2-40B4-BE49-F238E27FC236}">
                          <a16:creationId xmlns:a16="http://schemas.microsoft.com/office/drawing/2014/main" id="{A1EAD50F-0778-440F-9CF8-F9AB303B08E3}"/>
                        </a:ext>
                      </a:extLst>
                    </p:cNvPr>
                    <p:cNvCxnSpPr>
                      <a:stCxn id="92"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46FD09E7-376A-43C9-8FD9-9FBCF90112CB}"/>
                        </a:ext>
                      </a:extLst>
                    </p:cNvPr>
                    <p:cNvCxnSpPr>
                      <a:stCxn id="92"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6A0A16EA-DF9A-4654-924C-C2AB70C123B7}"/>
                        </a:ext>
                      </a:extLst>
                    </p:cNvPr>
                    <p:cNvCxnSpPr>
                      <a:stCxn id="92"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96D58600-14C0-4720-8DE5-A903E4B1510D}"/>
                        </a:ext>
                      </a:extLst>
                    </p:cNvPr>
                    <p:cNvCxnSpPr>
                      <a:stCxn id="92"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97" name="Arc 96">
                      <a:extLst>
                        <a:ext uri="{FF2B5EF4-FFF2-40B4-BE49-F238E27FC236}">
                          <a16:creationId xmlns:a16="http://schemas.microsoft.com/office/drawing/2014/main" id="{70967ED1-5F5B-4A75-880D-950710B3CEEC}"/>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98" name="Text Box 77">
                      <a:extLst>
                        <a:ext uri="{FF2B5EF4-FFF2-40B4-BE49-F238E27FC236}">
                          <a16:creationId xmlns:a16="http://schemas.microsoft.com/office/drawing/2014/main" id="{D5070B6A-5BD9-4E67-931F-EE47CCB1B892}"/>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grpSp>
                <p:nvGrpSpPr>
                  <p:cNvPr id="68" name="Group 67">
                    <a:extLst>
                      <a:ext uri="{FF2B5EF4-FFF2-40B4-BE49-F238E27FC236}">
                        <a16:creationId xmlns:a16="http://schemas.microsoft.com/office/drawing/2014/main" id="{ACCF323A-50F8-4F91-9E55-F994CB490346}"/>
                      </a:ext>
                    </a:extLst>
                  </p:cNvPr>
                  <p:cNvGrpSpPr/>
                  <p:nvPr/>
                </p:nvGrpSpPr>
                <p:grpSpPr>
                  <a:xfrm>
                    <a:off x="5253187" y="2603187"/>
                    <a:ext cx="634433" cy="816972"/>
                    <a:chOff x="-24832" y="3028588"/>
                    <a:chExt cx="634433" cy="816972"/>
                  </a:xfrm>
                </p:grpSpPr>
                <p:sp>
                  <p:nvSpPr>
                    <p:cNvPr id="81" name="Text Box 77">
                      <a:extLst>
                        <a:ext uri="{FF2B5EF4-FFF2-40B4-BE49-F238E27FC236}">
                          <a16:creationId xmlns:a16="http://schemas.microsoft.com/office/drawing/2014/main" id="{88711B7D-32C0-424A-879D-06E69353979C}"/>
                        </a:ext>
                      </a:extLst>
                    </p:cNvPr>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82" name="Straight Connector 81">
                      <a:extLst>
                        <a:ext uri="{FF2B5EF4-FFF2-40B4-BE49-F238E27FC236}">
                          <a16:creationId xmlns:a16="http://schemas.microsoft.com/office/drawing/2014/main" id="{4B748871-9AA7-4FB3-9A30-670E4A30CD18}"/>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83" name="Oval 82">
                      <a:extLst>
                        <a:ext uri="{FF2B5EF4-FFF2-40B4-BE49-F238E27FC236}">
                          <a16:creationId xmlns:a16="http://schemas.microsoft.com/office/drawing/2014/main" id="{7167FAE8-6B05-436B-93EE-0FCE2549BE26}"/>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84" name="Straight Connector 83">
                      <a:extLst>
                        <a:ext uri="{FF2B5EF4-FFF2-40B4-BE49-F238E27FC236}">
                          <a16:creationId xmlns:a16="http://schemas.microsoft.com/office/drawing/2014/main" id="{688899F4-BDBB-4322-9C39-2A7FAFF21B69}"/>
                        </a:ext>
                      </a:extLst>
                    </p:cNvPr>
                    <p:cNvCxnSpPr>
                      <a:stCxn id="83"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72C852BB-9525-4E00-B858-DBCF49FA0F7A}"/>
                        </a:ext>
                      </a:extLst>
                    </p:cNvPr>
                    <p:cNvCxnSpPr>
                      <a:stCxn id="83"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53C70E1E-B896-42CF-A215-39996D7A5D09}"/>
                        </a:ext>
                      </a:extLst>
                    </p:cNvPr>
                    <p:cNvCxnSpPr>
                      <a:stCxn id="83"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98DBF447-4C66-496E-9913-4CA699915EB2}"/>
                        </a:ext>
                      </a:extLst>
                    </p:cNvPr>
                    <p:cNvCxnSpPr>
                      <a:stCxn id="83"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88" name="Arc 87">
                      <a:extLst>
                        <a:ext uri="{FF2B5EF4-FFF2-40B4-BE49-F238E27FC236}">
                          <a16:creationId xmlns:a16="http://schemas.microsoft.com/office/drawing/2014/main" id="{769C118A-31BC-4139-ACAA-C4D1527EDD70}"/>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89" name="Text Box 77">
                      <a:extLst>
                        <a:ext uri="{FF2B5EF4-FFF2-40B4-BE49-F238E27FC236}">
                          <a16:creationId xmlns:a16="http://schemas.microsoft.com/office/drawing/2014/main" id="{46973311-E32D-4E70-B021-55922399EDCC}"/>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grpSp>
                <p:nvGrpSpPr>
                  <p:cNvPr id="69" name="Group 68">
                    <a:extLst>
                      <a:ext uri="{FF2B5EF4-FFF2-40B4-BE49-F238E27FC236}">
                        <a16:creationId xmlns:a16="http://schemas.microsoft.com/office/drawing/2014/main" id="{464F503E-0021-4AF9-87A6-5852EFEACFC1}"/>
                      </a:ext>
                    </a:extLst>
                  </p:cNvPr>
                  <p:cNvGrpSpPr/>
                  <p:nvPr/>
                </p:nvGrpSpPr>
                <p:grpSpPr>
                  <a:xfrm>
                    <a:off x="5844127" y="2603724"/>
                    <a:ext cx="634433" cy="816972"/>
                    <a:chOff x="-24832" y="3028588"/>
                    <a:chExt cx="634433" cy="816972"/>
                  </a:xfrm>
                </p:grpSpPr>
                <p:sp>
                  <p:nvSpPr>
                    <p:cNvPr id="72" name="Text Box 77">
                      <a:extLst>
                        <a:ext uri="{FF2B5EF4-FFF2-40B4-BE49-F238E27FC236}">
                          <a16:creationId xmlns:a16="http://schemas.microsoft.com/office/drawing/2014/main" id="{66B13AE3-F915-4239-8870-BC1468DC00C2}"/>
                        </a:ext>
                      </a:extLst>
                    </p:cNvPr>
                    <p:cNvSpPr txBox="1">
                      <a:spLocks noChangeArrowheads="1"/>
                    </p:cNvSpPr>
                    <p:nvPr/>
                  </p:nvSpPr>
                  <p:spPr bwMode="auto">
                    <a:xfrm>
                      <a:off x="123409" y="3028588"/>
                      <a:ext cx="4283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Or</a:t>
                      </a:r>
                      <a:endParaRPr lang="en-CA" altLang="en-US" sz="1800" i="0" dirty="0"/>
                    </a:p>
                  </p:txBody>
                </p:sp>
                <p:cxnSp>
                  <p:nvCxnSpPr>
                    <p:cNvPr id="73" name="Straight Connector 72">
                      <a:extLst>
                        <a:ext uri="{FF2B5EF4-FFF2-40B4-BE49-F238E27FC236}">
                          <a16:creationId xmlns:a16="http://schemas.microsoft.com/office/drawing/2014/main" id="{41E3B0FA-7973-449F-94EF-8C5108E7963C}"/>
                        </a:ext>
                      </a:extLst>
                    </p:cNvPr>
                    <p:cNvCxnSpPr/>
                    <p:nvPr/>
                  </p:nvCxnSpPr>
                  <p:spPr bwMode="auto">
                    <a:xfrm flipH="1">
                      <a:off x="351381" y="3404732"/>
                      <a:ext cx="0" cy="440828"/>
                    </a:xfrm>
                    <a:prstGeom prst="line">
                      <a:avLst/>
                    </a:prstGeom>
                    <a:noFill/>
                    <a:ln w="12700" cap="flat" cmpd="sng" algn="ctr">
                      <a:solidFill>
                        <a:schemeClr val="tx1"/>
                      </a:solidFill>
                      <a:prstDash val="solid"/>
                      <a:round/>
                      <a:headEnd type="none" w="med" len="med"/>
                      <a:tailEnd type="none" w="med" len="med"/>
                    </a:ln>
                    <a:effectLst/>
                  </p:spPr>
                </p:cxnSp>
                <p:sp>
                  <p:nvSpPr>
                    <p:cNvPr id="74" name="Oval 73">
                      <a:extLst>
                        <a:ext uri="{FF2B5EF4-FFF2-40B4-BE49-F238E27FC236}">
                          <a16:creationId xmlns:a16="http://schemas.microsoft.com/office/drawing/2014/main" id="{1906165C-6E25-463E-9F8F-3FFBCA27FE2E}"/>
                        </a:ext>
                      </a:extLst>
                    </p:cNvPr>
                    <p:cNvSpPr/>
                    <p:nvPr/>
                  </p:nvSpPr>
                  <p:spPr bwMode="auto">
                    <a:xfrm>
                      <a:off x="91225" y="3062362"/>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cxnSp>
                  <p:nvCxnSpPr>
                    <p:cNvPr id="75" name="Straight Connector 74">
                      <a:extLst>
                        <a:ext uri="{FF2B5EF4-FFF2-40B4-BE49-F238E27FC236}">
                          <a16:creationId xmlns:a16="http://schemas.microsoft.com/office/drawing/2014/main" id="{E101F7FF-D90C-4FF4-83EB-7A58D209688A}"/>
                        </a:ext>
                      </a:extLst>
                    </p:cNvPr>
                    <p:cNvCxnSpPr>
                      <a:stCxn id="74" idx="4"/>
                    </p:cNvCxnSpPr>
                    <p:nvPr/>
                  </p:nvCxnSpPr>
                  <p:spPr bwMode="auto">
                    <a:xfrm flipH="1">
                      <a:off x="256966" y="3404732"/>
                      <a:ext cx="93447" cy="440828"/>
                    </a:xfrm>
                    <a:prstGeom prst="line">
                      <a:avLst/>
                    </a:prstGeom>
                    <a:noFill/>
                    <a:ln w="12700" cap="flat" cmpd="sng" algn="ctr">
                      <a:solidFill>
                        <a:schemeClr val="tx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09702972-993A-4AB7-B607-5D6C62825B67}"/>
                        </a:ext>
                      </a:extLst>
                    </p:cNvPr>
                    <p:cNvCxnSpPr>
                      <a:stCxn id="74" idx="4"/>
                    </p:cNvCxnSpPr>
                    <p:nvPr/>
                  </p:nvCxnSpPr>
                  <p:spPr bwMode="auto">
                    <a:xfrm>
                      <a:off x="350413" y="3404732"/>
                      <a:ext cx="108059" cy="440828"/>
                    </a:xfrm>
                    <a:prstGeom prst="line">
                      <a:avLst/>
                    </a:prstGeom>
                    <a:noFill/>
                    <a:ln w="12700" cap="flat" cmpd="sng" algn="ctr">
                      <a:solidFill>
                        <a:schemeClr val="tx1"/>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A3458B4D-C2DF-4BC4-AEA8-25D803EE3167}"/>
                        </a:ext>
                      </a:extLst>
                    </p:cNvPr>
                    <p:cNvCxnSpPr>
                      <a:stCxn id="74" idx="4"/>
                    </p:cNvCxnSpPr>
                    <p:nvPr/>
                  </p:nvCxnSpPr>
                  <p:spPr bwMode="auto">
                    <a:xfrm flipH="1">
                      <a:off x="155993" y="3404732"/>
                      <a:ext cx="194420" cy="440828"/>
                    </a:xfrm>
                    <a:prstGeom prst="line">
                      <a:avLst/>
                    </a:prstGeom>
                    <a:noFill/>
                    <a:ln w="12700" cap="flat" cmpd="sng" algn="ctr">
                      <a:solidFill>
                        <a:schemeClr val="tx1"/>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63998971-6FB9-4434-AFDA-E8F498904E42}"/>
                        </a:ext>
                      </a:extLst>
                    </p:cNvPr>
                    <p:cNvCxnSpPr>
                      <a:stCxn id="74" idx="4"/>
                    </p:cNvCxnSpPr>
                    <p:nvPr/>
                  </p:nvCxnSpPr>
                  <p:spPr bwMode="auto">
                    <a:xfrm>
                      <a:off x="350413" y="3404732"/>
                      <a:ext cx="208811" cy="440828"/>
                    </a:xfrm>
                    <a:prstGeom prst="line">
                      <a:avLst/>
                    </a:prstGeom>
                    <a:noFill/>
                    <a:ln w="12700" cap="flat" cmpd="sng" algn="ctr">
                      <a:solidFill>
                        <a:schemeClr val="tx1"/>
                      </a:solidFill>
                      <a:prstDash val="solid"/>
                      <a:round/>
                      <a:headEnd type="none" w="med" len="med"/>
                      <a:tailEnd type="none" w="med" len="med"/>
                    </a:ln>
                    <a:effectLst/>
                  </p:spPr>
                </p:cxnSp>
                <p:sp>
                  <p:nvSpPr>
                    <p:cNvPr id="79" name="Arc 78">
                      <a:extLst>
                        <a:ext uri="{FF2B5EF4-FFF2-40B4-BE49-F238E27FC236}">
                          <a16:creationId xmlns:a16="http://schemas.microsoft.com/office/drawing/2014/main" id="{B2633916-C66E-4865-B206-FBDF541A5405}"/>
                        </a:ext>
                      </a:extLst>
                    </p:cNvPr>
                    <p:cNvSpPr/>
                    <p:nvPr/>
                  </p:nvSpPr>
                  <p:spPr bwMode="auto">
                    <a:xfrm rot="8011086">
                      <a:off x="130575" y="3179071"/>
                      <a:ext cx="460363" cy="459333"/>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80" name="Text Box 77">
                      <a:extLst>
                        <a:ext uri="{FF2B5EF4-FFF2-40B4-BE49-F238E27FC236}">
                          <a16:creationId xmlns:a16="http://schemas.microsoft.com/office/drawing/2014/main" id="{7791F403-BCE7-49E8-AE5C-C1448E11CA5C}"/>
                        </a:ext>
                      </a:extLst>
                    </p:cNvPr>
                    <p:cNvSpPr txBox="1">
                      <a:spLocks noChangeArrowheads="1"/>
                    </p:cNvSpPr>
                    <p:nvPr/>
                  </p:nvSpPr>
                  <p:spPr bwMode="auto">
                    <a:xfrm>
                      <a:off x="-24832" y="3364468"/>
                      <a:ext cx="3000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dirty="0"/>
                        <a:t>g</a:t>
                      </a:r>
                      <a:endParaRPr lang="en-CA" altLang="en-US" sz="1800" i="0" dirty="0"/>
                    </a:p>
                  </p:txBody>
                </p:sp>
              </p:grpSp>
              <p:sp>
                <p:nvSpPr>
                  <p:cNvPr id="70" name="Text Box 77">
                    <a:extLst>
                      <a:ext uri="{FF2B5EF4-FFF2-40B4-BE49-F238E27FC236}">
                        <a16:creationId xmlns:a16="http://schemas.microsoft.com/office/drawing/2014/main" id="{4FECE786-A522-43FD-945A-07CB60661EA2}"/>
                      </a:ext>
                    </a:extLst>
                  </p:cNvPr>
                  <p:cNvSpPr txBox="1">
                    <a:spLocks noChangeArrowheads="1"/>
                  </p:cNvSpPr>
                  <p:nvPr/>
                </p:nvSpPr>
                <p:spPr bwMode="auto">
                  <a:xfrm>
                    <a:off x="4698914" y="1694946"/>
                    <a:ext cx="58221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CA" altLang="en-US" sz="1800" dirty="0"/>
                      <a:t>And</a:t>
                    </a:r>
                    <a:endParaRPr lang="en-CA" altLang="en-US" sz="1800" i="0" dirty="0"/>
                  </a:p>
                </p:txBody>
              </p:sp>
              <p:sp>
                <p:nvSpPr>
                  <p:cNvPr id="71" name="Oval 70">
                    <a:extLst>
                      <a:ext uri="{FF2B5EF4-FFF2-40B4-BE49-F238E27FC236}">
                        <a16:creationId xmlns:a16="http://schemas.microsoft.com/office/drawing/2014/main" id="{9B3270B1-918C-4A75-AD0C-64AE2086DE2F}"/>
                      </a:ext>
                    </a:extLst>
                  </p:cNvPr>
                  <p:cNvSpPr/>
                  <p:nvPr/>
                </p:nvSpPr>
                <p:spPr bwMode="auto">
                  <a:xfrm>
                    <a:off x="4744419" y="1728720"/>
                    <a:ext cx="518376" cy="342370"/>
                  </a:xfrm>
                  <a:prstGeom prst="ellipse">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sp>
              <p:nvSpPr>
                <p:cNvPr id="37" name="Text Box 74">
                  <a:extLst>
                    <a:ext uri="{FF2B5EF4-FFF2-40B4-BE49-F238E27FC236}">
                      <a16:creationId xmlns:a16="http://schemas.microsoft.com/office/drawing/2014/main" id="{10E4E02C-50BF-4B78-BB63-2C4FDD619878}"/>
                    </a:ext>
                  </a:extLst>
                </p:cNvPr>
                <p:cNvSpPr txBox="1">
                  <a:spLocks noChangeArrowheads="1"/>
                </p:cNvSpPr>
                <p:nvPr/>
              </p:nvSpPr>
              <p:spPr bwMode="auto">
                <a:xfrm rot="5400000">
                  <a:off x="32271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38" name="Text Box 74">
                  <a:extLst>
                    <a:ext uri="{FF2B5EF4-FFF2-40B4-BE49-F238E27FC236}">
                      <a16:creationId xmlns:a16="http://schemas.microsoft.com/office/drawing/2014/main" id="{2813FFDE-0B14-468C-B6EE-5D1E047BB98A}"/>
                    </a:ext>
                  </a:extLst>
                </p:cNvPr>
                <p:cNvSpPr txBox="1">
                  <a:spLocks noChangeArrowheads="1"/>
                </p:cNvSpPr>
                <p:nvPr/>
              </p:nvSpPr>
              <p:spPr bwMode="auto">
                <a:xfrm rot="5400000">
                  <a:off x="33470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39" name="Text Box 74">
                  <a:extLst>
                    <a:ext uri="{FF2B5EF4-FFF2-40B4-BE49-F238E27FC236}">
                      <a16:creationId xmlns:a16="http://schemas.microsoft.com/office/drawing/2014/main" id="{6B2A447B-291B-40A4-B846-C3E77BDE2777}"/>
                    </a:ext>
                  </a:extLst>
                </p:cNvPr>
                <p:cNvSpPr txBox="1">
                  <a:spLocks noChangeArrowheads="1"/>
                </p:cNvSpPr>
                <p:nvPr/>
              </p:nvSpPr>
              <p:spPr bwMode="auto">
                <a:xfrm rot="5400000">
                  <a:off x="34670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41" name="Text Box 74">
                  <a:extLst>
                    <a:ext uri="{FF2B5EF4-FFF2-40B4-BE49-F238E27FC236}">
                      <a16:creationId xmlns:a16="http://schemas.microsoft.com/office/drawing/2014/main" id="{BBD5D488-6189-4892-85A9-CA6A5FB7D8DC}"/>
                    </a:ext>
                  </a:extLst>
                </p:cNvPr>
                <p:cNvSpPr txBox="1">
                  <a:spLocks noChangeArrowheads="1"/>
                </p:cNvSpPr>
                <p:nvPr/>
              </p:nvSpPr>
              <p:spPr bwMode="auto">
                <a:xfrm rot="5400000">
                  <a:off x="35870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42" name="Text Box 74">
                  <a:extLst>
                    <a:ext uri="{FF2B5EF4-FFF2-40B4-BE49-F238E27FC236}">
                      <a16:creationId xmlns:a16="http://schemas.microsoft.com/office/drawing/2014/main" id="{DDB668B2-F833-40CC-B26F-FF6C7D910111}"/>
                    </a:ext>
                  </a:extLst>
                </p:cNvPr>
                <p:cNvSpPr txBox="1">
                  <a:spLocks noChangeArrowheads="1"/>
                </p:cNvSpPr>
                <p:nvPr/>
              </p:nvSpPr>
              <p:spPr bwMode="auto">
                <a:xfrm rot="5400000">
                  <a:off x="37070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43" name="Text Box 74">
                  <a:extLst>
                    <a:ext uri="{FF2B5EF4-FFF2-40B4-BE49-F238E27FC236}">
                      <a16:creationId xmlns:a16="http://schemas.microsoft.com/office/drawing/2014/main" id="{949AFACD-C15F-4FDC-8E7E-C72E4C32B4F6}"/>
                    </a:ext>
                  </a:extLst>
                </p:cNvPr>
                <p:cNvSpPr txBox="1">
                  <a:spLocks noChangeArrowheads="1"/>
                </p:cNvSpPr>
                <p:nvPr/>
              </p:nvSpPr>
              <p:spPr bwMode="auto">
                <a:xfrm rot="5400000">
                  <a:off x="38269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44" name="Text Box 74">
                  <a:extLst>
                    <a:ext uri="{FF2B5EF4-FFF2-40B4-BE49-F238E27FC236}">
                      <a16:creationId xmlns:a16="http://schemas.microsoft.com/office/drawing/2014/main" id="{DF27AD0B-2D2B-4E86-82B8-7CB935B8F225}"/>
                    </a:ext>
                  </a:extLst>
                </p:cNvPr>
                <p:cNvSpPr txBox="1">
                  <a:spLocks noChangeArrowheads="1"/>
                </p:cNvSpPr>
                <p:nvPr/>
              </p:nvSpPr>
              <p:spPr bwMode="auto">
                <a:xfrm rot="5400000">
                  <a:off x="39469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45" name="Text Box 74">
                  <a:extLst>
                    <a:ext uri="{FF2B5EF4-FFF2-40B4-BE49-F238E27FC236}">
                      <a16:creationId xmlns:a16="http://schemas.microsoft.com/office/drawing/2014/main" id="{38A0312B-3904-4AAE-8009-8D85F2AB563C}"/>
                    </a:ext>
                  </a:extLst>
                </p:cNvPr>
                <p:cNvSpPr txBox="1">
                  <a:spLocks noChangeArrowheads="1"/>
                </p:cNvSpPr>
                <p:nvPr/>
              </p:nvSpPr>
              <p:spPr bwMode="auto">
                <a:xfrm rot="5400000">
                  <a:off x="40669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46" name="Text Box 74">
                  <a:extLst>
                    <a:ext uri="{FF2B5EF4-FFF2-40B4-BE49-F238E27FC236}">
                      <a16:creationId xmlns:a16="http://schemas.microsoft.com/office/drawing/2014/main" id="{30392341-B051-4D7C-A606-5BC7F9ADE3C6}"/>
                    </a:ext>
                  </a:extLst>
                </p:cNvPr>
                <p:cNvSpPr txBox="1">
                  <a:spLocks noChangeArrowheads="1"/>
                </p:cNvSpPr>
                <p:nvPr/>
              </p:nvSpPr>
              <p:spPr bwMode="auto">
                <a:xfrm rot="5400000">
                  <a:off x="41869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47" name="Text Box 74">
                  <a:extLst>
                    <a:ext uri="{FF2B5EF4-FFF2-40B4-BE49-F238E27FC236}">
                      <a16:creationId xmlns:a16="http://schemas.microsoft.com/office/drawing/2014/main" id="{0E8D9193-5A03-4F3D-B5C0-5805D2162B3B}"/>
                    </a:ext>
                  </a:extLst>
                </p:cNvPr>
                <p:cNvSpPr txBox="1">
                  <a:spLocks noChangeArrowheads="1"/>
                </p:cNvSpPr>
                <p:nvPr/>
              </p:nvSpPr>
              <p:spPr bwMode="auto">
                <a:xfrm rot="5400000">
                  <a:off x="43068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48" name="Text Box 74">
                  <a:extLst>
                    <a:ext uri="{FF2B5EF4-FFF2-40B4-BE49-F238E27FC236}">
                      <a16:creationId xmlns:a16="http://schemas.microsoft.com/office/drawing/2014/main" id="{AB8D0309-8FCC-4774-BCDB-0AF7C789C825}"/>
                    </a:ext>
                  </a:extLst>
                </p:cNvPr>
                <p:cNvSpPr txBox="1">
                  <a:spLocks noChangeArrowheads="1"/>
                </p:cNvSpPr>
                <p:nvPr/>
              </p:nvSpPr>
              <p:spPr bwMode="auto">
                <a:xfrm rot="5400000">
                  <a:off x="44268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49" name="Text Box 74">
                  <a:extLst>
                    <a:ext uri="{FF2B5EF4-FFF2-40B4-BE49-F238E27FC236}">
                      <a16:creationId xmlns:a16="http://schemas.microsoft.com/office/drawing/2014/main" id="{21E05DE8-8D44-46EF-AB08-61FAD3C0A6CD}"/>
                    </a:ext>
                  </a:extLst>
                </p:cNvPr>
                <p:cNvSpPr txBox="1">
                  <a:spLocks noChangeArrowheads="1"/>
                </p:cNvSpPr>
                <p:nvPr/>
              </p:nvSpPr>
              <p:spPr bwMode="auto">
                <a:xfrm rot="5400000">
                  <a:off x="45468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0" name="Text Box 74">
                  <a:extLst>
                    <a:ext uri="{FF2B5EF4-FFF2-40B4-BE49-F238E27FC236}">
                      <a16:creationId xmlns:a16="http://schemas.microsoft.com/office/drawing/2014/main" id="{84260782-CCD7-4925-BBE2-ACA45F7F288B}"/>
                    </a:ext>
                  </a:extLst>
                </p:cNvPr>
                <p:cNvSpPr txBox="1">
                  <a:spLocks noChangeArrowheads="1"/>
                </p:cNvSpPr>
                <p:nvPr/>
              </p:nvSpPr>
              <p:spPr bwMode="auto">
                <a:xfrm rot="5400000">
                  <a:off x="46668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1" name="Text Box 74">
                  <a:extLst>
                    <a:ext uri="{FF2B5EF4-FFF2-40B4-BE49-F238E27FC236}">
                      <a16:creationId xmlns:a16="http://schemas.microsoft.com/office/drawing/2014/main" id="{AD6D7B58-D43F-430C-80D1-08D55DADA818}"/>
                    </a:ext>
                  </a:extLst>
                </p:cNvPr>
                <p:cNvSpPr txBox="1">
                  <a:spLocks noChangeArrowheads="1"/>
                </p:cNvSpPr>
                <p:nvPr/>
              </p:nvSpPr>
              <p:spPr bwMode="auto">
                <a:xfrm rot="5400000">
                  <a:off x="47867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2" name="Text Box 74">
                  <a:extLst>
                    <a:ext uri="{FF2B5EF4-FFF2-40B4-BE49-F238E27FC236}">
                      <a16:creationId xmlns:a16="http://schemas.microsoft.com/office/drawing/2014/main" id="{2B37DBBF-5AA3-44BD-BA40-536AAA44A44F}"/>
                    </a:ext>
                  </a:extLst>
                </p:cNvPr>
                <p:cNvSpPr txBox="1">
                  <a:spLocks noChangeArrowheads="1"/>
                </p:cNvSpPr>
                <p:nvPr/>
              </p:nvSpPr>
              <p:spPr bwMode="auto">
                <a:xfrm rot="5400000">
                  <a:off x="49067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3" name="Text Box 74">
                  <a:extLst>
                    <a:ext uri="{FF2B5EF4-FFF2-40B4-BE49-F238E27FC236}">
                      <a16:creationId xmlns:a16="http://schemas.microsoft.com/office/drawing/2014/main" id="{388E61F2-7E5B-4A10-BEB1-C9D3255A9D24}"/>
                    </a:ext>
                  </a:extLst>
                </p:cNvPr>
                <p:cNvSpPr txBox="1">
                  <a:spLocks noChangeArrowheads="1"/>
                </p:cNvSpPr>
                <p:nvPr/>
              </p:nvSpPr>
              <p:spPr bwMode="auto">
                <a:xfrm rot="5400000">
                  <a:off x="50267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4" name="Text Box 74">
                  <a:extLst>
                    <a:ext uri="{FF2B5EF4-FFF2-40B4-BE49-F238E27FC236}">
                      <a16:creationId xmlns:a16="http://schemas.microsoft.com/office/drawing/2014/main" id="{C4883AC4-F57E-4A8E-8916-6F4E8E74478E}"/>
                    </a:ext>
                  </a:extLst>
                </p:cNvPr>
                <p:cNvSpPr txBox="1">
                  <a:spLocks noChangeArrowheads="1"/>
                </p:cNvSpPr>
                <p:nvPr/>
              </p:nvSpPr>
              <p:spPr bwMode="auto">
                <a:xfrm rot="5400000">
                  <a:off x="51467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5" name="Text Box 74">
                  <a:extLst>
                    <a:ext uri="{FF2B5EF4-FFF2-40B4-BE49-F238E27FC236}">
                      <a16:creationId xmlns:a16="http://schemas.microsoft.com/office/drawing/2014/main" id="{2022BCDA-5DB4-4EF1-834D-153258CEEBE2}"/>
                    </a:ext>
                  </a:extLst>
                </p:cNvPr>
                <p:cNvSpPr txBox="1">
                  <a:spLocks noChangeArrowheads="1"/>
                </p:cNvSpPr>
                <p:nvPr/>
              </p:nvSpPr>
              <p:spPr bwMode="auto">
                <a:xfrm rot="5400000">
                  <a:off x="52666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6" name="Text Box 74">
                  <a:extLst>
                    <a:ext uri="{FF2B5EF4-FFF2-40B4-BE49-F238E27FC236}">
                      <a16:creationId xmlns:a16="http://schemas.microsoft.com/office/drawing/2014/main" id="{F4278549-ACC7-42DE-B5D0-F30011B5CE41}"/>
                    </a:ext>
                  </a:extLst>
                </p:cNvPr>
                <p:cNvSpPr txBox="1">
                  <a:spLocks noChangeArrowheads="1"/>
                </p:cNvSpPr>
                <p:nvPr/>
              </p:nvSpPr>
              <p:spPr bwMode="auto">
                <a:xfrm rot="5400000">
                  <a:off x="53866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7" name="Text Box 74">
                  <a:extLst>
                    <a:ext uri="{FF2B5EF4-FFF2-40B4-BE49-F238E27FC236}">
                      <a16:creationId xmlns:a16="http://schemas.microsoft.com/office/drawing/2014/main" id="{15FB5E55-28DE-46FA-88D8-4C1DE0195A83}"/>
                    </a:ext>
                  </a:extLst>
                </p:cNvPr>
                <p:cNvSpPr txBox="1">
                  <a:spLocks noChangeArrowheads="1"/>
                </p:cNvSpPr>
                <p:nvPr/>
              </p:nvSpPr>
              <p:spPr bwMode="auto">
                <a:xfrm rot="5400000">
                  <a:off x="55066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8" name="Text Box 74">
                  <a:extLst>
                    <a:ext uri="{FF2B5EF4-FFF2-40B4-BE49-F238E27FC236}">
                      <a16:creationId xmlns:a16="http://schemas.microsoft.com/office/drawing/2014/main" id="{FD299BF2-1A89-493A-ACCB-F004E7F614C8}"/>
                    </a:ext>
                  </a:extLst>
                </p:cNvPr>
                <p:cNvSpPr txBox="1">
                  <a:spLocks noChangeArrowheads="1"/>
                </p:cNvSpPr>
                <p:nvPr/>
              </p:nvSpPr>
              <p:spPr bwMode="auto">
                <a:xfrm rot="5400000">
                  <a:off x="562661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59" name="Text Box 74">
                  <a:extLst>
                    <a:ext uri="{FF2B5EF4-FFF2-40B4-BE49-F238E27FC236}">
                      <a16:creationId xmlns:a16="http://schemas.microsoft.com/office/drawing/2014/main" id="{E6B1F617-1DC5-487B-A3EF-5E8BA71A724E}"/>
                    </a:ext>
                  </a:extLst>
                </p:cNvPr>
                <p:cNvSpPr txBox="1">
                  <a:spLocks noChangeArrowheads="1"/>
                </p:cNvSpPr>
                <p:nvPr/>
              </p:nvSpPr>
              <p:spPr bwMode="auto">
                <a:xfrm rot="5400000">
                  <a:off x="574658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60" name="Text Box 74">
                  <a:extLst>
                    <a:ext uri="{FF2B5EF4-FFF2-40B4-BE49-F238E27FC236}">
                      <a16:creationId xmlns:a16="http://schemas.microsoft.com/office/drawing/2014/main" id="{E35BEE40-852A-4179-BBC7-299D5F550AB7}"/>
                    </a:ext>
                  </a:extLst>
                </p:cNvPr>
                <p:cNvSpPr txBox="1">
                  <a:spLocks noChangeArrowheads="1"/>
                </p:cNvSpPr>
                <p:nvPr/>
              </p:nvSpPr>
              <p:spPr bwMode="auto">
                <a:xfrm rot="5400000">
                  <a:off x="5866563"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sp>
              <p:nvSpPr>
                <p:cNvPr id="61" name="Text Box 74">
                  <a:extLst>
                    <a:ext uri="{FF2B5EF4-FFF2-40B4-BE49-F238E27FC236}">
                      <a16:creationId xmlns:a16="http://schemas.microsoft.com/office/drawing/2014/main" id="{7544339F-CF33-47DE-A2E3-AB4007A0434F}"/>
                    </a:ext>
                  </a:extLst>
                </p:cNvPr>
                <p:cNvSpPr txBox="1">
                  <a:spLocks noChangeArrowheads="1"/>
                </p:cNvSpPr>
                <p:nvPr/>
              </p:nvSpPr>
              <p:spPr bwMode="auto">
                <a:xfrm rot="5400000">
                  <a:off x="5986538" y="3700538"/>
                  <a:ext cx="856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dirty="0"/>
                    <a:t>Loves(b,g)</a:t>
                  </a:r>
                </a:p>
              </p:txBody>
            </p:sp>
          </p:grpSp>
        </p:grpSp>
        <p:sp>
          <p:nvSpPr>
            <p:cNvPr id="209" name="Text Box 74">
              <a:extLst>
                <a:ext uri="{FF2B5EF4-FFF2-40B4-BE49-F238E27FC236}">
                  <a16:creationId xmlns:a16="http://schemas.microsoft.com/office/drawing/2014/main" id="{D01E8C04-41C8-4DD6-8BB0-EE691DD422E7}"/>
                </a:ext>
              </a:extLst>
            </p:cNvPr>
            <p:cNvSpPr txBox="1">
              <a:spLocks noChangeArrowheads="1"/>
            </p:cNvSpPr>
            <p:nvPr/>
          </p:nvSpPr>
          <p:spPr bwMode="auto">
            <a:xfrm>
              <a:off x="1016361" y="2683651"/>
              <a:ext cx="26068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latin typeface="Symbol" pitchFamily="18" charset="2"/>
                </a:rPr>
                <a:t>$</a:t>
              </a:r>
              <a:r>
                <a:rPr lang="en-US" altLang="en-US" sz="2400" dirty="0">
                  <a:solidFill>
                    <a:srgbClr val="FFC000"/>
                  </a:solidFill>
                </a:rPr>
                <a:t>g,</a:t>
              </a:r>
              <a:r>
                <a:rPr lang="en-US" altLang="en-US" sz="2400" dirty="0"/>
                <a:t> </a:t>
              </a:r>
              <a:r>
                <a:rPr lang="en-US" altLang="en-US" sz="2400" dirty="0">
                  <a:solidFill>
                    <a:srgbClr val="FFC000"/>
                  </a:solidFill>
                  <a:latin typeface="Symbol" pitchFamily="18" charset="2"/>
                </a:rPr>
                <a:t>"</a:t>
              </a:r>
              <a:r>
                <a:rPr lang="en-US" altLang="en-US" sz="2400" dirty="0">
                  <a:solidFill>
                    <a:srgbClr val="FFC000"/>
                  </a:solidFill>
                </a:rPr>
                <a:t>b, Loves(b, g)</a:t>
              </a:r>
            </a:p>
          </p:txBody>
        </p:sp>
        <p:sp>
          <p:nvSpPr>
            <p:cNvPr id="210" name="Text Box 78">
              <a:extLst>
                <a:ext uri="{FF2B5EF4-FFF2-40B4-BE49-F238E27FC236}">
                  <a16:creationId xmlns:a16="http://schemas.microsoft.com/office/drawing/2014/main" id="{D113E432-CFD9-4CA0-A6F8-90B88BDFC9A3}"/>
                </a:ext>
              </a:extLst>
            </p:cNvPr>
            <p:cNvSpPr txBox="1">
              <a:spLocks noChangeArrowheads="1"/>
            </p:cNvSpPr>
            <p:nvPr/>
          </p:nvSpPr>
          <p:spPr bwMode="auto">
            <a:xfrm>
              <a:off x="4003185" y="2607177"/>
              <a:ext cx="26068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latin typeface="Symbol" pitchFamily="18" charset="2"/>
                </a:rPr>
                <a:t>"</a:t>
              </a:r>
              <a:r>
                <a:rPr lang="en-US" altLang="en-US" sz="2400" dirty="0">
                  <a:solidFill>
                    <a:srgbClr val="FFC000"/>
                  </a:solidFill>
                </a:rPr>
                <a:t>b, </a:t>
              </a:r>
              <a:r>
                <a:rPr lang="en-US" altLang="en-US" sz="2400" dirty="0">
                  <a:solidFill>
                    <a:srgbClr val="FFC000"/>
                  </a:solidFill>
                  <a:latin typeface="Symbol" pitchFamily="18" charset="2"/>
                </a:rPr>
                <a:t>$</a:t>
              </a:r>
              <a:r>
                <a:rPr lang="en-US" altLang="en-US" sz="2400" dirty="0">
                  <a:solidFill>
                    <a:srgbClr val="FFC000"/>
                  </a:solidFill>
                </a:rPr>
                <a:t>g,</a:t>
              </a:r>
              <a:r>
                <a:rPr lang="en-US" altLang="en-US" sz="2400" dirty="0"/>
                <a:t> </a:t>
              </a:r>
              <a:r>
                <a:rPr lang="en-US" altLang="en-US" sz="2400" dirty="0">
                  <a:solidFill>
                    <a:srgbClr val="FFC000"/>
                  </a:solidFill>
                </a:rPr>
                <a:t>Loves(b, g)</a:t>
              </a:r>
            </a:p>
          </p:txBody>
        </p:sp>
      </p:grpSp>
      <p:sp>
        <p:nvSpPr>
          <p:cNvPr id="211" name="AutoShape 8">
            <a:extLst>
              <a:ext uri="{FF2B5EF4-FFF2-40B4-BE49-F238E27FC236}">
                <a16:creationId xmlns:a16="http://schemas.microsoft.com/office/drawing/2014/main" id="{EE32950B-B56E-4D7C-BF21-AC0F96FB0791}"/>
              </a:ext>
            </a:extLst>
          </p:cNvPr>
          <p:cNvSpPr>
            <a:spLocks noChangeArrowheads="1"/>
          </p:cNvSpPr>
          <p:nvPr/>
        </p:nvSpPr>
        <p:spPr bwMode="auto">
          <a:xfrm>
            <a:off x="7188926" y="3429000"/>
            <a:ext cx="1905001" cy="2362200"/>
          </a:xfrm>
          <a:prstGeom prst="wedgeRectCallout">
            <a:avLst>
              <a:gd name="adj1" fmla="val -19591"/>
              <a:gd name="adj2" fmla="val -61867"/>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CA" altLang="en-US" sz="2400" dirty="0">
                <a:solidFill>
                  <a:srgbClr val="FFFFFF"/>
                </a:solidFill>
                <a:latin typeface="Times New Roman"/>
                <a:sym typeface="Symbol" panose="05050102010706020507" pitchFamily="18" charset="2"/>
              </a:rPr>
              <a:t>Continuing this assigns a value to everything in the natural way.</a:t>
            </a:r>
            <a:endParaRPr lang="en-CA" altLang="en-US" sz="2400" dirty="0">
              <a:solidFill>
                <a:srgbClr val="FFFFFF"/>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617448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0">
                                            <p:txEl>
                                              <p:pRg st="1" end="1"/>
                                            </p:txEl>
                                          </p:spTgt>
                                        </p:tgtEl>
                                        <p:attrNameLst>
                                          <p:attrName>style.visibility</p:attrName>
                                        </p:attrNameLst>
                                      </p:cBhvr>
                                      <p:to>
                                        <p:strVal val="visible"/>
                                      </p:to>
                                    </p:set>
                                    <p:anim calcmode="lin" valueType="num">
                                      <p:cBhvr additive="base">
                                        <p:cTn id="13"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1+#ppt_w/2"/>
                                          </p:val>
                                        </p:tav>
                                        <p:tav tm="100000">
                                          <p:val>
                                            <p:strVal val="#ppt_x"/>
                                          </p:val>
                                        </p:tav>
                                      </p:tavLst>
                                    </p:anim>
                                    <p:anim calcmode="lin" valueType="num">
                                      <p:cBhvr additive="base">
                                        <p:cTn id="20"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15" name="Oval 14">
            <a:extLst>
              <a:ext uri="{FF2B5EF4-FFF2-40B4-BE49-F238E27FC236}">
                <a16:creationId xmlns:a16="http://schemas.microsoft.com/office/drawing/2014/main" id="{9533940C-D387-45C6-92E9-79616D3099CD}"/>
              </a:ext>
            </a:extLst>
          </p:cNvPr>
          <p:cNvSpPr/>
          <p:nvPr/>
        </p:nvSpPr>
        <p:spPr bwMode="auto">
          <a:xfrm>
            <a:off x="5943600" y="2209801"/>
            <a:ext cx="457200" cy="295196"/>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9" name="Picture 18">
            <a:extLst>
              <a:ext uri="{FF2B5EF4-FFF2-40B4-BE49-F238E27FC236}">
                <a16:creationId xmlns:a16="http://schemas.microsoft.com/office/drawing/2014/main" id="{E32EAF01-FE4E-4AF8-AAD8-A517F5CA6741}"/>
              </a:ext>
            </a:extLst>
          </p:cNvPr>
          <p:cNvPicPr>
            <a:picLocks noChangeAspect="1"/>
          </p:cNvPicPr>
          <p:nvPr/>
        </p:nvPicPr>
        <p:blipFill>
          <a:blip r:embed="rId4"/>
          <a:stretch>
            <a:fillRect/>
          </a:stretch>
        </p:blipFill>
        <p:spPr>
          <a:xfrm>
            <a:off x="1495314" y="2743200"/>
            <a:ext cx="6385262" cy="3931920"/>
          </a:xfrm>
          <a:prstGeom prst="rect">
            <a:avLst/>
          </a:prstGeom>
        </p:spPr>
      </p:pic>
      <p:sp>
        <p:nvSpPr>
          <p:cNvPr id="20" name="Oval 19">
            <a:extLst>
              <a:ext uri="{FF2B5EF4-FFF2-40B4-BE49-F238E27FC236}">
                <a16:creationId xmlns:a16="http://schemas.microsoft.com/office/drawing/2014/main" id="{CE0C40E4-8985-4A43-ABC8-8B3EDB4A3839}"/>
              </a:ext>
            </a:extLst>
          </p:cNvPr>
          <p:cNvSpPr/>
          <p:nvPr/>
        </p:nvSpPr>
        <p:spPr bwMode="auto">
          <a:xfrm>
            <a:off x="1447800" y="3952191"/>
            <a:ext cx="4516214" cy="485539"/>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468865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0-#ppt_w/2"/>
                                          </p:val>
                                        </p:tav>
                                        <p:tav tm="100000">
                                          <p:val>
                                            <p:strVal val="#ppt_x"/>
                                          </p:val>
                                        </p:tav>
                                      </p:tavLst>
                                    </p:anim>
                                    <p:anim calcmode="lin" valueType="num">
                                      <p:cBhvr additive="base">
                                        <p:cTn id="1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0-#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0"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838200" y="-23446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Semantics (Meaning?)</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469871" y="2368424"/>
            <a:ext cx="1007553" cy="999245"/>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2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48600" y="1868161"/>
            <a:ext cx="1050393" cy="142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228600" y="520943"/>
            <a:ext cx="3733800" cy="2079699"/>
          </a:xfrm>
          <a:prstGeom prst="wedgeRoundRectCallout">
            <a:avLst>
              <a:gd name="adj1" fmla="val -21957"/>
              <a:gd name="adj2" fmla="val 6819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I dare you!</a:t>
            </a:r>
            <a:b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is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undecidable</a:t>
            </a:r>
            <a:b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given a Predicate formula</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know whether it is true.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i.e. there is no algorithm!</a:t>
            </a:r>
          </a:p>
        </p:txBody>
      </p:sp>
      <p:sp>
        <p:nvSpPr>
          <p:cNvPr id="27" name="AutoShape 8"/>
          <p:cNvSpPr>
            <a:spLocks noChangeArrowheads="1"/>
          </p:cNvSpPr>
          <p:nvPr/>
        </p:nvSpPr>
        <p:spPr bwMode="auto">
          <a:xfrm>
            <a:off x="4155822" y="712000"/>
            <a:ext cx="3851762" cy="2314879"/>
          </a:xfrm>
          <a:prstGeom prst="wedgeRectCallout">
            <a:avLst>
              <a:gd name="adj1" fmla="val 55513"/>
              <a:gd name="adj2" fmla="val 16440"/>
            </a:avLst>
          </a:prstGeom>
          <a:noFill/>
          <a:ln w="12700">
            <a:solidFill>
              <a:srgbClr val="00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will also study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informal and formal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finite length proofs that formulas are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true in every universe)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will add more meaning.</a:t>
            </a:r>
          </a:p>
        </p:txBody>
      </p:sp>
    </p:spTree>
    <p:extLst>
      <p:ext uri="{BB962C8B-B14F-4D97-AF65-F5344CB8AC3E}">
        <p14:creationId xmlns:p14="http://schemas.microsoft.com/office/powerpoint/2010/main" val="817837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1+#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27">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27">
                                            <p:txEl>
                                              <p:pRg st="1" end="1"/>
                                            </p:txEl>
                                          </p:spTgt>
                                        </p:tgtEl>
                                        <p:attrNameLst>
                                          <p:attrName>style.visibility</p:attrName>
                                        </p:attrNameLst>
                                      </p:cBhvr>
                                      <p:to>
                                        <p:strVal val="visible"/>
                                      </p:to>
                                    </p:set>
                                    <p:anim calcmode="lin" valueType="num">
                                      <p:cBhvr additive="base">
                                        <p:cTn id="15" dur="500" fill="hold"/>
                                        <p:tgtEl>
                                          <p:spTgt spid="27">
                                            <p:txEl>
                                              <p:pRg st="1" end="1"/>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27">
                                            <p:txEl>
                                              <p:pRg st="2" end="2"/>
                                            </p:txEl>
                                          </p:spTgt>
                                        </p:tgtEl>
                                        <p:attrNameLst>
                                          <p:attrName>style.visibility</p:attrName>
                                        </p:attrNameLst>
                                      </p:cBhvr>
                                      <p:to>
                                        <p:strVal val="visible"/>
                                      </p:to>
                                    </p:set>
                                    <p:anim calcmode="lin" valueType="num">
                                      <p:cBhvr additive="base">
                                        <p:cTn id="21" dur="500" fill="hold"/>
                                        <p:tgtEl>
                                          <p:spTgt spid="27">
                                            <p:txEl>
                                              <p:pRg st="2" end="2"/>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2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5" descr="j0116172">
            <a:extLst>
              <a:ext uri="{FF2B5EF4-FFF2-40B4-BE49-F238E27FC236}">
                <a16:creationId xmlns:a16="http://schemas.microsoft.com/office/drawing/2014/main" id="{C9058BF9-450E-443C-B14F-B0E7AECB599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7747" y="3733800"/>
            <a:ext cx="1103012" cy="1500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2">
            <a:extLst>
              <a:ext uri="{FF2B5EF4-FFF2-40B4-BE49-F238E27FC236}">
                <a16:creationId xmlns:a16="http://schemas.microsoft.com/office/drawing/2014/main" id="{5FB1A095-D5D5-4D64-A6BD-3F203C6C48BB}"/>
              </a:ext>
            </a:extLst>
          </p:cNvPr>
          <p:cNvSpPr txBox="1">
            <a:spLocks noChangeArrowheads="1"/>
          </p:cNvSpPr>
          <p:nvPr/>
        </p:nvSpPr>
        <p:spPr>
          <a:xfrm>
            <a:off x="1752600" y="-101958"/>
            <a:ext cx="5715000" cy="5334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mj-cs"/>
              </a:rPr>
              <a:t>       Models/Universes</a:t>
            </a:r>
            <a:endParaRPr kumimoji="0" lang="en-US" altLang="en-US" sz="4000" b="0" i="0" u="none" strike="noStrike" kern="1200" cap="none" spc="0" normalizeH="0" baseline="0" noProof="0" dirty="0">
              <a:ln>
                <a:noFill/>
              </a:ln>
              <a:solidFill>
                <a:srgbClr val="FFFF00"/>
              </a:solidFill>
              <a:effectLst/>
              <a:uLnTx/>
              <a:uFillTx/>
              <a:latin typeface="Symbol" pitchFamily="18" charset="2"/>
              <a:ea typeface="+mj-ea"/>
              <a:cs typeface="+mj-cs"/>
            </a:endParaRPr>
          </a:p>
        </p:txBody>
      </p:sp>
      <p:sp>
        <p:nvSpPr>
          <p:cNvPr id="27" name="Rectangle 26">
            <a:extLst>
              <a:ext uri="{FF2B5EF4-FFF2-40B4-BE49-F238E27FC236}">
                <a16:creationId xmlns:a16="http://schemas.microsoft.com/office/drawing/2014/main" id="{74A8EB92-C9ED-4910-A314-5661F3F488A2}"/>
              </a:ext>
            </a:extLst>
          </p:cNvPr>
          <p:cNvSpPr/>
          <p:nvPr/>
        </p:nvSpPr>
        <p:spPr>
          <a:xfrm>
            <a:off x="3616569" y="3729335"/>
            <a:ext cx="1146468"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x+1 &gt; x</a:t>
            </a:r>
          </a:p>
        </p:txBody>
      </p:sp>
      <p:sp>
        <p:nvSpPr>
          <p:cNvPr id="28" name="AutoShape 55">
            <a:extLst>
              <a:ext uri="{FF2B5EF4-FFF2-40B4-BE49-F238E27FC236}">
                <a16:creationId xmlns:a16="http://schemas.microsoft.com/office/drawing/2014/main" id="{27EB3261-05AD-4A40-B1D0-F6893DCEA965}"/>
              </a:ext>
            </a:extLst>
          </p:cNvPr>
          <p:cNvSpPr>
            <a:spLocks noChangeArrowheads="1"/>
          </p:cNvSpPr>
          <p:nvPr/>
        </p:nvSpPr>
        <p:spPr bwMode="auto">
          <a:xfrm>
            <a:off x="1295400" y="6096339"/>
            <a:ext cx="2413850" cy="506864"/>
          </a:xfrm>
          <a:prstGeom prst="wedgeRoundRectCallout">
            <a:avLst>
              <a:gd name="adj1" fmla="val -53965"/>
              <a:gd name="adj2" fmla="val -4402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it even true?!?</a:t>
            </a:r>
          </a:p>
        </p:txBody>
      </p:sp>
      <p:grpSp>
        <p:nvGrpSpPr>
          <p:cNvPr id="12" name="Group 16">
            <a:extLst>
              <a:ext uri="{FF2B5EF4-FFF2-40B4-BE49-F238E27FC236}">
                <a16:creationId xmlns:a16="http://schemas.microsoft.com/office/drawing/2014/main" id="{A02D0397-969B-4C33-8B54-8F8B7D23BE5D}"/>
              </a:ext>
            </a:extLst>
          </p:cNvPr>
          <p:cNvGrpSpPr>
            <a:grpSpLocks/>
          </p:cNvGrpSpPr>
          <p:nvPr/>
        </p:nvGrpSpPr>
        <p:grpSpPr bwMode="auto">
          <a:xfrm flipH="1">
            <a:off x="76200" y="990600"/>
            <a:ext cx="401638" cy="1143000"/>
            <a:chOff x="5760" y="720"/>
            <a:chExt cx="1021" cy="2477"/>
          </a:xfrm>
        </p:grpSpPr>
        <p:grpSp>
          <p:nvGrpSpPr>
            <p:cNvPr id="14" name="Group 17">
              <a:extLst>
                <a:ext uri="{FF2B5EF4-FFF2-40B4-BE49-F238E27FC236}">
                  <a16:creationId xmlns:a16="http://schemas.microsoft.com/office/drawing/2014/main" id="{943A4CC1-7708-462B-A433-EBAAA16DE3BE}"/>
                </a:ext>
              </a:extLst>
            </p:cNvPr>
            <p:cNvGrpSpPr>
              <a:grpSpLocks/>
            </p:cNvGrpSpPr>
            <p:nvPr/>
          </p:nvGrpSpPr>
          <p:grpSpPr bwMode="auto">
            <a:xfrm>
              <a:off x="5760" y="901"/>
              <a:ext cx="916" cy="2296"/>
              <a:chOff x="5760" y="901"/>
              <a:chExt cx="916" cy="2296"/>
            </a:xfrm>
          </p:grpSpPr>
          <p:sp>
            <p:nvSpPr>
              <p:cNvPr id="18" name="Freeform 18">
                <a:extLst>
                  <a:ext uri="{FF2B5EF4-FFF2-40B4-BE49-F238E27FC236}">
                    <a16:creationId xmlns:a16="http://schemas.microsoft.com/office/drawing/2014/main" id="{22A9D16D-FD2F-4A86-A0FE-E9CD7BAE44CE}"/>
                  </a:ext>
                </a:extLst>
              </p:cNvPr>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19">
                <a:extLst>
                  <a:ext uri="{FF2B5EF4-FFF2-40B4-BE49-F238E27FC236}">
                    <a16:creationId xmlns:a16="http://schemas.microsoft.com/office/drawing/2014/main" id="{A4AC818B-DBEF-4D3C-82EA-508A7E7A8627}"/>
                  </a:ext>
                </a:extLst>
              </p:cNvPr>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20">
                <a:extLst>
                  <a:ext uri="{FF2B5EF4-FFF2-40B4-BE49-F238E27FC236}">
                    <a16:creationId xmlns:a16="http://schemas.microsoft.com/office/drawing/2014/main" id="{B93C4F23-C36D-4A7F-982E-02AFB9331302}"/>
                  </a:ext>
                </a:extLst>
              </p:cNvPr>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21">
                <a:extLst>
                  <a:ext uri="{FF2B5EF4-FFF2-40B4-BE49-F238E27FC236}">
                    <a16:creationId xmlns:a16="http://schemas.microsoft.com/office/drawing/2014/main" id="{F84934B0-5A72-4F18-95C5-04293824D2C0}"/>
                  </a:ext>
                </a:extLst>
              </p:cNvPr>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22">
                <a:extLst>
                  <a:ext uri="{FF2B5EF4-FFF2-40B4-BE49-F238E27FC236}">
                    <a16:creationId xmlns:a16="http://schemas.microsoft.com/office/drawing/2014/main" id="{C8363751-C575-40C0-8516-CE10D9988C55}"/>
                  </a:ext>
                </a:extLst>
              </p:cNvPr>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23">
                <a:extLst>
                  <a:ext uri="{FF2B5EF4-FFF2-40B4-BE49-F238E27FC236}">
                    <a16:creationId xmlns:a16="http://schemas.microsoft.com/office/drawing/2014/main" id="{FB24AA79-EBAC-469E-890A-C74C641F2CAB}"/>
                  </a:ext>
                </a:extLst>
              </p:cNvPr>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5" name="Group 24">
              <a:extLst>
                <a:ext uri="{FF2B5EF4-FFF2-40B4-BE49-F238E27FC236}">
                  <a16:creationId xmlns:a16="http://schemas.microsoft.com/office/drawing/2014/main" id="{ED2452CA-FB3F-434B-94DD-23BF25E90F8C}"/>
                </a:ext>
              </a:extLst>
            </p:cNvPr>
            <p:cNvGrpSpPr>
              <a:grpSpLocks/>
            </p:cNvGrpSpPr>
            <p:nvPr/>
          </p:nvGrpSpPr>
          <p:grpSpPr bwMode="auto">
            <a:xfrm>
              <a:off x="6571" y="720"/>
              <a:ext cx="210" cy="264"/>
              <a:chOff x="6571" y="720"/>
              <a:chExt cx="210" cy="264"/>
            </a:xfrm>
          </p:grpSpPr>
          <p:sp>
            <p:nvSpPr>
              <p:cNvPr id="16" name="Freeform 25">
                <a:extLst>
                  <a:ext uri="{FF2B5EF4-FFF2-40B4-BE49-F238E27FC236}">
                    <a16:creationId xmlns:a16="http://schemas.microsoft.com/office/drawing/2014/main" id="{7CDA1A12-93F7-4A8B-B07A-2914BBFD875C}"/>
                  </a:ext>
                </a:extLst>
              </p:cNvPr>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26">
                <a:extLst>
                  <a:ext uri="{FF2B5EF4-FFF2-40B4-BE49-F238E27FC236}">
                    <a16:creationId xmlns:a16="http://schemas.microsoft.com/office/drawing/2014/main" id="{D70D34BE-5A0B-46A0-B3C2-2434F90A9490}"/>
                  </a:ext>
                </a:extLst>
              </p:cNvPr>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3" name="AutoShape 38">
            <a:extLst>
              <a:ext uri="{FF2B5EF4-FFF2-40B4-BE49-F238E27FC236}">
                <a16:creationId xmlns:a16="http://schemas.microsoft.com/office/drawing/2014/main" id="{9557495D-9D24-4B7C-9976-E5E1580D1B00}"/>
              </a:ext>
            </a:extLst>
          </p:cNvPr>
          <p:cNvSpPr>
            <a:spLocks noChangeArrowheads="1"/>
          </p:cNvSpPr>
          <p:nvPr/>
        </p:nvSpPr>
        <p:spPr bwMode="auto">
          <a:xfrm>
            <a:off x="762000" y="809902"/>
            <a:ext cx="3581400" cy="1677672"/>
          </a:xfrm>
          <a:prstGeom prst="wedgeRoundRectCallout">
            <a:avLst>
              <a:gd name="adj1" fmla="val -59440"/>
              <a:gd name="adj2" fmla="val -20500"/>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Well, clearly its negation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x+1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x</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is false.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So it must be true!</a:t>
            </a:r>
          </a:p>
        </p:txBody>
      </p:sp>
      <p:grpSp>
        <p:nvGrpSpPr>
          <p:cNvPr id="26" name="Group 29">
            <a:extLst>
              <a:ext uri="{FF2B5EF4-FFF2-40B4-BE49-F238E27FC236}">
                <a16:creationId xmlns:a16="http://schemas.microsoft.com/office/drawing/2014/main" id="{2F2DF0FF-E842-47B8-8138-4951D2BDB51F}"/>
              </a:ext>
            </a:extLst>
          </p:cNvPr>
          <p:cNvGrpSpPr>
            <a:grpSpLocks/>
          </p:cNvGrpSpPr>
          <p:nvPr/>
        </p:nvGrpSpPr>
        <p:grpSpPr bwMode="auto">
          <a:xfrm flipH="1">
            <a:off x="8001000" y="3865410"/>
            <a:ext cx="1223454" cy="1239990"/>
            <a:chOff x="2065" y="1551"/>
            <a:chExt cx="1628" cy="1988"/>
          </a:xfrm>
        </p:grpSpPr>
        <p:sp>
          <p:nvSpPr>
            <p:cNvPr id="29" name="Freeform 30">
              <a:extLst>
                <a:ext uri="{FF2B5EF4-FFF2-40B4-BE49-F238E27FC236}">
                  <a16:creationId xmlns:a16="http://schemas.microsoft.com/office/drawing/2014/main" id="{656A08C7-B297-429D-8F04-B4157F06BD7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Freeform 31">
              <a:extLst>
                <a:ext uri="{FF2B5EF4-FFF2-40B4-BE49-F238E27FC236}">
                  <a16:creationId xmlns:a16="http://schemas.microsoft.com/office/drawing/2014/main" id="{36B81602-DDCC-4837-8C58-04631DEE49C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Freeform 32">
              <a:extLst>
                <a:ext uri="{FF2B5EF4-FFF2-40B4-BE49-F238E27FC236}">
                  <a16:creationId xmlns:a16="http://schemas.microsoft.com/office/drawing/2014/main" id="{2B51CDCB-C44C-4597-8E49-971C2584C0A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Freeform 33">
              <a:extLst>
                <a:ext uri="{FF2B5EF4-FFF2-40B4-BE49-F238E27FC236}">
                  <a16:creationId xmlns:a16="http://schemas.microsoft.com/office/drawing/2014/main" id="{3AE22930-4583-45FF-B5A1-7FD677F809B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34">
              <a:extLst>
                <a:ext uri="{FF2B5EF4-FFF2-40B4-BE49-F238E27FC236}">
                  <a16:creationId xmlns:a16="http://schemas.microsoft.com/office/drawing/2014/main" id="{62C2306C-5366-4807-9AC1-A5D5E7F9A5E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Freeform 35">
              <a:extLst>
                <a:ext uri="{FF2B5EF4-FFF2-40B4-BE49-F238E27FC236}">
                  <a16:creationId xmlns:a16="http://schemas.microsoft.com/office/drawing/2014/main" id="{E30C4B2E-6CC1-4FD7-86A5-56A6F8BEAE7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Freeform 36">
              <a:extLst>
                <a:ext uri="{FF2B5EF4-FFF2-40B4-BE49-F238E27FC236}">
                  <a16:creationId xmlns:a16="http://schemas.microsoft.com/office/drawing/2014/main" id="{4F9827B5-E93E-4F46-9086-9210C2CCF81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37">
              <a:extLst>
                <a:ext uri="{FF2B5EF4-FFF2-40B4-BE49-F238E27FC236}">
                  <a16:creationId xmlns:a16="http://schemas.microsoft.com/office/drawing/2014/main" id="{BAF77415-B4A1-45EF-95EB-A93A739A195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8">
              <a:extLst>
                <a:ext uri="{FF2B5EF4-FFF2-40B4-BE49-F238E27FC236}">
                  <a16:creationId xmlns:a16="http://schemas.microsoft.com/office/drawing/2014/main" id="{86539A0E-8D42-4447-A36B-A88388A2D5B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9">
              <a:extLst>
                <a:ext uri="{FF2B5EF4-FFF2-40B4-BE49-F238E27FC236}">
                  <a16:creationId xmlns:a16="http://schemas.microsoft.com/office/drawing/2014/main" id="{931D9C06-52DD-406D-AC32-5BF3A0069AC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40">
              <a:extLst>
                <a:ext uri="{FF2B5EF4-FFF2-40B4-BE49-F238E27FC236}">
                  <a16:creationId xmlns:a16="http://schemas.microsoft.com/office/drawing/2014/main" id="{4DCD1371-0907-4698-A774-CF1E790604A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41">
              <a:extLst>
                <a:ext uri="{FF2B5EF4-FFF2-40B4-BE49-F238E27FC236}">
                  <a16:creationId xmlns:a16="http://schemas.microsoft.com/office/drawing/2014/main" id="{0AE286A1-7697-486A-B624-06B21113143C}"/>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42">
              <a:extLst>
                <a:ext uri="{FF2B5EF4-FFF2-40B4-BE49-F238E27FC236}">
                  <a16:creationId xmlns:a16="http://schemas.microsoft.com/office/drawing/2014/main" id="{9D999288-B188-4C7D-885F-20005043CA5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43">
              <a:extLst>
                <a:ext uri="{FF2B5EF4-FFF2-40B4-BE49-F238E27FC236}">
                  <a16:creationId xmlns:a16="http://schemas.microsoft.com/office/drawing/2014/main" id="{9DB9DCCC-BDD7-47CB-BB20-7F55DE3F00B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44">
              <a:extLst>
                <a:ext uri="{FF2B5EF4-FFF2-40B4-BE49-F238E27FC236}">
                  <a16:creationId xmlns:a16="http://schemas.microsoft.com/office/drawing/2014/main" id="{6E6627B8-9172-4D43-948D-20F961BA117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45">
              <a:extLst>
                <a:ext uri="{FF2B5EF4-FFF2-40B4-BE49-F238E27FC236}">
                  <a16:creationId xmlns:a16="http://schemas.microsoft.com/office/drawing/2014/main" id="{339FEC5B-F707-4AC2-A624-A6EA8896D32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Freeform 46">
              <a:extLst>
                <a:ext uri="{FF2B5EF4-FFF2-40B4-BE49-F238E27FC236}">
                  <a16:creationId xmlns:a16="http://schemas.microsoft.com/office/drawing/2014/main" id="{05D32A77-F1F6-47F4-BB63-A0886737F32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1" name="AutoShape 35">
            <a:extLst>
              <a:ext uri="{FF2B5EF4-FFF2-40B4-BE49-F238E27FC236}">
                <a16:creationId xmlns:a16="http://schemas.microsoft.com/office/drawing/2014/main" id="{B475F5E6-6E33-489D-9AAF-778DC74C468A}"/>
              </a:ext>
            </a:extLst>
          </p:cNvPr>
          <p:cNvSpPr>
            <a:spLocks noChangeArrowheads="1"/>
          </p:cNvSpPr>
          <p:nvPr/>
        </p:nvSpPr>
        <p:spPr bwMode="auto">
          <a:xfrm>
            <a:off x="4623694" y="777597"/>
            <a:ext cx="4149103" cy="2104592"/>
          </a:xfrm>
          <a:prstGeom prst="wedgeRoundRectCallout">
            <a:avLst>
              <a:gd name="adj1" fmla="val 30297"/>
              <a:gd name="adj2" fmla="val 56491"/>
              <a:gd name="adj3" fmla="val 16667"/>
            </a:avLst>
          </a:prstGeom>
          <a:no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 dude!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True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means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Only when all the values have been plugged in, can we say that it evaluates to true/false. </a:t>
            </a:r>
          </a:p>
        </p:txBody>
      </p:sp>
      <p:cxnSp>
        <p:nvCxnSpPr>
          <p:cNvPr id="52" name="Straight Connector 51">
            <a:extLst>
              <a:ext uri="{FF2B5EF4-FFF2-40B4-BE49-F238E27FC236}">
                <a16:creationId xmlns:a16="http://schemas.microsoft.com/office/drawing/2014/main" id="{C5176239-00BE-4614-9174-213BF2D884C9}"/>
              </a:ext>
            </a:extLst>
          </p:cNvPr>
          <p:cNvCxnSpPr>
            <a:cxnSpLocks/>
          </p:cNvCxnSpPr>
          <p:nvPr/>
        </p:nvCxnSpPr>
        <p:spPr bwMode="auto">
          <a:xfrm flipV="1">
            <a:off x="2633105" y="6032555"/>
            <a:ext cx="643495" cy="634432"/>
          </a:xfrm>
          <a:prstGeom prst="line">
            <a:avLst/>
          </a:prstGeom>
          <a:noFill/>
          <a:ln w="25400" cap="flat" cmpd="sng" algn="ctr">
            <a:solidFill>
              <a:schemeClr val="hlink"/>
            </a:solidFill>
            <a:prstDash val="solid"/>
            <a:round/>
            <a:headEnd type="none" w="med" len="med"/>
            <a:tailEnd type="none"/>
          </a:ln>
          <a:effectLst/>
        </p:spPr>
      </p:cxnSp>
      <p:cxnSp>
        <p:nvCxnSpPr>
          <p:cNvPr id="53" name="Straight Connector 52">
            <a:extLst>
              <a:ext uri="{FF2B5EF4-FFF2-40B4-BE49-F238E27FC236}">
                <a16:creationId xmlns:a16="http://schemas.microsoft.com/office/drawing/2014/main" id="{A37A5832-DAAD-4B63-A37E-B583A67B3A8F}"/>
              </a:ext>
            </a:extLst>
          </p:cNvPr>
          <p:cNvCxnSpPr>
            <a:cxnSpLocks/>
          </p:cNvCxnSpPr>
          <p:nvPr/>
        </p:nvCxnSpPr>
        <p:spPr bwMode="auto">
          <a:xfrm flipV="1">
            <a:off x="1386537" y="990600"/>
            <a:ext cx="2118663" cy="1585679"/>
          </a:xfrm>
          <a:prstGeom prst="line">
            <a:avLst/>
          </a:prstGeom>
          <a:noFill/>
          <a:ln w="25400" cap="flat" cmpd="sng" algn="ctr">
            <a:solidFill>
              <a:schemeClr val="hlink"/>
            </a:solidFill>
            <a:prstDash val="solid"/>
            <a:round/>
            <a:headEnd type="none" w="med" len="med"/>
            <a:tailEnd type="none"/>
          </a:ln>
          <a:effectLst/>
        </p:spPr>
      </p:cxnSp>
      <p:sp>
        <p:nvSpPr>
          <p:cNvPr id="54" name="AutoShape 35">
            <a:extLst>
              <a:ext uri="{FF2B5EF4-FFF2-40B4-BE49-F238E27FC236}">
                <a16:creationId xmlns:a16="http://schemas.microsoft.com/office/drawing/2014/main" id="{A667CCED-5DCF-4698-B8C8-9619E1A1D7B7}"/>
              </a:ext>
            </a:extLst>
          </p:cNvPr>
          <p:cNvSpPr>
            <a:spLocks noChangeArrowheads="1"/>
          </p:cNvSpPr>
          <p:nvPr/>
        </p:nvSpPr>
        <p:spPr bwMode="auto">
          <a:xfrm>
            <a:off x="4859954" y="3000808"/>
            <a:ext cx="4284046" cy="1338642"/>
          </a:xfrm>
          <a:prstGeom prst="wedgeRoundRectCallout">
            <a:avLst>
              <a:gd name="adj1" fmla="val 30297"/>
              <a:gd name="adj2" fmla="val 56491"/>
              <a:gd name="adj3" fmla="val 16667"/>
            </a:avLst>
          </a:prstGeom>
          <a:no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sentence is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iff</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is true in </a:t>
            </a: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every</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possible interpretation/model. </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5" name="AutoShape 55">
            <a:extLst>
              <a:ext uri="{FF2B5EF4-FFF2-40B4-BE49-F238E27FC236}">
                <a16:creationId xmlns:a16="http://schemas.microsoft.com/office/drawing/2014/main" id="{A50687C2-326B-44B3-AC9D-C9F3C4B8E19F}"/>
              </a:ext>
            </a:extLst>
          </p:cNvPr>
          <p:cNvSpPr>
            <a:spLocks noChangeArrowheads="1"/>
          </p:cNvSpPr>
          <p:nvPr/>
        </p:nvSpPr>
        <p:spPr bwMode="auto">
          <a:xfrm>
            <a:off x="585050" y="6122536"/>
            <a:ext cx="3124200" cy="506864"/>
          </a:xfrm>
          <a:prstGeom prst="wedgeRoundRectCallout">
            <a:avLst>
              <a:gd name="adj1" fmla="val -53965"/>
              <a:gd name="adj2" fmla="val -4402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it even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56" name="AutoShape 38">
            <a:extLst>
              <a:ext uri="{FF2B5EF4-FFF2-40B4-BE49-F238E27FC236}">
                <a16:creationId xmlns:a16="http://schemas.microsoft.com/office/drawing/2014/main" id="{34F983DE-B943-46B9-BDBC-F75D7A07C6BC}"/>
              </a:ext>
            </a:extLst>
          </p:cNvPr>
          <p:cNvSpPr>
            <a:spLocks noChangeArrowheads="1"/>
          </p:cNvSpPr>
          <p:nvPr/>
        </p:nvSpPr>
        <p:spPr bwMode="auto">
          <a:xfrm>
            <a:off x="737316" y="2540357"/>
            <a:ext cx="3546731" cy="1277683"/>
          </a:xfrm>
          <a:prstGeom prst="wedgeRoundRectCallout">
            <a:avLst>
              <a:gd name="adj1" fmla="val -54719"/>
              <a:gd name="adj2" fmla="val -49180"/>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Well, clearly it is true for every possible value of x.</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5+1 &gt; 5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&amp;</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-5+1 &gt; -5</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9900"/>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endParaRPr>
          </a:p>
        </p:txBody>
      </p:sp>
      <p:sp>
        <p:nvSpPr>
          <p:cNvPr id="57" name="AutoShape 35">
            <a:extLst>
              <a:ext uri="{FF2B5EF4-FFF2-40B4-BE49-F238E27FC236}">
                <a16:creationId xmlns:a16="http://schemas.microsoft.com/office/drawing/2014/main" id="{71E99E39-A887-48AE-9C43-C8E54EBFFA4B}"/>
              </a:ext>
            </a:extLst>
          </p:cNvPr>
          <p:cNvSpPr>
            <a:spLocks noChangeArrowheads="1"/>
          </p:cNvSpPr>
          <p:nvPr/>
        </p:nvSpPr>
        <p:spPr bwMode="auto">
          <a:xfrm>
            <a:off x="3864717" y="4419600"/>
            <a:ext cx="4136284" cy="923759"/>
          </a:xfrm>
          <a:prstGeom prst="wedgeRoundRectCallout">
            <a:avLst>
              <a:gd name="adj1" fmla="val 56930"/>
              <a:gd name="adj2" fmla="val -44373"/>
              <a:gd name="adj3" fmla="val 16667"/>
            </a:avLst>
          </a:prstGeom>
          <a:no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Can you find an interpretation for which it is false?</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8" name="AutoShape 35">
            <a:extLst>
              <a:ext uri="{FF2B5EF4-FFF2-40B4-BE49-F238E27FC236}">
                <a16:creationId xmlns:a16="http://schemas.microsoft.com/office/drawing/2014/main" id="{47FEB9DF-FBDE-4C59-AC9F-F422FE7B5EB3}"/>
              </a:ext>
            </a:extLst>
          </p:cNvPr>
          <p:cNvSpPr>
            <a:spLocks noChangeArrowheads="1"/>
          </p:cNvSpPr>
          <p:nvPr/>
        </p:nvSpPr>
        <p:spPr bwMode="auto">
          <a:xfrm>
            <a:off x="4763037" y="5443157"/>
            <a:ext cx="3695163" cy="1280058"/>
          </a:xfrm>
          <a:prstGeom prst="wedgeRoundRectCallout">
            <a:avLst>
              <a:gd name="adj1" fmla="val 56930"/>
              <a:gd name="adj2" fmla="val -44373"/>
              <a:gd name="adj3" fmla="val 16667"/>
            </a:avLst>
          </a:prstGeom>
          <a:no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One such a counter example is enough to prove that it is not valid!</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819384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ppt_x"/>
                                          </p:val>
                                        </p:tav>
                                        <p:tav tm="100000">
                                          <p:val>
                                            <p:strVal val="#ppt_x"/>
                                          </p:val>
                                        </p:tav>
                                      </p:tavLst>
                                    </p:anim>
                                    <p:anim calcmode="lin" valueType="num">
                                      <p:cBhvr additive="base">
                                        <p:cTn id="14"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1" nodeType="click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ppt_x"/>
                                          </p:val>
                                        </p:tav>
                                        <p:tav tm="100000">
                                          <p:val>
                                            <p:strVal val="#ppt_x"/>
                                          </p:val>
                                        </p:tav>
                                      </p:tavLst>
                                    </p:anim>
                                    <p:anim calcmode="lin" valueType="num">
                                      <p:cBhvr additive="base">
                                        <p:cTn id="20" dur="500" fill="hold"/>
                                        <p:tgtEl>
                                          <p:spTgt spid="2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additive="base">
                                        <p:cTn id="23" dur="500" fill="hold"/>
                                        <p:tgtEl>
                                          <p:spTgt spid="37"/>
                                        </p:tgtEl>
                                        <p:attrNameLst>
                                          <p:attrName>ppt_x</p:attrName>
                                        </p:attrNameLst>
                                      </p:cBhvr>
                                      <p:tavLst>
                                        <p:tav tm="0">
                                          <p:val>
                                            <p:strVal val="#ppt_x"/>
                                          </p:val>
                                        </p:tav>
                                        <p:tav tm="100000">
                                          <p:val>
                                            <p:strVal val="#ppt_x"/>
                                          </p:val>
                                        </p:tav>
                                      </p:tavLst>
                                    </p:anim>
                                    <p:anim calcmode="lin" valueType="num">
                                      <p:cBhvr additive="base">
                                        <p:cTn id="24"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0-#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0-#ppt_w/2"/>
                                          </p:val>
                                        </p:tav>
                                        <p:tav tm="100000">
                                          <p:val>
                                            <p:strVal val="#ppt_x"/>
                                          </p:val>
                                        </p:tav>
                                      </p:tavLst>
                                    </p:anim>
                                    <p:anim calcmode="lin" valueType="num">
                                      <p:cBhvr additive="base">
                                        <p:cTn id="34" dur="500" fill="hold"/>
                                        <p:tgtEl>
                                          <p:spTgt spid="13"/>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3">
                                            <p:txEl>
                                              <p:pRg st="0" end="0"/>
                                            </p:txEl>
                                          </p:spTgt>
                                        </p:tgtEl>
                                        <p:attrNameLst>
                                          <p:attrName>style.visibility</p:attrName>
                                        </p:attrNameLst>
                                      </p:cBhvr>
                                      <p:to>
                                        <p:strVal val="visible"/>
                                      </p:to>
                                    </p:set>
                                    <p:anim calcmode="lin" valueType="num">
                                      <p:cBhvr additive="base">
                                        <p:cTn id="3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3">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3">
                                            <p:txEl>
                                              <p:pRg st="1" end="1"/>
                                            </p:txEl>
                                          </p:spTgt>
                                        </p:tgtEl>
                                        <p:attrNameLst>
                                          <p:attrName>style.visibility</p:attrName>
                                        </p:attrNameLst>
                                      </p:cBhvr>
                                      <p:to>
                                        <p:strVal val="visible"/>
                                      </p:to>
                                    </p:set>
                                    <p:anim calcmode="lin" valueType="num">
                                      <p:cBhvr additive="base">
                                        <p:cTn id="41"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3">
                                            <p:txEl>
                                              <p:pRg st="1" end="1"/>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3">
                                            <p:txEl>
                                              <p:pRg st="2" end="2"/>
                                            </p:txEl>
                                          </p:spTgt>
                                        </p:tgtEl>
                                        <p:attrNameLst>
                                          <p:attrName>style.visibility</p:attrName>
                                        </p:attrNameLst>
                                      </p:cBhvr>
                                      <p:to>
                                        <p:strVal val="visible"/>
                                      </p:to>
                                    </p:set>
                                    <p:anim calcmode="lin" valueType="num">
                                      <p:cBhvr additive="base">
                                        <p:cTn id="45"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3">
                                            <p:txEl>
                                              <p:pRg st="3" end="3"/>
                                            </p:txEl>
                                          </p:spTgt>
                                        </p:tgtEl>
                                        <p:attrNameLst>
                                          <p:attrName>style.visibility</p:attrName>
                                        </p:attrNameLst>
                                      </p:cBhvr>
                                      <p:to>
                                        <p:strVal val="visible"/>
                                      </p:to>
                                    </p:set>
                                    <p:anim calcmode="lin" valueType="num">
                                      <p:cBhvr additive="base">
                                        <p:cTn id="51"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grpId="0" nodeType="clickEffect">
                                  <p:stCondLst>
                                    <p:cond delay="0"/>
                                  </p:stCondLst>
                                  <p:childTnLst>
                                    <p:set>
                                      <p:cBhvr>
                                        <p:cTn id="56" dur="1" fill="hold">
                                          <p:stCondLst>
                                            <p:cond delay="0"/>
                                          </p:stCondLst>
                                        </p:cTn>
                                        <p:tgtEl>
                                          <p:spTgt spid="51"/>
                                        </p:tgtEl>
                                        <p:attrNameLst>
                                          <p:attrName>style.visibility</p:attrName>
                                        </p:attrNameLst>
                                      </p:cBhvr>
                                      <p:to>
                                        <p:strVal val="visible"/>
                                      </p:to>
                                    </p:set>
                                    <p:anim calcmode="lin" valueType="num">
                                      <p:cBhvr additive="base">
                                        <p:cTn id="57" dur="500" fill="hold"/>
                                        <p:tgtEl>
                                          <p:spTgt spid="51"/>
                                        </p:tgtEl>
                                        <p:attrNameLst>
                                          <p:attrName>ppt_x</p:attrName>
                                        </p:attrNameLst>
                                      </p:cBhvr>
                                      <p:tavLst>
                                        <p:tav tm="0">
                                          <p:val>
                                            <p:strVal val="1+#ppt_w/2"/>
                                          </p:val>
                                        </p:tav>
                                        <p:tav tm="100000">
                                          <p:val>
                                            <p:strVal val="#ppt_x"/>
                                          </p:val>
                                        </p:tav>
                                      </p:tavLst>
                                    </p:anim>
                                    <p:anim calcmode="lin" valueType="num">
                                      <p:cBhvr additive="base">
                                        <p:cTn id="58" dur="500" fill="hold"/>
                                        <p:tgtEl>
                                          <p:spTgt spid="51"/>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26"/>
                                        </p:tgtEl>
                                        <p:attrNameLst>
                                          <p:attrName>style.visibility</p:attrName>
                                        </p:attrNameLst>
                                      </p:cBhvr>
                                      <p:to>
                                        <p:strVal val="visible"/>
                                      </p:to>
                                    </p:set>
                                    <p:anim calcmode="lin" valueType="num">
                                      <p:cBhvr additive="base">
                                        <p:cTn id="61" dur="500" fill="hold"/>
                                        <p:tgtEl>
                                          <p:spTgt spid="26"/>
                                        </p:tgtEl>
                                        <p:attrNameLst>
                                          <p:attrName>ppt_x</p:attrName>
                                        </p:attrNameLst>
                                      </p:cBhvr>
                                      <p:tavLst>
                                        <p:tav tm="0">
                                          <p:val>
                                            <p:strVal val="1+#ppt_w/2"/>
                                          </p:val>
                                        </p:tav>
                                        <p:tav tm="100000">
                                          <p:val>
                                            <p:strVal val="#ppt_x"/>
                                          </p:val>
                                        </p:tav>
                                      </p:tavLst>
                                    </p:anim>
                                    <p:anim calcmode="lin" valueType="num">
                                      <p:cBhvr additive="base">
                                        <p:cTn id="62" dur="500" fill="hold"/>
                                        <p:tgtEl>
                                          <p:spTgt spid="26"/>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0"/>
                                  </p:stCondLst>
                                  <p:childTnLst>
                                    <p:set>
                                      <p:cBhvr>
                                        <p:cTn id="64" dur="1" fill="hold">
                                          <p:stCondLst>
                                            <p:cond delay="0"/>
                                          </p:stCondLst>
                                        </p:cTn>
                                        <p:tgtEl>
                                          <p:spTgt spid="51">
                                            <p:txEl>
                                              <p:pRg st="0" end="0"/>
                                            </p:txEl>
                                          </p:spTgt>
                                        </p:tgtEl>
                                        <p:attrNameLst>
                                          <p:attrName>style.visibility</p:attrName>
                                        </p:attrNameLst>
                                      </p:cBhvr>
                                      <p:to>
                                        <p:strVal val="visible"/>
                                      </p:to>
                                    </p:set>
                                    <p:anim calcmode="lin" valueType="num">
                                      <p:cBhvr additive="base">
                                        <p:cTn id="65" dur="5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51">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fill="hold" nodeType="withEffect">
                                  <p:stCondLst>
                                    <p:cond delay="0"/>
                                  </p:stCondLst>
                                  <p:childTnLst>
                                    <p:set>
                                      <p:cBhvr>
                                        <p:cTn id="68" dur="1" fill="hold">
                                          <p:stCondLst>
                                            <p:cond delay="0"/>
                                          </p:stCondLst>
                                        </p:cTn>
                                        <p:tgtEl>
                                          <p:spTgt spid="51">
                                            <p:txEl>
                                              <p:pRg st="1" end="1"/>
                                            </p:txEl>
                                          </p:spTgt>
                                        </p:tgtEl>
                                        <p:attrNameLst>
                                          <p:attrName>style.visibility</p:attrName>
                                        </p:attrNameLst>
                                      </p:cBhvr>
                                      <p:to>
                                        <p:strVal val="visible"/>
                                      </p:to>
                                    </p:set>
                                    <p:anim calcmode="lin" valueType="num">
                                      <p:cBhvr additive="base">
                                        <p:cTn id="69" dur="500" fill="hold"/>
                                        <p:tgtEl>
                                          <p:spTgt spid="51">
                                            <p:txEl>
                                              <p:pRg st="1" end="1"/>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nodeType="clickEffect">
                                  <p:stCondLst>
                                    <p:cond delay="0"/>
                                  </p:stCondLst>
                                  <p:childTnLst>
                                    <p:set>
                                      <p:cBhvr>
                                        <p:cTn id="74" dur="1" fill="hold">
                                          <p:stCondLst>
                                            <p:cond delay="0"/>
                                          </p:stCondLst>
                                        </p:cTn>
                                        <p:tgtEl>
                                          <p:spTgt spid="51">
                                            <p:txEl>
                                              <p:pRg st="2" end="2"/>
                                            </p:txEl>
                                          </p:spTgt>
                                        </p:tgtEl>
                                        <p:attrNameLst>
                                          <p:attrName>style.visibility</p:attrName>
                                        </p:attrNameLst>
                                      </p:cBhvr>
                                      <p:to>
                                        <p:strVal val="visible"/>
                                      </p:to>
                                    </p:set>
                                    <p:anim calcmode="lin" valueType="num">
                                      <p:cBhvr additive="base">
                                        <p:cTn id="75" dur="500" fill="hold"/>
                                        <p:tgtEl>
                                          <p:spTgt spid="51">
                                            <p:txEl>
                                              <p:pRg st="2" end="2"/>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51">
                                            <p:txEl>
                                              <p:pRg st="2" end="2"/>
                                            </p:txEl>
                                          </p:spTgt>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53"/>
                                        </p:tgtEl>
                                        <p:attrNameLst>
                                          <p:attrName>style.visibility</p:attrName>
                                        </p:attrNameLst>
                                      </p:cBhvr>
                                      <p:to>
                                        <p:strVal val="visible"/>
                                      </p:to>
                                    </p:set>
                                    <p:anim calcmode="lin" valueType="num">
                                      <p:cBhvr additive="base">
                                        <p:cTn id="79" dur="500" fill="hold"/>
                                        <p:tgtEl>
                                          <p:spTgt spid="53"/>
                                        </p:tgtEl>
                                        <p:attrNameLst>
                                          <p:attrName>ppt_x</p:attrName>
                                        </p:attrNameLst>
                                      </p:cBhvr>
                                      <p:tavLst>
                                        <p:tav tm="0">
                                          <p:val>
                                            <p:strVal val="1+#ppt_w/2"/>
                                          </p:val>
                                        </p:tav>
                                        <p:tav tm="100000">
                                          <p:val>
                                            <p:strVal val="#ppt_x"/>
                                          </p:val>
                                        </p:tav>
                                      </p:tavLst>
                                    </p:anim>
                                    <p:anim calcmode="lin" valueType="num">
                                      <p:cBhvr additive="base">
                                        <p:cTn id="80" dur="500" fill="hold"/>
                                        <p:tgtEl>
                                          <p:spTgt spid="53"/>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52"/>
                                        </p:tgtEl>
                                        <p:attrNameLst>
                                          <p:attrName>style.visibility</p:attrName>
                                        </p:attrNameLst>
                                      </p:cBhvr>
                                      <p:to>
                                        <p:strVal val="visible"/>
                                      </p:to>
                                    </p:set>
                                    <p:anim calcmode="lin" valueType="num">
                                      <p:cBhvr additive="base">
                                        <p:cTn id="83" dur="500" fill="hold"/>
                                        <p:tgtEl>
                                          <p:spTgt spid="52"/>
                                        </p:tgtEl>
                                        <p:attrNameLst>
                                          <p:attrName>ppt_x</p:attrName>
                                        </p:attrNameLst>
                                      </p:cBhvr>
                                      <p:tavLst>
                                        <p:tav tm="0">
                                          <p:val>
                                            <p:strVal val="1+#ppt_w/2"/>
                                          </p:val>
                                        </p:tav>
                                        <p:tav tm="100000">
                                          <p:val>
                                            <p:strVal val="#ppt_x"/>
                                          </p:val>
                                        </p:tav>
                                      </p:tavLst>
                                    </p:anim>
                                    <p:anim calcmode="lin" valueType="num">
                                      <p:cBhvr additive="base">
                                        <p:cTn id="84"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1+#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2" fill="hold" nodeType="withEffect">
                                  <p:stCondLst>
                                    <p:cond delay="0"/>
                                  </p:stCondLst>
                                  <p:childTnLst>
                                    <p:set>
                                      <p:cBhvr>
                                        <p:cTn id="92" dur="1" fill="hold">
                                          <p:stCondLst>
                                            <p:cond delay="0"/>
                                          </p:stCondLst>
                                        </p:cTn>
                                        <p:tgtEl>
                                          <p:spTgt spid="54">
                                            <p:txEl>
                                              <p:pRg st="0" end="0"/>
                                            </p:txEl>
                                          </p:spTgt>
                                        </p:tgtEl>
                                        <p:attrNameLst>
                                          <p:attrName>style.visibility</p:attrName>
                                        </p:attrNameLst>
                                      </p:cBhvr>
                                      <p:to>
                                        <p:strVal val="visible"/>
                                      </p:to>
                                    </p:set>
                                    <p:anim calcmode="lin" valueType="num">
                                      <p:cBhvr additive="base">
                                        <p:cTn id="93"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2" fill="hold" nodeType="clickEffect">
                                  <p:stCondLst>
                                    <p:cond delay="0"/>
                                  </p:stCondLst>
                                  <p:childTnLst>
                                    <p:set>
                                      <p:cBhvr>
                                        <p:cTn id="98" dur="1" fill="hold">
                                          <p:stCondLst>
                                            <p:cond delay="0"/>
                                          </p:stCondLst>
                                        </p:cTn>
                                        <p:tgtEl>
                                          <p:spTgt spid="54">
                                            <p:txEl>
                                              <p:pRg st="1" end="1"/>
                                            </p:txEl>
                                          </p:spTgt>
                                        </p:tgtEl>
                                        <p:attrNameLst>
                                          <p:attrName>style.visibility</p:attrName>
                                        </p:attrNameLst>
                                      </p:cBhvr>
                                      <p:to>
                                        <p:strVal val="visible"/>
                                      </p:to>
                                    </p:set>
                                    <p:anim calcmode="lin" valueType="num">
                                      <p:cBhvr additive="base">
                                        <p:cTn id="99" dur="500" fill="hold"/>
                                        <p:tgtEl>
                                          <p:spTgt spid="54">
                                            <p:txEl>
                                              <p:pRg st="1" end="1"/>
                                            </p:txEl>
                                          </p:spTgt>
                                        </p:tgtEl>
                                        <p:attrNameLst>
                                          <p:attrName>ppt_x</p:attrName>
                                        </p:attrNameLst>
                                      </p:cBhvr>
                                      <p:tavLst>
                                        <p:tav tm="0">
                                          <p:val>
                                            <p:strVal val="1+#ppt_w/2"/>
                                          </p:val>
                                        </p:tav>
                                        <p:tav tm="100000">
                                          <p:val>
                                            <p:strVal val="#ppt_x"/>
                                          </p:val>
                                        </p:tav>
                                      </p:tavLst>
                                    </p:anim>
                                    <p:anim calcmode="lin" valueType="num">
                                      <p:cBhvr additive="base">
                                        <p:cTn id="100"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55"/>
                                        </p:tgtEl>
                                        <p:attrNameLst>
                                          <p:attrName>style.visibility</p:attrName>
                                        </p:attrNameLst>
                                      </p:cBhvr>
                                      <p:to>
                                        <p:strVal val="visible"/>
                                      </p:to>
                                    </p:set>
                                    <p:anim calcmode="lin" valueType="num">
                                      <p:cBhvr additive="base">
                                        <p:cTn id="105" dur="500" fill="hold"/>
                                        <p:tgtEl>
                                          <p:spTgt spid="55"/>
                                        </p:tgtEl>
                                        <p:attrNameLst>
                                          <p:attrName>ppt_x</p:attrName>
                                        </p:attrNameLst>
                                      </p:cBhvr>
                                      <p:tavLst>
                                        <p:tav tm="0">
                                          <p:val>
                                            <p:strVal val="#ppt_x"/>
                                          </p:val>
                                        </p:tav>
                                        <p:tav tm="100000">
                                          <p:val>
                                            <p:strVal val="#ppt_x"/>
                                          </p:val>
                                        </p:tav>
                                      </p:tavLst>
                                    </p:anim>
                                    <p:anim calcmode="lin" valueType="num">
                                      <p:cBhvr additive="base">
                                        <p:cTn id="106" dur="500" fill="hold"/>
                                        <p:tgtEl>
                                          <p:spTgt spid="55"/>
                                        </p:tgtEl>
                                        <p:attrNameLst>
                                          <p:attrName>ppt_y</p:attrName>
                                        </p:attrNameLst>
                                      </p:cBhvr>
                                      <p:tavLst>
                                        <p:tav tm="0">
                                          <p:val>
                                            <p:strVal val="1+#ppt_h/2"/>
                                          </p:val>
                                        </p:tav>
                                        <p:tav tm="100000">
                                          <p:val>
                                            <p:strVal val="#ppt_y"/>
                                          </p:val>
                                        </p:tav>
                                      </p:tavLst>
                                    </p:anim>
                                  </p:childTnLst>
                                </p:cTn>
                              </p:par>
                              <p:par>
                                <p:cTn id="107" presetID="2" presetClass="entr" presetSubtype="4" fill="hold" nodeType="withEffect">
                                  <p:stCondLst>
                                    <p:cond delay="0"/>
                                  </p:stCondLst>
                                  <p:childTnLst>
                                    <p:set>
                                      <p:cBhvr>
                                        <p:cTn id="108" dur="1" fill="hold">
                                          <p:stCondLst>
                                            <p:cond delay="0"/>
                                          </p:stCondLst>
                                        </p:cTn>
                                        <p:tgtEl>
                                          <p:spTgt spid="55">
                                            <p:txEl>
                                              <p:pRg st="0" end="0"/>
                                            </p:txEl>
                                          </p:spTgt>
                                        </p:tgtEl>
                                        <p:attrNameLst>
                                          <p:attrName>style.visibility</p:attrName>
                                        </p:attrNameLst>
                                      </p:cBhvr>
                                      <p:to>
                                        <p:strVal val="visible"/>
                                      </p:to>
                                    </p:set>
                                    <p:anim calcmode="lin" valueType="num">
                                      <p:cBhvr additive="base">
                                        <p:cTn id="109" dur="500" fill="hold"/>
                                        <p:tgtEl>
                                          <p:spTgt spid="55">
                                            <p:txEl>
                                              <p:pRg st="0" end="0"/>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55">
                                            <p:txEl>
                                              <p:pRg st="0" end="0"/>
                                            </p:txEl>
                                          </p:spTgt>
                                        </p:tgtEl>
                                        <p:attrNameLst>
                                          <p:attrName>ppt_y</p:attrName>
                                        </p:attrNameLst>
                                      </p:cBhvr>
                                      <p:tavLst>
                                        <p:tav tm="0">
                                          <p:val>
                                            <p:strVal val="1+#ppt_h/2"/>
                                          </p:val>
                                        </p:tav>
                                        <p:tav tm="100000">
                                          <p:val>
                                            <p:strVal val="#ppt_y"/>
                                          </p:val>
                                        </p:tav>
                                      </p:tavLst>
                                    </p:anim>
                                  </p:childTnLst>
                                </p:cTn>
                              </p:par>
                              <p:par>
                                <p:cTn id="111" presetID="1" presetClass="exit" presetSubtype="0" fill="hold" nodeType="withEffect">
                                  <p:stCondLst>
                                    <p:cond delay="0"/>
                                  </p:stCondLst>
                                  <p:childTnLst>
                                    <p:set>
                                      <p:cBhvr>
                                        <p:cTn id="112" dur="1" fill="hold">
                                          <p:stCondLst>
                                            <p:cond delay="0"/>
                                          </p:stCondLst>
                                        </p:cTn>
                                        <p:tgtEl>
                                          <p:spTgt spid="52"/>
                                        </p:tgtEl>
                                        <p:attrNameLst>
                                          <p:attrName>style.visibility</p:attrName>
                                        </p:attrNameLst>
                                      </p:cBhvr>
                                      <p:to>
                                        <p:strVal val="hidden"/>
                                      </p:to>
                                    </p:set>
                                  </p:childTnLst>
                                </p:cTn>
                              </p:par>
                              <p:par>
                                <p:cTn id="113" presetID="1" presetClass="exit" presetSubtype="0" fill="hold" grpId="0" nodeType="withEffect">
                                  <p:stCondLst>
                                    <p:cond delay="0"/>
                                  </p:stCondLst>
                                  <p:childTnLst>
                                    <p:set>
                                      <p:cBhvr>
                                        <p:cTn id="114" dur="1" fill="hold">
                                          <p:stCondLst>
                                            <p:cond delay="0"/>
                                          </p:stCondLst>
                                        </p:cTn>
                                        <p:tgtEl>
                                          <p:spTgt spid="28"/>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56"/>
                                        </p:tgtEl>
                                        <p:attrNameLst>
                                          <p:attrName>style.visibility</p:attrName>
                                        </p:attrNameLst>
                                      </p:cBhvr>
                                      <p:to>
                                        <p:strVal val="visible"/>
                                      </p:to>
                                    </p:set>
                                    <p:anim calcmode="lin" valueType="num">
                                      <p:cBhvr additive="base">
                                        <p:cTn id="119" dur="500" fill="hold"/>
                                        <p:tgtEl>
                                          <p:spTgt spid="56"/>
                                        </p:tgtEl>
                                        <p:attrNameLst>
                                          <p:attrName>ppt_x</p:attrName>
                                        </p:attrNameLst>
                                      </p:cBhvr>
                                      <p:tavLst>
                                        <p:tav tm="0">
                                          <p:val>
                                            <p:strVal val="0-#ppt_w/2"/>
                                          </p:val>
                                        </p:tav>
                                        <p:tav tm="100000">
                                          <p:val>
                                            <p:strVal val="#ppt_x"/>
                                          </p:val>
                                        </p:tav>
                                      </p:tavLst>
                                    </p:anim>
                                    <p:anim calcmode="lin" valueType="num">
                                      <p:cBhvr additive="base">
                                        <p:cTn id="120" dur="500" fill="hold"/>
                                        <p:tgtEl>
                                          <p:spTgt spid="56"/>
                                        </p:tgtEl>
                                        <p:attrNameLst>
                                          <p:attrName>ppt_y</p:attrName>
                                        </p:attrNameLst>
                                      </p:cBhvr>
                                      <p:tavLst>
                                        <p:tav tm="0">
                                          <p:val>
                                            <p:strVal val="#ppt_y"/>
                                          </p:val>
                                        </p:tav>
                                        <p:tav tm="100000">
                                          <p:val>
                                            <p:strVal val="#ppt_y"/>
                                          </p:val>
                                        </p:tav>
                                      </p:tavLst>
                                    </p:anim>
                                  </p:childTnLst>
                                </p:cTn>
                              </p:par>
                              <p:par>
                                <p:cTn id="121" presetID="2" presetClass="entr" presetSubtype="8" fill="hold" nodeType="withEffect">
                                  <p:stCondLst>
                                    <p:cond delay="0"/>
                                  </p:stCondLst>
                                  <p:childTnLst>
                                    <p:set>
                                      <p:cBhvr>
                                        <p:cTn id="122" dur="1" fill="hold">
                                          <p:stCondLst>
                                            <p:cond delay="0"/>
                                          </p:stCondLst>
                                        </p:cTn>
                                        <p:tgtEl>
                                          <p:spTgt spid="56">
                                            <p:txEl>
                                              <p:pRg st="0" end="0"/>
                                            </p:txEl>
                                          </p:spTgt>
                                        </p:tgtEl>
                                        <p:attrNameLst>
                                          <p:attrName>style.visibility</p:attrName>
                                        </p:attrNameLst>
                                      </p:cBhvr>
                                      <p:to>
                                        <p:strVal val="visible"/>
                                      </p:to>
                                    </p:set>
                                    <p:anim calcmode="lin" valueType="num">
                                      <p:cBhvr additive="base">
                                        <p:cTn id="123"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56">
                                            <p:txEl>
                                              <p:pRg st="1" end="1"/>
                                            </p:txEl>
                                          </p:spTgt>
                                        </p:tgtEl>
                                        <p:attrNameLst>
                                          <p:attrName>style.visibility</p:attrName>
                                        </p:attrNameLst>
                                      </p:cBhvr>
                                      <p:to>
                                        <p:strVal val="visible"/>
                                      </p:to>
                                    </p:set>
                                    <p:anim calcmode="lin" valueType="num">
                                      <p:cBhvr additive="base">
                                        <p:cTn id="129" dur="500" fill="hold"/>
                                        <p:tgtEl>
                                          <p:spTgt spid="56">
                                            <p:txEl>
                                              <p:pRg st="1" end="1"/>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2" fill="hold" grpId="0" nodeType="click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additive="base">
                                        <p:cTn id="135" dur="500" fill="hold"/>
                                        <p:tgtEl>
                                          <p:spTgt spid="57"/>
                                        </p:tgtEl>
                                        <p:attrNameLst>
                                          <p:attrName>ppt_x</p:attrName>
                                        </p:attrNameLst>
                                      </p:cBhvr>
                                      <p:tavLst>
                                        <p:tav tm="0">
                                          <p:val>
                                            <p:strVal val="1+#ppt_w/2"/>
                                          </p:val>
                                        </p:tav>
                                        <p:tav tm="100000">
                                          <p:val>
                                            <p:strVal val="#ppt_x"/>
                                          </p:val>
                                        </p:tav>
                                      </p:tavLst>
                                    </p:anim>
                                    <p:anim calcmode="lin" valueType="num">
                                      <p:cBhvr additive="base">
                                        <p:cTn id="136" dur="500" fill="hold"/>
                                        <p:tgtEl>
                                          <p:spTgt spid="57"/>
                                        </p:tgtEl>
                                        <p:attrNameLst>
                                          <p:attrName>ppt_y</p:attrName>
                                        </p:attrNameLst>
                                      </p:cBhvr>
                                      <p:tavLst>
                                        <p:tav tm="0">
                                          <p:val>
                                            <p:strVal val="#ppt_y"/>
                                          </p:val>
                                        </p:tav>
                                        <p:tav tm="100000">
                                          <p:val>
                                            <p:strVal val="#ppt_y"/>
                                          </p:val>
                                        </p:tav>
                                      </p:tavLst>
                                    </p:anim>
                                  </p:childTnLst>
                                </p:cTn>
                              </p:par>
                              <p:par>
                                <p:cTn id="137" presetID="2" presetClass="entr" presetSubtype="2" fill="hold" nodeType="withEffect">
                                  <p:stCondLst>
                                    <p:cond delay="0"/>
                                  </p:stCondLst>
                                  <p:childTnLst>
                                    <p:set>
                                      <p:cBhvr>
                                        <p:cTn id="138" dur="1" fill="hold">
                                          <p:stCondLst>
                                            <p:cond delay="0"/>
                                          </p:stCondLst>
                                        </p:cTn>
                                        <p:tgtEl>
                                          <p:spTgt spid="57">
                                            <p:txEl>
                                              <p:pRg st="0" end="0"/>
                                            </p:txEl>
                                          </p:spTgt>
                                        </p:tgtEl>
                                        <p:attrNameLst>
                                          <p:attrName>style.visibility</p:attrName>
                                        </p:attrNameLst>
                                      </p:cBhvr>
                                      <p:to>
                                        <p:strVal val="visible"/>
                                      </p:to>
                                    </p:set>
                                    <p:anim calcmode="lin" valueType="num">
                                      <p:cBhvr additive="base">
                                        <p:cTn id="139"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40"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32" presetClass="emph" presetSubtype="0" fill="hold" grpId="1" nodeType="clickEffect">
                                  <p:stCondLst>
                                    <p:cond delay="0"/>
                                  </p:stCondLst>
                                  <p:childTnLst>
                                    <p:animRot by="120000">
                                      <p:cBhvr>
                                        <p:cTn id="144" dur="100" fill="hold">
                                          <p:stCondLst>
                                            <p:cond delay="0"/>
                                          </p:stCondLst>
                                        </p:cTn>
                                        <p:tgtEl>
                                          <p:spTgt spid="55">
                                            <p:bg/>
                                          </p:spTgt>
                                        </p:tgtEl>
                                        <p:attrNameLst>
                                          <p:attrName>r</p:attrName>
                                        </p:attrNameLst>
                                      </p:cBhvr>
                                    </p:animRot>
                                    <p:animRot by="-240000">
                                      <p:cBhvr>
                                        <p:cTn id="145" dur="200" fill="hold">
                                          <p:stCondLst>
                                            <p:cond delay="200"/>
                                          </p:stCondLst>
                                        </p:cTn>
                                        <p:tgtEl>
                                          <p:spTgt spid="55">
                                            <p:bg/>
                                          </p:spTgt>
                                        </p:tgtEl>
                                        <p:attrNameLst>
                                          <p:attrName>r</p:attrName>
                                        </p:attrNameLst>
                                      </p:cBhvr>
                                    </p:animRot>
                                    <p:animRot by="240000">
                                      <p:cBhvr>
                                        <p:cTn id="146" dur="200" fill="hold">
                                          <p:stCondLst>
                                            <p:cond delay="400"/>
                                          </p:stCondLst>
                                        </p:cTn>
                                        <p:tgtEl>
                                          <p:spTgt spid="55">
                                            <p:bg/>
                                          </p:spTgt>
                                        </p:tgtEl>
                                        <p:attrNameLst>
                                          <p:attrName>r</p:attrName>
                                        </p:attrNameLst>
                                      </p:cBhvr>
                                    </p:animRot>
                                    <p:animRot by="-240000">
                                      <p:cBhvr>
                                        <p:cTn id="147" dur="200" fill="hold">
                                          <p:stCondLst>
                                            <p:cond delay="600"/>
                                          </p:stCondLst>
                                        </p:cTn>
                                        <p:tgtEl>
                                          <p:spTgt spid="55">
                                            <p:bg/>
                                          </p:spTgt>
                                        </p:tgtEl>
                                        <p:attrNameLst>
                                          <p:attrName>r</p:attrName>
                                        </p:attrNameLst>
                                      </p:cBhvr>
                                    </p:animRot>
                                    <p:animRot by="120000">
                                      <p:cBhvr>
                                        <p:cTn id="148" dur="200" fill="hold">
                                          <p:stCondLst>
                                            <p:cond delay="800"/>
                                          </p:stCondLst>
                                        </p:cTn>
                                        <p:tgtEl>
                                          <p:spTgt spid="55">
                                            <p:bg/>
                                          </p:spTgt>
                                        </p:tgtEl>
                                        <p:attrNameLst>
                                          <p:attrName>r</p:attrName>
                                        </p:attrNameLst>
                                      </p:cBhvr>
                                    </p:animRot>
                                  </p:childTnLst>
                                </p:cTn>
                              </p:par>
                              <p:par>
                                <p:cTn id="149" presetID="32" presetClass="emph" presetSubtype="0" fill="hold" grpId="1" nodeType="withEffect">
                                  <p:stCondLst>
                                    <p:cond delay="0"/>
                                  </p:stCondLst>
                                  <p:childTnLst>
                                    <p:animRot by="120000">
                                      <p:cBhvr>
                                        <p:cTn id="150" dur="100" fill="hold">
                                          <p:stCondLst>
                                            <p:cond delay="0"/>
                                          </p:stCondLst>
                                        </p:cTn>
                                        <p:tgtEl>
                                          <p:spTgt spid="55">
                                            <p:txEl>
                                              <p:pRg st="0" end="0"/>
                                            </p:txEl>
                                          </p:spTgt>
                                        </p:tgtEl>
                                        <p:attrNameLst>
                                          <p:attrName>r</p:attrName>
                                        </p:attrNameLst>
                                      </p:cBhvr>
                                    </p:animRot>
                                    <p:animRot by="-240000">
                                      <p:cBhvr>
                                        <p:cTn id="151" dur="200" fill="hold">
                                          <p:stCondLst>
                                            <p:cond delay="200"/>
                                          </p:stCondLst>
                                        </p:cTn>
                                        <p:tgtEl>
                                          <p:spTgt spid="55">
                                            <p:txEl>
                                              <p:pRg st="0" end="0"/>
                                            </p:txEl>
                                          </p:spTgt>
                                        </p:tgtEl>
                                        <p:attrNameLst>
                                          <p:attrName>r</p:attrName>
                                        </p:attrNameLst>
                                      </p:cBhvr>
                                    </p:animRot>
                                    <p:animRot by="240000">
                                      <p:cBhvr>
                                        <p:cTn id="152" dur="200" fill="hold">
                                          <p:stCondLst>
                                            <p:cond delay="400"/>
                                          </p:stCondLst>
                                        </p:cTn>
                                        <p:tgtEl>
                                          <p:spTgt spid="55">
                                            <p:txEl>
                                              <p:pRg st="0" end="0"/>
                                            </p:txEl>
                                          </p:spTgt>
                                        </p:tgtEl>
                                        <p:attrNameLst>
                                          <p:attrName>r</p:attrName>
                                        </p:attrNameLst>
                                      </p:cBhvr>
                                    </p:animRot>
                                    <p:animRot by="-240000">
                                      <p:cBhvr>
                                        <p:cTn id="153" dur="200" fill="hold">
                                          <p:stCondLst>
                                            <p:cond delay="600"/>
                                          </p:stCondLst>
                                        </p:cTn>
                                        <p:tgtEl>
                                          <p:spTgt spid="55">
                                            <p:txEl>
                                              <p:pRg st="0" end="0"/>
                                            </p:txEl>
                                          </p:spTgt>
                                        </p:tgtEl>
                                        <p:attrNameLst>
                                          <p:attrName>r</p:attrName>
                                        </p:attrNameLst>
                                      </p:cBhvr>
                                    </p:animRot>
                                    <p:animRot by="120000">
                                      <p:cBhvr>
                                        <p:cTn id="154" dur="200" fill="hold">
                                          <p:stCondLst>
                                            <p:cond delay="800"/>
                                          </p:stCondLst>
                                        </p:cTn>
                                        <p:tgtEl>
                                          <p:spTgt spid="55">
                                            <p:txEl>
                                              <p:pRg st="0" end="0"/>
                                            </p:txEl>
                                          </p:spTgt>
                                        </p:tgtEl>
                                        <p:attrNameLst>
                                          <p:attrName>r</p:attrName>
                                        </p:attrNameLst>
                                      </p:cBhvr>
                                    </p:animRot>
                                  </p:childTnLst>
                                </p:cTn>
                              </p:par>
                            </p:childTnLst>
                          </p:cTn>
                        </p:par>
                      </p:childTnLst>
                    </p:cTn>
                  </p:par>
                  <p:par>
                    <p:cTn id="155" fill="hold">
                      <p:stCondLst>
                        <p:cond delay="indefinite"/>
                      </p:stCondLst>
                      <p:childTnLst>
                        <p:par>
                          <p:cTn id="156" fill="hold">
                            <p:stCondLst>
                              <p:cond delay="0"/>
                            </p:stCondLst>
                            <p:childTnLst>
                              <p:par>
                                <p:cTn id="157" presetID="2" presetClass="entr" presetSubtype="2" fill="hold" grpId="0" nodeType="click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500" fill="hold"/>
                                        <p:tgtEl>
                                          <p:spTgt spid="58"/>
                                        </p:tgtEl>
                                        <p:attrNameLst>
                                          <p:attrName>ppt_x</p:attrName>
                                        </p:attrNameLst>
                                      </p:cBhvr>
                                      <p:tavLst>
                                        <p:tav tm="0">
                                          <p:val>
                                            <p:strVal val="1+#ppt_w/2"/>
                                          </p:val>
                                        </p:tav>
                                        <p:tav tm="100000">
                                          <p:val>
                                            <p:strVal val="#ppt_x"/>
                                          </p:val>
                                        </p:tav>
                                      </p:tavLst>
                                    </p:anim>
                                    <p:anim calcmode="lin" valueType="num">
                                      <p:cBhvr additive="base">
                                        <p:cTn id="160" dur="500" fill="hold"/>
                                        <p:tgtEl>
                                          <p:spTgt spid="58"/>
                                        </p:tgtEl>
                                        <p:attrNameLst>
                                          <p:attrName>ppt_y</p:attrName>
                                        </p:attrNameLst>
                                      </p:cBhvr>
                                      <p:tavLst>
                                        <p:tav tm="0">
                                          <p:val>
                                            <p:strVal val="#ppt_y"/>
                                          </p:val>
                                        </p:tav>
                                        <p:tav tm="100000">
                                          <p:val>
                                            <p:strVal val="#ppt_y"/>
                                          </p:val>
                                        </p:tav>
                                      </p:tavLst>
                                    </p:anim>
                                  </p:childTnLst>
                                </p:cTn>
                              </p:par>
                              <p:par>
                                <p:cTn id="161" presetID="2" presetClass="entr" presetSubtype="2" fill="hold" nodeType="withEffect">
                                  <p:stCondLst>
                                    <p:cond delay="0"/>
                                  </p:stCondLst>
                                  <p:childTnLst>
                                    <p:set>
                                      <p:cBhvr>
                                        <p:cTn id="162" dur="1" fill="hold">
                                          <p:stCondLst>
                                            <p:cond delay="0"/>
                                          </p:stCondLst>
                                        </p:cTn>
                                        <p:tgtEl>
                                          <p:spTgt spid="58">
                                            <p:txEl>
                                              <p:pRg st="0" end="0"/>
                                            </p:txEl>
                                          </p:spTgt>
                                        </p:tgtEl>
                                        <p:attrNameLst>
                                          <p:attrName>style.visibility</p:attrName>
                                        </p:attrNameLst>
                                      </p:cBhvr>
                                      <p:to>
                                        <p:strVal val="visible"/>
                                      </p:to>
                                    </p:set>
                                    <p:anim calcmode="lin" valueType="num">
                                      <p:cBhvr additive="base">
                                        <p:cTn id="163" dur="5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164"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28" grpId="0" animBg="1"/>
      <p:bldP spid="28" grpId="1" animBg="1"/>
      <p:bldP spid="13" grpId="0" animBg="1"/>
      <p:bldP spid="51" grpId="0" animBg="1"/>
      <p:bldP spid="54" grpId="0" animBg="1"/>
      <p:bldP spid="55" grpId="0" animBg="1"/>
      <p:bldP spid="55" grpId="1" build="allAtOnce" animBg="1"/>
      <p:bldP spid="56" grpId="0" animBg="1"/>
      <p:bldP spid="57" grpId="0" animBg="1"/>
      <p:bldP spid="58"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5" descr="j0116172">
            <a:extLst>
              <a:ext uri="{FF2B5EF4-FFF2-40B4-BE49-F238E27FC236}">
                <a16:creationId xmlns:a16="http://schemas.microsoft.com/office/drawing/2014/main" id="{C9058BF9-450E-443C-B14F-B0E7AECB599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7747" y="3733800"/>
            <a:ext cx="1103012" cy="1500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2">
            <a:extLst>
              <a:ext uri="{FF2B5EF4-FFF2-40B4-BE49-F238E27FC236}">
                <a16:creationId xmlns:a16="http://schemas.microsoft.com/office/drawing/2014/main" id="{5FB1A095-D5D5-4D64-A6BD-3F203C6C48BB}"/>
              </a:ext>
            </a:extLst>
          </p:cNvPr>
          <p:cNvSpPr txBox="1">
            <a:spLocks noChangeArrowheads="1"/>
          </p:cNvSpPr>
          <p:nvPr/>
        </p:nvSpPr>
        <p:spPr>
          <a:xfrm>
            <a:off x="1752600" y="-101958"/>
            <a:ext cx="5715000" cy="5334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mj-cs"/>
              </a:rPr>
              <a:t>       Models/Universes</a:t>
            </a:r>
            <a:endParaRPr kumimoji="0" lang="en-US" altLang="en-US" sz="4000" b="0" i="0" u="none" strike="noStrike" kern="1200" cap="none" spc="0" normalizeH="0" baseline="0" noProof="0" dirty="0">
              <a:ln>
                <a:noFill/>
              </a:ln>
              <a:solidFill>
                <a:srgbClr val="FFFF00"/>
              </a:solidFill>
              <a:effectLst/>
              <a:uLnTx/>
              <a:uFillTx/>
              <a:latin typeface="Symbol" pitchFamily="18" charset="2"/>
              <a:ea typeface="+mj-ea"/>
              <a:cs typeface="+mj-cs"/>
            </a:endParaRPr>
          </a:p>
        </p:txBody>
      </p:sp>
      <p:sp>
        <p:nvSpPr>
          <p:cNvPr id="25" name="Text Box 44">
            <a:extLst>
              <a:ext uri="{FF2B5EF4-FFF2-40B4-BE49-F238E27FC236}">
                <a16:creationId xmlns:a16="http://schemas.microsoft.com/office/drawing/2014/main" id="{FB100BDD-A1CA-4C96-876D-2CC664BA4020}"/>
              </a:ext>
            </a:extLst>
          </p:cNvPr>
          <p:cNvSpPr txBox="1">
            <a:spLocks noChangeArrowheads="1"/>
          </p:cNvSpPr>
          <p:nvPr/>
        </p:nvSpPr>
        <p:spPr bwMode="auto">
          <a:xfrm>
            <a:off x="2655917" y="3689904"/>
            <a:ext cx="6206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mn-cs"/>
              </a:rPr>
              <a:t>x</a:t>
            </a:r>
            <a:endPar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26" name="Rectangle 25">
            <a:extLst>
              <a:ext uri="{FF2B5EF4-FFF2-40B4-BE49-F238E27FC236}">
                <a16:creationId xmlns:a16="http://schemas.microsoft.com/office/drawing/2014/main" id="{DFF1F54F-8C2E-48B9-851E-AEDFE5252773}"/>
              </a:ext>
            </a:extLst>
          </p:cNvPr>
          <p:cNvSpPr/>
          <p:nvPr/>
        </p:nvSpPr>
        <p:spPr>
          <a:xfrm>
            <a:off x="2026920" y="3697524"/>
            <a:ext cx="948398" cy="523220"/>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27" name="Rectangle 26">
            <a:extLst>
              <a:ext uri="{FF2B5EF4-FFF2-40B4-BE49-F238E27FC236}">
                <a16:creationId xmlns:a16="http://schemas.microsoft.com/office/drawing/2014/main" id="{74A8EB92-C9ED-4910-A314-5661F3F488A2}"/>
              </a:ext>
            </a:extLst>
          </p:cNvPr>
          <p:cNvSpPr/>
          <p:nvPr/>
        </p:nvSpPr>
        <p:spPr>
          <a:xfrm>
            <a:off x="3616569" y="3729335"/>
            <a:ext cx="1146468"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x+1 &gt; x</a:t>
            </a:r>
          </a:p>
        </p:txBody>
      </p:sp>
      <p:sp>
        <p:nvSpPr>
          <p:cNvPr id="13" name="AutoShape 55">
            <a:extLst>
              <a:ext uri="{FF2B5EF4-FFF2-40B4-BE49-F238E27FC236}">
                <a16:creationId xmlns:a16="http://schemas.microsoft.com/office/drawing/2014/main" id="{DDD4F25D-1D38-4420-9A15-18EF5FBFC0DB}"/>
              </a:ext>
            </a:extLst>
          </p:cNvPr>
          <p:cNvSpPr>
            <a:spLocks noChangeArrowheads="1"/>
          </p:cNvSpPr>
          <p:nvPr/>
        </p:nvSpPr>
        <p:spPr bwMode="auto">
          <a:xfrm>
            <a:off x="2370498" y="586487"/>
            <a:ext cx="3633050" cy="506864"/>
          </a:xfrm>
          <a:prstGeom prst="wedgeRoundRectCallout">
            <a:avLst>
              <a:gd name="adj1" fmla="val -54674"/>
              <a:gd name="adj2" fmla="val 47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Remember what is implied.</a:t>
            </a:r>
          </a:p>
        </p:txBody>
      </p:sp>
      <p:sp>
        <p:nvSpPr>
          <p:cNvPr id="14" name="AutoShape 55">
            <a:extLst>
              <a:ext uri="{FF2B5EF4-FFF2-40B4-BE49-F238E27FC236}">
                <a16:creationId xmlns:a16="http://schemas.microsoft.com/office/drawing/2014/main" id="{B02C5C81-22FC-4A7B-8708-B87AEFBD491D}"/>
              </a:ext>
            </a:extLst>
          </p:cNvPr>
          <p:cNvSpPr>
            <a:spLocks noChangeArrowheads="1"/>
          </p:cNvSpPr>
          <p:nvPr/>
        </p:nvSpPr>
        <p:spPr bwMode="auto">
          <a:xfrm>
            <a:off x="2286000" y="1245736"/>
            <a:ext cx="6019800" cy="2107064"/>
          </a:xfrm>
          <a:prstGeom prst="wedgeRoundRectCallout">
            <a:avLst>
              <a:gd name="adj1" fmla="val -54674"/>
              <a:gd name="adj2" fmla="val 47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model </a:t>
            </a:r>
            <a:r>
              <a:rPr kumimoji="0" lang="en-US" altLang="en-US" sz="28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defines:</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universe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objects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drawn from.</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1" u="none" strike="noStrike" kern="1200" cap="none" spc="0" normalizeH="0" baseline="0" noProof="0" dirty="0">
                <a:ln>
                  <a:noFill/>
                </a:ln>
                <a:solidFill>
                  <a:srgbClr val="66FF66"/>
                </a:solidFill>
                <a:effectLst/>
                <a:uLnTx/>
                <a:uFillTx/>
                <a:latin typeface="Times New Roman" pitchFamily="18" charset="0"/>
                <a:ea typeface="+mn-ea"/>
                <a:cs typeface="+mn-cs"/>
              </a:rPr>
              <a:t>&gt;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2" name="Rectangle 1">
            <a:extLst>
              <a:ext uri="{FF2B5EF4-FFF2-40B4-BE49-F238E27FC236}">
                <a16:creationId xmlns:a16="http://schemas.microsoft.com/office/drawing/2014/main" id="{34B01509-465A-49E0-AE61-1C1F88AEBF7D}"/>
              </a:ext>
            </a:extLst>
          </p:cNvPr>
          <p:cNvSpPr/>
          <p:nvPr/>
        </p:nvSpPr>
        <p:spPr>
          <a:xfrm>
            <a:off x="3776424" y="3729670"/>
            <a:ext cx="35779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Rectangle 15">
            <a:extLst>
              <a:ext uri="{FF2B5EF4-FFF2-40B4-BE49-F238E27FC236}">
                <a16:creationId xmlns:a16="http://schemas.microsoft.com/office/drawing/2014/main" id="{32A12E55-2065-4177-8F01-2401EE3A8E99}"/>
              </a:ext>
            </a:extLst>
          </p:cNvPr>
          <p:cNvSpPr/>
          <p:nvPr/>
        </p:nvSpPr>
        <p:spPr>
          <a:xfrm>
            <a:off x="3947420" y="3730625"/>
            <a:ext cx="338554"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1</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 name="Rectangle 17">
            <a:extLst>
              <a:ext uri="{FF2B5EF4-FFF2-40B4-BE49-F238E27FC236}">
                <a16:creationId xmlns:a16="http://schemas.microsoft.com/office/drawing/2014/main" id="{79728581-7AF5-49D1-8AC7-C7D225FF2D60}"/>
              </a:ext>
            </a:extLst>
          </p:cNvPr>
          <p:cNvSpPr/>
          <p:nvPr/>
        </p:nvSpPr>
        <p:spPr>
          <a:xfrm>
            <a:off x="4173915" y="3728030"/>
            <a:ext cx="35779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&gt;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 name="Rectangle 18">
            <a:extLst>
              <a:ext uri="{FF2B5EF4-FFF2-40B4-BE49-F238E27FC236}">
                <a16:creationId xmlns:a16="http://schemas.microsoft.com/office/drawing/2014/main" id="{F11FD75C-1FED-4D52-8D07-407FA3AFA1CA}"/>
              </a:ext>
            </a:extLst>
          </p:cNvPr>
          <p:cNvSpPr/>
          <p:nvPr/>
        </p:nvSpPr>
        <p:spPr>
          <a:xfrm>
            <a:off x="3050588" y="3730960"/>
            <a:ext cx="627096"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2" name="AutoShape 55">
            <a:extLst>
              <a:ext uri="{FF2B5EF4-FFF2-40B4-BE49-F238E27FC236}">
                <a16:creationId xmlns:a16="http://schemas.microsoft.com/office/drawing/2014/main" id="{E9267C09-7D86-43A6-A309-DC9B9FA32411}"/>
              </a:ext>
            </a:extLst>
          </p:cNvPr>
          <p:cNvSpPr>
            <a:spLocks noChangeArrowheads="1"/>
          </p:cNvSpPr>
          <p:nvPr/>
        </p:nvSpPr>
        <p:spPr bwMode="auto">
          <a:xfrm>
            <a:off x="585050" y="6096339"/>
            <a:ext cx="3124200" cy="506864"/>
          </a:xfrm>
          <a:prstGeom prst="wedgeRoundRectCallout">
            <a:avLst>
              <a:gd name="adj1" fmla="val -53965"/>
              <a:gd name="adj2" fmla="val -4402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it even valid?!?</a:t>
            </a:r>
          </a:p>
        </p:txBody>
      </p:sp>
      <p:sp>
        <p:nvSpPr>
          <p:cNvPr id="17" name="AutoShape 55">
            <a:extLst>
              <a:ext uri="{FF2B5EF4-FFF2-40B4-BE49-F238E27FC236}">
                <a16:creationId xmlns:a16="http://schemas.microsoft.com/office/drawing/2014/main" id="{83AA1DBB-53D2-40E0-8018-734603215AD9}"/>
              </a:ext>
            </a:extLst>
          </p:cNvPr>
          <p:cNvSpPr>
            <a:spLocks noChangeArrowheads="1"/>
          </p:cNvSpPr>
          <p:nvPr/>
        </p:nvSpPr>
        <p:spPr bwMode="auto">
          <a:xfrm>
            <a:off x="1219200" y="4167095"/>
            <a:ext cx="4631948" cy="1624106"/>
          </a:xfrm>
          <a:prstGeom prst="wedgeRoundRectCallout">
            <a:avLst>
              <a:gd name="adj1" fmla="val -53851"/>
              <a:gd name="adj2" fmla="val -5186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Proving </a:t>
            </a: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Φ</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true can be hard.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proving it false is much easier.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prove </a:t>
            </a: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Φ</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giving one counter example.</a:t>
            </a:r>
          </a:p>
        </p:txBody>
      </p:sp>
      <p:sp>
        <p:nvSpPr>
          <p:cNvPr id="20" name="AutoShape 55">
            <a:extLst>
              <a:ext uri="{FF2B5EF4-FFF2-40B4-BE49-F238E27FC236}">
                <a16:creationId xmlns:a16="http://schemas.microsoft.com/office/drawing/2014/main" id="{548F6323-A0E8-46FC-BCAF-DE439BC51AA3}"/>
              </a:ext>
            </a:extLst>
          </p:cNvPr>
          <p:cNvSpPr>
            <a:spLocks noChangeArrowheads="1"/>
          </p:cNvSpPr>
          <p:nvPr/>
        </p:nvSpPr>
        <p:spPr bwMode="auto">
          <a:xfrm>
            <a:off x="5926418" y="4038600"/>
            <a:ext cx="3149835" cy="2107065"/>
          </a:xfrm>
          <a:prstGeom prst="wedgeRoundRectCallout">
            <a:avLst>
              <a:gd name="adj1" fmla="val 29581"/>
              <a:gd name="adj2" fmla="val -52569"/>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You could define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 =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0,1,2,…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x+1&gt;x</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+1&gt;</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Oops. No.</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3" name="Group 29">
            <a:extLst>
              <a:ext uri="{FF2B5EF4-FFF2-40B4-BE49-F238E27FC236}">
                <a16:creationId xmlns:a16="http://schemas.microsoft.com/office/drawing/2014/main" id="{4E72B05F-EF7D-46E3-BCA5-F8F81FD67F28}"/>
              </a:ext>
            </a:extLst>
          </p:cNvPr>
          <p:cNvGrpSpPr>
            <a:grpSpLocks/>
          </p:cNvGrpSpPr>
          <p:nvPr/>
        </p:nvGrpSpPr>
        <p:grpSpPr bwMode="auto">
          <a:xfrm flipH="1">
            <a:off x="8001000" y="3865410"/>
            <a:ext cx="1223454" cy="1239990"/>
            <a:chOff x="2065" y="1551"/>
            <a:chExt cx="1628" cy="1988"/>
          </a:xfrm>
        </p:grpSpPr>
        <p:sp>
          <p:nvSpPr>
            <p:cNvPr id="28" name="Freeform 30">
              <a:extLst>
                <a:ext uri="{FF2B5EF4-FFF2-40B4-BE49-F238E27FC236}">
                  <a16:creationId xmlns:a16="http://schemas.microsoft.com/office/drawing/2014/main" id="{0956D8A7-123B-4C9F-B08A-E88656F9D4C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31">
              <a:extLst>
                <a:ext uri="{FF2B5EF4-FFF2-40B4-BE49-F238E27FC236}">
                  <a16:creationId xmlns:a16="http://schemas.microsoft.com/office/drawing/2014/main" id="{1C5F3439-0117-4C78-AEE8-1E4AA5EFF43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Freeform 32">
              <a:extLst>
                <a:ext uri="{FF2B5EF4-FFF2-40B4-BE49-F238E27FC236}">
                  <a16:creationId xmlns:a16="http://schemas.microsoft.com/office/drawing/2014/main" id="{93D57E49-3A54-4EED-BFCB-B00698B6257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Freeform 33">
              <a:extLst>
                <a:ext uri="{FF2B5EF4-FFF2-40B4-BE49-F238E27FC236}">
                  <a16:creationId xmlns:a16="http://schemas.microsoft.com/office/drawing/2014/main" id="{5CD84B28-300D-4AE4-8558-EDBF1943D4A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Freeform 34">
              <a:extLst>
                <a:ext uri="{FF2B5EF4-FFF2-40B4-BE49-F238E27FC236}">
                  <a16:creationId xmlns:a16="http://schemas.microsoft.com/office/drawing/2014/main" id="{1049BE24-69CD-4D12-9214-E7F060CA994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35">
              <a:extLst>
                <a:ext uri="{FF2B5EF4-FFF2-40B4-BE49-F238E27FC236}">
                  <a16:creationId xmlns:a16="http://schemas.microsoft.com/office/drawing/2014/main" id="{FB3C58FA-0D82-40FB-9D71-C97594A6A88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Freeform 36">
              <a:extLst>
                <a:ext uri="{FF2B5EF4-FFF2-40B4-BE49-F238E27FC236}">
                  <a16:creationId xmlns:a16="http://schemas.microsoft.com/office/drawing/2014/main" id="{BFF00919-8D91-4EFE-A848-747E0539FA3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37">
              <a:extLst>
                <a:ext uri="{FF2B5EF4-FFF2-40B4-BE49-F238E27FC236}">
                  <a16:creationId xmlns:a16="http://schemas.microsoft.com/office/drawing/2014/main" id="{2915CF3F-1B0F-4464-AFE3-D007BE34DFA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8">
              <a:extLst>
                <a:ext uri="{FF2B5EF4-FFF2-40B4-BE49-F238E27FC236}">
                  <a16:creationId xmlns:a16="http://schemas.microsoft.com/office/drawing/2014/main" id="{2EFA904D-89E2-4A9A-B39E-E23628FAE69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9">
              <a:extLst>
                <a:ext uri="{FF2B5EF4-FFF2-40B4-BE49-F238E27FC236}">
                  <a16:creationId xmlns:a16="http://schemas.microsoft.com/office/drawing/2014/main" id="{5814C890-018A-4BAB-9486-F686DC23CC6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40">
              <a:extLst>
                <a:ext uri="{FF2B5EF4-FFF2-40B4-BE49-F238E27FC236}">
                  <a16:creationId xmlns:a16="http://schemas.microsoft.com/office/drawing/2014/main" id="{A9F87C3B-FB74-410D-828E-FFC6AE9626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41">
              <a:extLst>
                <a:ext uri="{FF2B5EF4-FFF2-40B4-BE49-F238E27FC236}">
                  <a16:creationId xmlns:a16="http://schemas.microsoft.com/office/drawing/2014/main" id="{08EB5999-35A5-4B3B-A8FC-68AE2566C98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42">
              <a:extLst>
                <a:ext uri="{FF2B5EF4-FFF2-40B4-BE49-F238E27FC236}">
                  <a16:creationId xmlns:a16="http://schemas.microsoft.com/office/drawing/2014/main" id="{FEDC1ECF-E032-4ECF-914A-022067876BD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43">
              <a:extLst>
                <a:ext uri="{FF2B5EF4-FFF2-40B4-BE49-F238E27FC236}">
                  <a16:creationId xmlns:a16="http://schemas.microsoft.com/office/drawing/2014/main" id="{D0571A7E-133E-4098-BFAF-F62CEBC99ED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44">
              <a:extLst>
                <a:ext uri="{FF2B5EF4-FFF2-40B4-BE49-F238E27FC236}">
                  <a16:creationId xmlns:a16="http://schemas.microsoft.com/office/drawing/2014/main" id="{26234F62-FAEE-4EA6-9C9F-70ADB8FBE01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45">
              <a:extLst>
                <a:ext uri="{FF2B5EF4-FFF2-40B4-BE49-F238E27FC236}">
                  <a16:creationId xmlns:a16="http://schemas.microsoft.com/office/drawing/2014/main" id="{C291F48E-0406-4407-BE92-7B590E3AFAF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6">
              <a:extLst>
                <a:ext uri="{FF2B5EF4-FFF2-40B4-BE49-F238E27FC236}">
                  <a16:creationId xmlns:a16="http://schemas.microsoft.com/office/drawing/2014/main" id="{CC5A65E0-7D31-4EEC-8451-753CC50DA4D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 name="Rectangle 2">
            <a:extLst>
              <a:ext uri="{FF2B5EF4-FFF2-40B4-BE49-F238E27FC236}">
                <a16:creationId xmlns:a16="http://schemas.microsoft.com/office/drawing/2014/main" id="{C6C47D91-7955-4852-B334-B327ADA4C180}"/>
              </a:ext>
            </a:extLst>
          </p:cNvPr>
          <p:cNvSpPr/>
          <p:nvPr/>
        </p:nvSpPr>
        <p:spPr>
          <a:xfrm>
            <a:off x="8077647" y="4512951"/>
            <a:ext cx="481222"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 name="Rectangle 3">
            <a:extLst>
              <a:ext uri="{FF2B5EF4-FFF2-40B4-BE49-F238E27FC236}">
                <a16:creationId xmlns:a16="http://schemas.microsoft.com/office/drawing/2014/main" id="{D2C94311-72B8-404B-B960-3176CF23901A}"/>
              </a:ext>
            </a:extLst>
          </p:cNvPr>
          <p:cNvSpPr/>
          <p:nvPr/>
        </p:nvSpPr>
        <p:spPr>
          <a:xfrm>
            <a:off x="8226397" y="4887843"/>
            <a:ext cx="83343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Valid</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549644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 calcmode="lin" valueType="num">
                                      <p:cBhvr additive="base">
                                        <p:cTn id="11"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0-#ppt_w/2"/>
                                          </p:val>
                                        </p:tav>
                                        <p:tav tm="100000">
                                          <p:val>
                                            <p:strVal val="#ppt_x"/>
                                          </p:val>
                                        </p:tav>
                                      </p:tavLst>
                                    </p:anim>
                                    <p:anim calcmode="lin" valueType="num">
                                      <p:cBhvr additive="base">
                                        <p:cTn id="1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additive="base">
                                        <p:cTn id="23" dur="500" fill="hold"/>
                                        <p:tgtEl>
                                          <p:spTgt spid="26"/>
                                        </p:tgtEl>
                                        <p:attrNameLst>
                                          <p:attrName>ppt_x</p:attrName>
                                        </p:attrNameLst>
                                      </p:cBhvr>
                                      <p:tavLst>
                                        <p:tav tm="0">
                                          <p:val>
                                            <p:strVal val="0-#ppt_w/2"/>
                                          </p:val>
                                        </p:tav>
                                        <p:tav tm="100000">
                                          <p:val>
                                            <p:strVal val="#ppt_x"/>
                                          </p:val>
                                        </p:tav>
                                      </p:tavLst>
                                    </p:anim>
                                    <p:anim calcmode="lin" valueType="num">
                                      <p:cBhvr additive="base">
                                        <p:cTn id="24"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4">
                                            <p:txEl>
                                              <p:pRg st="0" end="0"/>
                                            </p:txEl>
                                          </p:spTgt>
                                        </p:tgtEl>
                                        <p:attrNameLst>
                                          <p:attrName>style.visibility</p:attrName>
                                        </p:attrNameLst>
                                      </p:cBhvr>
                                      <p:to>
                                        <p:strVal val="visible"/>
                                      </p:to>
                                    </p:set>
                                    <p:anim calcmode="lin" valueType="num">
                                      <p:cBhvr additive="base">
                                        <p:cTn id="33"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4">
                                            <p:txEl>
                                              <p:pRg st="1" end="1"/>
                                            </p:txEl>
                                          </p:spTgt>
                                        </p:tgtEl>
                                        <p:attrNameLst>
                                          <p:attrName>style.visibility</p:attrName>
                                        </p:attrNameLst>
                                      </p:cBhvr>
                                      <p:to>
                                        <p:strVal val="visible"/>
                                      </p:to>
                                    </p:set>
                                    <p:anim calcmode="lin" valueType="num">
                                      <p:cBhvr additive="base">
                                        <p:cTn id="39"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4">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9">
                                            <p:txEl>
                                              <p:pRg st="0" end="0"/>
                                            </p:txEl>
                                          </p:spTgt>
                                        </p:tgtEl>
                                        <p:attrNameLst>
                                          <p:attrName>style.visibility</p:attrName>
                                        </p:attrNameLst>
                                      </p:cBhvr>
                                      <p:to>
                                        <p:strVal val="visible"/>
                                      </p:to>
                                    </p:set>
                                    <p:anim calcmode="lin" valueType="num">
                                      <p:cBhvr additive="base">
                                        <p:cTn id="43"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4">
                                            <p:txEl>
                                              <p:pRg st="2" end="2"/>
                                            </p:txEl>
                                          </p:spTgt>
                                        </p:tgtEl>
                                        <p:attrNameLst>
                                          <p:attrName>style.visibility</p:attrName>
                                        </p:attrNameLst>
                                      </p:cBhvr>
                                      <p:to>
                                        <p:strVal val="visible"/>
                                      </p:to>
                                    </p:set>
                                    <p:anim calcmode="lin" valueType="num">
                                      <p:cBhvr additive="base">
                                        <p:cTn id="49"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4">
                                            <p:txEl>
                                              <p:pRg st="2" end="2"/>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2">
                                            <p:txEl>
                                              <p:pRg st="0" end="0"/>
                                            </p:txEl>
                                          </p:spTgt>
                                        </p:tgtEl>
                                        <p:attrNameLst>
                                          <p:attrName>style.visibility</p:attrName>
                                        </p:attrNameLst>
                                      </p:cBhvr>
                                      <p:to>
                                        <p:strVal val="visible"/>
                                      </p:to>
                                    </p:set>
                                    <p:anim calcmode="lin" valueType="num">
                                      <p:cBhvr additive="base">
                                        <p:cTn id="53"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4">
                                            <p:txEl>
                                              <p:pRg st="3" end="3"/>
                                            </p:txEl>
                                          </p:spTgt>
                                        </p:tgtEl>
                                        <p:attrNameLst>
                                          <p:attrName>style.visibility</p:attrName>
                                        </p:attrNameLst>
                                      </p:cBhvr>
                                      <p:to>
                                        <p:strVal val="visible"/>
                                      </p:to>
                                    </p:set>
                                    <p:anim calcmode="lin" valueType="num">
                                      <p:cBhvr additive="base">
                                        <p:cTn id="59"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4">
                                            <p:txEl>
                                              <p:pRg st="3" end="3"/>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18">
                                            <p:txEl>
                                              <p:pRg st="0" end="0"/>
                                            </p:txEl>
                                          </p:spTgt>
                                        </p:tgtEl>
                                        <p:attrNameLst>
                                          <p:attrName>style.visibility</p:attrName>
                                        </p:attrNameLst>
                                      </p:cBhvr>
                                      <p:to>
                                        <p:strVal val="visible"/>
                                      </p:to>
                                    </p:set>
                                    <p:anim calcmode="lin" valueType="num">
                                      <p:cBhvr additive="base">
                                        <p:cTn id="63"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4">
                                            <p:txEl>
                                              <p:pRg st="4" end="4"/>
                                            </p:txEl>
                                          </p:spTgt>
                                        </p:tgtEl>
                                        <p:attrNameLst>
                                          <p:attrName>style.visibility</p:attrName>
                                        </p:attrNameLst>
                                      </p:cBhvr>
                                      <p:to>
                                        <p:strVal val="visible"/>
                                      </p:to>
                                    </p:set>
                                    <p:anim calcmode="lin" valueType="num">
                                      <p:cBhvr additive="base">
                                        <p:cTn id="69"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4">
                                            <p:txEl>
                                              <p:pRg st="4" end="4"/>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16">
                                            <p:txEl>
                                              <p:pRg st="0" end="0"/>
                                            </p:txEl>
                                          </p:spTgt>
                                        </p:tgtEl>
                                        <p:attrNameLst>
                                          <p:attrName>style.visibility</p:attrName>
                                        </p:attrNameLst>
                                      </p:cBhvr>
                                      <p:to>
                                        <p:strVal val="visible"/>
                                      </p:to>
                                    </p:set>
                                    <p:anim calcmode="lin" valueType="num">
                                      <p:cBhvr additive="base">
                                        <p:cTn id="7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0-#ppt_w/2"/>
                                          </p:val>
                                        </p:tav>
                                        <p:tav tm="100000">
                                          <p:val>
                                            <p:strVal val="#ppt_x"/>
                                          </p:val>
                                        </p:tav>
                                      </p:tavLst>
                                    </p:anim>
                                    <p:anim calcmode="lin" valueType="num">
                                      <p:cBhvr additive="base">
                                        <p:cTn id="80" dur="500" fill="hold"/>
                                        <p:tgtEl>
                                          <p:spTgt spid="17"/>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17">
                                            <p:txEl>
                                              <p:pRg st="0" end="0"/>
                                            </p:txEl>
                                          </p:spTgt>
                                        </p:tgtEl>
                                        <p:attrNameLst>
                                          <p:attrName>style.visibility</p:attrName>
                                        </p:attrNameLst>
                                      </p:cBhvr>
                                      <p:to>
                                        <p:strVal val="visible"/>
                                      </p:to>
                                    </p:set>
                                    <p:anim calcmode="lin" valueType="num">
                                      <p:cBhvr additive="base">
                                        <p:cTn id="83"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17">
                                            <p:txEl>
                                              <p:pRg st="1" end="1"/>
                                            </p:txEl>
                                          </p:spTgt>
                                        </p:tgtEl>
                                        <p:attrNameLst>
                                          <p:attrName>style.visibility</p:attrName>
                                        </p:attrNameLst>
                                      </p:cBhvr>
                                      <p:to>
                                        <p:strVal val="visible"/>
                                      </p:to>
                                    </p:set>
                                    <p:anim calcmode="lin" valueType="num">
                                      <p:cBhvr additive="base">
                                        <p:cTn id="89" dur="500" fill="hold"/>
                                        <p:tgtEl>
                                          <p:spTgt spid="17">
                                            <p:txEl>
                                              <p:pRg st="1" end="1"/>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17">
                                            <p:txEl>
                                              <p:pRg st="2" end="2"/>
                                            </p:txEl>
                                          </p:spTgt>
                                        </p:tgtEl>
                                        <p:attrNameLst>
                                          <p:attrName>style.visibility</p:attrName>
                                        </p:attrNameLst>
                                      </p:cBhvr>
                                      <p:to>
                                        <p:strVal val="visible"/>
                                      </p:to>
                                    </p:set>
                                    <p:anim calcmode="lin" valueType="num">
                                      <p:cBhvr additive="base">
                                        <p:cTn id="95" dur="500" fill="hold"/>
                                        <p:tgtEl>
                                          <p:spTgt spid="17">
                                            <p:txEl>
                                              <p:pRg st="2" end="2"/>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17">
                                            <p:txEl>
                                              <p:pRg st="3" end="3"/>
                                            </p:txEl>
                                          </p:spTgt>
                                        </p:tgtEl>
                                        <p:attrNameLst>
                                          <p:attrName>style.visibility</p:attrName>
                                        </p:attrNameLst>
                                      </p:cBhvr>
                                      <p:to>
                                        <p:strVal val="visible"/>
                                      </p:to>
                                    </p:set>
                                    <p:anim calcmode="lin" valueType="num">
                                      <p:cBhvr additive="base">
                                        <p:cTn id="101" dur="500" fill="hold"/>
                                        <p:tgtEl>
                                          <p:spTgt spid="17">
                                            <p:txEl>
                                              <p:pRg st="3" end="3"/>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1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2" fill="hold" grpId="0" nodeType="clickEffect">
                                  <p:stCondLst>
                                    <p:cond delay="0"/>
                                  </p:stCondLst>
                                  <p:childTnLst>
                                    <p:set>
                                      <p:cBhvr>
                                        <p:cTn id="106" dur="1" fill="hold">
                                          <p:stCondLst>
                                            <p:cond delay="0"/>
                                          </p:stCondLst>
                                        </p:cTn>
                                        <p:tgtEl>
                                          <p:spTgt spid="20"/>
                                        </p:tgtEl>
                                        <p:attrNameLst>
                                          <p:attrName>style.visibility</p:attrName>
                                        </p:attrNameLst>
                                      </p:cBhvr>
                                      <p:to>
                                        <p:strVal val="visible"/>
                                      </p:to>
                                    </p:set>
                                    <p:anim calcmode="lin" valueType="num">
                                      <p:cBhvr additive="base">
                                        <p:cTn id="107" dur="500" fill="hold"/>
                                        <p:tgtEl>
                                          <p:spTgt spid="20"/>
                                        </p:tgtEl>
                                        <p:attrNameLst>
                                          <p:attrName>ppt_x</p:attrName>
                                        </p:attrNameLst>
                                      </p:cBhvr>
                                      <p:tavLst>
                                        <p:tav tm="0">
                                          <p:val>
                                            <p:strVal val="1+#ppt_w/2"/>
                                          </p:val>
                                        </p:tav>
                                        <p:tav tm="100000">
                                          <p:val>
                                            <p:strVal val="#ppt_x"/>
                                          </p:val>
                                        </p:tav>
                                      </p:tavLst>
                                    </p:anim>
                                    <p:anim calcmode="lin" valueType="num">
                                      <p:cBhvr additive="base">
                                        <p:cTn id="108" dur="500" fill="hold"/>
                                        <p:tgtEl>
                                          <p:spTgt spid="20"/>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23"/>
                                        </p:tgtEl>
                                        <p:attrNameLst>
                                          <p:attrName>style.visibility</p:attrName>
                                        </p:attrNameLst>
                                      </p:cBhvr>
                                      <p:to>
                                        <p:strVal val="visible"/>
                                      </p:to>
                                    </p:set>
                                    <p:anim calcmode="lin" valueType="num">
                                      <p:cBhvr additive="base">
                                        <p:cTn id="111" dur="500" fill="hold"/>
                                        <p:tgtEl>
                                          <p:spTgt spid="23"/>
                                        </p:tgtEl>
                                        <p:attrNameLst>
                                          <p:attrName>ppt_x</p:attrName>
                                        </p:attrNameLst>
                                      </p:cBhvr>
                                      <p:tavLst>
                                        <p:tav tm="0">
                                          <p:val>
                                            <p:strVal val="1+#ppt_w/2"/>
                                          </p:val>
                                        </p:tav>
                                        <p:tav tm="100000">
                                          <p:val>
                                            <p:strVal val="#ppt_x"/>
                                          </p:val>
                                        </p:tav>
                                      </p:tavLst>
                                    </p:anim>
                                    <p:anim calcmode="lin" valueType="num">
                                      <p:cBhvr additive="base">
                                        <p:cTn id="112" dur="500" fill="hold"/>
                                        <p:tgtEl>
                                          <p:spTgt spid="23"/>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stCondLst>
                                    <p:cond delay="0"/>
                                  </p:stCondLst>
                                  <p:childTnLst>
                                    <p:set>
                                      <p:cBhvr>
                                        <p:cTn id="114" dur="1" fill="hold">
                                          <p:stCondLst>
                                            <p:cond delay="0"/>
                                          </p:stCondLst>
                                        </p:cTn>
                                        <p:tgtEl>
                                          <p:spTgt spid="20">
                                            <p:txEl>
                                              <p:pRg st="0" end="0"/>
                                            </p:txEl>
                                          </p:spTgt>
                                        </p:tgtEl>
                                        <p:attrNameLst>
                                          <p:attrName>style.visibility</p:attrName>
                                        </p:attrNameLst>
                                      </p:cBhvr>
                                      <p:to>
                                        <p:strVal val="visible"/>
                                      </p:to>
                                    </p:set>
                                    <p:anim calcmode="lin" valueType="num">
                                      <p:cBhvr additive="base">
                                        <p:cTn id="115"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116" dur="500" fill="hold"/>
                                        <p:tgtEl>
                                          <p:spTgt spid="20">
                                            <p:txEl>
                                              <p:pRg st="0" end="0"/>
                                            </p:txEl>
                                          </p:spTgt>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20">
                                            <p:txEl>
                                              <p:pRg st="1" end="1"/>
                                            </p:txEl>
                                          </p:spTgt>
                                        </p:tgtEl>
                                        <p:attrNameLst>
                                          <p:attrName>style.visibility</p:attrName>
                                        </p:attrNameLst>
                                      </p:cBhvr>
                                      <p:to>
                                        <p:strVal val="visible"/>
                                      </p:to>
                                    </p:set>
                                    <p:anim calcmode="lin" valueType="num">
                                      <p:cBhvr additive="base">
                                        <p:cTn id="119" dur="500" fill="hold"/>
                                        <p:tgtEl>
                                          <p:spTgt spid="20">
                                            <p:txEl>
                                              <p:pRg st="1" end="1"/>
                                            </p:txEl>
                                          </p:spTgt>
                                        </p:tgtEl>
                                        <p:attrNameLst>
                                          <p:attrName>ppt_x</p:attrName>
                                        </p:attrNameLst>
                                      </p:cBhvr>
                                      <p:tavLst>
                                        <p:tav tm="0">
                                          <p:val>
                                            <p:strVal val="1+#ppt_w/2"/>
                                          </p:val>
                                        </p:tav>
                                        <p:tav tm="100000">
                                          <p:val>
                                            <p:strVal val="#ppt_x"/>
                                          </p:val>
                                        </p:tav>
                                      </p:tavLst>
                                    </p:anim>
                                    <p:anim calcmode="lin" valueType="num">
                                      <p:cBhvr additive="base">
                                        <p:cTn id="120" dur="500" fill="hold"/>
                                        <p:tgtEl>
                                          <p:spTgt spid="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2" fill="hold" nodeType="clickEffect">
                                  <p:stCondLst>
                                    <p:cond delay="0"/>
                                  </p:stCondLst>
                                  <p:childTnLst>
                                    <p:set>
                                      <p:cBhvr>
                                        <p:cTn id="124" dur="1" fill="hold">
                                          <p:stCondLst>
                                            <p:cond delay="0"/>
                                          </p:stCondLst>
                                        </p:cTn>
                                        <p:tgtEl>
                                          <p:spTgt spid="20">
                                            <p:txEl>
                                              <p:pRg st="2" end="2"/>
                                            </p:txEl>
                                          </p:spTgt>
                                        </p:tgtEl>
                                        <p:attrNameLst>
                                          <p:attrName>style.visibility</p:attrName>
                                        </p:attrNameLst>
                                      </p:cBhvr>
                                      <p:to>
                                        <p:strVal val="visible"/>
                                      </p:to>
                                    </p:set>
                                    <p:anim calcmode="lin" valueType="num">
                                      <p:cBhvr additive="base">
                                        <p:cTn id="125" dur="500" fill="hold"/>
                                        <p:tgtEl>
                                          <p:spTgt spid="20">
                                            <p:txEl>
                                              <p:pRg st="2" end="2"/>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2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2" fill="hold" grpId="0" nodeType="clickEffect">
                                  <p:stCondLst>
                                    <p:cond delay="0"/>
                                  </p:stCondLst>
                                  <p:childTnLst>
                                    <p:set>
                                      <p:cBhvr>
                                        <p:cTn id="130" dur="1" fill="hold">
                                          <p:stCondLst>
                                            <p:cond delay="0"/>
                                          </p:stCondLst>
                                        </p:cTn>
                                        <p:tgtEl>
                                          <p:spTgt spid="4"/>
                                        </p:tgtEl>
                                        <p:attrNameLst>
                                          <p:attrName>style.visibility</p:attrName>
                                        </p:attrNameLst>
                                      </p:cBhvr>
                                      <p:to>
                                        <p:strVal val="visible"/>
                                      </p:to>
                                    </p:set>
                                    <p:anim calcmode="lin" valueType="num">
                                      <p:cBhvr additive="base">
                                        <p:cTn id="131" dur="500" fill="hold"/>
                                        <p:tgtEl>
                                          <p:spTgt spid="4"/>
                                        </p:tgtEl>
                                        <p:attrNameLst>
                                          <p:attrName>ppt_x</p:attrName>
                                        </p:attrNameLst>
                                      </p:cBhvr>
                                      <p:tavLst>
                                        <p:tav tm="0">
                                          <p:val>
                                            <p:strVal val="1+#ppt_w/2"/>
                                          </p:val>
                                        </p:tav>
                                        <p:tav tm="100000">
                                          <p:val>
                                            <p:strVal val="#ppt_x"/>
                                          </p:val>
                                        </p:tav>
                                      </p:tavLst>
                                    </p:anim>
                                    <p:anim calcmode="lin" valueType="num">
                                      <p:cBhvr additive="base">
                                        <p:cTn id="13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2" fill="hold" nodeType="clickEffect">
                                  <p:stCondLst>
                                    <p:cond delay="0"/>
                                  </p:stCondLst>
                                  <p:childTnLst>
                                    <p:set>
                                      <p:cBhvr>
                                        <p:cTn id="136" dur="1" fill="hold">
                                          <p:stCondLst>
                                            <p:cond delay="0"/>
                                          </p:stCondLst>
                                        </p:cTn>
                                        <p:tgtEl>
                                          <p:spTgt spid="3">
                                            <p:txEl>
                                              <p:pRg st="0" end="0"/>
                                            </p:txEl>
                                          </p:spTgt>
                                        </p:tgtEl>
                                        <p:attrNameLst>
                                          <p:attrName>style.visibility</p:attrName>
                                        </p:attrNameLst>
                                      </p:cBhvr>
                                      <p:to>
                                        <p:strVal val="visible"/>
                                      </p:to>
                                    </p:set>
                                    <p:anim calcmode="lin" valueType="num">
                                      <p:cBhvr additive="base">
                                        <p:cTn id="137"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8"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2" fill="hold" nodeType="clickEffect">
                                  <p:stCondLst>
                                    <p:cond delay="0"/>
                                  </p:stCondLst>
                                  <p:childTnLst>
                                    <p:set>
                                      <p:cBhvr>
                                        <p:cTn id="142" dur="1" fill="hold">
                                          <p:stCondLst>
                                            <p:cond delay="0"/>
                                          </p:stCondLst>
                                        </p:cTn>
                                        <p:tgtEl>
                                          <p:spTgt spid="20">
                                            <p:txEl>
                                              <p:pRg st="3" end="3"/>
                                            </p:txEl>
                                          </p:spTgt>
                                        </p:tgtEl>
                                        <p:attrNameLst>
                                          <p:attrName>style.visibility</p:attrName>
                                        </p:attrNameLst>
                                      </p:cBhvr>
                                      <p:to>
                                        <p:strVal val="visible"/>
                                      </p:to>
                                    </p:set>
                                    <p:anim calcmode="lin" valueType="num">
                                      <p:cBhvr additive="base">
                                        <p:cTn id="143" dur="500" fill="hold"/>
                                        <p:tgtEl>
                                          <p:spTgt spid="20">
                                            <p:txEl>
                                              <p:pRg st="3" end="3"/>
                                            </p:txEl>
                                          </p:spTgt>
                                        </p:tgtEl>
                                        <p:attrNameLst>
                                          <p:attrName>ppt_x</p:attrName>
                                        </p:attrNameLst>
                                      </p:cBhvr>
                                      <p:tavLst>
                                        <p:tav tm="0">
                                          <p:val>
                                            <p:strVal val="1+#ppt_w/2"/>
                                          </p:val>
                                        </p:tav>
                                        <p:tav tm="100000">
                                          <p:val>
                                            <p:strVal val="#ppt_x"/>
                                          </p:val>
                                        </p:tav>
                                      </p:tavLst>
                                    </p:anim>
                                    <p:anim calcmode="lin" valueType="num">
                                      <p:cBhvr additive="base">
                                        <p:cTn id="144" dur="500" fill="hold"/>
                                        <p:tgtEl>
                                          <p:spTgt spid="2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2" fill="hold" nodeType="clickEffect">
                                  <p:stCondLst>
                                    <p:cond delay="0"/>
                                  </p:stCondLst>
                                  <p:childTnLst>
                                    <p:set>
                                      <p:cBhvr>
                                        <p:cTn id="148" dur="1" fill="hold">
                                          <p:stCondLst>
                                            <p:cond delay="0"/>
                                          </p:stCondLst>
                                        </p:cTn>
                                        <p:tgtEl>
                                          <p:spTgt spid="20">
                                            <p:txEl>
                                              <p:pRg st="4" end="4"/>
                                            </p:txEl>
                                          </p:spTgt>
                                        </p:tgtEl>
                                        <p:attrNameLst>
                                          <p:attrName>style.visibility</p:attrName>
                                        </p:attrNameLst>
                                      </p:cBhvr>
                                      <p:to>
                                        <p:strVal val="visible"/>
                                      </p:to>
                                    </p:set>
                                    <p:anim calcmode="lin" valueType="num">
                                      <p:cBhvr additive="base">
                                        <p:cTn id="149" dur="500" fill="hold"/>
                                        <p:tgtEl>
                                          <p:spTgt spid="20">
                                            <p:txEl>
                                              <p:pRg st="4" end="4"/>
                                            </p:txEl>
                                          </p:spTgt>
                                        </p:tgtEl>
                                        <p:attrNameLst>
                                          <p:attrName>ppt_x</p:attrName>
                                        </p:attrNameLst>
                                      </p:cBhvr>
                                      <p:tavLst>
                                        <p:tav tm="0">
                                          <p:val>
                                            <p:strVal val="1+#ppt_w/2"/>
                                          </p:val>
                                        </p:tav>
                                        <p:tav tm="100000">
                                          <p:val>
                                            <p:strVal val="#ppt_x"/>
                                          </p:val>
                                        </p:tav>
                                      </p:tavLst>
                                    </p:anim>
                                    <p:anim calcmode="lin" valueType="num">
                                      <p:cBhvr additive="base">
                                        <p:cTn id="150" dur="500" fill="hold"/>
                                        <p:tgtEl>
                                          <p:spTgt spid="2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13" grpId="0" animBg="1"/>
      <p:bldP spid="14" grpId="0" animBg="1"/>
      <p:bldP spid="17" grpId="0" animBg="1"/>
      <p:bldP spid="20" grpId="0" animBg="1"/>
      <p:bldP spid="4"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5" descr="j0116172">
            <a:extLst>
              <a:ext uri="{FF2B5EF4-FFF2-40B4-BE49-F238E27FC236}">
                <a16:creationId xmlns:a16="http://schemas.microsoft.com/office/drawing/2014/main" id="{C9058BF9-450E-443C-B14F-B0E7AECB599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7747" y="3733800"/>
            <a:ext cx="1103012" cy="1500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2">
            <a:extLst>
              <a:ext uri="{FF2B5EF4-FFF2-40B4-BE49-F238E27FC236}">
                <a16:creationId xmlns:a16="http://schemas.microsoft.com/office/drawing/2014/main" id="{5FB1A095-D5D5-4D64-A6BD-3F203C6C48BB}"/>
              </a:ext>
            </a:extLst>
          </p:cNvPr>
          <p:cNvSpPr txBox="1">
            <a:spLocks noChangeArrowheads="1"/>
          </p:cNvSpPr>
          <p:nvPr/>
        </p:nvSpPr>
        <p:spPr>
          <a:xfrm>
            <a:off x="1752600" y="-101958"/>
            <a:ext cx="5715000" cy="5334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mj-cs"/>
              </a:rPr>
              <a:t>       Models/Universes</a:t>
            </a:r>
            <a:endParaRPr kumimoji="0" lang="en-US" altLang="en-US" sz="4000" b="0" i="0" u="none" strike="noStrike" kern="1200" cap="none" spc="0" normalizeH="0" baseline="0" noProof="0" dirty="0">
              <a:ln>
                <a:noFill/>
              </a:ln>
              <a:solidFill>
                <a:srgbClr val="FFFF00"/>
              </a:solidFill>
              <a:effectLst/>
              <a:uLnTx/>
              <a:uFillTx/>
              <a:latin typeface="Symbol" pitchFamily="18" charset="2"/>
              <a:ea typeface="+mj-ea"/>
              <a:cs typeface="+mj-cs"/>
            </a:endParaRPr>
          </a:p>
        </p:txBody>
      </p:sp>
      <p:sp>
        <p:nvSpPr>
          <p:cNvPr id="25" name="Text Box 44">
            <a:extLst>
              <a:ext uri="{FF2B5EF4-FFF2-40B4-BE49-F238E27FC236}">
                <a16:creationId xmlns:a16="http://schemas.microsoft.com/office/drawing/2014/main" id="{FB100BDD-A1CA-4C96-876D-2CC664BA4020}"/>
              </a:ext>
            </a:extLst>
          </p:cNvPr>
          <p:cNvSpPr txBox="1">
            <a:spLocks noChangeArrowheads="1"/>
          </p:cNvSpPr>
          <p:nvPr/>
        </p:nvSpPr>
        <p:spPr bwMode="auto">
          <a:xfrm>
            <a:off x="2655917" y="3689904"/>
            <a:ext cx="6206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mn-cs"/>
              </a:rPr>
              <a:t>x</a:t>
            </a:r>
            <a:endPar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26" name="Rectangle 25">
            <a:extLst>
              <a:ext uri="{FF2B5EF4-FFF2-40B4-BE49-F238E27FC236}">
                <a16:creationId xmlns:a16="http://schemas.microsoft.com/office/drawing/2014/main" id="{DFF1F54F-8C2E-48B9-851E-AEDFE5252773}"/>
              </a:ext>
            </a:extLst>
          </p:cNvPr>
          <p:cNvSpPr/>
          <p:nvPr/>
        </p:nvSpPr>
        <p:spPr>
          <a:xfrm>
            <a:off x="2026920" y="3697524"/>
            <a:ext cx="948398" cy="523220"/>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27" name="Rectangle 26">
            <a:extLst>
              <a:ext uri="{FF2B5EF4-FFF2-40B4-BE49-F238E27FC236}">
                <a16:creationId xmlns:a16="http://schemas.microsoft.com/office/drawing/2014/main" id="{74A8EB92-C9ED-4910-A314-5661F3F488A2}"/>
              </a:ext>
            </a:extLst>
          </p:cNvPr>
          <p:cNvSpPr/>
          <p:nvPr/>
        </p:nvSpPr>
        <p:spPr>
          <a:xfrm>
            <a:off x="3616569" y="3729335"/>
            <a:ext cx="1146468"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x+1 &gt; x</a:t>
            </a:r>
          </a:p>
        </p:txBody>
      </p:sp>
      <p:sp>
        <p:nvSpPr>
          <p:cNvPr id="13" name="AutoShape 55">
            <a:extLst>
              <a:ext uri="{FF2B5EF4-FFF2-40B4-BE49-F238E27FC236}">
                <a16:creationId xmlns:a16="http://schemas.microsoft.com/office/drawing/2014/main" id="{DDD4F25D-1D38-4420-9A15-18EF5FBFC0DB}"/>
              </a:ext>
            </a:extLst>
          </p:cNvPr>
          <p:cNvSpPr>
            <a:spLocks noChangeArrowheads="1"/>
          </p:cNvSpPr>
          <p:nvPr/>
        </p:nvSpPr>
        <p:spPr bwMode="auto">
          <a:xfrm>
            <a:off x="2370498" y="586487"/>
            <a:ext cx="3633050" cy="506864"/>
          </a:xfrm>
          <a:prstGeom prst="wedgeRoundRectCallout">
            <a:avLst>
              <a:gd name="adj1" fmla="val -54674"/>
              <a:gd name="adj2" fmla="val 47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Remember what is implied.</a:t>
            </a:r>
          </a:p>
        </p:txBody>
      </p:sp>
      <p:sp>
        <p:nvSpPr>
          <p:cNvPr id="14" name="AutoShape 55">
            <a:extLst>
              <a:ext uri="{FF2B5EF4-FFF2-40B4-BE49-F238E27FC236}">
                <a16:creationId xmlns:a16="http://schemas.microsoft.com/office/drawing/2014/main" id="{B02C5C81-22FC-4A7B-8708-B87AEFBD491D}"/>
              </a:ext>
            </a:extLst>
          </p:cNvPr>
          <p:cNvSpPr>
            <a:spLocks noChangeArrowheads="1"/>
          </p:cNvSpPr>
          <p:nvPr/>
        </p:nvSpPr>
        <p:spPr bwMode="auto">
          <a:xfrm>
            <a:off x="2286000" y="1245736"/>
            <a:ext cx="6019800" cy="2107064"/>
          </a:xfrm>
          <a:prstGeom prst="wedgeRoundRectCallout">
            <a:avLst>
              <a:gd name="adj1" fmla="val -54674"/>
              <a:gd name="adj2" fmla="val 47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model </a:t>
            </a:r>
            <a:r>
              <a:rPr kumimoji="0" lang="en-US" altLang="en-US" sz="28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defines:</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universe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objects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drawn from.</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1" u="none" strike="noStrike" kern="1200" cap="none" spc="0" normalizeH="0" baseline="0" noProof="0" dirty="0">
                <a:ln>
                  <a:noFill/>
                </a:ln>
                <a:solidFill>
                  <a:srgbClr val="66FF66"/>
                </a:solidFill>
                <a:effectLst/>
                <a:uLnTx/>
                <a:uFillTx/>
                <a:latin typeface="Times New Roman" pitchFamily="18" charset="0"/>
                <a:ea typeface="+mn-ea"/>
                <a:cs typeface="+mn-cs"/>
              </a:rPr>
              <a:t>&gt;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2" name="Rectangle 1">
            <a:extLst>
              <a:ext uri="{FF2B5EF4-FFF2-40B4-BE49-F238E27FC236}">
                <a16:creationId xmlns:a16="http://schemas.microsoft.com/office/drawing/2014/main" id="{34B01509-465A-49E0-AE61-1C1F88AEBF7D}"/>
              </a:ext>
            </a:extLst>
          </p:cNvPr>
          <p:cNvSpPr/>
          <p:nvPr/>
        </p:nvSpPr>
        <p:spPr>
          <a:xfrm>
            <a:off x="3776424" y="3729670"/>
            <a:ext cx="35779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Rectangle 15">
            <a:extLst>
              <a:ext uri="{FF2B5EF4-FFF2-40B4-BE49-F238E27FC236}">
                <a16:creationId xmlns:a16="http://schemas.microsoft.com/office/drawing/2014/main" id="{32A12E55-2065-4177-8F01-2401EE3A8E99}"/>
              </a:ext>
            </a:extLst>
          </p:cNvPr>
          <p:cNvSpPr/>
          <p:nvPr/>
        </p:nvSpPr>
        <p:spPr>
          <a:xfrm>
            <a:off x="3947420" y="3730625"/>
            <a:ext cx="338554"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1</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 name="Rectangle 17">
            <a:extLst>
              <a:ext uri="{FF2B5EF4-FFF2-40B4-BE49-F238E27FC236}">
                <a16:creationId xmlns:a16="http://schemas.microsoft.com/office/drawing/2014/main" id="{79728581-7AF5-49D1-8AC7-C7D225FF2D60}"/>
              </a:ext>
            </a:extLst>
          </p:cNvPr>
          <p:cNvSpPr/>
          <p:nvPr/>
        </p:nvSpPr>
        <p:spPr>
          <a:xfrm>
            <a:off x="4173915" y="3728030"/>
            <a:ext cx="35779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&gt;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 name="Rectangle 18">
            <a:extLst>
              <a:ext uri="{FF2B5EF4-FFF2-40B4-BE49-F238E27FC236}">
                <a16:creationId xmlns:a16="http://schemas.microsoft.com/office/drawing/2014/main" id="{F11FD75C-1FED-4D52-8D07-407FA3AFA1CA}"/>
              </a:ext>
            </a:extLst>
          </p:cNvPr>
          <p:cNvSpPr/>
          <p:nvPr/>
        </p:nvSpPr>
        <p:spPr>
          <a:xfrm>
            <a:off x="3050588" y="3730960"/>
            <a:ext cx="627096"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2" name="AutoShape 55">
            <a:extLst>
              <a:ext uri="{FF2B5EF4-FFF2-40B4-BE49-F238E27FC236}">
                <a16:creationId xmlns:a16="http://schemas.microsoft.com/office/drawing/2014/main" id="{E9267C09-7D86-43A6-A309-DC9B9FA32411}"/>
              </a:ext>
            </a:extLst>
          </p:cNvPr>
          <p:cNvSpPr>
            <a:spLocks noChangeArrowheads="1"/>
          </p:cNvSpPr>
          <p:nvPr/>
        </p:nvSpPr>
        <p:spPr bwMode="auto">
          <a:xfrm>
            <a:off x="585050" y="6096339"/>
            <a:ext cx="3124200" cy="506864"/>
          </a:xfrm>
          <a:prstGeom prst="wedgeRoundRectCallout">
            <a:avLst>
              <a:gd name="adj1" fmla="val -53965"/>
              <a:gd name="adj2" fmla="val -4402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it even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7" name="AutoShape 55">
            <a:extLst>
              <a:ext uri="{FF2B5EF4-FFF2-40B4-BE49-F238E27FC236}">
                <a16:creationId xmlns:a16="http://schemas.microsoft.com/office/drawing/2014/main" id="{83AA1DBB-53D2-40E0-8018-734603215AD9}"/>
              </a:ext>
            </a:extLst>
          </p:cNvPr>
          <p:cNvSpPr>
            <a:spLocks noChangeArrowheads="1"/>
          </p:cNvSpPr>
          <p:nvPr/>
        </p:nvSpPr>
        <p:spPr bwMode="auto">
          <a:xfrm>
            <a:off x="1219200" y="4167095"/>
            <a:ext cx="4631948" cy="1624106"/>
          </a:xfrm>
          <a:prstGeom prst="wedgeRoundRectCallout">
            <a:avLst>
              <a:gd name="adj1" fmla="val -53851"/>
              <a:gd name="adj2" fmla="val -5186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Proving </a:t>
            </a: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Φ</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true can be hard.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proving it false is much easier.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prove </a:t>
            </a: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Φ</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giving one counter example.</a:t>
            </a:r>
          </a:p>
        </p:txBody>
      </p:sp>
      <p:sp>
        <p:nvSpPr>
          <p:cNvPr id="20" name="AutoShape 55">
            <a:extLst>
              <a:ext uri="{FF2B5EF4-FFF2-40B4-BE49-F238E27FC236}">
                <a16:creationId xmlns:a16="http://schemas.microsoft.com/office/drawing/2014/main" id="{548F6323-A0E8-46FC-BCAF-DE439BC51AA3}"/>
              </a:ext>
            </a:extLst>
          </p:cNvPr>
          <p:cNvSpPr>
            <a:spLocks noChangeArrowheads="1"/>
          </p:cNvSpPr>
          <p:nvPr/>
        </p:nvSpPr>
        <p:spPr bwMode="auto">
          <a:xfrm>
            <a:off x="5926418" y="4038600"/>
            <a:ext cx="3149835" cy="2107065"/>
          </a:xfrm>
          <a:prstGeom prst="wedgeRoundRectCallout">
            <a:avLst>
              <a:gd name="adj1" fmla="val 29581"/>
              <a:gd name="adj2" fmla="val -52569"/>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You could define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0,1,2,3,4</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addition mod 5</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9900"/>
                </a:solidFill>
                <a:effectLst/>
                <a:uLnTx/>
                <a:uFillTx/>
                <a:latin typeface="Times New Roman" pitchFamily="18" charset="0"/>
                <a:ea typeface="+mn-ea"/>
                <a:cs typeface="Times New Roman" panose="02020603050405020304" pitchFamily="18" charset="0"/>
                <a:sym typeface="Symbol" panose="05050102010706020507" pitchFamily="18" charset="2"/>
              </a:rPr>
              <a:t>4+1=0 &gt; 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Oops. No.</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3" name="Group 29">
            <a:extLst>
              <a:ext uri="{FF2B5EF4-FFF2-40B4-BE49-F238E27FC236}">
                <a16:creationId xmlns:a16="http://schemas.microsoft.com/office/drawing/2014/main" id="{4E72B05F-EF7D-46E3-BCA5-F8F81FD67F28}"/>
              </a:ext>
            </a:extLst>
          </p:cNvPr>
          <p:cNvGrpSpPr>
            <a:grpSpLocks/>
          </p:cNvGrpSpPr>
          <p:nvPr/>
        </p:nvGrpSpPr>
        <p:grpSpPr bwMode="auto">
          <a:xfrm flipH="1">
            <a:off x="8001000" y="3865410"/>
            <a:ext cx="1223454" cy="1239990"/>
            <a:chOff x="2065" y="1551"/>
            <a:chExt cx="1628" cy="1988"/>
          </a:xfrm>
        </p:grpSpPr>
        <p:sp>
          <p:nvSpPr>
            <p:cNvPr id="28" name="Freeform 30">
              <a:extLst>
                <a:ext uri="{FF2B5EF4-FFF2-40B4-BE49-F238E27FC236}">
                  <a16:creationId xmlns:a16="http://schemas.microsoft.com/office/drawing/2014/main" id="{0956D8A7-123B-4C9F-B08A-E88656F9D4C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31">
              <a:extLst>
                <a:ext uri="{FF2B5EF4-FFF2-40B4-BE49-F238E27FC236}">
                  <a16:creationId xmlns:a16="http://schemas.microsoft.com/office/drawing/2014/main" id="{1C5F3439-0117-4C78-AEE8-1E4AA5EFF43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Freeform 32">
              <a:extLst>
                <a:ext uri="{FF2B5EF4-FFF2-40B4-BE49-F238E27FC236}">
                  <a16:creationId xmlns:a16="http://schemas.microsoft.com/office/drawing/2014/main" id="{93D57E49-3A54-4EED-BFCB-B00698B6257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Freeform 33">
              <a:extLst>
                <a:ext uri="{FF2B5EF4-FFF2-40B4-BE49-F238E27FC236}">
                  <a16:creationId xmlns:a16="http://schemas.microsoft.com/office/drawing/2014/main" id="{5CD84B28-300D-4AE4-8558-EDBF1943D4A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Freeform 34">
              <a:extLst>
                <a:ext uri="{FF2B5EF4-FFF2-40B4-BE49-F238E27FC236}">
                  <a16:creationId xmlns:a16="http://schemas.microsoft.com/office/drawing/2014/main" id="{1049BE24-69CD-4D12-9214-E7F060CA994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35">
              <a:extLst>
                <a:ext uri="{FF2B5EF4-FFF2-40B4-BE49-F238E27FC236}">
                  <a16:creationId xmlns:a16="http://schemas.microsoft.com/office/drawing/2014/main" id="{FB3C58FA-0D82-40FB-9D71-C97594A6A88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Freeform 36">
              <a:extLst>
                <a:ext uri="{FF2B5EF4-FFF2-40B4-BE49-F238E27FC236}">
                  <a16:creationId xmlns:a16="http://schemas.microsoft.com/office/drawing/2014/main" id="{BFF00919-8D91-4EFE-A848-747E0539FA3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37">
              <a:extLst>
                <a:ext uri="{FF2B5EF4-FFF2-40B4-BE49-F238E27FC236}">
                  <a16:creationId xmlns:a16="http://schemas.microsoft.com/office/drawing/2014/main" id="{2915CF3F-1B0F-4464-AFE3-D007BE34DFA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8">
              <a:extLst>
                <a:ext uri="{FF2B5EF4-FFF2-40B4-BE49-F238E27FC236}">
                  <a16:creationId xmlns:a16="http://schemas.microsoft.com/office/drawing/2014/main" id="{2EFA904D-89E2-4A9A-B39E-E23628FAE69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9">
              <a:extLst>
                <a:ext uri="{FF2B5EF4-FFF2-40B4-BE49-F238E27FC236}">
                  <a16:creationId xmlns:a16="http://schemas.microsoft.com/office/drawing/2014/main" id="{5814C890-018A-4BAB-9486-F686DC23CC6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40">
              <a:extLst>
                <a:ext uri="{FF2B5EF4-FFF2-40B4-BE49-F238E27FC236}">
                  <a16:creationId xmlns:a16="http://schemas.microsoft.com/office/drawing/2014/main" id="{A9F87C3B-FB74-410D-828E-FFC6AE9626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41">
              <a:extLst>
                <a:ext uri="{FF2B5EF4-FFF2-40B4-BE49-F238E27FC236}">
                  <a16:creationId xmlns:a16="http://schemas.microsoft.com/office/drawing/2014/main" id="{08EB5999-35A5-4B3B-A8FC-68AE2566C98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42">
              <a:extLst>
                <a:ext uri="{FF2B5EF4-FFF2-40B4-BE49-F238E27FC236}">
                  <a16:creationId xmlns:a16="http://schemas.microsoft.com/office/drawing/2014/main" id="{FEDC1ECF-E032-4ECF-914A-022067876BD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43">
              <a:extLst>
                <a:ext uri="{FF2B5EF4-FFF2-40B4-BE49-F238E27FC236}">
                  <a16:creationId xmlns:a16="http://schemas.microsoft.com/office/drawing/2014/main" id="{D0571A7E-133E-4098-BFAF-F62CEBC99ED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44">
              <a:extLst>
                <a:ext uri="{FF2B5EF4-FFF2-40B4-BE49-F238E27FC236}">
                  <a16:creationId xmlns:a16="http://schemas.microsoft.com/office/drawing/2014/main" id="{26234F62-FAEE-4EA6-9C9F-70ADB8FBE01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45">
              <a:extLst>
                <a:ext uri="{FF2B5EF4-FFF2-40B4-BE49-F238E27FC236}">
                  <a16:creationId xmlns:a16="http://schemas.microsoft.com/office/drawing/2014/main" id="{C291F48E-0406-4407-BE92-7B590E3AFAF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6">
              <a:extLst>
                <a:ext uri="{FF2B5EF4-FFF2-40B4-BE49-F238E27FC236}">
                  <a16:creationId xmlns:a16="http://schemas.microsoft.com/office/drawing/2014/main" id="{CC5A65E0-7D31-4EEC-8451-753CC50DA4D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4006995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0">
                                            <p:txEl>
                                              <p:pRg st="1" end="1"/>
                                            </p:txEl>
                                          </p:spTgt>
                                        </p:tgtEl>
                                        <p:attrNameLst>
                                          <p:attrName>style.visibility</p:attrName>
                                        </p:attrNameLst>
                                      </p:cBhvr>
                                      <p:to>
                                        <p:strVal val="visible"/>
                                      </p:to>
                                    </p:set>
                                    <p:anim calcmode="lin" valueType="num">
                                      <p:cBhvr additive="base">
                                        <p:cTn id="7" dur="500" fill="hold"/>
                                        <p:tgtEl>
                                          <p:spTgt spid="20">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0">
                                            <p:txEl>
                                              <p:pRg st="2" end="2"/>
                                            </p:txEl>
                                          </p:spTgt>
                                        </p:tgtEl>
                                        <p:attrNameLst>
                                          <p:attrName>style.visibility</p:attrName>
                                        </p:attrNameLst>
                                      </p:cBhvr>
                                      <p:to>
                                        <p:strVal val="visible"/>
                                      </p:to>
                                    </p:set>
                                    <p:anim calcmode="lin" valueType="num">
                                      <p:cBhvr additive="base">
                                        <p:cTn id="13" dur="500" fill="hold"/>
                                        <p:tgtEl>
                                          <p:spTgt spid="20">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
                                            <p:txEl>
                                              <p:pRg st="3" end="3"/>
                                            </p:txEl>
                                          </p:spTgt>
                                        </p:tgtEl>
                                        <p:attrNameLst>
                                          <p:attrName>style.visibility</p:attrName>
                                        </p:attrNameLst>
                                      </p:cBhvr>
                                      <p:to>
                                        <p:strVal val="visible"/>
                                      </p:to>
                                    </p:set>
                                    <p:anim calcmode="lin" valueType="num">
                                      <p:cBhvr additive="base">
                                        <p:cTn id="19" dur="500" fill="hold"/>
                                        <p:tgtEl>
                                          <p:spTgt spid="20">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0">
                                            <p:txEl>
                                              <p:pRg st="4" end="4"/>
                                            </p:txEl>
                                          </p:spTgt>
                                        </p:tgtEl>
                                        <p:attrNameLst>
                                          <p:attrName>style.visibility</p:attrName>
                                        </p:attrNameLst>
                                      </p:cBhvr>
                                      <p:to>
                                        <p:strVal val="visible"/>
                                      </p:to>
                                    </p:set>
                                    <p:anim calcmode="lin" valueType="num">
                                      <p:cBhvr additive="base">
                                        <p:cTn id="25" dur="500" fill="hold"/>
                                        <p:tgtEl>
                                          <p:spTgt spid="20">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5" descr="j0116172">
            <a:extLst>
              <a:ext uri="{FF2B5EF4-FFF2-40B4-BE49-F238E27FC236}">
                <a16:creationId xmlns:a16="http://schemas.microsoft.com/office/drawing/2014/main" id="{C9058BF9-450E-443C-B14F-B0E7AECB599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7747" y="3733800"/>
            <a:ext cx="1103012" cy="1500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2">
            <a:extLst>
              <a:ext uri="{FF2B5EF4-FFF2-40B4-BE49-F238E27FC236}">
                <a16:creationId xmlns:a16="http://schemas.microsoft.com/office/drawing/2014/main" id="{5FB1A095-D5D5-4D64-A6BD-3F203C6C48BB}"/>
              </a:ext>
            </a:extLst>
          </p:cNvPr>
          <p:cNvSpPr txBox="1">
            <a:spLocks noChangeArrowheads="1"/>
          </p:cNvSpPr>
          <p:nvPr/>
        </p:nvSpPr>
        <p:spPr>
          <a:xfrm>
            <a:off x="1752600" y="-101958"/>
            <a:ext cx="5715000" cy="5334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mj-cs"/>
              </a:rPr>
              <a:t>       Models/Universes</a:t>
            </a:r>
            <a:endParaRPr kumimoji="0" lang="en-US" altLang="en-US" sz="4000" b="0" i="0" u="none" strike="noStrike" kern="1200" cap="none" spc="0" normalizeH="0" baseline="0" noProof="0" dirty="0">
              <a:ln>
                <a:noFill/>
              </a:ln>
              <a:solidFill>
                <a:srgbClr val="FFFF00"/>
              </a:solidFill>
              <a:effectLst/>
              <a:uLnTx/>
              <a:uFillTx/>
              <a:latin typeface="Symbol" pitchFamily="18" charset="2"/>
              <a:ea typeface="+mj-ea"/>
              <a:cs typeface="+mj-cs"/>
            </a:endParaRPr>
          </a:p>
        </p:txBody>
      </p:sp>
      <p:sp>
        <p:nvSpPr>
          <p:cNvPr id="25" name="Text Box 44">
            <a:extLst>
              <a:ext uri="{FF2B5EF4-FFF2-40B4-BE49-F238E27FC236}">
                <a16:creationId xmlns:a16="http://schemas.microsoft.com/office/drawing/2014/main" id="{FB100BDD-A1CA-4C96-876D-2CC664BA4020}"/>
              </a:ext>
            </a:extLst>
          </p:cNvPr>
          <p:cNvSpPr txBox="1">
            <a:spLocks noChangeArrowheads="1"/>
          </p:cNvSpPr>
          <p:nvPr/>
        </p:nvSpPr>
        <p:spPr bwMode="auto">
          <a:xfrm>
            <a:off x="2655917" y="3689904"/>
            <a:ext cx="6206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mn-cs"/>
              </a:rPr>
              <a:t>x</a:t>
            </a:r>
            <a:endPar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26" name="Rectangle 25">
            <a:extLst>
              <a:ext uri="{FF2B5EF4-FFF2-40B4-BE49-F238E27FC236}">
                <a16:creationId xmlns:a16="http://schemas.microsoft.com/office/drawing/2014/main" id="{DFF1F54F-8C2E-48B9-851E-AEDFE5252773}"/>
              </a:ext>
            </a:extLst>
          </p:cNvPr>
          <p:cNvSpPr/>
          <p:nvPr/>
        </p:nvSpPr>
        <p:spPr>
          <a:xfrm>
            <a:off x="2026920" y="3697524"/>
            <a:ext cx="948398" cy="523220"/>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27" name="Rectangle 26">
            <a:extLst>
              <a:ext uri="{FF2B5EF4-FFF2-40B4-BE49-F238E27FC236}">
                <a16:creationId xmlns:a16="http://schemas.microsoft.com/office/drawing/2014/main" id="{74A8EB92-C9ED-4910-A314-5661F3F488A2}"/>
              </a:ext>
            </a:extLst>
          </p:cNvPr>
          <p:cNvSpPr/>
          <p:nvPr/>
        </p:nvSpPr>
        <p:spPr>
          <a:xfrm>
            <a:off x="3616569" y="3729335"/>
            <a:ext cx="1146468"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x+1 &gt; x</a:t>
            </a:r>
          </a:p>
        </p:txBody>
      </p:sp>
      <p:sp>
        <p:nvSpPr>
          <p:cNvPr id="13" name="AutoShape 55">
            <a:extLst>
              <a:ext uri="{FF2B5EF4-FFF2-40B4-BE49-F238E27FC236}">
                <a16:creationId xmlns:a16="http://schemas.microsoft.com/office/drawing/2014/main" id="{DDD4F25D-1D38-4420-9A15-18EF5FBFC0DB}"/>
              </a:ext>
            </a:extLst>
          </p:cNvPr>
          <p:cNvSpPr>
            <a:spLocks noChangeArrowheads="1"/>
          </p:cNvSpPr>
          <p:nvPr/>
        </p:nvSpPr>
        <p:spPr bwMode="auto">
          <a:xfrm>
            <a:off x="2370498" y="586487"/>
            <a:ext cx="3633050" cy="506864"/>
          </a:xfrm>
          <a:prstGeom prst="wedgeRoundRectCallout">
            <a:avLst>
              <a:gd name="adj1" fmla="val -54674"/>
              <a:gd name="adj2" fmla="val 47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Remember what is implied.</a:t>
            </a:r>
          </a:p>
        </p:txBody>
      </p:sp>
      <p:sp>
        <p:nvSpPr>
          <p:cNvPr id="14" name="AutoShape 55">
            <a:extLst>
              <a:ext uri="{FF2B5EF4-FFF2-40B4-BE49-F238E27FC236}">
                <a16:creationId xmlns:a16="http://schemas.microsoft.com/office/drawing/2014/main" id="{B02C5C81-22FC-4A7B-8708-B87AEFBD491D}"/>
              </a:ext>
            </a:extLst>
          </p:cNvPr>
          <p:cNvSpPr>
            <a:spLocks noChangeArrowheads="1"/>
          </p:cNvSpPr>
          <p:nvPr/>
        </p:nvSpPr>
        <p:spPr bwMode="auto">
          <a:xfrm>
            <a:off x="2286000" y="1245736"/>
            <a:ext cx="6019800" cy="2107064"/>
          </a:xfrm>
          <a:prstGeom prst="wedgeRoundRectCallout">
            <a:avLst>
              <a:gd name="adj1" fmla="val -54674"/>
              <a:gd name="adj2" fmla="val 47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model </a:t>
            </a:r>
            <a:r>
              <a:rPr kumimoji="0" lang="en-US" altLang="en-US" sz="28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defines:</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universe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objects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drawn from.</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1" u="none" strike="noStrike" kern="1200" cap="none" spc="0" normalizeH="0" baseline="0" noProof="0" dirty="0">
                <a:ln>
                  <a:noFill/>
                </a:ln>
                <a:solidFill>
                  <a:srgbClr val="66FF66"/>
                </a:solidFill>
                <a:effectLst/>
                <a:uLnTx/>
                <a:uFillTx/>
                <a:latin typeface="Times New Roman" pitchFamily="18" charset="0"/>
                <a:ea typeface="+mn-ea"/>
                <a:cs typeface="+mn-cs"/>
              </a:rPr>
              <a:t>&gt;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2" name="Rectangle 1">
            <a:extLst>
              <a:ext uri="{FF2B5EF4-FFF2-40B4-BE49-F238E27FC236}">
                <a16:creationId xmlns:a16="http://schemas.microsoft.com/office/drawing/2014/main" id="{34B01509-465A-49E0-AE61-1C1F88AEBF7D}"/>
              </a:ext>
            </a:extLst>
          </p:cNvPr>
          <p:cNvSpPr/>
          <p:nvPr/>
        </p:nvSpPr>
        <p:spPr>
          <a:xfrm>
            <a:off x="3776424" y="3729670"/>
            <a:ext cx="35779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Rectangle 15">
            <a:extLst>
              <a:ext uri="{FF2B5EF4-FFF2-40B4-BE49-F238E27FC236}">
                <a16:creationId xmlns:a16="http://schemas.microsoft.com/office/drawing/2014/main" id="{32A12E55-2065-4177-8F01-2401EE3A8E99}"/>
              </a:ext>
            </a:extLst>
          </p:cNvPr>
          <p:cNvSpPr/>
          <p:nvPr/>
        </p:nvSpPr>
        <p:spPr>
          <a:xfrm>
            <a:off x="3947420" y="3730625"/>
            <a:ext cx="338554"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1</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 name="Rectangle 17">
            <a:extLst>
              <a:ext uri="{FF2B5EF4-FFF2-40B4-BE49-F238E27FC236}">
                <a16:creationId xmlns:a16="http://schemas.microsoft.com/office/drawing/2014/main" id="{79728581-7AF5-49D1-8AC7-C7D225FF2D60}"/>
              </a:ext>
            </a:extLst>
          </p:cNvPr>
          <p:cNvSpPr/>
          <p:nvPr/>
        </p:nvSpPr>
        <p:spPr>
          <a:xfrm>
            <a:off x="4173915" y="3728030"/>
            <a:ext cx="35779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&gt;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 name="Rectangle 18">
            <a:extLst>
              <a:ext uri="{FF2B5EF4-FFF2-40B4-BE49-F238E27FC236}">
                <a16:creationId xmlns:a16="http://schemas.microsoft.com/office/drawing/2014/main" id="{F11FD75C-1FED-4D52-8D07-407FA3AFA1CA}"/>
              </a:ext>
            </a:extLst>
          </p:cNvPr>
          <p:cNvSpPr/>
          <p:nvPr/>
        </p:nvSpPr>
        <p:spPr>
          <a:xfrm>
            <a:off x="3050588" y="3730960"/>
            <a:ext cx="627096"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2" name="AutoShape 55">
            <a:extLst>
              <a:ext uri="{FF2B5EF4-FFF2-40B4-BE49-F238E27FC236}">
                <a16:creationId xmlns:a16="http://schemas.microsoft.com/office/drawing/2014/main" id="{E9267C09-7D86-43A6-A309-DC9B9FA32411}"/>
              </a:ext>
            </a:extLst>
          </p:cNvPr>
          <p:cNvSpPr>
            <a:spLocks noChangeArrowheads="1"/>
          </p:cNvSpPr>
          <p:nvPr/>
        </p:nvSpPr>
        <p:spPr bwMode="auto">
          <a:xfrm>
            <a:off x="585050" y="6096339"/>
            <a:ext cx="3124200" cy="506864"/>
          </a:xfrm>
          <a:prstGeom prst="wedgeRoundRectCallout">
            <a:avLst>
              <a:gd name="adj1" fmla="val -53965"/>
              <a:gd name="adj2" fmla="val -4402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it even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7" name="AutoShape 55">
            <a:extLst>
              <a:ext uri="{FF2B5EF4-FFF2-40B4-BE49-F238E27FC236}">
                <a16:creationId xmlns:a16="http://schemas.microsoft.com/office/drawing/2014/main" id="{83AA1DBB-53D2-40E0-8018-734603215AD9}"/>
              </a:ext>
            </a:extLst>
          </p:cNvPr>
          <p:cNvSpPr>
            <a:spLocks noChangeArrowheads="1"/>
          </p:cNvSpPr>
          <p:nvPr/>
        </p:nvSpPr>
        <p:spPr bwMode="auto">
          <a:xfrm>
            <a:off x="1219200" y="4167095"/>
            <a:ext cx="4631948" cy="1624106"/>
          </a:xfrm>
          <a:prstGeom prst="wedgeRoundRectCallout">
            <a:avLst>
              <a:gd name="adj1" fmla="val -53851"/>
              <a:gd name="adj2" fmla="val -5186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Proving </a:t>
            </a: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Φ</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true can be hard.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proving it false is much easier.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prove </a:t>
            </a: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Φ</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giving one counter example.</a:t>
            </a:r>
          </a:p>
        </p:txBody>
      </p:sp>
      <p:sp>
        <p:nvSpPr>
          <p:cNvPr id="20" name="AutoShape 55">
            <a:extLst>
              <a:ext uri="{FF2B5EF4-FFF2-40B4-BE49-F238E27FC236}">
                <a16:creationId xmlns:a16="http://schemas.microsoft.com/office/drawing/2014/main" id="{548F6323-A0E8-46FC-BCAF-DE439BC51AA3}"/>
              </a:ext>
            </a:extLst>
          </p:cNvPr>
          <p:cNvSpPr>
            <a:spLocks noChangeArrowheads="1"/>
          </p:cNvSpPr>
          <p:nvPr/>
        </p:nvSpPr>
        <p:spPr bwMode="auto">
          <a:xfrm>
            <a:off x="5926418" y="4038600"/>
            <a:ext cx="3149835" cy="2107065"/>
          </a:xfrm>
          <a:prstGeom prst="wedgeRoundRectCallout">
            <a:avLst>
              <a:gd name="adj1" fmla="val 29581"/>
              <a:gd name="adj2" fmla="val -52569"/>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You could define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D</a:t>
            </a:r>
            <a:r>
              <a:rPr kumimoji="0" 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evil, God, </a:t>
            </a:r>
            <a:r>
              <a:rPr kumimoji="0" 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you</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marriage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&gt;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“is better”</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1 =</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Devil</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 name="AutoShape 55">
            <a:extLst>
              <a:ext uri="{FF2B5EF4-FFF2-40B4-BE49-F238E27FC236}">
                <a16:creationId xmlns:a16="http://schemas.microsoft.com/office/drawing/2014/main" id="{40F33C8C-6AD3-4C30-8088-3FDEF6340183}"/>
              </a:ext>
            </a:extLst>
          </p:cNvPr>
          <p:cNvSpPr>
            <a:spLocks noChangeArrowheads="1"/>
          </p:cNvSpPr>
          <p:nvPr/>
        </p:nvSpPr>
        <p:spPr bwMode="auto">
          <a:xfrm>
            <a:off x="1802892" y="6210300"/>
            <a:ext cx="7214467" cy="603056"/>
          </a:xfrm>
          <a:prstGeom prst="wedgeRoundRectCallout">
            <a:avLst>
              <a:gd name="adj1" fmla="val 34475"/>
              <a:gd name="adj2" fmla="val -67579"/>
              <a:gd name="adj3" fmla="val 16667"/>
            </a:avLst>
          </a:prstGeom>
          <a:solidFill>
            <a:srgbClr val="000066"/>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x+1&gt;x</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3" name="Group 29">
            <a:extLst>
              <a:ext uri="{FF2B5EF4-FFF2-40B4-BE49-F238E27FC236}">
                <a16:creationId xmlns:a16="http://schemas.microsoft.com/office/drawing/2014/main" id="{4E72B05F-EF7D-46E3-BCA5-F8F81FD67F28}"/>
              </a:ext>
            </a:extLst>
          </p:cNvPr>
          <p:cNvGrpSpPr>
            <a:grpSpLocks/>
          </p:cNvGrpSpPr>
          <p:nvPr/>
        </p:nvGrpSpPr>
        <p:grpSpPr bwMode="auto">
          <a:xfrm flipH="1">
            <a:off x="8001000" y="3865410"/>
            <a:ext cx="1223454" cy="1239990"/>
            <a:chOff x="2065" y="1551"/>
            <a:chExt cx="1628" cy="1988"/>
          </a:xfrm>
        </p:grpSpPr>
        <p:sp>
          <p:nvSpPr>
            <p:cNvPr id="28" name="Freeform 30">
              <a:extLst>
                <a:ext uri="{FF2B5EF4-FFF2-40B4-BE49-F238E27FC236}">
                  <a16:creationId xmlns:a16="http://schemas.microsoft.com/office/drawing/2014/main" id="{0956D8A7-123B-4C9F-B08A-E88656F9D4C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31">
              <a:extLst>
                <a:ext uri="{FF2B5EF4-FFF2-40B4-BE49-F238E27FC236}">
                  <a16:creationId xmlns:a16="http://schemas.microsoft.com/office/drawing/2014/main" id="{1C5F3439-0117-4C78-AEE8-1E4AA5EFF43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Freeform 32">
              <a:extLst>
                <a:ext uri="{FF2B5EF4-FFF2-40B4-BE49-F238E27FC236}">
                  <a16:creationId xmlns:a16="http://schemas.microsoft.com/office/drawing/2014/main" id="{93D57E49-3A54-4EED-BFCB-B00698B6257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Freeform 33">
              <a:extLst>
                <a:ext uri="{FF2B5EF4-FFF2-40B4-BE49-F238E27FC236}">
                  <a16:creationId xmlns:a16="http://schemas.microsoft.com/office/drawing/2014/main" id="{5CD84B28-300D-4AE4-8558-EDBF1943D4A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Freeform 34">
              <a:extLst>
                <a:ext uri="{FF2B5EF4-FFF2-40B4-BE49-F238E27FC236}">
                  <a16:creationId xmlns:a16="http://schemas.microsoft.com/office/drawing/2014/main" id="{1049BE24-69CD-4D12-9214-E7F060CA994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35">
              <a:extLst>
                <a:ext uri="{FF2B5EF4-FFF2-40B4-BE49-F238E27FC236}">
                  <a16:creationId xmlns:a16="http://schemas.microsoft.com/office/drawing/2014/main" id="{FB3C58FA-0D82-40FB-9D71-C97594A6A88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Freeform 36">
              <a:extLst>
                <a:ext uri="{FF2B5EF4-FFF2-40B4-BE49-F238E27FC236}">
                  <a16:creationId xmlns:a16="http://schemas.microsoft.com/office/drawing/2014/main" id="{BFF00919-8D91-4EFE-A848-747E0539FA3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37">
              <a:extLst>
                <a:ext uri="{FF2B5EF4-FFF2-40B4-BE49-F238E27FC236}">
                  <a16:creationId xmlns:a16="http://schemas.microsoft.com/office/drawing/2014/main" id="{2915CF3F-1B0F-4464-AFE3-D007BE34DFA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8">
              <a:extLst>
                <a:ext uri="{FF2B5EF4-FFF2-40B4-BE49-F238E27FC236}">
                  <a16:creationId xmlns:a16="http://schemas.microsoft.com/office/drawing/2014/main" id="{2EFA904D-89E2-4A9A-B39E-E23628FAE69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9">
              <a:extLst>
                <a:ext uri="{FF2B5EF4-FFF2-40B4-BE49-F238E27FC236}">
                  <a16:creationId xmlns:a16="http://schemas.microsoft.com/office/drawing/2014/main" id="{5814C890-018A-4BAB-9486-F686DC23CC6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40">
              <a:extLst>
                <a:ext uri="{FF2B5EF4-FFF2-40B4-BE49-F238E27FC236}">
                  <a16:creationId xmlns:a16="http://schemas.microsoft.com/office/drawing/2014/main" id="{A9F87C3B-FB74-410D-828E-FFC6AE9626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41">
              <a:extLst>
                <a:ext uri="{FF2B5EF4-FFF2-40B4-BE49-F238E27FC236}">
                  <a16:creationId xmlns:a16="http://schemas.microsoft.com/office/drawing/2014/main" id="{08EB5999-35A5-4B3B-A8FC-68AE2566C98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42">
              <a:extLst>
                <a:ext uri="{FF2B5EF4-FFF2-40B4-BE49-F238E27FC236}">
                  <a16:creationId xmlns:a16="http://schemas.microsoft.com/office/drawing/2014/main" id="{FEDC1ECF-E032-4ECF-914A-022067876BD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43">
              <a:extLst>
                <a:ext uri="{FF2B5EF4-FFF2-40B4-BE49-F238E27FC236}">
                  <a16:creationId xmlns:a16="http://schemas.microsoft.com/office/drawing/2014/main" id="{D0571A7E-133E-4098-BFAF-F62CEBC99ED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44">
              <a:extLst>
                <a:ext uri="{FF2B5EF4-FFF2-40B4-BE49-F238E27FC236}">
                  <a16:creationId xmlns:a16="http://schemas.microsoft.com/office/drawing/2014/main" id="{26234F62-FAEE-4EA6-9C9F-70ADB8FBE01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45">
              <a:extLst>
                <a:ext uri="{FF2B5EF4-FFF2-40B4-BE49-F238E27FC236}">
                  <a16:creationId xmlns:a16="http://schemas.microsoft.com/office/drawing/2014/main" id="{C291F48E-0406-4407-BE92-7B590E3AFAF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6">
              <a:extLst>
                <a:ext uri="{FF2B5EF4-FFF2-40B4-BE49-F238E27FC236}">
                  <a16:creationId xmlns:a16="http://schemas.microsoft.com/office/drawing/2014/main" id="{CC5A65E0-7D31-4EEC-8451-753CC50DA4D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 name="Rectangle 2">
            <a:extLst>
              <a:ext uri="{FF2B5EF4-FFF2-40B4-BE49-F238E27FC236}">
                <a16:creationId xmlns:a16="http://schemas.microsoft.com/office/drawing/2014/main" id="{A2582929-5D44-4B02-8A24-849326B97C54}"/>
              </a:ext>
            </a:extLst>
          </p:cNvPr>
          <p:cNvSpPr/>
          <p:nvPr/>
        </p:nvSpPr>
        <p:spPr>
          <a:xfrm>
            <a:off x="2970425" y="6226131"/>
            <a:ext cx="6325975"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“You</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married to Devil is better than you alone.”</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09804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0">
                                            <p:txEl>
                                              <p:pRg st="1" end="1"/>
                                            </p:txEl>
                                          </p:spTgt>
                                        </p:tgtEl>
                                        <p:attrNameLst>
                                          <p:attrName>style.visibility</p:attrName>
                                        </p:attrNameLst>
                                      </p:cBhvr>
                                      <p:to>
                                        <p:strVal val="visible"/>
                                      </p:to>
                                    </p:set>
                                    <p:anim calcmode="lin" valueType="num">
                                      <p:cBhvr additive="base">
                                        <p:cTn id="7" dur="500" fill="hold"/>
                                        <p:tgtEl>
                                          <p:spTgt spid="20">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0">
                                            <p:txEl>
                                              <p:pRg st="2" end="2"/>
                                            </p:txEl>
                                          </p:spTgt>
                                        </p:tgtEl>
                                        <p:attrNameLst>
                                          <p:attrName>style.visibility</p:attrName>
                                        </p:attrNameLst>
                                      </p:cBhvr>
                                      <p:to>
                                        <p:strVal val="visible"/>
                                      </p:to>
                                    </p:set>
                                    <p:anim calcmode="lin" valueType="num">
                                      <p:cBhvr additive="base">
                                        <p:cTn id="13" dur="500" fill="hold"/>
                                        <p:tgtEl>
                                          <p:spTgt spid="20">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
                                            <p:txEl>
                                              <p:pRg st="3" end="3"/>
                                            </p:txEl>
                                          </p:spTgt>
                                        </p:tgtEl>
                                        <p:attrNameLst>
                                          <p:attrName>style.visibility</p:attrName>
                                        </p:attrNameLst>
                                      </p:cBhvr>
                                      <p:to>
                                        <p:strVal val="visible"/>
                                      </p:to>
                                    </p:set>
                                    <p:anim calcmode="lin" valueType="num">
                                      <p:cBhvr additive="base">
                                        <p:cTn id="19" dur="500" fill="hold"/>
                                        <p:tgtEl>
                                          <p:spTgt spid="20">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0">
                                            <p:txEl>
                                              <p:pRg st="4" end="4"/>
                                            </p:txEl>
                                          </p:spTgt>
                                        </p:tgtEl>
                                        <p:attrNameLst>
                                          <p:attrName>style.visibility</p:attrName>
                                        </p:attrNameLst>
                                      </p:cBhvr>
                                      <p:to>
                                        <p:strVal val="visible"/>
                                      </p:to>
                                    </p:set>
                                    <p:anim calcmode="lin" valueType="num">
                                      <p:cBhvr additive="base">
                                        <p:cTn id="25" dur="500" fill="hold"/>
                                        <p:tgtEl>
                                          <p:spTgt spid="20">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22">
                                            <p:txEl>
                                              <p:pRg st="0" end="0"/>
                                            </p:txEl>
                                          </p:spTgt>
                                        </p:tgtEl>
                                        <p:attrNameLst>
                                          <p:attrName>style.visibility</p:attrName>
                                        </p:attrNameLst>
                                      </p:cBhvr>
                                      <p:to>
                                        <p:strVal val="visible"/>
                                      </p:to>
                                    </p:set>
                                    <p:anim calcmode="lin" valueType="num">
                                      <p:cBhvr additive="base">
                                        <p:cTn id="35"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1+#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5" descr="j0116172">
            <a:extLst>
              <a:ext uri="{FF2B5EF4-FFF2-40B4-BE49-F238E27FC236}">
                <a16:creationId xmlns:a16="http://schemas.microsoft.com/office/drawing/2014/main" id="{C9058BF9-450E-443C-B14F-B0E7AECB599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7747" y="3733800"/>
            <a:ext cx="1103012" cy="1500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2">
            <a:extLst>
              <a:ext uri="{FF2B5EF4-FFF2-40B4-BE49-F238E27FC236}">
                <a16:creationId xmlns:a16="http://schemas.microsoft.com/office/drawing/2014/main" id="{5FB1A095-D5D5-4D64-A6BD-3F203C6C48BB}"/>
              </a:ext>
            </a:extLst>
          </p:cNvPr>
          <p:cNvSpPr txBox="1">
            <a:spLocks noChangeArrowheads="1"/>
          </p:cNvSpPr>
          <p:nvPr/>
        </p:nvSpPr>
        <p:spPr>
          <a:xfrm>
            <a:off x="1752600" y="-101958"/>
            <a:ext cx="5715000" cy="5334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00"/>
                </a:solidFill>
                <a:effectLst/>
                <a:uLnTx/>
                <a:uFillTx/>
                <a:latin typeface="Times New Roman"/>
                <a:ea typeface="+mj-ea"/>
                <a:cs typeface="+mj-cs"/>
              </a:rPr>
              <a:t>       Models/Universes</a:t>
            </a:r>
            <a:endParaRPr kumimoji="0" lang="en-US" altLang="en-US" sz="4000" b="0" i="0" u="none" strike="noStrike" kern="1200" cap="none" spc="0" normalizeH="0" baseline="0" noProof="0" dirty="0">
              <a:ln>
                <a:noFill/>
              </a:ln>
              <a:solidFill>
                <a:srgbClr val="FFFF00"/>
              </a:solidFill>
              <a:effectLst/>
              <a:uLnTx/>
              <a:uFillTx/>
              <a:latin typeface="Symbol" pitchFamily="18" charset="2"/>
              <a:ea typeface="+mj-ea"/>
              <a:cs typeface="+mj-cs"/>
            </a:endParaRPr>
          </a:p>
        </p:txBody>
      </p:sp>
      <p:sp>
        <p:nvSpPr>
          <p:cNvPr id="25" name="Text Box 44">
            <a:extLst>
              <a:ext uri="{FF2B5EF4-FFF2-40B4-BE49-F238E27FC236}">
                <a16:creationId xmlns:a16="http://schemas.microsoft.com/office/drawing/2014/main" id="{FB100BDD-A1CA-4C96-876D-2CC664BA4020}"/>
              </a:ext>
            </a:extLst>
          </p:cNvPr>
          <p:cNvSpPr txBox="1">
            <a:spLocks noChangeArrowheads="1"/>
          </p:cNvSpPr>
          <p:nvPr/>
        </p:nvSpPr>
        <p:spPr bwMode="auto">
          <a:xfrm>
            <a:off x="2655917" y="3689904"/>
            <a:ext cx="6206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mn-cs"/>
              </a:rPr>
              <a:t>x</a:t>
            </a:r>
            <a:endPar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26" name="Rectangle 25">
            <a:extLst>
              <a:ext uri="{FF2B5EF4-FFF2-40B4-BE49-F238E27FC236}">
                <a16:creationId xmlns:a16="http://schemas.microsoft.com/office/drawing/2014/main" id="{DFF1F54F-8C2E-48B9-851E-AEDFE5252773}"/>
              </a:ext>
            </a:extLst>
          </p:cNvPr>
          <p:cNvSpPr/>
          <p:nvPr/>
        </p:nvSpPr>
        <p:spPr>
          <a:xfrm>
            <a:off x="2026920" y="3697524"/>
            <a:ext cx="948398" cy="523220"/>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8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endParaRPr kumimoji="0" lang="en-US" altLang="en-US" sz="28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27" name="Rectangle 26">
            <a:extLst>
              <a:ext uri="{FF2B5EF4-FFF2-40B4-BE49-F238E27FC236}">
                <a16:creationId xmlns:a16="http://schemas.microsoft.com/office/drawing/2014/main" id="{74A8EB92-C9ED-4910-A314-5661F3F488A2}"/>
              </a:ext>
            </a:extLst>
          </p:cNvPr>
          <p:cNvSpPr/>
          <p:nvPr/>
        </p:nvSpPr>
        <p:spPr>
          <a:xfrm>
            <a:off x="3616569" y="3729335"/>
            <a:ext cx="1146468"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x+1 &gt; x</a:t>
            </a:r>
          </a:p>
        </p:txBody>
      </p:sp>
      <p:sp>
        <p:nvSpPr>
          <p:cNvPr id="13" name="AutoShape 55">
            <a:extLst>
              <a:ext uri="{FF2B5EF4-FFF2-40B4-BE49-F238E27FC236}">
                <a16:creationId xmlns:a16="http://schemas.microsoft.com/office/drawing/2014/main" id="{DDD4F25D-1D38-4420-9A15-18EF5FBFC0DB}"/>
              </a:ext>
            </a:extLst>
          </p:cNvPr>
          <p:cNvSpPr>
            <a:spLocks noChangeArrowheads="1"/>
          </p:cNvSpPr>
          <p:nvPr/>
        </p:nvSpPr>
        <p:spPr bwMode="auto">
          <a:xfrm>
            <a:off x="2370498" y="586487"/>
            <a:ext cx="3633050" cy="506864"/>
          </a:xfrm>
          <a:prstGeom prst="wedgeRoundRectCallout">
            <a:avLst>
              <a:gd name="adj1" fmla="val -54674"/>
              <a:gd name="adj2" fmla="val 47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Remember what is implied.</a:t>
            </a:r>
          </a:p>
        </p:txBody>
      </p:sp>
      <p:sp>
        <p:nvSpPr>
          <p:cNvPr id="14" name="AutoShape 55">
            <a:extLst>
              <a:ext uri="{FF2B5EF4-FFF2-40B4-BE49-F238E27FC236}">
                <a16:creationId xmlns:a16="http://schemas.microsoft.com/office/drawing/2014/main" id="{B02C5C81-22FC-4A7B-8708-B87AEFBD491D}"/>
              </a:ext>
            </a:extLst>
          </p:cNvPr>
          <p:cNvSpPr>
            <a:spLocks noChangeArrowheads="1"/>
          </p:cNvSpPr>
          <p:nvPr/>
        </p:nvSpPr>
        <p:spPr bwMode="auto">
          <a:xfrm>
            <a:off x="2286000" y="1245736"/>
            <a:ext cx="6019800" cy="2107064"/>
          </a:xfrm>
          <a:prstGeom prst="wedgeRoundRectCallout">
            <a:avLst>
              <a:gd name="adj1" fmla="val -54674"/>
              <a:gd name="adj2" fmla="val 47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model </a:t>
            </a:r>
            <a:r>
              <a:rPr kumimoji="0" lang="en-US" altLang="en-US" sz="28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defines:</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universe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U</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objects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drawn from.</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1" u="none" strike="noStrike" kern="1200" cap="none" spc="0" normalizeH="0" baseline="0" noProof="0" dirty="0">
                <a:ln>
                  <a:noFill/>
                </a:ln>
                <a:solidFill>
                  <a:srgbClr val="66FF66"/>
                </a:solidFill>
                <a:effectLst/>
                <a:uLnTx/>
                <a:uFillTx/>
                <a:latin typeface="Times New Roman" pitchFamily="18" charset="0"/>
                <a:ea typeface="+mn-ea"/>
                <a:cs typeface="+mn-cs"/>
              </a:rPr>
              <a:t>&gt;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definition of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2" name="Rectangle 1">
            <a:extLst>
              <a:ext uri="{FF2B5EF4-FFF2-40B4-BE49-F238E27FC236}">
                <a16:creationId xmlns:a16="http://schemas.microsoft.com/office/drawing/2014/main" id="{34B01509-465A-49E0-AE61-1C1F88AEBF7D}"/>
              </a:ext>
            </a:extLst>
          </p:cNvPr>
          <p:cNvSpPr/>
          <p:nvPr/>
        </p:nvSpPr>
        <p:spPr>
          <a:xfrm>
            <a:off x="3776424" y="3729670"/>
            <a:ext cx="35779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Rectangle 15">
            <a:extLst>
              <a:ext uri="{FF2B5EF4-FFF2-40B4-BE49-F238E27FC236}">
                <a16:creationId xmlns:a16="http://schemas.microsoft.com/office/drawing/2014/main" id="{32A12E55-2065-4177-8F01-2401EE3A8E99}"/>
              </a:ext>
            </a:extLst>
          </p:cNvPr>
          <p:cNvSpPr/>
          <p:nvPr/>
        </p:nvSpPr>
        <p:spPr>
          <a:xfrm>
            <a:off x="3947420" y="3730625"/>
            <a:ext cx="338554"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1</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 name="Rectangle 17">
            <a:extLst>
              <a:ext uri="{FF2B5EF4-FFF2-40B4-BE49-F238E27FC236}">
                <a16:creationId xmlns:a16="http://schemas.microsoft.com/office/drawing/2014/main" id="{79728581-7AF5-49D1-8AC7-C7D225FF2D60}"/>
              </a:ext>
            </a:extLst>
          </p:cNvPr>
          <p:cNvSpPr/>
          <p:nvPr/>
        </p:nvSpPr>
        <p:spPr>
          <a:xfrm>
            <a:off x="4173915" y="3728030"/>
            <a:ext cx="35779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&gt;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 name="Rectangle 18">
            <a:extLst>
              <a:ext uri="{FF2B5EF4-FFF2-40B4-BE49-F238E27FC236}">
                <a16:creationId xmlns:a16="http://schemas.microsoft.com/office/drawing/2014/main" id="{F11FD75C-1FED-4D52-8D07-407FA3AFA1CA}"/>
              </a:ext>
            </a:extLst>
          </p:cNvPr>
          <p:cNvSpPr/>
          <p:nvPr/>
        </p:nvSpPr>
        <p:spPr>
          <a:xfrm>
            <a:off x="3050588" y="3730960"/>
            <a:ext cx="627096"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a:t>
            </a:r>
            <a:endPar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42" name="AutoShape 55">
            <a:extLst>
              <a:ext uri="{FF2B5EF4-FFF2-40B4-BE49-F238E27FC236}">
                <a16:creationId xmlns:a16="http://schemas.microsoft.com/office/drawing/2014/main" id="{E9267C09-7D86-43A6-A309-DC9B9FA32411}"/>
              </a:ext>
            </a:extLst>
          </p:cNvPr>
          <p:cNvSpPr>
            <a:spLocks noChangeArrowheads="1"/>
          </p:cNvSpPr>
          <p:nvPr/>
        </p:nvSpPr>
        <p:spPr bwMode="auto">
          <a:xfrm>
            <a:off x="585050" y="6096339"/>
            <a:ext cx="3124200" cy="506864"/>
          </a:xfrm>
          <a:prstGeom prst="wedgeRoundRectCallout">
            <a:avLst>
              <a:gd name="adj1" fmla="val -53965"/>
              <a:gd name="adj2" fmla="val -4402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it even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valid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7" name="AutoShape 55">
            <a:extLst>
              <a:ext uri="{FF2B5EF4-FFF2-40B4-BE49-F238E27FC236}">
                <a16:creationId xmlns:a16="http://schemas.microsoft.com/office/drawing/2014/main" id="{83AA1DBB-53D2-40E0-8018-734603215AD9}"/>
              </a:ext>
            </a:extLst>
          </p:cNvPr>
          <p:cNvSpPr>
            <a:spLocks noChangeArrowheads="1"/>
          </p:cNvSpPr>
          <p:nvPr/>
        </p:nvSpPr>
        <p:spPr bwMode="auto">
          <a:xfrm>
            <a:off x="1219200" y="4167095"/>
            <a:ext cx="4631948" cy="1624106"/>
          </a:xfrm>
          <a:prstGeom prst="wedgeRoundRectCallout">
            <a:avLst>
              <a:gd name="adj1" fmla="val -53851"/>
              <a:gd name="adj2" fmla="val -5186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Proving </a:t>
            </a: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Φ</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true can be hard.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proving it false is much easier.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prove </a:t>
            </a:r>
            <a:r>
              <a:rPr kumimoji="0" lang="en-US" altLang="en-US" sz="2400" b="0" i="0" u="none" strike="noStrike" kern="1200" cap="none" spc="0" normalizeH="0" baseline="0" noProof="0" dirty="0">
                <a:ln>
                  <a:noFill/>
                </a:ln>
                <a:solidFill>
                  <a:srgbClr val="66FF66"/>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66FF66"/>
                </a:solidFill>
                <a:effectLst/>
                <a:uLnTx/>
                <a:uFillTx/>
                <a:latin typeface="Monotype Corsiva" panose="03010101010201010101" pitchFamily="66" charset="0"/>
                <a:ea typeface="+mn-ea"/>
                <a:cs typeface="+mn-cs"/>
              </a:rPr>
              <a:t>M</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Φ</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giving one counter example.</a:t>
            </a:r>
          </a:p>
        </p:txBody>
      </p:sp>
      <p:sp>
        <p:nvSpPr>
          <p:cNvPr id="20" name="AutoShape 55">
            <a:extLst>
              <a:ext uri="{FF2B5EF4-FFF2-40B4-BE49-F238E27FC236}">
                <a16:creationId xmlns:a16="http://schemas.microsoft.com/office/drawing/2014/main" id="{548F6323-A0E8-46FC-BCAF-DE439BC51AA3}"/>
              </a:ext>
            </a:extLst>
          </p:cNvPr>
          <p:cNvSpPr>
            <a:spLocks noChangeArrowheads="1"/>
          </p:cNvSpPr>
          <p:nvPr/>
        </p:nvSpPr>
        <p:spPr bwMode="auto">
          <a:xfrm>
            <a:off x="5926418" y="4038600"/>
            <a:ext cx="3149835" cy="2107065"/>
          </a:xfrm>
          <a:prstGeom prst="wedgeRoundRectCallout">
            <a:avLst>
              <a:gd name="adj1" fmla="val 29581"/>
              <a:gd name="adj2" fmla="val -52569"/>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You could define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U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D</a:t>
            </a:r>
            <a:r>
              <a:rPr kumimoji="0" 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evil, God, </a:t>
            </a:r>
            <a:r>
              <a:rPr kumimoji="0" 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you</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marriage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&gt; </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“is better”</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1 =</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 Devil</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3" name="Group 29">
            <a:extLst>
              <a:ext uri="{FF2B5EF4-FFF2-40B4-BE49-F238E27FC236}">
                <a16:creationId xmlns:a16="http://schemas.microsoft.com/office/drawing/2014/main" id="{4E72B05F-EF7D-46E3-BCA5-F8F81FD67F28}"/>
              </a:ext>
            </a:extLst>
          </p:cNvPr>
          <p:cNvGrpSpPr>
            <a:grpSpLocks/>
          </p:cNvGrpSpPr>
          <p:nvPr/>
        </p:nvGrpSpPr>
        <p:grpSpPr bwMode="auto">
          <a:xfrm flipH="1">
            <a:off x="8001000" y="3865410"/>
            <a:ext cx="1223454" cy="1239990"/>
            <a:chOff x="2065" y="1551"/>
            <a:chExt cx="1628" cy="1988"/>
          </a:xfrm>
        </p:grpSpPr>
        <p:sp>
          <p:nvSpPr>
            <p:cNvPr id="28" name="Freeform 30">
              <a:extLst>
                <a:ext uri="{FF2B5EF4-FFF2-40B4-BE49-F238E27FC236}">
                  <a16:creationId xmlns:a16="http://schemas.microsoft.com/office/drawing/2014/main" id="{0956D8A7-123B-4C9F-B08A-E88656F9D4C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31">
              <a:extLst>
                <a:ext uri="{FF2B5EF4-FFF2-40B4-BE49-F238E27FC236}">
                  <a16:creationId xmlns:a16="http://schemas.microsoft.com/office/drawing/2014/main" id="{1C5F3439-0117-4C78-AEE8-1E4AA5EFF43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Freeform 32">
              <a:extLst>
                <a:ext uri="{FF2B5EF4-FFF2-40B4-BE49-F238E27FC236}">
                  <a16:creationId xmlns:a16="http://schemas.microsoft.com/office/drawing/2014/main" id="{93D57E49-3A54-4EED-BFCB-B00698B6257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Freeform 33">
              <a:extLst>
                <a:ext uri="{FF2B5EF4-FFF2-40B4-BE49-F238E27FC236}">
                  <a16:creationId xmlns:a16="http://schemas.microsoft.com/office/drawing/2014/main" id="{5CD84B28-300D-4AE4-8558-EDBF1943D4A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Freeform 34">
              <a:extLst>
                <a:ext uri="{FF2B5EF4-FFF2-40B4-BE49-F238E27FC236}">
                  <a16:creationId xmlns:a16="http://schemas.microsoft.com/office/drawing/2014/main" id="{1049BE24-69CD-4D12-9214-E7F060CA994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Freeform 35">
              <a:extLst>
                <a:ext uri="{FF2B5EF4-FFF2-40B4-BE49-F238E27FC236}">
                  <a16:creationId xmlns:a16="http://schemas.microsoft.com/office/drawing/2014/main" id="{FB3C58FA-0D82-40FB-9D71-C97594A6A88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4" name="Freeform 36">
              <a:extLst>
                <a:ext uri="{FF2B5EF4-FFF2-40B4-BE49-F238E27FC236}">
                  <a16:creationId xmlns:a16="http://schemas.microsoft.com/office/drawing/2014/main" id="{BFF00919-8D91-4EFE-A848-747E0539FA3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6" name="Freeform 37">
              <a:extLst>
                <a:ext uri="{FF2B5EF4-FFF2-40B4-BE49-F238E27FC236}">
                  <a16:creationId xmlns:a16="http://schemas.microsoft.com/office/drawing/2014/main" id="{2915CF3F-1B0F-4464-AFE3-D007BE34DFA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 name="Freeform 38">
              <a:extLst>
                <a:ext uri="{FF2B5EF4-FFF2-40B4-BE49-F238E27FC236}">
                  <a16:creationId xmlns:a16="http://schemas.microsoft.com/office/drawing/2014/main" id="{2EFA904D-89E2-4A9A-B39E-E23628FAE69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Freeform 39">
              <a:extLst>
                <a:ext uri="{FF2B5EF4-FFF2-40B4-BE49-F238E27FC236}">
                  <a16:creationId xmlns:a16="http://schemas.microsoft.com/office/drawing/2014/main" id="{5814C890-018A-4BAB-9486-F686DC23CC6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Freeform 40">
              <a:extLst>
                <a:ext uri="{FF2B5EF4-FFF2-40B4-BE49-F238E27FC236}">
                  <a16:creationId xmlns:a16="http://schemas.microsoft.com/office/drawing/2014/main" id="{A9F87C3B-FB74-410D-828E-FFC6AE96260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 name="Freeform 41">
              <a:extLst>
                <a:ext uri="{FF2B5EF4-FFF2-40B4-BE49-F238E27FC236}">
                  <a16:creationId xmlns:a16="http://schemas.microsoft.com/office/drawing/2014/main" id="{08EB5999-35A5-4B3B-A8FC-68AE2566C98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42">
              <a:extLst>
                <a:ext uri="{FF2B5EF4-FFF2-40B4-BE49-F238E27FC236}">
                  <a16:creationId xmlns:a16="http://schemas.microsoft.com/office/drawing/2014/main" id="{FEDC1ECF-E032-4ECF-914A-022067876BD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43">
              <a:extLst>
                <a:ext uri="{FF2B5EF4-FFF2-40B4-BE49-F238E27FC236}">
                  <a16:creationId xmlns:a16="http://schemas.microsoft.com/office/drawing/2014/main" id="{D0571A7E-133E-4098-BFAF-F62CEBC99ED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44">
              <a:extLst>
                <a:ext uri="{FF2B5EF4-FFF2-40B4-BE49-F238E27FC236}">
                  <a16:creationId xmlns:a16="http://schemas.microsoft.com/office/drawing/2014/main" id="{26234F62-FAEE-4EA6-9C9F-70ADB8FBE01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45">
              <a:extLst>
                <a:ext uri="{FF2B5EF4-FFF2-40B4-BE49-F238E27FC236}">
                  <a16:creationId xmlns:a16="http://schemas.microsoft.com/office/drawing/2014/main" id="{C291F48E-0406-4407-BE92-7B590E3AFAF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Freeform 46">
              <a:extLst>
                <a:ext uri="{FF2B5EF4-FFF2-40B4-BE49-F238E27FC236}">
                  <a16:creationId xmlns:a16="http://schemas.microsoft.com/office/drawing/2014/main" id="{CC5A65E0-7D31-4EEC-8451-753CC50DA4D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7170" name="Picture 2" descr="Devil's Wife by CradleOfDoll on DeviantArt">
            <a:extLst>
              <a:ext uri="{FF2B5EF4-FFF2-40B4-BE49-F238E27FC236}">
                <a16:creationId xmlns:a16="http://schemas.microsoft.com/office/drawing/2014/main" id="{1F7F67F2-A5DD-4240-A836-C359DEF704B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60235" y="648442"/>
            <a:ext cx="3765606" cy="5447897"/>
          </a:xfrm>
          <a:prstGeom prst="rect">
            <a:avLst/>
          </a:prstGeom>
          <a:noFill/>
          <a:extLst>
            <a:ext uri="{909E8E84-426E-40DD-AFC4-6F175D3DCCD1}">
              <a14:hiddenFill xmlns:a14="http://schemas.microsoft.com/office/drawing/2010/main">
                <a:solidFill>
                  <a:srgbClr val="FFFFFF"/>
                </a:solidFill>
              </a14:hiddenFill>
            </a:ext>
          </a:extLst>
        </p:spPr>
      </p:pic>
      <p:sp>
        <p:nvSpPr>
          <p:cNvPr id="49" name="AutoShape 55">
            <a:extLst>
              <a:ext uri="{FF2B5EF4-FFF2-40B4-BE49-F238E27FC236}">
                <a16:creationId xmlns:a16="http://schemas.microsoft.com/office/drawing/2014/main" id="{B31ABF77-3930-4134-B908-C46529E18CDC}"/>
              </a:ext>
            </a:extLst>
          </p:cNvPr>
          <p:cNvSpPr>
            <a:spLocks noChangeArrowheads="1"/>
          </p:cNvSpPr>
          <p:nvPr/>
        </p:nvSpPr>
        <p:spPr bwMode="auto">
          <a:xfrm>
            <a:off x="1802892" y="6210300"/>
            <a:ext cx="7214467" cy="603056"/>
          </a:xfrm>
          <a:prstGeom prst="wedgeRoundRectCallout">
            <a:avLst>
              <a:gd name="adj1" fmla="val 34475"/>
              <a:gd name="adj2" fmla="val -67579"/>
              <a:gd name="adj3" fmla="val 16667"/>
            </a:avLst>
          </a:prstGeom>
          <a:solidFill>
            <a:srgbClr val="000066"/>
          </a:solidFill>
          <a:ln w="12700">
            <a:solidFill>
              <a:srgbClr val="FF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x+1&gt;x</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1800" b="0" i="0" u="none" strike="noStrike" kern="1200" cap="none" spc="0" normalizeH="0" baseline="0" noProof="0" dirty="0">
              <a:ln>
                <a:noFill/>
              </a:ln>
              <a:solidFill>
                <a:srgbClr val="66FF66"/>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0" name="Rectangle 49">
            <a:extLst>
              <a:ext uri="{FF2B5EF4-FFF2-40B4-BE49-F238E27FC236}">
                <a16:creationId xmlns:a16="http://schemas.microsoft.com/office/drawing/2014/main" id="{3AE7C72D-9C47-48CC-B154-D760C64F4072}"/>
              </a:ext>
            </a:extLst>
          </p:cNvPr>
          <p:cNvSpPr/>
          <p:nvPr/>
        </p:nvSpPr>
        <p:spPr>
          <a:xfrm>
            <a:off x="2970425" y="6226131"/>
            <a:ext cx="6325975"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“You</a:t>
            </a: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married to Devil is better than you alone.”</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227055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additive="base">
                                        <p:cTn id="7" dur="500" fill="hold"/>
                                        <p:tgtEl>
                                          <p:spTgt spid="7170"/>
                                        </p:tgtEl>
                                        <p:attrNameLst>
                                          <p:attrName>ppt_x</p:attrName>
                                        </p:attrNameLst>
                                      </p:cBhvr>
                                      <p:tavLst>
                                        <p:tav tm="0">
                                          <p:val>
                                            <p:strVal val="1+#ppt_w/2"/>
                                          </p:val>
                                        </p:tav>
                                        <p:tav tm="100000">
                                          <p:val>
                                            <p:strVal val="#ppt_x"/>
                                          </p:val>
                                        </p:tav>
                                      </p:tavLst>
                                    </p:anim>
                                    <p:anim calcmode="lin" valueType="num">
                                      <p:cBhvr additive="base">
                                        <p:cTn id="8" dur="500" fill="hold"/>
                                        <p:tgtEl>
                                          <p:spTgt spid="71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21"/>
          <p:cNvSpPr txBox="1">
            <a:spLocks noChangeArrowheads="1"/>
          </p:cNvSpPr>
          <p:nvPr/>
        </p:nvSpPr>
        <p:spPr bwMode="auto">
          <a:xfrm>
            <a:off x="304800" y="625257"/>
            <a:ext cx="792479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A Hilbert Style Proof:</a:t>
            </a:r>
            <a:r>
              <a:rPr lang="en-US" altLang="en-US" sz="2400" dirty="0">
                <a:solidFill>
                  <a:srgbClr val="FFC000"/>
                </a:solidFill>
              </a:rPr>
              <a:t> </a:t>
            </a:r>
            <a:r>
              <a:rPr lang="en-US" altLang="en-US" sz="2400" dirty="0">
                <a:solidFill>
                  <a:srgbClr val="FFFFFF"/>
                </a:solidFill>
              </a:rPr>
              <a:t>is a sequence of well formed formulas.</a:t>
            </a:r>
          </a:p>
          <a:p>
            <a:pPr eaLnBrk="1" hangingPunct="1">
              <a:spcBef>
                <a:spcPct val="0"/>
              </a:spcBef>
              <a:buNone/>
            </a:pPr>
            <a:endParaRPr lang="en-US" altLang="en-US" sz="2400" dirty="0"/>
          </a:p>
        </p:txBody>
      </p:sp>
      <p:sp>
        <p:nvSpPr>
          <p:cNvPr id="4" name="Text Box 21"/>
          <p:cNvSpPr txBox="1">
            <a:spLocks noChangeArrowheads="1"/>
          </p:cNvSpPr>
          <p:nvPr/>
        </p:nvSpPr>
        <p:spPr bwMode="auto">
          <a:xfrm>
            <a:off x="76200" y="1447800"/>
            <a:ext cx="966931" cy="4647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1</a:t>
            </a:r>
            <a:endParaRPr kumimoji="0" lang="en-US" altLang="en-US" sz="2400" b="0" i="0" u="none" strike="noStrike" kern="1200" cap="none" spc="0" normalizeH="0" baseline="-25000" noProof="0" dirty="0">
              <a:ln>
                <a:noFill/>
              </a:ln>
              <a:solidFill>
                <a:srgbClr val="FFC000"/>
              </a:solidFill>
              <a:effectLst/>
              <a:uLnTx/>
              <a:uFillTx/>
              <a:cs typeface="Times New Roman" panose="02020603050405020304" pitchFamily="18" charset="0"/>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2</a:t>
            </a:r>
            <a:endParaRPr lang="en-US" altLang="en-US" sz="2400" baseline="-25000" dirty="0">
              <a:solidFill>
                <a:srgbClr val="FFC000"/>
              </a:solidFill>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3</a:t>
            </a:r>
            <a:endParaRPr lang="en-US" altLang="en-US" sz="2400" baseline="-25000" dirty="0">
              <a:solidFill>
                <a:srgbClr val="FFC000"/>
              </a:solidFill>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4</a:t>
            </a:r>
            <a:endParaRPr lang="en-US" altLang="en-US" sz="2400" baseline="-25000" dirty="0">
              <a:solidFill>
                <a:srgbClr val="FFC000"/>
              </a:solidFill>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5</a:t>
            </a:r>
            <a:endParaRPr lang="en-US" altLang="en-US" sz="2400" baseline="-25000" dirty="0">
              <a:solidFill>
                <a:srgbClr val="FFC000"/>
              </a:solidFill>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6</a:t>
            </a:r>
          </a:p>
          <a:p>
            <a:pPr marL="514350" indent="-514350" eaLnBrk="1" hangingPunct="1">
              <a:spcBef>
                <a:spcPct val="0"/>
              </a:spcBef>
              <a:buFont typeface="+mj-lt"/>
              <a:buAutoNum type="arabicPeriod"/>
            </a:pPr>
            <a:r>
              <a:rPr lang="en-US" altLang="en-US" sz="2400" baseline="-25000" dirty="0">
                <a:solidFill>
                  <a:srgbClr val="FFC000"/>
                </a:solidFill>
              </a:rPr>
              <a:t>….</a:t>
            </a:r>
          </a:p>
          <a:p>
            <a:pPr marL="514350" indent="-514350" eaLnBrk="1" hangingPunct="1">
              <a:spcBef>
                <a:spcPct val="0"/>
              </a:spcBef>
              <a:buFont typeface="+mj-lt"/>
              <a:buAutoNum type="arabicPeriod"/>
            </a:pPr>
            <a:endParaRPr lang="en-US" altLang="en-US" sz="2400" baseline="-25000" dirty="0">
              <a:solidFill>
                <a:srgbClr val="FFC000"/>
              </a:solidFill>
            </a:endParaRPr>
          </a:p>
          <a:p>
            <a:pPr marL="514350" indent="-514350" eaLnBrk="1" hangingPunct="1">
              <a:spcBef>
                <a:spcPct val="0"/>
              </a:spcBef>
              <a:buFont typeface="+mj-lt"/>
              <a:buAutoNum type="arabicPeriod"/>
            </a:pPr>
            <a:endParaRPr lang="en-US" altLang="en-US" sz="2400" baseline="-25000" dirty="0">
              <a:solidFill>
                <a:srgbClr val="FFC000"/>
              </a:solidFill>
            </a:endParaRPr>
          </a:p>
          <a:p>
            <a:pPr marL="514350" indent="-514350" eaLnBrk="1" hangingPunct="1">
              <a:spcBef>
                <a:spcPct val="0"/>
              </a:spcBef>
              <a:buFont typeface="+mj-lt"/>
              <a:buAutoNum type="arabicPeriod"/>
            </a:pPr>
            <a:endParaRPr lang="en-US" altLang="en-US" sz="2400" baseline="-25000" dirty="0">
              <a:solidFill>
                <a:srgbClr val="FFC000"/>
              </a:solidFill>
            </a:endParaRPr>
          </a:p>
          <a:p>
            <a:pPr eaLnBrk="1" hangingPunct="1">
              <a:spcBef>
                <a:spcPct val="0"/>
              </a:spcBef>
              <a:buNone/>
            </a:pPr>
            <a:r>
              <a:rPr lang="en-US" altLang="en-US" sz="2400" dirty="0">
                <a:solidFill>
                  <a:srgbClr val="FFC000"/>
                </a:solidFill>
                <a:cs typeface="Times New Roman" panose="02020603050405020304" pitchFamily="18" charset="0"/>
              </a:rPr>
              <a:t>n.    </a:t>
            </a:r>
            <a:r>
              <a:rPr lang="el-GR" altLang="en-US" sz="2400" dirty="0">
                <a:solidFill>
                  <a:srgbClr val="FFC000"/>
                </a:solidFill>
                <a:sym typeface="Symbol" panose="05050102010706020507" pitchFamily="18" charset="2"/>
              </a:rPr>
              <a:t></a:t>
            </a:r>
            <a:endParaRPr lang="en-US" altLang="en-US" sz="2400" baseline="-25000" dirty="0">
              <a:solidFill>
                <a:srgbClr val="FFC000"/>
              </a:solidFill>
              <a:cs typeface="Times New Roman" panose="02020603050405020304" pitchFamily="18" charset="0"/>
            </a:endParaRPr>
          </a:p>
          <a:p>
            <a:pPr eaLnBrk="1" hangingPunct="1">
              <a:spcBef>
                <a:spcPct val="0"/>
              </a:spcBef>
              <a:buNone/>
            </a:pPr>
            <a:endParaRPr lang="en-US" altLang="en-US" sz="2400" baseline="-25000" dirty="0">
              <a:solidFill>
                <a:srgbClr val="FFC000"/>
              </a:solidFill>
              <a:cs typeface="Times New Roman" panose="02020603050405020304" pitchFamily="18" charset="0"/>
            </a:endParaRPr>
          </a:p>
          <a:p>
            <a:pPr eaLnBrk="1" hangingPunct="1">
              <a:spcBef>
                <a:spcPct val="0"/>
              </a:spcBef>
              <a:buNone/>
            </a:pPr>
            <a:endParaRPr lang="en-US" altLang="en-US" sz="2400" baseline="-25000" dirty="0">
              <a:solidFill>
                <a:srgbClr val="FFC000"/>
              </a:solidFill>
              <a:cs typeface="Times New Roman" panose="02020603050405020304" pitchFamily="18" charset="0"/>
            </a:endParaRPr>
          </a:p>
          <a:p>
            <a:pPr marL="514350" indent="-514350" eaLnBrk="1" hangingPunct="1">
              <a:spcBef>
                <a:spcPct val="0"/>
              </a:spcBef>
              <a:buFont typeface="+mj-lt"/>
              <a:buAutoNum type="arabicPeriod"/>
            </a:pPr>
            <a:endParaRPr lang="en-US" altLang="en-US" sz="2400" baseline="-25000" dirty="0">
              <a:solidFill>
                <a:srgbClr val="FFC000"/>
              </a:solidFill>
            </a:endParaRPr>
          </a:p>
          <a:p>
            <a:pPr marL="514350" indent="-514350" eaLnBrk="1" hangingPunct="1">
              <a:spcBef>
                <a:spcPct val="0"/>
              </a:spcBef>
              <a:buFont typeface="+mj-lt"/>
              <a:buAutoNum type="arabicPeriod"/>
            </a:pPr>
            <a:endParaRPr kumimoji="0" lang="en-US" altLang="en-US" sz="2400" b="0" i="0" u="none" strike="noStrike" kern="1200" cap="none" spc="0" normalizeH="0" baseline="-25000" noProof="0" dirty="0">
              <a:ln>
                <a:noFill/>
              </a:ln>
              <a:solidFill>
                <a:srgbClr val="FFC000"/>
              </a:solidFill>
              <a:effectLst/>
              <a:uLnTx/>
              <a:uFillTx/>
            </a:endParaRPr>
          </a:p>
        </p:txBody>
      </p:sp>
      <p:sp>
        <p:nvSpPr>
          <p:cNvPr id="7" name="Text Box 21"/>
          <p:cNvSpPr txBox="1">
            <a:spLocks noChangeArrowheads="1"/>
          </p:cNvSpPr>
          <p:nvPr/>
        </p:nvSpPr>
        <p:spPr bwMode="auto">
          <a:xfrm>
            <a:off x="1464207" y="1730276"/>
            <a:ext cx="8213193"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lvl="5" indent="-342900">
              <a:spcBef>
                <a:spcPct val="0"/>
              </a:spcBef>
              <a:buFont typeface="Arial" panose="020B0604020202020204" pitchFamily="34" charset="0"/>
              <a:buChar char="•"/>
              <a:defRPr/>
            </a:pPr>
            <a:r>
              <a:rPr lang="en-CA" altLang="en-US" sz="2400" dirty="0">
                <a:cs typeface="Times New Roman" panose="02020603050405020304" pitchFamily="18" charset="0"/>
                <a:sym typeface="Symbol" panose="05050102010706020507" pitchFamily="18" charset="2"/>
              </a:rPr>
              <a:t>Each line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either:</a:t>
            </a:r>
            <a:endParaRPr lang="en-US" altLang="en-US" sz="2400" dirty="0">
              <a:solidFill>
                <a:srgbClr val="FFC000"/>
              </a:solidFill>
              <a:latin typeface="Symbol" pitchFamily="18" charset="2"/>
              <a:sym typeface="Symbol" panose="05050102010706020507" pitchFamily="18" charset="2"/>
            </a:endParaRPr>
          </a:p>
          <a:p>
            <a:pPr marL="1200150" lvl="1" indent="-457200" eaLnBrk="1" hangingPunct="1">
              <a:spcBef>
                <a:spcPct val="0"/>
              </a:spcBef>
            </a:pP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rPr>
              <a:t>i</a:t>
            </a:r>
            <a:r>
              <a:rPr lang="en-US" altLang="en-US" sz="2400" baseline="-250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rPr>
              <a:t>Axioms</a:t>
            </a:r>
            <a:r>
              <a:rPr lang="en-US" altLang="en-US" sz="2400" baseline="-25000" dirty="0" err="1">
                <a:solidFill>
                  <a:srgbClr val="FFC000"/>
                </a:solidFill>
              </a:rPr>
              <a:t>fixed</a:t>
            </a:r>
            <a:r>
              <a:rPr lang="en-US" altLang="en-US" sz="2400" dirty="0">
                <a:solidFill>
                  <a:srgbClr val="FFC000"/>
                </a:solidFill>
              </a:rPr>
              <a:t> </a:t>
            </a:r>
            <a:r>
              <a:rPr lang="el-GR" sz="2400" dirty="0">
                <a:solidFill>
                  <a:srgbClr val="FFC000"/>
                </a:solidFill>
                <a:cs typeface="Times New Roman" panose="02020603050405020304" pitchFamily="18" charset="0"/>
                <a:sym typeface="Symbol" panose="05050102010706020507" pitchFamily="18" charset="2"/>
              </a:rPr>
              <a:t></a:t>
            </a:r>
            <a:r>
              <a:rPr lang="en-CA"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rPr>
              <a:t>Γ</a:t>
            </a:r>
            <a:r>
              <a:rPr lang="en-US" altLang="en-US" sz="2400" dirty="0">
                <a:solidFill>
                  <a:srgbClr val="FFC000"/>
                </a:solidFill>
                <a:cs typeface="Times New Roman" panose="02020603050405020304" pitchFamily="18" charset="0"/>
              </a:rPr>
              <a:t> </a:t>
            </a:r>
          </a:p>
          <a:p>
            <a:pPr marL="1200150" lvl="1" indent="-457200" eaLnBrk="1" hangingPunct="1">
              <a:spcBef>
                <a:spcPct val="0"/>
              </a:spcBef>
            </a:pPr>
            <a:r>
              <a:rPr lang="en-US" altLang="en-US" sz="2400" dirty="0">
                <a:solidFill>
                  <a:srgbClr val="FFFFFF"/>
                </a:solidFill>
              </a:rPr>
              <a:t>Follows from a lemma/rule of the form:</a:t>
            </a:r>
          </a:p>
          <a:p>
            <a:pPr lvl="1" indent="0" eaLnBrk="1" hangingPunct="1">
              <a:spcBef>
                <a:spcPct val="0"/>
              </a:spcBef>
              <a:buNone/>
            </a:pPr>
            <a:r>
              <a:rPr lang="en-US" altLang="en-US" sz="2400" dirty="0">
                <a:solidFill>
                  <a:srgbClr val="FFFF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t>
            </a:r>
            <a:r>
              <a:rPr lang="en-CA" altLang="en-US" sz="2400" dirty="0"/>
              <a:t>If </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rPr>
              <a:t>i</a:t>
            </a:r>
            <a:r>
              <a:rPr lang="el-GR" altLang="en-US" sz="2400" dirty="0">
                <a:solidFill>
                  <a:srgbClr val="FFC000"/>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j</a:t>
            </a:r>
            <a:r>
              <a:rPr lang="en-US" altLang="en-US" sz="2400" baseline="-25000" dirty="0">
                <a:solidFill>
                  <a:srgbClr val="FFC000"/>
                </a:solidFill>
                <a:cs typeface="Times New Roman" panose="02020603050405020304" pitchFamily="18" charset="0"/>
              </a:rPr>
              <a:t> </a:t>
            </a:r>
            <a:r>
              <a:rPr lang="en-CA" altLang="en-US" sz="2400" dirty="0">
                <a:cs typeface="Times New Roman" panose="02020603050405020304" pitchFamily="18" charset="0"/>
                <a:sym typeface="Symbol" panose="05050102010706020507" pitchFamily="18" charset="2"/>
              </a:rPr>
              <a:t>are lines of your proof,</a:t>
            </a:r>
          </a:p>
          <a:p>
            <a:pPr lvl="1" indent="0" eaLnBrk="1" hangingPunct="1">
              <a:spcBef>
                <a:spcPct val="0"/>
              </a:spcBef>
              <a:buNone/>
            </a:pPr>
            <a:r>
              <a:rPr lang="en-CA" altLang="en-US" sz="2400" dirty="0">
                <a:cs typeface="Times New Roman" panose="02020603050405020304" pitchFamily="18" charset="0"/>
                <a:sym typeface="Symbol" panose="05050102010706020507" pitchFamily="18" charset="2"/>
              </a:rPr>
              <a:t>          then you can add</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k</a:t>
            </a:r>
            <a:r>
              <a:rPr lang="en-CA" altLang="en-US" sz="2400" dirty="0">
                <a:cs typeface="Times New Roman" panose="02020603050405020304" pitchFamily="18" charset="0"/>
                <a:sym typeface="Symbol" panose="05050102010706020507" pitchFamily="18" charset="2"/>
              </a:rPr>
              <a:t> as a line of your proof.</a:t>
            </a:r>
            <a:r>
              <a:rPr lang="en-US" altLang="en-US" sz="2400" dirty="0">
                <a:cs typeface="Times New Roman" panose="02020603050405020304" pitchFamily="18" charset="0"/>
                <a:sym typeface="Symbol" panose="05050102010706020507" pitchFamily="18" charset="2"/>
              </a:rPr>
              <a:t>”</a:t>
            </a:r>
          </a:p>
          <a:p>
            <a:pPr marL="1085850" lvl="1" indent="-342900" eaLnBrk="1" hangingPunct="1">
              <a:spcBef>
                <a:spcPct val="0"/>
              </a:spcBef>
            </a:pPr>
            <a:r>
              <a:rPr lang="en-US" altLang="en-US" sz="2400" dirty="0">
                <a:solidFill>
                  <a:srgbClr val="FFFFFF"/>
                </a:solidFill>
              </a:rPr>
              <a:t>Each such line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k</a:t>
            </a:r>
            <a:r>
              <a:rPr lang="en-US" altLang="en-US" sz="2400" dirty="0">
                <a:solidFill>
                  <a:srgbClr val="FFFFFF"/>
                </a:solidFill>
                <a:cs typeface="Times New Roman" panose="02020603050405020304" pitchFamily="18" charset="0"/>
              </a:rPr>
              <a:t> </a:t>
            </a:r>
            <a:r>
              <a:rPr lang="en-US" altLang="en-US" sz="2400" dirty="0">
                <a:solidFill>
                  <a:srgbClr val="FFFFFF"/>
                </a:solidFill>
              </a:rPr>
              <a:t>should be documented </a:t>
            </a:r>
            <a:br>
              <a:rPr lang="en-US" altLang="en-US" sz="2400" dirty="0">
                <a:solidFill>
                  <a:srgbClr val="FFFFFF"/>
                </a:solidFill>
              </a:rPr>
            </a:br>
            <a:r>
              <a:rPr lang="en-US" altLang="en-US" sz="2400" dirty="0">
                <a:solidFill>
                  <a:srgbClr val="FFFFFF"/>
                </a:solidFill>
              </a:rPr>
              <a:t>  where it came from.</a:t>
            </a:r>
            <a:endParaRPr lang="en-US" altLang="en-US" sz="2400" dirty="0">
              <a:cs typeface="Times New Roman" panose="02020603050405020304" pitchFamily="18" charset="0"/>
              <a:sym typeface="Symbol" panose="05050102010706020507" pitchFamily="18" charset="2"/>
            </a:endParaRPr>
          </a:p>
          <a:p>
            <a:pPr marL="342900" indent="-342900" eaLnBrk="1" hangingPunct="1">
              <a:spcBef>
                <a:spcPct val="0"/>
              </a:spcBef>
            </a:pPr>
            <a:r>
              <a:rPr lang="en-US" altLang="en-US" sz="2400" dirty="0">
                <a:solidFill>
                  <a:srgbClr val="FFFFFF"/>
                </a:solidFill>
              </a:rPr>
              <a:t>The last line of the proof is our theorem </a:t>
            </a:r>
            <a:r>
              <a:rPr lang="el-GR" altLang="en-US" sz="2400" dirty="0">
                <a:solidFill>
                  <a:srgbClr val="FFC000"/>
                </a:solidFill>
                <a:sym typeface="Symbol" panose="05050102010706020507" pitchFamily="18" charset="2"/>
              </a:rPr>
              <a:t></a:t>
            </a:r>
            <a:r>
              <a:rPr lang="en-US" altLang="en-US" sz="2400" dirty="0">
                <a:solidFill>
                  <a:srgbClr val="FFFFFF"/>
                </a:solidFill>
                <a:cs typeface="Times New Roman" panose="02020603050405020304" pitchFamily="18" charset="0"/>
              </a:rPr>
              <a:t>.</a:t>
            </a:r>
          </a:p>
        </p:txBody>
      </p:sp>
      <p:sp>
        <p:nvSpPr>
          <p:cNvPr id="6" name="Rectangle 2">
            <a:extLst>
              <a:ext uri="{FF2B5EF4-FFF2-40B4-BE49-F238E27FC236}">
                <a16:creationId xmlns:a16="http://schemas.microsoft.com/office/drawing/2014/main" id="{92CAC66C-6E8F-42ED-ADFC-BFAEFF6DF311}"/>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kern="0" dirty="0">
                <a:solidFill>
                  <a:srgbClr val="FFFF00"/>
                </a:solidFill>
                <a:latin typeface="Times New Roman"/>
              </a:rPr>
              <a:t>Formal Proof Systems</a:t>
            </a:r>
            <a:endParaRPr kumimoji="0" lang="en-CA" altLang="en-US" sz="4400" b="0" i="0" u="none" strike="noStrike" kern="0" cap="none" spc="0" normalizeH="0" baseline="-25000" noProof="0" dirty="0">
              <a:ln>
                <a:noFill/>
              </a:ln>
              <a:solidFill>
                <a:srgbClr val="FFFF00"/>
              </a:solidFill>
              <a:effectLst/>
              <a:uLnTx/>
              <a:uFillTx/>
              <a:latin typeface="Times New Roman"/>
              <a:ea typeface="+mj-ea"/>
              <a:cs typeface="+mj-cs"/>
            </a:endParaRPr>
          </a:p>
        </p:txBody>
      </p:sp>
      <mc:AlternateContent xmlns:mc="http://schemas.openxmlformats.org/markup-compatibility/2006" xmlns:a14="http://schemas.microsoft.com/office/drawing/2010/main">
        <mc:Choice Requires="a14">
          <p:sp>
            <p:nvSpPr>
              <p:cNvPr id="8" name="Text Box 21">
                <a:extLst>
                  <a:ext uri="{FF2B5EF4-FFF2-40B4-BE49-F238E27FC236}">
                    <a16:creationId xmlns:a16="http://schemas.microsoft.com/office/drawing/2014/main" id="{0DEDC4D3-4DCE-4D6C-8336-1354EA25A5C1}"/>
                  </a:ext>
                </a:extLst>
              </p:cNvPr>
              <p:cNvSpPr txBox="1">
                <a:spLocks noChangeArrowheads="1"/>
              </p:cNvSpPr>
              <p:nvPr/>
            </p:nvSpPr>
            <p:spPr bwMode="auto">
              <a:xfrm>
                <a:off x="1491038" y="4907340"/>
                <a:ext cx="8213193" cy="1569660"/>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lvl="5" indent="0">
                  <a:spcBef>
                    <a:spcPct val="0"/>
                  </a:spcBef>
                  <a:buNone/>
                  <a:defRPr/>
                </a:pPr>
                <a:r>
                  <a:rPr lang="en-CA" altLang="en-US" sz="2400" dirty="0">
                    <a:cs typeface="Times New Roman" panose="02020603050405020304" pitchFamily="18" charset="0"/>
                    <a:sym typeface="Symbol" panose="05050102010706020507" pitchFamily="18" charset="2"/>
                  </a:rPr>
                  <a:t>Non-Standard:</a:t>
                </a:r>
              </a:p>
              <a:p>
                <a:pPr marL="342900" lvl="5" indent="-342900">
                  <a:spcBef>
                    <a:spcPct val="0"/>
                  </a:spcBef>
                  <a:buFont typeface="Arial" panose="020B0604020202020204" pitchFamily="34" charset="0"/>
                  <a:buChar char="•"/>
                  <a:defRPr/>
                </a:pPr>
                <a:r>
                  <a:rPr lang="en-CA" altLang="en-US" sz="2400" dirty="0">
                    <a:cs typeface="Times New Roman" panose="02020603050405020304" pitchFamily="18" charset="0"/>
                    <a:sym typeface="Symbol" panose="05050102010706020507" pitchFamily="18" charset="2"/>
                  </a:rPr>
                  <a:t>We give each line </a:t>
                </a:r>
                <a:r>
                  <a:rPr lang="el-GR" altLang="en-US" sz="2400" dirty="0">
                    <a:solidFill>
                      <a:srgbClr val="FFC000"/>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of the proof meaning </a:t>
                </a:r>
              </a:p>
              <a:p>
                <a:pPr marL="0" lvl="5" indent="0">
                  <a:spcBef>
                    <a:spcPct val="0"/>
                  </a:spcBef>
                  <a:buNone/>
                  <a:defRPr/>
                </a:pPr>
                <a:r>
                  <a:rPr lang="en-CA" altLang="en-US" sz="2400" dirty="0">
                    <a:solidFill>
                      <a:srgbClr val="FFFF00"/>
                    </a:solidFill>
                    <a:cs typeface="Times New Roman" panose="02020603050405020304" pitchFamily="18" charset="0"/>
                    <a:sym typeface="Symbol" panose="05050102010706020507" pitchFamily="18" charset="2"/>
                  </a:rPr>
                  <a:t>     Quantifier Closure: </a:t>
                </a:r>
                <a:br>
                  <a:rPr lang="en-CA" altLang="en-US" sz="2400" dirty="0">
                    <a:solidFill>
                      <a:srgbClr val="FFFF00"/>
                    </a:solidFill>
                    <a:cs typeface="Times New Roman" panose="02020603050405020304" pitchFamily="18" charset="0"/>
                    <a:sym typeface="Symbol" panose="05050102010706020507" pitchFamily="18" charset="2"/>
                  </a:rPr>
                </a:br>
                <a:r>
                  <a:rPr lang="en-CA" altLang="en-US" sz="2400" dirty="0">
                    <a:solidFill>
                      <a:srgbClr val="FFFF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Φ ≡ </a:t>
                </a:r>
                <a:r>
                  <a:rPr lang="en-CA" altLang="en-US" sz="2400" dirty="0">
                    <a:solidFill>
                      <a:srgbClr val="66FF66"/>
                    </a:solidFill>
                    <a:cs typeface="Times New Roman" panose="02020603050405020304" pitchFamily="18" charset="0"/>
                    <a:sym typeface="Symbol" panose="05050102010706020507" pitchFamily="18" charset="2"/>
                  </a:rPr>
                  <a:t>QC(</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66FF66"/>
                    </a:solidFill>
                    <a:cs typeface="Times New Roman" panose="02020603050405020304" pitchFamily="18" charset="0"/>
                    <a:sym typeface="Symbol" panose="05050102010706020507" pitchFamily="18" charset="2"/>
                  </a:rPr>
                  <a:t>)</a:t>
                </a:r>
                <a:r>
                  <a:rPr lang="en-CA" altLang="en-US" sz="2400" dirty="0">
                    <a:solidFill>
                      <a:srgbClr val="00E7E7"/>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00FFFF"/>
                    </a:solidFill>
                    <a:sym typeface="Symbol" panose="05050102010706020507" pitchFamily="18" charset="2"/>
                  </a:rPr>
                  <a:t> </a:t>
                </a:r>
                <a:r>
                  <a:rPr lang="en-US" altLang="en-US" sz="2400" dirty="0">
                    <a:solidFill>
                      <a:srgbClr val="66FF66"/>
                    </a:solidFill>
                    <a:latin typeface="Symbol" pitchFamily="18" charset="2"/>
                  </a:rPr>
                  <a:t>"</a:t>
                </a:r>
                <a:r>
                  <a:rPr lang="en-US" altLang="en-US" sz="2400" dirty="0">
                    <a:solidFill>
                      <a:srgbClr val="66FF66"/>
                    </a:solidFill>
                    <a:latin typeface="Monotype Corsiva" panose="03010101010201010101" pitchFamily="66" charset="0"/>
                  </a:rPr>
                  <a:t>M</a:t>
                </a:r>
                <a:r>
                  <a:rPr lang="en-US" altLang="en-US" sz="2400" dirty="0">
                    <a:solidFill>
                      <a:srgbClr val="66FF66"/>
                    </a:solidFill>
                  </a:rPr>
                  <a:t> </a:t>
                </a:r>
                <a:r>
                  <a:rPr lang="en-US" altLang="en-US" sz="2400" dirty="0">
                    <a:solidFill>
                      <a:srgbClr val="FF00FF"/>
                    </a:solidFill>
                    <a:latin typeface="Symbol" pitchFamily="18" charset="2"/>
                  </a:rPr>
                  <a:t>$</a:t>
                </a:r>
                <a14:m>
                  <m:oMath xmlns:m="http://schemas.openxmlformats.org/officeDocument/2006/math">
                    <m:acc>
                      <m:accPr>
                        <m:chr m:val="⃗"/>
                        <m:ctrlPr>
                          <a:rPr lang="en-US" altLang="en-US" sz="2400" i="1" dirty="0">
                            <a:solidFill>
                              <a:srgbClr val="FF00FF"/>
                            </a:solidFill>
                            <a:latin typeface="Cambria Math" panose="02040503050406030204" pitchFamily="18" charset="0"/>
                          </a:rPr>
                        </m:ctrlPr>
                      </m:accPr>
                      <m:e>
                        <m:r>
                          <a:rPr lang="en-CA" altLang="en-US" sz="2400" i="1" dirty="0">
                            <a:solidFill>
                              <a:srgbClr val="FF00FF"/>
                            </a:solidFill>
                            <a:latin typeface="Cambria Math" panose="02040503050406030204" pitchFamily="18" charset="0"/>
                          </a:rPr>
                          <m:t>𝑦</m:t>
                        </m:r>
                      </m:e>
                    </m:acc>
                    <m:r>
                      <m:rPr>
                        <m:nor/>
                      </m:rPr>
                      <a:rPr lang="en-US" altLang="en-US" sz="2400" baseline="-25000" dirty="0">
                        <a:solidFill>
                          <a:srgbClr val="FF00FF"/>
                        </a:solidFill>
                        <a:latin typeface="Symbol" pitchFamily="18" charset="2"/>
                      </a:rPr>
                      <m:t>$</m:t>
                    </m:r>
                  </m:oMath>
                </a14:m>
                <a:r>
                  <a:rPr lang="en-US" altLang="en-US" sz="2400" dirty="0">
                    <a:solidFill>
                      <a:srgbClr val="66FF66"/>
                    </a:solidFill>
                    <a:latin typeface="Symbol" pitchFamily="18" charset="2"/>
                  </a:rPr>
                  <a:t>"</a:t>
                </a:r>
                <a14:m>
                  <m:oMath xmlns:m="http://schemas.openxmlformats.org/officeDocument/2006/math">
                    <m:acc>
                      <m:accPr>
                        <m:chr m:val="⃗"/>
                        <m:ctrlPr>
                          <a:rPr lang="en-US" altLang="en-US" sz="2400" i="1" dirty="0">
                            <a:solidFill>
                              <a:srgbClr val="66FF66"/>
                            </a:solidFill>
                            <a:latin typeface="Cambria Math" panose="02040503050406030204" pitchFamily="18" charset="0"/>
                          </a:rPr>
                        </m:ctrlPr>
                      </m:accPr>
                      <m:e>
                        <m:r>
                          <a:rPr lang="en-CA" altLang="en-US" sz="2400" i="1" dirty="0">
                            <a:solidFill>
                              <a:srgbClr val="66FF66"/>
                            </a:solidFill>
                            <a:latin typeface="Cambria Math" panose="02040503050406030204" pitchFamily="18" charset="0"/>
                          </a:rPr>
                          <m:t>𝑥</m:t>
                        </m:r>
                      </m:e>
                    </m:acc>
                  </m:oMath>
                </a14:m>
                <a:r>
                  <a:rPr lang="en-US" altLang="en-US" sz="2400" dirty="0">
                    <a:solidFill>
                      <a:srgbClr val="FFFF00"/>
                    </a:solidFill>
                    <a:latin typeface="Symbol" pitchFamily="18" charset="2"/>
                  </a:rPr>
                  <a:t> "</a:t>
                </a:r>
                <a:r>
                  <a:rPr lang="en-US" altLang="en-US" sz="2400" dirty="0">
                    <a:solidFill>
                      <a:srgbClr val="FFFF00"/>
                    </a:solidFill>
                  </a:rPr>
                  <a:t>x</a:t>
                </a:r>
                <a:r>
                  <a:rPr lang="el-GR" altLang="en-US" sz="2400" dirty="0">
                    <a:solidFill>
                      <a:srgbClr val="FFFF00"/>
                    </a:solidFill>
                    <a:cs typeface="Times New Roman" panose="02020603050405020304" pitchFamily="18" charset="0"/>
                    <a:sym typeface="Symbol" panose="05050102010706020507" pitchFamily="18" charset="2"/>
                  </a:rPr>
                  <a:t>´</a:t>
                </a:r>
                <a:r>
                  <a:rPr lang="en-US" altLang="en-US" sz="2400" dirty="0">
                    <a:solidFill>
                      <a:srgbClr val="FF00FF"/>
                    </a:solidFill>
                  </a:rPr>
                  <a:t> </a:t>
                </a:r>
                <a:r>
                  <a:rPr lang="en-US" altLang="en-US" sz="2400" dirty="0">
                    <a:solidFill>
                      <a:srgbClr val="FFC000"/>
                    </a:solidFill>
                    <a:latin typeface="Symbol" pitchFamily="18" charset="2"/>
                  </a:rPr>
                  <a:t>[</a:t>
                </a:r>
                <a:r>
                  <a:rPr lang="el-GR" altLang="en-US" sz="2400" dirty="0">
                    <a:solidFill>
                      <a:srgbClr val="FFFF00"/>
                    </a:solidFill>
                    <a:cs typeface="Times New Roman" panose="02020603050405020304" pitchFamily="18" charset="0"/>
                    <a:sym typeface="Symbol" panose="05050102010706020507" pitchFamily="18" charset="2"/>
                  </a:rPr>
                  <a:t>α</a:t>
                </a:r>
                <a:r>
                  <a:rPr lang="en-US" sz="2400" dirty="0">
                    <a:solidFill>
                      <a:srgbClr val="FFFF00"/>
                    </a:solidFill>
                    <a:cs typeface="Times New Roman" panose="02020603050405020304" pitchFamily="18" charset="0"/>
                  </a:rPr>
                  <a:t>(</a:t>
                </a:r>
                <a:r>
                  <a:rPr lang="en-CA" sz="2400" dirty="0">
                    <a:solidFill>
                      <a:srgbClr val="FFFF00"/>
                    </a:solidFill>
                    <a:cs typeface="Times New Roman" panose="02020603050405020304" pitchFamily="18" charset="0"/>
                    <a:sym typeface="Symbol" panose="05050102010706020507" pitchFamily="18" charset="2"/>
                  </a:rPr>
                  <a:t>x</a:t>
                </a:r>
                <a:r>
                  <a:rPr lang="el-GR" altLang="en-US" sz="2400" dirty="0">
                    <a:solidFill>
                      <a:srgbClr val="FFFF00"/>
                    </a:solidFill>
                    <a:cs typeface="Times New Roman" panose="02020603050405020304" pitchFamily="18" charset="0"/>
                    <a:sym typeface="Symbol" panose="05050102010706020507" pitchFamily="18" charset="2"/>
                  </a:rPr>
                  <a:t>´</a:t>
                </a:r>
                <a:r>
                  <a:rPr lang="en-CA" altLang="en-US" sz="2400" dirty="0">
                    <a:solidFill>
                      <a:srgbClr val="FFFF00"/>
                    </a:solidFill>
                    <a:cs typeface="Times New Roman" panose="02020603050405020304" pitchFamily="18" charset="0"/>
                    <a:sym typeface="Symbol" panose="05050102010706020507" pitchFamily="18" charset="2"/>
                  </a:rPr>
                  <a:t>)</a:t>
                </a:r>
                <a:r>
                  <a:rPr lang="el-GR" altLang="en-US" sz="2400" dirty="0">
                    <a:solidFill>
                      <a:srgbClr val="FFFF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latin typeface="Symbol" pitchFamily="18" charset="2"/>
                  </a:rPr>
                  <a:t>].</a:t>
                </a:r>
                <a:endParaRPr lang="en-CA" altLang="en-US" sz="2400" dirty="0">
                  <a:solidFill>
                    <a:srgbClr val="FFFF00"/>
                  </a:solidFill>
                  <a:cs typeface="Times New Roman" panose="02020603050405020304" pitchFamily="18" charset="0"/>
                  <a:sym typeface="Symbol" panose="05050102010706020507" pitchFamily="18" charset="2"/>
                </a:endParaRPr>
              </a:p>
            </p:txBody>
          </p:sp>
        </mc:Choice>
        <mc:Fallback xmlns="">
          <p:sp>
            <p:nvSpPr>
              <p:cNvPr id="8" name="Text Box 21">
                <a:extLst>
                  <a:ext uri="{FF2B5EF4-FFF2-40B4-BE49-F238E27FC236}">
                    <a16:creationId xmlns:a16="http://schemas.microsoft.com/office/drawing/2014/main" id="{0DEDC4D3-4DCE-4D6C-8336-1354EA25A5C1}"/>
                  </a:ext>
                </a:extLst>
              </p:cNvPr>
              <p:cNvSpPr txBox="1">
                <a:spLocks noRot="1" noChangeAspect="1" noMove="1" noResize="1" noEditPoints="1" noAdjustHandles="1" noChangeArrowheads="1" noChangeShapeType="1" noTextEdit="1"/>
              </p:cNvSpPr>
              <p:nvPr/>
            </p:nvSpPr>
            <p:spPr bwMode="auto">
              <a:xfrm>
                <a:off x="1491038" y="4907340"/>
                <a:ext cx="8213193" cy="1569660"/>
              </a:xfrm>
              <a:prstGeom prst="rect">
                <a:avLst/>
              </a:prstGeom>
              <a:blipFill>
                <a:blip r:embed="rId3"/>
                <a:stretch>
                  <a:fillRect l="-1188" t="-3101" b="-814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383026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anim calcmode="lin" valueType="num">
                                      <p:cBhvr additive="base">
                                        <p:cTn id="13"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anim calcmode="lin" valueType="num">
                                      <p:cBhvr additive="base">
                                        <p:cTn id="2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
                                            <p:txEl>
                                              <p:pRg st="1" end="1"/>
                                            </p:txEl>
                                          </p:spTgt>
                                        </p:tgtEl>
                                        <p:attrNameLst>
                                          <p:attrName>style.visibility</p:attrName>
                                        </p:attrNameLst>
                                      </p:cBhvr>
                                      <p:to>
                                        <p:strVal val="visible"/>
                                      </p:to>
                                    </p:set>
                                    <p:anim calcmode="lin" valueType="num">
                                      <p:cBhvr additive="base">
                                        <p:cTn id="2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anim calcmode="lin" valueType="num">
                                      <p:cBhvr additive="base">
                                        <p:cTn id="3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
                                            <p:txEl>
                                              <p:pRg st="3" end="3"/>
                                            </p:txEl>
                                          </p:spTgt>
                                        </p:tgtEl>
                                        <p:attrNameLst>
                                          <p:attrName>style.visibility</p:attrName>
                                        </p:attrNameLst>
                                      </p:cBhvr>
                                      <p:to>
                                        <p:strVal val="visible"/>
                                      </p:to>
                                    </p:set>
                                    <p:anim calcmode="lin" valueType="num">
                                      <p:cBhvr additive="base">
                                        <p:cTn id="4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7">
                                            <p:txEl>
                                              <p:pRg st="4" end="4"/>
                                            </p:txEl>
                                          </p:spTgt>
                                        </p:tgtEl>
                                        <p:attrNameLst>
                                          <p:attrName>style.visibility</p:attrName>
                                        </p:attrNameLst>
                                      </p:cBhvr>
                                      <p:to>
                                        <p:strVal val="visible"/>
                                      </p:to>
                                    </p:set>
                                    <p:anim calcmode="lin" valueType="num">
                                      <p:cBhvr additive="base">
                                        <p:cTn id="4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7">
                                            <p:txEl>
                                              <p:pRg st="5" end="5"/>
                                            </p:txEl>
                                          </p:spTgt>
                                        </p:tgtEl>
                                        <p:attrNameLst>
                                          <p:attrName>style.visibility</p:attrName>
                                        </p:attrNameLst>
                                      </p:cBhvr>
                                      <p:to>
                                        <p:strVal val="visible"/>
                                      </p:to>
                                    </p:set>
                                    <p:anim calcmode="lin" valueType="num">
                                      <p:cBhvr additive="base">
                                        <p:cTn id="53" dur="500" fill="hold"/>
                                        <p:tgtEl>
                                          <p:spTgt spid="7">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7">
                                            <p:txEl>
                                              <p:pRg st="6" end="6"/>
                                            </p:txEl>
                                          </p:spTgt>
                                        </p:tgtEl>
                                        <p:attrNameLst>
                                          <p:attrName>style.visibility</p:attrName>
                                        </p:attrNameLst>
                                      </p:cBhvr>
                                      <p:to>
                                        <p:strVal val="visible"/>
                                      </p:to>
                                    </p:set>
                                    <p:anim calcmode="lin" valueType="num">
                                      <p:cBhvr additive="base">
                                        <p:cTn id="59" dur="500" fill="hold"/>
                                        <p:tgtEl>
                                          <p:spTgt spid="7">
                                            <p:txEl>
                                              <p:pRg st="6" end="6"/>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8">
                                            <p:txEl>
                                              <p:pRg st="0" end="0"/>
                                            </p:txEl>
                                          </p:spTgt>
                                        </p:tgtEl>
                                        <p:attrNameLst>
                                          <p:attrName>style.visibility</p:attrName>
                                        </p:attrNameLst>
                                      </p:cBhvr>
                                      <p:to>
                                        <p:strVal val="visible"/>
                                      </p:to>
                                    </p:set>
                                    <p:anim calcmode="lin" valueType="num">
                                      <p:cBhvr additive="base">
                                        <p:cTn id="65"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8">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8">
                                            <p:txEl>
                                              <p:pRg st="1" end="1"/>
                                            </p:txEl>
                                          </p:spTgt>
                                        </p:tgtEl>
                                        <p:attrNameLst>
                                          <p:attrName>style.visibility</p:attrName>
                                        </p:attrNameLst>
                                      </p:cBhvr>
                                      <p:to>
                                        <p:strVal val="visible"/>
                                      </p:to>
                                    </p:set>
                                    <p:anim calcmode="lin" valueType="num">
                                      <p:cBhvr additive="base">
                                        <p:cTn id="69"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8">
                                            <p:txEl>
                                              <p:pRg st="2" end="2"/>
                                            </p:txEl>
                                          </p:spTgt>
                                        </p:tgtEl>
                                        <p:attrNameLst>
                                          <p:attrName>style.visibility</p:attrName>
                                        </p:attrNameLst>
                                      </p:cBhvr>
                                      <p:to>
                                        <p:strVal val="visible"/>
                                      </p:to>
                                    </p:set>
                                    <p:anim calcmode="lin" valueType="num">
                                      <p:cBhvr additive="base">
                                        <p:cTn id="75"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A9DCB0F3-07A3-4C86-B99C-CC8D272DA479}"/>
              </a:ext>
            </a:extLst>
          </p:cNvPr>
          <p:cNvSpPr/>
          <p:nvPr/>
        </p:nvSpPr>
        <p:spPr>
          <a:xfrm>
            <a:off x="152400" y="1066800"/>
            <a:ext cx="9592237"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Rules:</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Rectangle 2">
            <a:extLst>
              <a:ext uri="{FF2B5EF4-FFF2-40B4-BE49-F238E27FC236}">
                <a16:creationId xmlns:a16="http://schemas.microsoft.com/office/drawing/2014/main" id="{1A96AA22-CEEC-4F38-9FFD-3F77468ECDE6}"/>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Our Formal Proof Systems</a:t>
            </a:r>
            <a:endParaRPr kumimoji="0" lang="en-CA" altLang="en-US" sz="4400" b="0" i="0" u="none" strike="noStrike" kern="0" cap="none" spc="0" normalizeH="0" baseline="-25000" noProof="0" dirty="0">
              <a:ln>
                <a:noFill/>
              </a:ln>
              <a:solidFill>
                <a:srgbClr val="FFFF00"/>
              </a:solidFill>
              <a:effectLst/>
              <a:uLnTx/>
              <a:uFillTx/>
              <a:latin typeface="Times New Roman"/>
              <a:ea typeface="+mj-ea"/>
              <a:cs typeface="+mj-cs"/>
            </a:endParaRPr>
          </a:p>
        </p:txBody>
      </p:sp>
      <p:pic>
        <p:nvPicPr>
          <p:cNvPr id="41" name="Picture 5" descr="j0116172">
            <a:extLst>
              <a:ext uri="{FF2B5EF4-FFF2-40B4-BE49-F238E27FC236}">
                <a16:creationId xmlns:a16="http://schemas.microsoft.com/office/drawing/2014/main" id="{B47211FA-D8C1-4B0F-BC70-46C75225515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362200" y="2098370"/>
            <a:ext cx="931503" cy="1267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AutoShape 8">
            <a:extLst>
              <a:ext uri="{FF2B5EF4-FFF2-40B4-BE49-F238E27FC236}">
                <a16:creationId xmlns:a16="http://schemas.microsoft.com/office/drawing/2014/main" id="{EBC3E8D6-8025-440B-AF3D-13E4438E0668}"/>
              </a:ext>
            </a:extLst>
          </p:cNvPr>
          <p:cNvSpPr>
            <a:spLocks noChangeArrowheads="1"/>
          </p:cNvSpPr>
          <p:nvPr/>
        </p:nvSpPr>
        <p:spPr bwMode="auto">
          <a:xfrm>
            <a:off x="3458568" y="1905000"/>
            <a:ext cx="3475632" cy="1267473"/>
          </a:xfrm>
          <a:prstGeom prst="wedgeRectCallout">
            <a:avLst>
              <a:gd name="adj1" fmla="val -57895"/>
              <a:gd name="adj2" fmla="val -2477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If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true for every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it is true for any term </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that you can plug in.</a:t>
            </a:r>
          </a:p>
        </p:txBody>
      </p:sp>
    </p:spTree>
    <p:extLst>
      <p:ext uri="{BB962C8B-B14F-4D97-AF65-F5344CB8AC3E}">
        <p14:creationId xmlns:p14="http://schemas.microsoft.com/office/powerpoint/2010/main" val="1154022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9">
                                            <p:txEl>
                                              <p:pRg st="1" end="1"/>
                                            </p:txEl>
                                          </p:spTgt>
                                        </p:tgtEl>
                                        <p:attrNameLst>
                                          <p:attrName>style.visibility</p:attrName>
                                        </p:attrNameLst>
                                      </p:cBhvr>
                                      <p:to>
                                        <p:strVal val="visible"/>
                                      </p:to>
                                    </p:set>
                                    <p:anim calcmode="lin" valueType="num">
                                      <p:cBhvr additive="base">
                                        <p:cTn id="13"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0-#ppt_w/2"/>
                                          </p:val>
                                        </p:tav>
                                        <p:tav tm="100000">
                                          <p:val>
                                            <p:strVal val="#ppt_x"/>
                                          </p:val>
                                        </p:tav>
                                      </p:tavLst>
                                    </p:anim>
                                    <p:anim calcmode="lin" valueType="num">
                                      <p:cBhvr additive="base">
                                        <p:cTn id="20" dur="500" fill="hold"/>
                                        <p:tgtEl>
                                          <p:spTgt spid="4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A9DCB0F3-07A3-4C86-B99C-CC8D272DA479}"/>
              </a:ext>
            </a:extLst>
          </p:cNvPr>
          <p:cNvSpPr/>
          <p:nvPr/>
        </p:nvSpPr>
        <p:spPr>
          <a:xfrm>
            <a:off x="152400" y="1066800"/>
            <a:ext cx="9592237" cy="120032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Rules:</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Adding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Rectangle 2">
            <a:extLst>
              <a:ext uri="{FF2B5EF4-FFF2-40B4-BE49-F238E27FC236}">
                <a16:creationId xmlns:a16="http://schemas.microsoft.com/office/drawing/2014/main" id="{1A96AA22-CEEC-4F38-9FFD-3F77468ECDE6}"/>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Our Formal Proof Systems</a:t>
            </a:r>
            <a:endParaRPr kumimoji="0" lang="en-CA" altLang="en-US" sz="4400" b="0" i="0" u="none" strike="noStrike" kern="0" cap="none" spc="0" normalizeH="0" baseline="-25000" noProof="0" dirty="0">
              <a:ln>
                <a:noFill/>
              </a:ln>
              <a:solidFill>
                <a:srgbClr val="FFFF00"/>
              </a:solidFill>
              <a:effectLst/>
              <a:uLnTx/>
              <a:uFillTx/>
              <a:latin typeface="Times New Roman"/>
              <a:ea typeface="+mj-ea"/>
              <a:cs typeface="+mj-cs"/>
            </a:endParaRPr>
          </a:p>
        </p:txBody>
      </p:sp>
      <p:pic>
        <p:nvPicPr>
          <p:cNvPr id="33" name="Picture 5" descr="j0116172">
            <a:extLst>
              <a:ext uri="{FF2B5EF4-FFF2-40B4-BE49-F238E27FC236}">
                <a16:creationId xmlns:a16="http://schemas.microsoft.com/office/drawing/2014/main" id="{37C08737-7869-4FF7-B6FA-7EA1792B3DC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362200" y="2479370"/>
            <a:ext cx="931503" cy="1267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AutoShape 8">
            <a:extLst>
              <a:ext uri="{FF2B5EF4-FFF2-40B4-BE49-F238E27FC236}">
                <a16:creationId xmlns:a16="http://schemas.microsoft.com/office/drawing/2014/main" id="{FD7CA7F4-4A07-473C-B851-E9103F98531D}"/>
              </a:ext>
            </a:extLst>
          </p:cNvPr>
          <p:cNvSpPr>
            <a:spLocks noChangeArrowheads="1"/>
          </p:cNvSpPr>
          <p:nvPr/>
        </p:nvSpPr>
        <p:spPr bwMode="auto">
          <a:xfrm>
            <a:off x="3458568" y="2286000"/>
            <a:ext cx="2942232" cy="1600200"/>
          </a:xfrm>
          <a:prstGeom prst="wedgeRectCallout">
            <a:avLst>
              <a:gd name="adj1" fmla="val -57895"/>
              <a:gd name="adj2" fmla="val -2477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If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true </a:t>
            </a:r>
          </a:p>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without specifying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it must be true for every value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Tree>
    <p:extLst>
      <p:ext uri="{BB962C8B-B14F-4D97-AF65-F5344CB8AC3E}">
        <p14:creationId xmlns:p14="http://schemas.microsoft.com/office/powerpoint/2010/main" val="1421231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2" end="2"/>
                                            </p:txEl>
                                          </p:spTgt>
                                        </p:tgtEl>
                                        <p:attrNameLst>
                                          <p:attrName>style.visibility</p:attrName>
                                        </p:attrNameLst>
                                      </p:cBhvr>
                                      <p:to>
                                        <p:strVal val="visible"/>
                                      </p:to>
                                    </p:set>
                                    <p:anim calcmode="lin" valueType="num">
                                      <p:cBhvr additive="base">
                                        <p:cTn id="7" dur="500" fill="hold"/>
                                        <p:tgtEl>
                                          <p:spTgt spid="29">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0-#ppt_w/2"/>
                                          </p:val>
                                        </p:tav>
                                        <p:tav tm="100000">
                                          <p:val>
                                            <p:strVal val="#ppt_x"/>
                                          </p:val>
                                        </p:tav>
                                      </p:tavLst>
                                    </p:anim>
                                    <p:anim calcmode="lin" valueType="num">
                                      <p:cBhvr additive="base">
                                        <p:cTn id="14" dur="500" fill="hold"/>
                                        <p:tgtEl>
                                          <p:spTgt spid="3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
                                        </p:tgtEl>
                                        <p:attrNameLst>
                                          <p:attrName>style.visibility</p:attrName>
                                        </p:attrNameLst>
                                      </p:cBhvr>
                                      <p:to>
                                        <p:strVal val="visible"/>
                                      </p:to>
                                    </p:set>
                                    <p:anim calcmode="lin" valueType="num">
                                      <p:cBhvr additive="base">
                                        <p:cTn id="17" dur="500" fill="hold"/>
                                        <p:tgtEl>
                                          <p:spTgt spid="40"/>
                                        </p:tgtEl>
                                        <p:attrNameLst>
                                          <p:attrName>ppt_x</p:attrName>
                                        </p:attrNameLst>
                                      </p:cBhvr>
                                      <p:tavLst>
                                        <p:tav tm="0">
                                          <p:val>
                                            <p:strVal val="0-#ppt_w/2"/>
                                          </p:val>
                                        </p:tav>
                                        <p:tav tm="100000">
                                          <p:val>
                                            <p:strVal val="#ppt_x"/>
                                          </p:val>
                                        </p:tav>
                                      </p:tavLst>
                                    </p:anim>
                                    <p:anim calcmode="lin" valueType="num">
                                      <p:cBhvr additive="base">
                                        <p:cTn id="18"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A9DCB0F3-07A3-4C86-B99C-CC8D272DA479}"/>
              </a:ext>
            </a:extLst>
          </p:cNvPr>
          <p:cNvSpPr/>
          <p:nvPr/>
        </p:nvSpPr>
        <p:spPr>
          <a:xfrm>
            <a:off x="152400" y="1066800"/>
            <a:ext cx="9592237" cy="156966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Rules:</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Adding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2500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sp>
        <p:nvSpPr>
          <p:cNvPr id="30" name="Rectangle 2">
            <a:extLst>
              <a:ext uri="{FF2B5EF4-FFF2-40B4-BE49-F238E27FC236}">
                <a16:creationId xmlns:a16="http://schemas.microsoft.com/office/drawing/2014/main" id="{1A96AA22-CEEC-4F38-9FFD-3F77468ECDE6}"/>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Our Formal Proof Systems</a:t>
            </a:r>
            <a:endParaRPr kumimoji="0" lang="en-CA" altLang="en-US" sz="4400" b="0" i="0" u="none" strike="noStrike" kern="0" cap="none" spc="0" normalizeH="0" baseline="-25000" noProof="0" dirty="0">
              <a:ln>
                <a:noFill/>
              </a:ln>
              <a:solidFill>
                <a:srgbClr val="FFFF00"/>
              </a:solidFill>
              <a:effectLst/>
              <a:uLnTx/>
              <a:uFillTx/>
              <a:latin typeface="Times New Roman"/>
              <a:ea typeface="+mj-ea"/>
              <a:cs typeface="+mj-cs"/>
            </a:endParaRPr>
          </a:p>
        </p:txBody>
      </p:sp>
      <p:grpSp>
        <p:nvGrpSpPr>
          <p:cNvPr id="14" name="Group 13">
            <a:extLst>
              <a:ext uri="{FF2B5EF4-FFF2-40B4-BE49-F238E27FC236}">
                <a16:creationId xmlns:a16="http://schemas.microsoft.com/office/drawing/2014/main" id="{DA3312C3-060C-4636-BEEC-B1560A22D600}"/>
              </a:ext>
            </a:extLst>
          </p:cNvPr>
          <p:cNvGrpSpPr/>
          <p:nvPr/>
        </p:nvGrpSpPr>
        <p:grpSpPr>
          <a:xfrm>
            <a:off x="3276600" y="1793543"/>
            <a:ext cx="3712192" cy="879145"/>
            <a:chOff x="3429000" y="1793543"/>
            <a:chExt cx="3712192" cy="879145"/>
          </a:xfrm>
        </p:grpSpPr>
        <p:sp>
          <p:nvSpPr>
            <p:cNvPr id="7" name="Oval 6">
              <a:extLst>
                <a:ext uri="{FF2B5EF4-FFF2-40B4-BE49-F238E27FC236}">
                  <a16:creationId xmlns:a16="http://schemas.microsoft.com/office/drawing/2014/main" id="{AE65AE81-CDBD-45BE-9085-9692B5A58A23}"/>
                </a:ext>
              </a:extLst>
            </p:cNvPr>
            <p:cNvSpPr/>
            <p:nvPr/>
          </p:nvSpPr>
          <p:spPr>
            <a:xfrm>
              <a:off x="3429000" y="1793543"/>
              <a:ext cx="609600" cy="492457"/>
            </a:xfrm>
            <a:prstGeom prst="ellipse">
              <a:avLst/>
            </a:prstGeom>
            <a:ln>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 name="Oval 7">
              <a:extLst>
                <a:ext uri="{FF2B5EF4-FFF2-40B4-BE49-F238E27FC236}">
                  <a16:creationId xmlns:a16="http://schemas.microsoft.com/office/drawing/2014/main" id="{30CABF4C-8562-4A80-9A25-6DCBCAFD9BDC}"/>
                </a:ext>
              </a:extLst>
            </p:cNvPr>
            <p:cNvSpPr/>
            <p:nvPr/>
          </p:nvSpPr>
          <p:spPr>
            <a:xfrm>
              <a:off x="6226792" y="2180231"/>
              <a:ext cx="914400" cy="492457"/>
            </a:xfrm>
            <a:prstGeom prst="ellipse">
              <a:avLst/>
            </a:prstGeom>
            <a:ln>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3" name="Straight Arrow Connector 2">
              <a:extLst>
                <a:ext uri="{FF2B5EF4-FFF2-40B4-BE49-F238E27FC236}">
                  <a16:creationId xmlns:a16="http://schemas.microsoft.com/office/drawing/2014/main" id="{8314D078-98F7-47C6-B691-4CC717FB8A6F}"/>
                </a:ext>
              </a:extLst>
            </p:cNvPr>
            <p:cNvCxnSpPr>
              <a:cxnSpLocks/>
              <a:endCxn id="8" idx="2"/>
            </p:cNvCxnSpPr>
            <p:nvPr/>
          </p:nvCxnSpPr>
          <p:spPr bwMode="auto">
            <a:xfrm>
              <a:off x="4033838" y="2097885"/>
              <a:ext cx="2192954" cy="328575"/>
            </a:xfrm>
            <a:prstGeom prst="straightConnector1">
              <a:avLst/>
            </a:prstGeom>
            <a:noFill/>
            <a:ln w="25400" cap="flat" cmpd="sng" algn="ctr">
              <a:solidFill>
                <a:schemeClr val="hlink"/>
              </a:solidFill>
              <a:prstDash val="solid"/>
              <a:round/>
              <a:headEnd type="arrow" w="med" len="med"/>
              <a:tailEnd type="arrow"/>
            </a:ln>
            <a:effectLst/>
          </p:spPr>
        </p:cxnSp>
      </p:grpSp>
      <p:grpSp>
        <p:nvGrpSpPr>
          <p:cNvPr id="18" name="Group 29">
            <a:extLst>
              <a:ext uri="{FF2B5EF4-FFF2-40B4-BE49-F238E27FC236}">
                <a16:creationId xmlns:a16="http://schemas.microsoft.com/office/drawing/2014/main" id="{61D6742F-F744-4638-A9D2-5E429FDA1BFE}"/>
              </a:ext>
            </a:extLst>
          </p:cNvPr>
          <p:cNvGrpSpPr>
            <a:grpSpLocks/>
          </p:cNvGrpSpPr>
          <p:nvPr/>
        </p:nvGrpSpPr>
        <p:grpSpPr bwMode="auto">
          <a:xfrm>
            <a:off x="8305800" y="4304757"/>
            <a:ext cx="917591" cy="929993"/>
            <a:chOff x="2065" y="1551"/>
            <a:chExt cx="1628" cy="1988"/>
          </a:xfrm>
        </p:grpSpPr>
        <p:sp>
          <p:nvSpPr>
            <p:cNvPr id="19" name="Freeform 30">
              <a:extLst>
                <a:ext uri="{FF2B5EF4-FFF2-40B4-BE49-F238E27FC236}">
                  <a16:creationId xmlns:a16="http://schemas.microsoft.com/office/drawing/2014/main" id="{61D2B344-1219-4CE8-B527-C35CEBAE988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0" name="Freeform 31">
              <a:extLst>
                <a:ext uri="{FF2B5EF4-FFF2-40B4-BE49-F238E27FC236}">
                  <a16:creationId xmlns:a16="http://schemas.microsoft.com/office/drawing/2014/main" id="{1B250A61-584B-49E4-AFD0-18D4212D671B}"/>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1" name="Freeform 32">
              <a:extLst>
                <a:ext uri="{FF2B5EF4-FFF2-40B4-BE49-F238E27FC236}">
                  <a16:creationId xmlns:a16="http://schemas.microsoft.com/office/drawing/2014/main" id="{E3AEAB88-7E75-43D7-B5FC-1466EF3E510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2" name="Freeform 33">
              <a:extLst>
                <a:ext uri="{FF2B5EF4-FFF2-40B4-BE49-F238E27FC236}">
                  <a16:creationId xmlns:a16="http://schemas.microsoft.com/office/drawing/2014/main" id="{382BC656-C67E-4A81-AFB9-F3FCA798436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3" name="Freeform 34">
              <a:extLst>
                <a:ext uri="{FF2B5EF4-FFF2-40B4-BE49-F238E27FC236}">
                  <a16:creationId xmlns:a16="http://schemas.microsoft.com/office/drawing/2014/main" id="{D61B1650-F0B6-4241-90AC-F843EAD02B5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4" name="Freeform 35">
              <a:extLst>
                <a:ext uri="{FF2B5EF4-FFF2-40B4-BE49-F238E27FC236}">
                  <a16:creationId xmlns:a16="http://schemas.microsoft.com/office/drawing/2014/main" id="{7FE17FC5-F81E-444A-AD21-5709E7A60F4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5" name="Freeform 36">
              <a:extLst>
                <a:ext uri="{FF2B5EF4-FFF2-40B4-BE49-F238E27FC236}">
                  <a16:creationId xmlns:a16="http://schemas.microsoft.com/office/drawing/2014/main" id="{ED453B02-6F9E-4638-9056-F38A9023E15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6" name="Freeform 37">
              <a:extLst>
                <a:ext uri="{FF2B5EF4-FFF2-40B4-BE49-F238E27FC236}">
                  <a16:creationId xmlns:a16="http://schemas.microsoft.com/office/drawing/2014/main" id="{D9E4111F-A214-447F-B64C-F4880F539BB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7" name="Freeform 38">
              <a:extLst>
                <a:ext uri="{FF2B5EF4-FFF2-40B4-BE49-F238E27FC236}">
                  <a16:creationId xmlns:a16="http://schemas.microsoft.com/office/drawing/2014/main" id="{C4A563CC-38A0-4D43-B317-163C9F3CDEF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8" name="Freeform 39">
              <a:extLst>
                <a:ext uri="{FF2B5EF4-FFF2-40B4-BE49-F238E27FC236}">
                  <a16:creationId xmlns:a16="http://schemas.microsoft.com/office/drawing/2014/main" id="{032758A9-905F-4376-AB28-BB2BD5EF2CB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31" name="Freeform 40">
              <a:extLst>
                <a:ext uri="{FF2B5EF4-FFF2-40B4-BE49-F238E27FC236}">
                  <a16:creationId xmlns:a16="http://schemas.microsoft.com/office/drawing/2014/main" id="{47E311AB-23FE-4932-A9FE-C5FF9793177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32" name="Freeform 41">
              <a:extLst>
                <a:ext uri="{FF2B5EF4-FFF2-40B4-BE49-F238E27FC236}">
                  <a16:creationId xmlns:a16="http://schemas.microsoft.com/office/drawing/2014/main" id="{9A26A881-A644-41BD-964C-EB62CC5F7F8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34" name="Freeform 42">
              <a:extLst>
                <a:ext uri="{FF2B5EF4-FFF2-40B4-BE49-F238E27FC236}">
                  <a16:creationId xmlns:a16="http://schemas.microsoft.com/office/drawing/2014/main" id="{C10DE198-AFD1-4DE9-8FD2-CA8AC1BFBD8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35" name="Freeform 43">
              <a:extLst>
                <a:ext uri="{FF2B5EF4-FFF2-40B4-BE49-F238E27FC236}">
                  <a16:creationId xmlns:a16="http://schemas.microsoft.com/office/drawing/2014/main" id="{EC8C9095-41CD-4322-B071-C063774B5D6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36" name="Freeform 44">
              <a:extLst>
                <a:ext uri="{FF2B5EF4-FFF2-40B4-BE49-F238E27FC236}">
                  <a16:creationId xmlns:a16="http://schemas.microsoft.com/office/drawing/2014/main" id="{F8F02443-8395-409B-BE3C-577EE7D60D3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37" name="Freeform 45">
              <a:extLst>
                <a:ext uri="{FF2B5EF4-FFF2-40B4-BE49-F238E27FC236}">
                  <a16:creationId xmlns:a16="http://schemas.microsoft.com/office/drawing/2014/main" id="{D2B96D9E-0108-49CB-8F02-BBD91BB0F05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38" name="Freeform 46">
              <a:extLst>
                <a:ext uri="{FF2B5EF4-FFF2-40B4-BE49-F238E27FC236}">
                  <a16:creationId xmlns:a16="http://schemas.microsoft.com/office/drawing/2014/main" id="{C0C90D61-C3CB-4CBA-AE65-A991BF931C1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39" name="AutoShape 35">
            <a:extLst>
              <a:ext uri="{FF2B5EF4-FFF2-40B4-BE49-F238E27FC236}">
                <a16:creationId xmlns:a16="http://schemas.microsoft.com/office/drawing/2014/main" id="{D147E8E8-7B58-48D7-9DDB-BDB22E6720C9}"/>
              </a:ext>
            </a:extLst>
          </p:cNvPr>
          <p:cNvSpPr>
            <a:spLocks noChangeArrowheads="1"/>
          </p:cNvSpPr>
          <p:nvPr/>
        </p:nvSpPr>
        <p:spPr bwMode="auto">
          <a:xfrm>
            <a:off x="4146564" y="3733800"/>
            <a:ext cx="4311636" cy="864684"/>
          </a:xfrm>
          <a:prstGeom prst="wedgeRoundRectCallout">
            <a:avLst>
              <a:gd name="adj1" fmla="val 53893"/>
              <a:gd name="adj2" fmla="val 3843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add the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25000" noProof="0" dirty="0">
                <a:ln>
                  <a:noFill/>
                </a:ln>
                <a:solidFill>
                  <a:srgbClr val="FFC0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make it clear</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that these mean different things.</a:t>
            </a:r>
          </a:p>
        </p:txBody>
      </p:sp>
      <p:pic>
        <p:nvPicPr>
          <p:cNvPr id="41" name="Picture 5" descr="j0116172">
            <a:extLst>
              <a:ext uri="{FF2B5EF4-FFF2-40B4-BE49-F238E27FC236}">
                <a16:creationId xmlns:a16="http://schemas.microsoft.com/office/drawing/2014/main" id="{B47211FA-D8C1-4B0F-BC70-46C75225515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717800" y="2923527"/>
            <a:ext cx="931503" cy="1267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AutoShape 8">
            <a:extLst>
              <a:ext uri="{FF2B5EF4-FFF2-40B4-BE49-F238E27FC236}">
                <a16:creationId xmlns:a16="http://schemas.microsoft.com/office/drawing/2014/main" id="{EBC3E8D6-8025-440B-AF3D-13E4438E0668}"/>
              </a:ext>
            </a:extLst>
          </p:cNvPr>
          <p:cNvSpPr>
            <a:spLocks noChangeArrowheads="1"/>
          </p:cNvSpPr>
          <p:nvPr/>
        </p:nvSpPr>
        <p:spPr bwMode="auto">
          <a:xfrm>
            <a:off x="3814168" y="2730156"/>
            <a:ext cx="3501032" cy="864683"/>
          </a:xfrm>
          <a:prstGeom prst="wedgeRectCallout">
            <a:avLst>
              <a:gd name="adj1" fmla="val -56600"/>
              <a:gd name="adj2" fmla="val 11735"/>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denote the object that we know exists by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2500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2" name="Rectangle 1">
            <a:extLst>
              <a:ext uri="{FF2B5EF4-FFF2-40B4-BE49-F238E27FC236}">
                <a16:creationId xmlns:a16="http://schemas.microsoft.com/office/drawing/2014/main" id="{A51224D8-54FD-4F0A-A400-99E2A06B3712}"/>
              </a:ext>
            </a:extLst>
          </p:cNvPr>
          <p:cNvSpPr/>
          <p:nvPr/>
        </p:nvSpPr>
        <p:spPr>
          <a:xfrm>
            <a:off x="6934200" y="1860434"/>
            <a:ext cx="1082348" cy="338554"/>
          </a:xfrm>
          <a:prstGeom prst="rect">
            <a:avLst/>
          </a:prstGeom>
        </p:spPr>
        <p:txBody>
          <a:bodyPr wrap="non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(Not for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1600" b="0" i="0" u="none" strike="noStrike" kern="1200" cap="none" spc="0" normalizeH="0" baseline="-2500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0" name="Rectangle 39">
            <a:extLst>
              <a:ext uri="{FF2B5EF4-FFF2-40B4-BE49-F238E27FC236}">
                <a16:creationId xmlns:a16="http://schemas.microsoft.com/office/drawing/2014/main" id="{F20CCCE6-03DD-437E-BEEC-AC9E308EBF4B}"/>
              </a:ext>
            </a:extLst>
          </p:cNvPr>
          <p:cNvSpPr/>
          <p:nvPr/>
        </p:nvSpPr>
        <p:spPr>
          <a:xfrm>
            <a:off x="7870634" y="1871246"/>
            <a:ext cx="699230" cy="338554"/>
          </a:xfrm>
          <a:prstGeom prst="rect">
            <a:avLst/>
          </a:prstGeom>
        </p:spPr>
        <p:txBody>
          <a:bodyPr wrap="non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938218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3" end="3"/>
                                            </p:txEl>
                                          </p:spTgt>
                                        </p:tgtEl>
                                        <p:attrNameLst>
                                          <p:attrName>style.visibility</p:attrName>
                                        </p:attrNameLst>
                                      </p:cBhvr>
                                      <p:to>
                                        <p:strVal val="visible"/>
                                      </p:to>
                                    </p:set>
                                    <p:anim calcmode="lin" valueType="num">
                                      <p:cBhvr additive="base">
                                        <p:cTn id="7" dur="500" fill="hold"/>
                                        <p:tgtEl>
                                          <p:spTgt spid="29">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1"/>
                                        </p:tgtEl>
                                        <p:attrNameLst>
                                          <p:attrName>style.visibility</p:attrName>
                                        </p:attrNameLst>
                                      </p:cBhvr>
                                      <p:to>
                                        <p:strVal val="visible"/>
                                      </p:to>
                                    </p:set>
                                    <p:anim calcmode="lin" valueType="num">
                                      <p:cBhvr additive="base">
                                        <p:cTn id="13" dur="500" fill="hold"/>
                                        <p:tgtEl>
                                          <p:spTgt spid="41"/>
                                        </p:tgtEl>
                                        <p:attrNameLst>
                                          <p:attrName>ppt_x</p:attrName>
                                        </p:attrNameLst>
                                      </p:cBhvr>
                                      <p:tavLst>
                                        <p:tav tm="0">
                                          <p:val>
                                            <p:strVal val="0-#ppt_w/2"/>
                                          </p:val>
                                        </p:tav>
                                        <p:tav tm="100000">
                                          <p:val>
                                            <p:strVal val="#ppt_x"/>
                                          </p:val>
                                        </p:tav>
                                      </p:tavLst>
                                    </p:anim>
                                    <p:anim calcmode="lin" valueType="num">
                                      <p:cBhvr additive="base">
                                        <p:cTn id="14" dur="500" fill="hold"/>
                                        <p:tgtEl>
                                          <p:spTgt spid="41"/>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0-#ppt_w/2"/>
                                          </p:val>
                                        </p:tav>
                                        <p:tav tm="100000">
                                          <p:val>
                                            <p:strVal val="#ppt_x"/>
                                          </p:val>
                                        </p:tav>
                                      </p:tavLst>
                                    </p:anim>
                                    <p:anim calcmode="lin" valueType="num">
                                      <p:cBhvr additive="base">
                                        <p:cTn id="1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1+#ppt_w/2"/>
                                          </p:val>
                                        </p:tav>
                                        <p:tav tm="100000">
                                          <p:val>
                                            <p:strVal val="#ppt_x"/>
                                          </p:val>
                                        </p:tav>
                                      </p:tavLst>
                                    </p:anim>
                                    <p:anim calcmode="lin" valueType="num">
                                      <p:cBhvr additive="base">
                                        <p:cTn id="24" dur="500" fill="hold"/>
                                        <p:tgtEl>
                                          <p:spTgt spid="18"/>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additive="base">
                                        <p:cTn id="27" dur="500" fill="hold"/>
                                        <p:tgtEl>
                                          <p:spTgt spid="39"/>
                                        </p:tgtEl>
                                        <p:attrNameLst>
                                          <p:attrName>ppt_x</p:attrName>
                                        </p:attrNameLst>
                                      </p:cBhvr>
                                      <p:tavLst>
                                        <p:tav tm="0">
                                          <p:val>
                                            <p:strVal val="1+#ppt_w/2"/>
                                          </p:val>
                                        </p:tav>
                                        <p:tav tm="100000">
                                          <p:val>
                                            <p:strVal val="#ppt_x"/>
                                          </p:val>
                                        </p:tav>
                                      </p:tavLst>
                                    </p:anim>
                                    <p:anim calcmode="lin" valueType="num">
                                      <p:cBhvr additive="base">
                                        <p:cTn id="28" dur="500" fill="hold"/>
                                        <p:tgtEl>
                                          <p:spTgt spid="39"/>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39">
                                            <p:txEl>
                                              <p:pRg st="0" end="0"/>
                                            </p:txEl>
                                          </p:spTgt>
                                        </p:tgtEl>
                                        <p:attrNameLst>
                                          <p:attrName>style.visibility</p:attrName>
                                        </p:attrNameLst>
                                      </p:cBhvr>
                                      <p:to>
                                        <p:strVal val="visible"/>
                                      </p:to>
                                    </p:set>
                                    <p:anim calcmode="lin" valueType="num">
                                      <p:cBhvr additive="base">
                                        <p:cTn id="31"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9">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39">
                                            <p:txEl>
                                              <p:pRg st="1" end="1"/>
                                            </p:txEl>
                                          </p:spTgt>
                                        </p:tgtEl>
                                        <p:attrNameLst>
                                          <p:attrName>style.visibility</p:attrName>
                                        </p:attrNameLst>
                                      </p:cBhvr>
                                      <p:to>
                                        <p:strVal val="visible"/>
                                      </p:to>
                                    </p:set>
                                    <p:anim calcmode="lin" valueType="num">
                                      <p:cBhvr additive="base">
                                        <p:cTn id="35" dur="500" fill="hold"/>
                                        <p:tgtEl>
                                          <p:spTgt spid="39">
                                            <p:txEl>
                                              <p:pRg st="1" end="1"/>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39">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1+#ppt_w/2"/>
                                          </p:val>
                                        </p:tav>
                                        <p:tav tm="100000">
                                          <p:val>
                                            <p:strVal val="#ppt_x"/>
                                          </p:val>
                                        </p:tav>
                                      </p:tavLst>
                                    </p:anim>
                                    <p:anim calcmode="lin" valueType="num">
                                      <p:cBhvr additive="base">
                                        <p:cTn id="4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additive="base">
                                        <p:cTn id="45" dur="500" fill="hold"/>
                                        <p:tgtEl>
                                          <p:spTgt spid="2"/>
                                        </p:tgtEl>
                                        <p:attrNameLst>
                                          <p:attrName>ppt_x</p:attrName>
                                        </p:attrNameLst>
                                      </p:cBhvr>
                                      <p:tavLst>
                                        <p:tav tm="0">
                                          <p:val>
                                            <p:strVal val="#ppt_x"/>
                                          </p:val>
                                        </p:tav>
                                        <p:tav tm="100000">
                                          <p:val>
                                            <p:strVal val="#ppt_x"/>
                                          </p:val>
                                        </p:tav>
                                      </p:tavLst>
                                    </p:anim>
                                    <p:anim calcmode="lin" valueType="num">
                                      <p:cBhvr additive="base">
                                        <p:cTn id="46" dur="500" fill="hold"/>
                                        <p:tgtEl>
                                          <p:spTgt spid="2"/>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additive="base">
                                        <p:cTn id="49" dur="500" fill="hold"/>
                                        <p:tgtEl>
                                          <p:spTgt spid="40"/>
                                        </p:tgtEl>
                                        <p:attrNameLst>
                                          <p:attrName>ppt_x</p:attrName>
                                        </p:attrNameLst>
                                      </p:cBhvr>
                                      <p:tavLst>
                                        <p:tav tm="0">
                                          <p:val>
                                            <p:strVal val="#ppt_x"/>
                                          </p:val>
                                        </p:tav>
                                        <p:tav tm="100000">
                                          <p:val>
                                            <p:strVal val="#ppt_x"/>
                                          </p:val>
                                        </p:tav>
                                      </p:tavLst>
                                    </p:anim>
                                    <p:anim calcmode="lin" valueType="num">
                                      <p:cBhvr additive="base">
                                        <p:cTn id="50"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2" grpId="0" animBg="1"/>
      <p:bldP spid="2" grpId="0"/>
      <p:bldP spid="4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15" name="Oval 14">
            <a:extLst>
              <a:ext uri="{FF2B5EF4-FFF2-40B4-BE49-F238E27FC236}">
                <a16:creationId xmlns:a16="http://schemas.microsoft.com/office/drawing/2014/main" id="{9533940C-D387-45C6-92E9-79616D3099CD}"/>
              </a:ext>
            </a:extLst>
          </p:cNvPr>
          <p:cNvSpPr/>
          <p:nvPr/>
        </p:nvSpPr>
        <p:spPr bwMode="auto">
          <a:xfrm>
            <a:off x="6346825" y="2238375"/>
            <a:ext cx="433960"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 name="Picture 1">
            <a:extLst>
              <a:ext uri="{FF2B5EF4-FFF2-40B4-BE49-F238E27FC236}">
                <a16:creationId xmlns:a16="http://schemas.microsoft.com/office/drawing/2014/main" id="{3921B0AD-E2F1-4AC1-8C35-BE6C6495F5F1}"/>
              </a:ext>
            </a:extLst>
          </p:cNvPr>
          <p:cNvPicPr>
            <a:picLocks noChangeAspect="1"/>
          </p:cNvPicPr>
          <p:nvPr/>
        </p:nvPicPr>
        <p:blipFill>
          <a:blip r:embed="rId4"/>
          <a:stretch>
            <a:fillRect/>
          </a:stretch>
        </p:blipFill>
        <p:spPr>
          <a:xfrm>
            <a:off x="2261896" y="2743200"/>
            <a:ext cx="4620207" cy="2643188"/>
          </a:xfrm>
          <a:prstGeom prst="rect">
            <a:avLst/>
          </a:prstGeom>
        </p:spPr>
      </p:pic>
    </p:spTree>
    <p:extLst>
      <p:ext uri="{BB962C8B-B14F-4D97-AF65-F5344CB8AC3E}">
        <p14:creationId xmlns:p14="http://schemas.microsoft.com/office/powerpoint/2010/main" val="2034706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A9DCB0F3-07A3-4C86-B99C-CC8D272DA479}"/>
              </a:ext>
            </a:extLst>
          </p:cNvPr>
          <p:cNvSpPr/>
          <p:nvPr/>
        </p:nvSpPr>
        <p:spPr>
          <a:xfrm>
            <a:off x="152400" y="1066800"/>
            <a:ext cx="9592237" cy="156966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Rules:</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Adding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x,y</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(x,y</a:t>
            </a:r>
            <a:r>
              <a:rPr kumimoji="0" lang="en-US" altLang="en-US" sz="2400" b="0" i="0" u="none" strike="noStrike" kern="1200" cap="none" spc="0" normalizeH="0" baseline="-2500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sp>
        <p:nvSpPr>
          <p:cNvPr id="30" name="Rectangle 2">
            <a:extLst>
              <a:ext uri="{FF2B5EF4-FFF2-40B4-BE49-F238E27FC236}">
                <a16:creationId xmlns:a16="http://schemas.microsoft.com/office/drawing/2014/main" id="{1A96AA22-CEEC-4F38-9FFD-3F77468ECDE6}"/>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Our Formal Proof Systems</a:t>
            </a:r>
            <a:endParaRPr kumimoji="0" lang="en-CA" altLang="en-US" sz="4400" b="0" i="0" u="none" strike="noStrike" kern="0" cap="none" spc="0" normalizeH="0" baseline="-25000" noProof="0" dirty="0">
              <a:ln>
                <a:noFill/>
              </a:ln>
              <a:solidFill>
                <a:srgbClr val="FFFF00"/>
              </a:solidFill>
              <a:effectLst/>
              <a:uLnTx/>
              <a:uFillTx/>
              <a:latin typeface="Times New Roman"/>
              <a:ea typeface="+mj-ea"/>
              <a:cs typeface="+mj-cs"/>
            </a:endParaRPr>
          </a:p>
        </p:txBody>
      </p:sp>
      <p:pic>
        <p:nvPicPr>
          <p:cNvPr id="6" name="Picture 5" descr="j0116172">
            <a:extLst>
              <a:ext uri="{FF2B5EF4-FFF2-40B4-BE49-F238E27FC236}">
                <a16:creationId xmlns:a16="http://schemas.microsoft.com/office/drawing/2014/main" id="{0E2D7352-79F5-42DE-BA5F-D1B09DEF655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717800" y="2923527"/>
            <a:ext cx="931503" cy="1267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AutoShape 8">
            <a:extLst>
              <a:ext uri="{FF2B5EF4-FFF2-40B4-BE49-F238E27FC236}">
                <a16:creationId xmlns:a16="http://schemas.microsoft.com/office/drawing/2014/main" id="{AC5FCC10-0F26-42B9-9749-BA9C8C746994}"/>
              </a:ext>
            </a:extLst>
          </p:cNvPr>
          <p:cNvSpPr>
            <a:spLocks noChangeArrowheads="1"/>
          </p:cNvSpPr>
          <p:nvPr/>
        </p:nvSpPr>
        <p:spPr bwMode="auto">
          <a:xfrm>
            <a:off x="3814168" y="2730156"/>
            <a:ext cx="4186832" cy="1569660"/>
          </a:xfrm>
          <a:prstGeom prst="wedgeRectCallout">
            <a:avLst>
              <a:gd name="adj1" fmla="val -56600"/>
              <a:gd name="adj2" fmla="val 11735"/>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denote the object that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know exists by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2500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now which value exists might depend on the value of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8" name="Rectangle 7">
            <a:extLst>
              <a:ext uri="{FF2B5EF4-FFF2-40B4-BE49-F238E27FC236}">
                <a16:creationId xmlns:a16="http://schemas.microsoft.com/office/drawing/2014/main" id="{77B9C2A3-F931-4599-A3DF-00A84B842D47}"/>
              </a:ext>
            </a:extLst>
          </p:cNvPr>
          <p:cNvSpPr/>
          <p:nvPr/>
        </p:nvSpPr>
        <p:spPr>
          <a:xfrm>
            <a:off x="6934200" y="1860434"/>
            <a:ext cx="1082348" cy="338554"/>
          </a:xfrm>
          <a:prstGeom prst="rect">
            <a:avLst/>
          </a:prstGeom>
        </p:spPr>
        <p:txBody>
          <a:bodyPr wrap="non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(Not for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1600" b="0" i="0" u="none" strike="noStrike" kern="1200" cap="none" spc="0" normalizeH="0" baseline="-2500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 name="Rectangle 8">
            <a:extLst>
              <a:ext uri="{FF2B5EF4-FFF2-40B4-BE49-F238E27FC236}">
                <a16:creationId xmlns:a16="http://schemas.microsoft.com/office/drawing/2014/main" id="{A67CF7A6-2375-4A4C-9348-EB064ACE1A3A}"/>
              </a:ext>
            </a:extLst>
          </p:cNvPr>
          <p:cNvSpPr/>
          <p:nvPr/>
        </p:nvSpPr>
        <p:spPr>
          <a:xfrm>
            <a:off x="7870634" y="1871246"/>
            <a:ext cx="699230" cy="338554"/>
          </a:xfrm>
          <a:prstGeom prst="rect">
            <a:avLst/>
          </a:prstGeom>
        </p:spPr>
        <p:txBody>
          <a:bodyPr wrap="non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990491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3" end="3"/>
                                            </p:txEl>
                                          </p:spTgt>
                                        </p:tgtEl>
                                        <p:attrNameLst>
                                          <p:attrName>style.visibility</p:attrName>
                                        </p:attrNameLst>
                                      </p:cBhvr>
                                      <p:to>
                                        <p:strVal val="visible"/>
                                      </p:to>
                                    </p:set>
                                    <p:anim calcmode="lin" valueType="num">
                                      <p:cBhvr additive="base">
                                        <p:cTn id="7" dur="500" fill="hold"/>
                                        <p:tgtEl>
                                          <p:spTgt spid="29">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0-#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additive="base">
                                        <p:cTn id="21"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7">
                                            <p:txEl>
                                              <p:pRg st="1" end="1"/>
                                            </p:txEl>
                                          </p:spTgt>
                                        </p:tgtEl>
                                        <p:attrNameLst>
                                          <p:attrName>style.visibility</p:attrName>
                                        </p:attrNameLst>
                                      </p:cBhvr>
                                      <p:to>
                                        <p:strVal val="visible"/>
                                      </p:to>
                                    </p:set>
                                    <p:anim calcmode="lin" valueType="num">
                                      <p:cBhvr additive="base">
                                        <p:cTn id="27"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A9DCB0F3-07A3-4C86-B99C-CC8D272DA479}"/>
              </a:ext>
            </a:extLst>
          </p:cNvPr>
          <p:cNvSpPr/>
          <p:nvPr/>
        </p:nvSpPr>
        <p:spPr>
          <a:xfrm>
            <a:off x="152400" y="1066800"/>
            <a:ext cx="9592237" cy="193899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Rules:</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Adding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x,y</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(x,y</a:t>
            </a:r>
            <a:r>
              <a:rPr kumimoji="0" lang="en-US" altLang="en-US" sz="2400" b="0" i="0" u="none" strike="noStrike" kern="1200" cap="none" spc="0" normalizeH="0" baseline="-2500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Adding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p>
        </p:txBody>
      </p:sp>
      <p:sp>
        <p:nvSpPr>
          <p:cNvPr id="30" name="Rectangle 2">
            <a:extLst>
              <a:ext uri="{FF2B5EF4-FFF2-40B4-BE49-F238E27FC236}">
                <a16:creationId xmlns:a16="http://schemas.microsoft.com/office/drawing/2014/main" id="{1A96AA22-CEEC-4F38-9FFD-3F77468ECDE6}"/>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Our Formal Proof Systems</a:t>
            </a:r>
            <a:endParaRPr kumimoji="0" lang="en-CA" altLang="en-US" sz="4400" b="0" i="0" u="none" strike="noStrike" kern="0" cap="none" spc="0" normalizeH="0" baseline="-25000" noProof="0" dirty="0">
              <a:ln>
                <a:noFill/>
              </a:ln>
              <a:solidFill>
                <a:srgbClr val="FFFF00"/>
              </a:solidFill>
              <a:effectLst/>
              <a:uLnTx/>
              <a:uFillTx/>
              <a:latin typeface="Times New Roman"/>
              <a:ea typeface="+mj-ea"/>
              <a:cs typeface="+mj-cs"/>
            </a:endParaRPr>
          </a:p>
        </p:txBody>
      </p:sp>
      <p:pic>
        <p:nvPicPr>
          <p:cNvPr id="4" name="Picture 3" descr="j0116172">
            <a:extLst>
              <a:ext uri="{FF2B5EF4-FFF2-40B4-BE49-F238E27FC236}">
                <a16:creationId xmlns:a16="http://schemas.microsoft.com/office/drawing/2014/main" id="{B72869BD-2014-4C1A-88E1-C11175E255B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717800" y="3317571"/>
            <a:ext cx="931503" cy="1267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AutoShape 8">
            <a:extLst>
              <a:ext uri="{FF2B5EF4-FFF2-40B4-BE49-F238E27FC236}">
                <a16:creationId xmlns:a16="http://schemas.microsoft.com/office/drawing/2014/main" id="{F50B2692-9906-4E6A-814A-C2FC7330927C}"/>
              </a:ext>
            </a:extLst>
          </p:cNvPr>
          <p:cNvSpPr>
            <a:spLocks noChangeArrowheads="1"/>
          </p:cNvSpPr>
          <p:nvPr/>
        </p:nvSpPr>
        <p:spPr bwMode="auto">
          <a:xfrm>
            <a:off x="3610968" y="3200400"/>
            <a:ext cx="2942232" cy="1938992"/>
          </a:xfrm>
          <a:prstGeom prst="wedgeRectCallout">
            <a:avLst>
              <a:gd name="adj1" fmla="val -57895"/>
              <a:gd name="adj2" fmla="val -2477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If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true </a:t>
            </a:r>
          </a:p>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 some value defined by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it must be true for some value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2" name="Rectangle 1">
            <a:extLst>
              <a:ext uri="{FF2B5EF4-FFF2-40B4-BE49-F238E27FC236}">
                <a16:creationId xmlns:a16="http://schemas.microsoft.com/office/drawing/2014/main" id="{B9223192-4415-4A65-AC76-8D645890DD8C}"/>
              </a:ext>
            </a:extLst>
          </p:cNvPr>
          <p:cNvSpPr/>
          <p:nvPr/>
        </p:nvSpPr>
        <p:spPr>
          <a:xfrm>
            <a:off x="6934199" y="2618432"/>
            <a:ext cx="2942231" cy="33855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(Except </a:t>
            </a: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16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x,term</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p:sp>
        <p:nvSpPr>
          <p:cNvPr id="7" name="Rectangle 6">
            <a:extLst>
              <a:ext uri="{FF2B5EF4-FFF2-40B4-BE49-F238E27FC236}">
                <a16:creationId xmlns:a16="http://schemas.microsoft.com/office/drawing/2014/main" id="{BE71F737-7338-46C0-ADB1-DB116F0F225C}"/>
              </a:ext>
            </a:extLst>
          </p:cNvPr>
          <p:cNvSpPr/>
          <p:nvPr/>
        </p:nvSpPr>
        <p:spPr>
          <a:xfrm>
            <a:off x="6934200" y="1860434"/>
            <a:ext cx="1082348" cy="338554"/>
          </a:xfrm>
          <a:prstGeom prst="rect">
            <a:avLst/>
          </a:prstGeom>
        </p:spPr>
        <p:txBody>
          <a:bodyPr wrap="non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(Not for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1600" b="0" i="0" u="none" strike="noStrike" kern="1200" cap="none" spc="0" normalizeH="0" baseline="-2500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Rectangle 7">
            <a:extLst>
              <a:ext uri="{FF2B5EF4-FFF2-40B4-BE49-F238E27FC236}">
                <a16:creationId xmlns:a16="http://schemas.microsoft.com/office/drawing/2014/main" id="{44632F08-2013-4B99-B86C-E561EC49880A}"/>
              </a:ext>
            </a:extLst>
          </p:cNvPr>
          <p:cNvSpPr/>
          <p:nvPr/>
        </p:nvSpPr>
        <p:spPr>
          <a:xfrm>
            <a:off x="7870634" y="1871246"/>
            <a:ext cx="699230" cy="338554"/>
          </a:xfrm>
          <a:prstGeom prst="rect">
            <a:avLst/>
          </a:prstGeom>
        </p:spPr>
        <p:txBody>
          <a:bodyPr wrap="non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196547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4" end="4"/>
                                            </p:txEl>
                                          </p:spTgt>
                                        </p:tgtEl>
                                        <p:attrNameLst>
                                          <p:attrName>style.visibility</p:attrName>
                                        </p:attrNameLst>
                                      </p:cBhvr>
                                      <p:to>
                                        <p:strVal val="visible"/>
                                      </p:to>
                                    </p:set>
                                    <p:anim calcmode="lin" valueType="num">
                                      <p:cBhvr additive="base">
                                        <p:cTn id="7" dur="500" fill="hold"/>
                                        <p:tgtEl>
                                          <p:spTgt spid="29">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A9DCB0F3-07A3-4C86-B99C-CC8D272DA479}"/>
              </a:ext>
            </a:extLst>
          </p:cNvPr>
          <p:cNvSpPr/>
          <p:nvPr/>
        </p:nvSpPr>
        <p:spPr>
          <a:xfrm>
            <a:off x="152400" y="1066800"/>
            <a:ext cx="9592237" cy="230832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Rules:</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Adding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x,y</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(x,y</a:t>
            </a:r>
            <a:r>
              <a:rPr kumimoji="0" lang="en-US" altLang="en-US" sz="2400" b="0" i="0" u="none" strike="noStrike" kern="1200" cap="none" spc="0" normalizeH="0" baseline="-2500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Adding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Negating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"&amp;$: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iff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30" name="Rectangle 2">
            <a:extLst>
              <a:ext uri="{FF2B5EF4-FFF2-40B4-BE49-F238E27FC236}">
                <a16:creationId xmlns:a16="http://schemas.microsoft.com/office/drawing/2014/main" id="{1A96AA22-CEEC-4F38-9FFD-3F77468ECDE6}"/>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Our Formal Proof Systems</a:t>
            </a:r>
            <a:endParaRPr kumimoji="0" lang="en-CA" altLang="en-US" sz="4400" b="0" i="0" u="none" strike="noStrike" kern="0" cap="none" spc="0" normalizeH="0" baseline="-25000" noProof="0" dirty="0">
              <a:ln>
                <a:noFill/>
              </a:ln>
              <a:solidFill>
                <a:srgbClr val="FFFF00"/>
              </a:solidFill>
              <a:effectLst/>
              <a:uLnTx/>
              <a:uFillTx/>
              <a:latin typeface="Times New Roman"/>
              <a:ea typeface="+mj-ea"/>
              <a:cs typeface="+mj-cs"/>
            </a:endParaRPr>
          </a:p>
        </p:txBody>
      </p:sp>
      <p:pic>
        <p:nvPicPr>
          <p:cNvPr id="4" name="Picture 3" descr="j0116172">
            <a:extLst>
              <a:ext uri="{FF2B5EF4-FFF2-40B4-BE49-F238E27FC236}">
                <a16:creationId xmlns:a16="http://schemas.microsoft.com/office/drawing/2014/main" id="{ECCB3FFE-CEF1-4DD9-A410-EB14541B309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667000" y="3685527"/>
            <a:ext cx="931503" cy="1267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8">
            <a:extLst>
              <a:ext uri="{FF2B5EF4-FFF2-40B4-BE49-F238E27FC236}">
                <a16:creationId xmlns:a16="http://schemas.microsoft.com/office/drawing/2014/main" id="{E77175BA-10E7-48A3-9758-25C4C06203BE}"/>
              </a:ext>
            </a:extLst>
          </p:cNvPr>
          <p:cNvSpPr>
            <a:spLocks noChangeArrowheads="1"/>
          </p:cNvSpPr>
          <p:nvPr/>
        </p:nvSpPr>
        <p:spPr bwMode="auto">
          <a:xfrm>
            <a:off x="3725268" y="3472272"/>
            <a:ext cx="3996332" cy="1143000"/>
          </a:xfrm>
          <a:prstGeom prst="wedgeRectCallout">
            <a:avLst>
              <a:gd name="adj1" fmla="val -57895"/>
              <a:gd name="adj2" fmla="val -2477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If it is not true</a:t>
            </a:r>
          </a:p>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true for every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for some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it is not true.</a:t>
            </a:r>
          </a:p>
        </p:txBody>
      </p:sp>
      <p:sp>
        <p:nvSpPr>
          <p:cNvPr id="7" name="Rectangle 6">
            <a:extLst>
              <a:ext uri="{FF2B5EF4-FFF2-40B4-BE49-F238E27FC236}">
                <a16:creationId xmlns:a16="http://schemas.microsoft.com/office/drawing/2014/main" id="{57D9C892-4830-41DB-9984-5128FB8D1337}"/>
              </a:ext>
            </a:extLst>
          </p:cNvPr>
          <p:cNvSpPr/>
          <p:nvPr/>
        </p:nvSpPr>
        <p:spPr>
          <a:xfrm>
            <a:off x="6934200" y="1860434"/>
            <a:ext cx="1082348" cy="338554"/>
          </a:xfrm>
          <a:prstGeom prst="rect">
            <a:avLst/>
          </a:prstGeom>
        </p:spPr>
        <p:txBody>
          <a:bodyPr wrap="squar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(Not for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1600" b="0" i="0" u="none" strike="noStrike" kern="1200" cap="none" spc="0" normalizeH="0" baseline="-2500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Rectangle 7">
            <a:extLst>
              <a:ext uri="{FF2B5EF4-FFF2-40B4-BE49-F238E27FC236}">
                <a16:creationId xmlns:a16="http://schemas.microsoft.com/office/drawing/2014/main" id="{AD1FA7D8-8B8D-405C-9B21-9F03A3FF7A8D}"/>
              </a:ext>
            </a:extLst>
          </p:cNvPr>
          <p:cNvSpPr/>
          <p:nvPr/>
        </p:nvSpPr>
        <p:spPr>
          <a:xfrm>
            <a:off x="7870634" y="1871246"/>
            <a:ext cx="699230" cy="338554"/>
          </a:xfrm>
          <a:prstGeom prst="rect">
            <a:avLst/>
          </a:prstGeom>
        </p:spPr>
        <p:txBody>
          <a:bodyPr wrap="squar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 name="Rectangle 8">
            <a:extLst>
              <a:ext uri="{FF2B5EF4-FFF2-40B4-BE49-F238E27FC236}">
                <a16:creationId xmlns:a16="http://schemas.microsoft.com/office/drawing/2014/main" id="{BC6B4A35-060A-4D18-899E-1563BFFB2A62}"/>
              </a:ext>
            </a:extLst>
          </p:cNvPr>
          <p:cNvSpPr/>
          <p:nvPr/>
        </p:nvSpPr>
        <p:spPr>
          <a:xfrm>
            <a:off x="6934199" y="2618432"/>
            <a:ext cx="2362201" cy="33855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(Except </a:t>
            </a: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16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x,term</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2840320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5" end="5"/>
                                            </p:txEl>
                                          </p:spTgt>
                                        </p:tgtEl>
                                        <p:attrNameLst>
                                          <p:attrName>style.visibility</p:attrName>
                                        </p:attrNameLst>
                                      </p:cBhvr>
                                      <p:to>
                                        <p:strVal val="visible"/>
                                      </p:to>
                                    </p:set>
                                    <p:anim calcmode="lin" valueType="num">
                                      <p:cBhvr additive="base">
                                        <p:cTn id="7" dur="500" fill="hold"/>
                                        <p:tgtEl>
                                          <p:spTgt spid="29">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0-#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 calcmode="lin" valueType="num">
                                      <p:cBhvr additive="base">
                                        <p:cTn id="21"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
                                            <p:txEl>
                                              <p:pRg st="1" end="1"/>
                                            </p:txEl>
                                          </p:spTgt>
                                        </p:tgtEl>
                                        <p:attrNameLst>
                                          <p:attrName>style.visibility</p:attrName>
                                        </p:attrNameLst>
                                      </p:cBhvr>
                                      <p:to>
                                        <p:strVal val="visible"/>
                                      </p:to>
                                    </p:set>
                                    <p:anim calcmode="lin" valueType="num">
                                      <p:cBhvr additive="base">
                                        <p:cTn id="27"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
                                            <p:txEl>
                                              <p:pRg st="2" end="2"/>
                                            </p:txEl>
                                          </p:spTgt>
                                        </p:tgtEl>
                                        <p:attrNameLst>
                                          <p:attrName>style.visibility</p:attrName>
                                        </p:attrNameLst>
                                      </p:cBhvr>
                                      <p:to>
                                        <p:strVal val="visible"/>
                                      </p:to>
                                    </p:set>
                                    <p:anim calcmode="lin" valueType="num">
                                      <p:cBhvr additive="base">
                                        <p:cTn id="33"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A9DCB0F3-07A3-4C86-B99C-CC8D272DA479}"/>
              </a:ext>
            </a:extLst>
          </p:cNvPr>
          <p:cNvSpPr/>
          <p:nvPr/>
        </p:nvSpPr>
        <p:spPr>
          <a:xfrm>
            <a:off x="152400" y="1066800"/>
            <a:ext cx="9592237" cy="489364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Rules:</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eg</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Adding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Removing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x,y</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(x,y</a:t>
            </a:r>
            <a:r>
              <a:rPr kumimoji="0" lang="en-US" altLang="en-US" sz="2400" b="0" i="0" u="none" strike="noStrike" kern="1200" cap="none" spc="0" normalizeH="0" baseline="-2500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Adding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From line</a:t>
            </a:r>
            <a:r>
              <a:rPr kumimoji="0" lang="en-US" altLang="en-US" sz="2400" b="0" i="0" u="none" strike="noStrike" kern="1200" cap="none" spc="0" normalizeH="0" baseline="0" noProof="0" dirty="0">
                <a:ln>
                  <a:noFill/>
                </a:ln>
                <a:solidFill>
                  <a:srgbClr val="FFFFFF"/>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(term)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include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line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Negating </a:t>
            </a:r>
            <a:r>
              <a:rPr kumimoji="0" lang="en-US" altLang="en-US" sz="2400" b="0" i="0" u="none" strike="noStrike" kern="1200" cap="none" spc="0" normalizeH="0" baseline="0" noProof="0" dirty="0">
                <a:ln>
                  <a:noFill/>
                </a:ln>
                <a:solidFill>
                  <a:srgbClr val="FFFF00"/>
                </a:solidFill>
                <a:effectLst/>
                <a:uLnTx/>
                <a:uFillTx/>
                <a:latin typeface="Symbol" pitchFamily="18" charset="2"/>
                <a:ea typeface="+mn-ea"/>
                <a:cs typeface="+mn-cs"/>
              </a:rPr>
              <a:t>"&amp;$: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iff   </a:t>
            </a:r>
            <a:r>
              <a:rPr kumimoji="0" lang="en-US" altLang="en-US" sz="24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Deduction: </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914400" marR="0" lvl="2"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Goal is to prove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αβ</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914400" marR="0" lvl="2"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assumption</a:t>
            </a:r>
          </a:p>
          <a:p>
            <a:pPr marL="914400" marR="0" lvl="2"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______ …</a:t>
            </a:r>
          </a:p>
          <a:p>
            <a:pPr marL="914400" marR="0" lvl="2"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p>
          <a:p>
            <a:pPr marL="914400" marR="0" lvl="2"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αβ</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rPr>
              <a:t>conclusion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30" name="Rectangle 2">
            <a:extLst>
              <a:ext uri="{FF2B5EF4-FFF2-40B4-BE49-F238E27FC236}">
                <a16:creationId xmlns:a16="http://schemas.microsoft.com/office/drawing/2014/main" id="{1A96AA22-CEEC-4F38-9FFD-3F77468ECDE6}"/>
              </a:ext>
            </a:extLst>
          </p:cNvPr>
          <p:cNvSpPr txBox="1">
            <a:spLocks noChangeArrowheads="1"/>
          </p:cNvSpPr>
          <p:nvPr/>
        </p:nvSpPr>
        <p:spPr>
          <a:xfrm>
            <a:off x="685800" y="-44304"/>
            <a:ext cx="77724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Our Formal Proof Systems</a:t>
            </a:r>
            <a:endParaRPr kumimoji="0" lang="en-CA" altLang="en-US" sz="4400" b="0" i="0" u="none" strike="noStrike" kern="0" cap="none" spc="0" normalizeH="0" baseline="-25000" noProof="0" dirty="0">
              <a:ln>
                <a:noFill/>
              </a:ln>
              <a:solidFill>
                <a:srgbClr val="FFFF00"/>
              </a:solidFill>
              <a:effectLst/>
              <a:uLnTx/>
              <a:uFillTx/>
              <a:latin typeface="Times New Roman"/>
              <a:ea typeface="+mj-ea"/>
              <a:cs typeface="+mj-cs"/>
            </a:endParaRPr>
          </a:p>
        </p:txBody>
      </p:sp>
      <p:grpSp>
        <p:nvGrpSpPr>
          <p:cNvPr id="3" name="Group 2">
            <a:extLst>
              <a:ext uri="{FF2B5EF4-FFF2-40B4-BE49-F238E27FC236}">
                <a16:creationId xmlns:a16="http://schemas.microsoft.com/office/drawing/2014/main" id="{1ABB954C-64CA-4CD7-8DFB-4249D7AD15C8}"/>
              </a:ext>
            </a:extLst>
          </p:cNvPr>
          <p:cNvGrpSpPr/>
          <p:nvPr/>
        </p:nvGrpSpPr>
        <p:grpSpPr>
          <a:xfrm>
            <a:off x="2209800" y="4020458"/>
            <a:ext cx="735975" cy="1193800"/>
            <a:chOff x="2374900" y="3975100"/>
            <a:chExt cx="735975" cy="1193800"/>
          </a:xfrm>
        </p:grpSpPr>
        <p:sp>
          <p:nvSpPr>
            <p:cNvPr id="5" name="Rectangle 4">
              <a:extLst>
                <a:ext uri="{FF2B5EF4-FFF2-40B4-BE49-F238E27FC236}">
                  <a16:creationId xmlns:a16="http://schemas.microsoft.com/office/drawing/2014/main" id="{35269BEF-12B1-472E-BA3A-D3682BBF891B}"/>
                </a:ext>
              </a:extLst>
            </p:cNvPr>
            <p:cNvSpPr/>
            <p:nvPr/>
          </p:nvSpPr>
          <p:spPr>
            <a:xfrm>
              <a:off x="2387600" y="3975100"/>
              <a:ext cx="723275"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 name="Rectangle 5">
              <a:extLst>
                <a:ext uri="{FF2B5EF4-FFF2-40B4-BE49-F238E27FC236}">
                  <a16:creationId xmlns:a16="http://schemas.microsoft.com/office/drawing/2014/main" id="{7D13EF84-389D-40EF-B3A5-DFD4D802DBDE}"/>
                </a:ext>
              </a:extLst>
            </p:cNvPr>
            <p:cNvSpPr/>
            <p:nvPr/>
          </p:nvSpPr>
          <p:spPr>
            <a:xfrm>
              <a:off x="2374900" y="4707235"/>
              <a:ext cx="723275"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pic>
        <p:nvPicPr>
          <p:cNvPr id="7" name="Picture 6" descr="j0116172">
            <a:extLst>
              <a:ext uri="{FF2B5EF4-FFF2-40B4-BE49-F238E27FC236}">
                <a16:creationId xmlns:a16="http://schemas.microsoft.com/office/drawing/2014/main" id="{86B92394-B593-4F58-96FA-561CFF1F94E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3479800" y="5057127"/>
            <a:ext cx="931503" cy="1267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AutoShape 8">
            <a:extLst>
              <a:ext uri="{FF2B5EF4-FFF2-40B4-BE49-F238E27FC236}">
                <a16:creationId xmlns:a16="http://schemas.microsoft.com/office/drawing/2014/main" id="{B1187859-8C18-4A65-8C2C-DEE6DC4B53C8}"/>
              </a:ext>
            </a:extLst>
          </p:cNvPr>
          <p:cNvSpPr>
            <a:spLocks noChangeArrowheads="1"/>
          </p:cNvSpPr>
          <p:nvPr/>
        </p:nvSpPr>
        <p:spPr bwMode="auto">
          <a:xfrm>
            <a:off x="4818328" y="5057127"/>
            <a:ext cx="3996332" cy="1143000"/>
          </a:xfrm>
          <a:prstGeom prst="wedgeRectCallout">
            <a:avLst>
              <a:gd name="adj1" fmla="val -57895"/>
              <a:gd name="adj2" fmla="val -2477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little care is needed</a:t>
            </a:r>
          </a:p>
          <a:p>
            <a:pPr marL="0" marR="0" lvl="0" indent="-228600" algn="ctr" defTabSz="914400" rtl="0" eaLnBrk="1" fontAlgn="base" latinLnBrk="0" hangingPunct="1">
              <a:lnSpc>
                <a:spcPct val="100000"/>
              </a:lnSpc>
              <a:spcBef>
                <a:spcPts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when handling free variables</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within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0" name="Rectangle 9">
            <a:extLst>
              <a:ext uri="{FF2B5EF4-FFF2-40B4-BE49-F238E27FC236}">
                <a16:creationId xmlns:a16="http://schemas.microsoft.com/office/drawing/2014/main" id="{D91EDC73-BEE8-4704-8F93-8F57F351BC91}"/>
              </a:ext>
            </a:extLst>
          </p:cNvPr>
          <p:cNvSpPr/>
          <p:nvPr/>
        </p:nvSpPr>
        <p:spPr>
          <a:xfrm>
            <a:off x="6934200" y="1860434"/>
            <a:ext cx="1082348" cy="338554"/>
          </a:xfrm>
          <a:prstGeom prst="rect">
            <a:avLst/>
          </a:prstGeom>
        </p:spPr>
        <p:txBody>
          <a:bodyPr wrap="squar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(Not for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1600" b="0" i="0" u="none" strike="noStrike" kern="1200" cap="none" spc="0" normalizeH="0" baseline="-25000" noProof="0" dirty="0">
                <a:ln>
                  <a:noFill/>
                </a:ln>
                <a:solidFill>
                  <a:srgbClr val="FFC000"/>
                </a:solidFill>
                <a:effectLst/>
                <a:uLnTx/>
                <a:uFillTx/>
                <a:latin typeface="Symbol" pitchFamily="18" charset="2"/>
                <a:ea typeface="+mn-ea"/>
                <a:cs typeface="+mn-cs"/>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 name="Rectangle 10">
            <a:extLst>
              <a:ext uri="{FF2B5EF4-FFF2-40B4-BE49-F238E27FC236}">
                <a16:creationId xmlns:a16="http://schemas.microsoft.com/office/drawing/2014/main" id="{F89C77BA-3CCF-4246-81B0-BD3AB503D3AC}"/>
              </a:ext>
            </a:extLst>
          </p:cNvPr>
          <p:cNvSpPr/>
          <p:nvPr/>
        </p:nvSpPr>
        <p:spPr>
          <a:xfrm>
            <a:off x="7870634" y="1871246"/>
            <a:ext cx="699230" cy="338554"/>
          </a:xfrm>
          <a:prstGeom prst="rect">
            <a:avLst/>
          </a:prstGeom>
        </p:spPr>
        <p:txBody>
          <a:bodyPr wrap="square">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or </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 name="Rectangle 11">
            <a:extLst>
              <a:ext uri="{FF2B5EF4-FFF2-40B4-BE49-F238E27FC236}">
                <a16:creationId xmlns:a16="http://schemas.microsoft.com/office/drawing/2014/main" id="{45D5C226-3C1E-485F-BE97-EAD5AF0D0021}"/>
              </a:ext>
            </a:extLst>
          </p:cNvPr>
          <p:cNvSpPr/>
          <p:nvPr/>
        </p:nvSpPr>
        <p:spPr>
          <a:xfrm>
            <a:off x="6934199" y="2618432"/>
            <a:ext cx="2362201" cy="33855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(Except </a:t>
            </a:r>
            <a:r>
              <a:rPr kumimoji="0" lang="en-US" altLang="en-US" sz="1600" b="0" i="0" u="none" strike="noStrike" kern="1200" cap="none" spc="0" normalizeH="0" baseline="0" noProof="0" dirty="0">
                <a:ln>
                  <a:noFill/>
                </a:ln>
                <a:solidFill>
                  <a:srgbClr val="FFC000"/>
                </a:solidFill>
                <a:effectLst/>
                <a:uLnTx/>
                <a:uFillTx/>
                <a:latin typeface="Symbol" pitchFamily="18" charset="2"/>
                <a:ea typeface="+mn-ea"/>
                <a:cs typeface="+mn-cs"/>
              </a:rPr>
              <a:t>"</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x </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16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x,term</a:t>
            </a:r>
            <a:r>
              <a:rPr kumimoji="0" lang="en-CA"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2693747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6" end="6"/>
                                            </p:txEl>
                                          </p:spTgt>
                                        </p:tgtEl>
                                        <p:attrNameLst>
                                          <p:attrName>style.visibility</p:attrName>
                                        </p:attrNameLst>
                                      </p:cBhvr>
                                      <p:to>
                                        <p:strVal val="visible"/>
                                      </p:to>
                                    </p:set>
                                    <p:anim calcmode="lin" valueType="num">
                                      <p:cBhvr additive="base">
                                        <p:cTn id="7" dur="500" fill="hold"/>
                                        <p:tgtEl>
                                          <p:spTgt spid="29">
                                            <p:txEl>
                                              <p:pRg st="6" end="6"/>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9">
                                            <p:txEl>
                                              <p:pRg st="7" end="7"/>
                                            </p:txEl>
                                          </p:spTgt>
                                        </p:tgtEl>
                                        <p:attrNameLst>
                                          <p:attrName>style.visibility</p:attrName>
                                        </p:attrNameLst>
                                      </p:cBhvr>
                                      <p:to>
                                        <p:strVal val="visible"/>
                                      </p:to>
                                    </p:set>
                                    <p:anim calcmode="lin" valueType="num">
                                      <p:cBhvr additive="base">
                                        <p:cTn id="13" dur="500" fill="hold"/>
                                        <p:tgtEl>
                                          <p:spTgt spid="29">
                                            <p:txEl>
                                              <p:pRg st="7" end="7"/>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9">
                                            <p:txEl>
                                              <p:pRg st="8" end="8"/>
                                            </p:txEl>
                                          </p:spTgt>
                                        </p:tgtEl>
                                        <p:attrNameLst>
                                          <p:attrName>style.visibility</p:attrName>
                                        </p:attrNameLst>
                                      </p:cBhvr>
                                      <p:to>
                                        <p:strVal val="visible"/>
                                      </p:to>
                                    </p:set>
                                    <p:anim calcmode="lin" valueType="num">
                                      <p:cBhvr additive="base">
                                        <p:cTn id="19" dur="500" fill="hold"/>
                                        <p:tgtEl>
                                          <p:spTgt spid="29">
                                            <p:txEl>
                                              <p:pRg st="8" end="8"/>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9">
                                            <p:txEl>
                                              <p:pRg st="9" end="9"/>
                                            </p:txEl>
                                          </p:spTgt>
                                        </p:tgtEl>
                                        <p:attrNameLst>
                                          <p:attrName>style.visibility</p:attrName>
                                        </p:attrNameLst>
                                      </p:cBhvr>
                                      <p:to>
                                        <p:strVal val="visible"/>
                                      </p:to>
                                    </p:set>
                                    <p:anim calcmode="lin" valueType="num">
                                      <p:cBhvr additive="base">
                                        <p:cTn id="25" dur="500" fill="hold"/>
                                        <p:tgtEl>
                                          <p:spTgt spid="29">
                                            <p:txEl>
                                              <p:pRg st="9" end="9"/>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9">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9">
                                            <p:txEl>
                                              <p:pRg st="10" end="10"/>
                                            </p:txEl>
                                          </p:spTgt>
                                        </p:tgtEl>
                                        <p:attrNameLst>
                                          <p:attrName>style.visibility</p:attrName>
                                        </p:attrNameLst>
                                      </p:cBhvr>
                                      <p:to>
                                        <p:strVal val="visible"/>
                                      </p:to>
                                    </p:set>
                                    <p:anim calcmode="lin" valueType="num">
                                      <p:cBhvr additive="base">
                                        <p:cTn id="31" dur="500" fill="hold"/>
                                        <p:tgtEl>
                                          <p:spTgt spid="29">
                                            <p:txEl>
                                              <p:pRg st="10" end="1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9">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9">
                                            <p:txEl>
                                              <p:pRg st="11" end="11"/>
                                            </p:txEl>
                                          </p:spTgt>
                                        </p:tgtEl>
                                        <p:attrNameLst>
                                          <p:attrName>style.visibility</p:attrName>
                                        </p:attrNameLst>
                                      </p:cBhvr>
                                      <p:to>
                                        <p:strVal val="visible"/>
                                      </p:to>
                                    </p:set>
                                    <p:anim calcmode="lin" valueType="num">
                                      <p:cBhvr additive="base">
                                        <p:cTn id="37" dur="500" fill="hold"/>
                                        <p:tgtEl>
                                          <p:spTgt spid="29">
                                            <p:txEl>
                                              <p:pRg st="11" end="1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9">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0-#ppt_w/2"/>
                                          </p:val>
                                        </p:tav>
                                        <p:tav tm="100000">
                                          <p:val>
                                            <p:strVal val="#ppt_x"/>
                                          </p:val>
                                        </p:tav>
                                      </p:tavLst>
                                    </p:anim>
                                    <p:anim calcmode="lin" valueType="num">
                                      <p:cBhvr additive="base">
                                        <p:cTn id="4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0-#ppt_w/2"/>
                                          </p:val>
                                        </p:tav>
                                        <p:tav tm="100000">
                                          <p:val>
                                            <p:strVal val="#ppt_x"/>
                                          </p:val>
                                        </p:tav>
                                      </p:tavLst>
                                    </p:anim>
                                    <p:anim calcmode="lin" valueType="num">
                                      <p:cBhvr additive="base">
                                        <p:cTn id="50" dur="500" fill="hold"/>
                                        <p:tgtEl>
                                          <p:spTgt spid="7"/>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0-#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8">
                                            <p:txEl>
                                              <p:pRg st="0" end="0"/>
                                            </p:txEl>
                                          </p:spTgt>
                                        </p:tgtEl>
                                        <p:attrNameLst>
                                          <p:attrName>style.visibility</p:attrName>
                                        </p:attrNameLst>
                                      </p:cBhvr>
                                      <p:to>
                                        <p:strVal val="visible"/>
                                      </p:to>
                                    </p:set>
                                    <p:anim calcmode="lin" valueType="num">
                                      <p:cBhvr additive="base">
                                        <p:cTn id="5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8">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8">
                                            <p:txEl>
                                              <p:pRg st="1" end="1"/>
                                            </p:txEl>
                                          </p:spTgt>
                                        </p:tgtEl>
                                        <p:attrNameLst>
                                          <p:attrName>style.visibility</p:attrName>
                                        </p:attrNameLst>
                                      </p:cBhvr>
                                      <p:to>
                                        <p:strVal val="visible"/>
                                      </p:to>
                                    </p:set>
                                    <p:anim calcmode="lin" valueType="num">
                                      <p:cBhvr additive="base">
                                        <p:cTn id="61"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8" presetClass="emph" presetSubtype="0" fill="hold" grpId="0" nodeType="clickEffect">
                                  <p:stCondLst>
                                    <p:cond delay="0"/>
                                  </p:stCondLst>
                                  <p:childTnLst>
                                    <p:animRot by="21600000">
                                      <p:cBhvr>
                                        <p:cTn id="66" dur="1100" fill="hold"/>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21"/>
          <p:cNvSpPr txBox="1">
            <a:spLocks noChangeArrowheads="1"/>
          </p:cNvSpPr>
          <p:nvPr/>
        </p:nvSpPr>
        <p:spPr bwMode="auto">
          <a:xfrm>
            <a:off x="304800" y="572497"/>
            <a:ext cx="16764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Syntax</a:t>
            </a:r>
          </a:p>
        </p:txBody>
      </p:sp>
      <p:grpSp>
        <p:nvGrpSpPr>
          <p:cNvPr id="10" name="Group 9"/>
          <p:cNvGrpSpPr/>
          <p:nvPr/>
        </p:nvGrpSpPr>
        <p:grpSpPr>
          <a:xfrm>
            <a:off x="1825451" y="574946"/>
            <a:ext cx="4959643" cy="2066968"/>
            <a:chOff x="1828800" y="627706"/>
            <a:chExt cx="4956072" cy="2313453"/>
          </a:xfrm>
        </p:grpSpPr>
        <p:cxnSp>
          <p:nvCxnSpPr>
            <p:cNvPr id="4" name="Straight Connector 3"/>
            <p:cNvCxnSpPr>
              <a:cxnSpLocks/>
            </p:cNvCxnSpPr>
            <p:nvPr/>
          </p:nvCxnSpPr>
          <p:spPr bwMode="auto">
            <a:xfrm>
              <a:off x="1828800" y="685800"/>
              <a:ext cx="0" cy="2255359"/>
            </a:xfrm>
            <a:prstGeom prst="line">
              <a:avLst/>
            </a:prstGeom>
            <a:noFill/>
            <a:ln w="12700" cap="flat" cmpd="sng" algn="ctr">
              <a:solidFill>
                <a:schemeClr val="tx1"/>
              </a:solidFill>
              <a:prstDash val="solid"/>
              <a:round/>
              <a:headEnd type="none" w="med" len="med"/>
              <a:tailEnd type="none" w="med" len="med"/>
            </a:ln>
            <a:effectLst/>
          </p:spPr>
        </p:cxnSp>
        <p:sp>
          <p:nvSpPr>
            <p:cNvPr id="14" name="Text Box 21"/>
            <p:cNvSpPr txBox="1">
              <a:spLocks noChangeArrowheads="1"/>
            </p:cNvSpPr>
            <p:nvPr/>
          </p:nvSpPr>
          <p:spPr bwMode="auto">
            <a:xfrm>
              <a:off x="2212872" y="627706"/>
              <a:ext cx="457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kern="0" dirty="0">
                  <a:solidFill>
                    <a:schemeClr val="tx2"/>
                  </a:solidFill>
                </a:rPr>
                <a:t>Model/Interpretation/Universe</a:t>
              </a:r>
              <a:endParaRPr lang="en-CA" altLang="en-US" sz="2400" kern="0" dirty="0">
                <a:solidFill>
                  <a:schemeClr val="tx2"/>
                </a:solidFill>
              </a:endParaRPr>
            </a:p>
          </p:txBody>
        </p:sp>
      </p:grpSp>
      <p:grpSp>
        <p:nvGrpSpPr>
          <p:cNvPr id="12" name="Group 11"/>
          <p:cNvGrpSpPr/>
          <p:nvPr/>
        </p:nvGrpSpPr>
        <p:grpSpPr>
          <a:xfrm>
            <a:off x="-152400" y="1031186"/>
            <a:ext cx="2209801" cy="1138270"/>
            <a:chOff x="-152400" y="1143000"/>
            <a:chExt cx="2209801" cy="1138270"/>
          </a:xfrm>
        </p:grpSpPr>
        <p:sp>
          <p:nvSpPr>
            <p:cNvPr id="23" name="Down Arrow 22"/>
            <p:cNvSpPr/>
            <p:nvPr/>
          </p:nvSpPr>
          <p:spPr bwMode="auto">
            <a:xfrm flipH="1">
              <a:off x="762000" y="1143000"/>
              <a:ext cx="237653" cy="313843"/>
            </a:xfrm>
            <a:prstGeom prst="downArrow">
              <a:avLst>
                <a:gd name="adj1" fmla="val 50000"/>
                <a:gd name="adj2" fmla="val 69536"/>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17" name="Text Box 21"/>
            <p:cNvSpPr txBox="1">
              <a:spLocks noChangeArrowheads="1"/>
            </p:cNvSpPr>
            <p:nvPr/>
          </p:nvSpPr>
          <p:spPr bwMode="auto">
            <a:xfrm>
              <a:off x="-152400" y="1450273"/>
              <a:ext cx="220980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Which </a:t>
              </a:r>
              <a:r>
                <a:rPr lang="el-GR" altLang="en-US" sz="2400" dirty="0">
                  <a:solidFill>
                    <a:srgbClr val="FFC000"/>
                  </a:solidFill>
                  <a:sym typeface="Symbol" panose="05050102010706020507" pitchFamily="18" charset="2"/>
                </a:rPr>
                <a:t></a:t>
              </a:r>
              <a:r>
                <a:rPr lang="en-CA" altLang="en-US" sz="2400" dirty="0">
                  <a:sym typeface="Symbol" panose="05050102010706020507" pitchFamily="18" charset="2"/>
                </a:rPr>
                <a:t> are well defined.</a:t>
              </a:r>
              <a:r>
                <a:rPr lang="en-US" altLang="en-US" sz="2400" dirty="0">
                  <a:sym typeface="Wingdings" panose="05000000000000000000" pitchFamily="2" charset="2"/>
                </a:rPr>
                <a:t> </a:t>
              </a:r>
            </a:p>
          </p:txBody>
        </p:sp>
      </p:grpSp>
      <p:grpSp>
        <p:nvGrpSpPr>
          <p:cNvPr id="11" name="Group 10"/>
          <p:cNvGrpSpPr/>
          <p:nvPr/>
        </p:nvGrpSpPr>
        <p:grpSpPr>
          <a:xfrm>
            <a:off x="6553200" y="567020"/>
            <a:ext cx="2590800" cy="2074895"/>
            <a:chOff x="6553200" y="619780"/>
            <a:chExt cx="2590800" cy="2329059"/>
          </a:xfrm>
        </p:grpSpPr>
        <p:sp>
          <p:nvSpPr>
            <p:cNvPr id="13" name="Text Box 21"/>
            <p:cNvSpPr txBox="1">
              <a:spLocks noChangeArrowheads="1"/>
            </p:cNvSpPr>
            <p:nvPr/>
          </p:nvSpPr>
          <p:spPr bwMode="auto">
            <a:xfrm>
              <a:off x="6629400" y="619780"/>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A Proof System</a:t>
              </a:r>
            </a:p>
          </p:txBody>
        </p:sp>
        <p:cxnSp>
          <p:nvCxnSpPr>
            <p:cNvPr id="29" name="Straight Connector 28"/>
            <p:cNvCxnSpPr>
              <a:cxnSpLocks/>
            </p:cNvCxnSpPr>
            <p:nvPr/>
          </p:nvCxnSpPr>
          <p:spPr bwMode="auto">
            <a:xfrm>
              <a:off x="6553200" y="685800"/>
              <a:ext cx="0" cy="2263039"/>
            </a:xfrm>
            <a:prstGeom prst="line">
              <a:avLst/>
            </a:prstGeom>
            <a:noFill/>
            <a:ln w="12700" cap="flat" cmpd="sng" algn="ctr">
              <a:solidFill>
                <a:schemeClr val="tx1"/>
              </a:solidFill>
              <a:prstDash val="solid"/>
              <a:round/>
              <a:headEnd type="none" w="med" len="med"/>
              <a:tailEnd type="none" w="med" len="med"/>
            </a:ln>
            <a:effectLst/>
          </p:spPr>
        </p:cxnSp>
      </p:grpSp>
      <p:cxnSp>
        <p:nvCxnSpPr>
          <p:cNvPr id="36" name="Straight Connector 35"/>
          <p:cNvCxnSpPr/>
          <p:nvPr/>
        </p:nvCxnSpPr>
        <p:spPr bwMode="auto">
          <a:xfrm>
            <a:off x="304800" y="2637972"/>
            <a:ext cx="8640000" cy="0"/>
          </a:xfrm>
          <a:prstGeom prst="line">
            <a:avLst/>
          </a:prstGeom>
          <a:noFill/>
          <a:ln w="12700" cap="flat" cmpd="sng" algn="ctr">
            <a:solidFill>
              <a:schemeClr val="tx1"/>
            </a:solidFill>
            <a:prstDash val="solid"/>
            <a:round/>
            <a:headEnd type="none" w="med" len="med"/>
            <a:tailEnd type="none" w="med" len="med"/>
          </a:ln>
          <a:effectLst/>
        </p:spPr>
      </p:cxnSp>
      <p:grpSp>
        <p:nvGrpSpPr>
          <p:cNvPr id="41" name="Group 40"/>
          <p:cNvGrpSpPr/>
          <p:nvPr/>
        </p:nvGrpSpPr>
        <p:grpSpPr>
          <a:xfrm>
            <a:off x="1676400" y="1371600"/>
            <a:ext cx="5257800" cy="766465"/>
            <a:chOff x="1676400" y="1143000"/>
            <a:chExt cx="5257800" cy="766465"/>
          </a:xfrm>
        </p:grpSpPr>
        <p:sp>
          <p:nvSpPr>
            <p:cNvPr id="24" name="Text Box 21"/>
            <p:cNvSpPr txBox="1">
              <a:spLocks noChangeArrowheads="1"/>
            </p:cNvSpPr>
            <p:nvPr/>
          </p:nvSpPr>
          <p:spPr bwMode="auto">
            <a:xfrm>
              <a:off x="1676400" y="1447800"/>
              <a:ext cx="525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Which </a:t>
              </a:r>
              <a:r>
                <a:rPr lang="el-GR" altLang="en-US" sz="2400" dirty="0">
                  <a:solidFill>
                    <a:srgbClr val="FFC000"/>
                  </a:solidFill>
                  <a:sym typeface="Symbol" panose="05050102010706020507" pitchFamily="18" charset="2"/>
                </a:rPr>
                <a:t></a:t>
              </a:r>
              <a:r>
                <a:rPr lang="en-CA" altLang="en-US" sz="2400" dirty="0">
                  <a:sym typeface="Symbol" panose="05050102010706020507" pitchFamily="18" charset="2"/>
                </a:rPr>
                <a:t> are true/valid.</a:t>
              </a:r>
              <a:r>
                <a:rPr lang="en-US" altLang="en-US" sz="2400" dirty="0">
                  <a:sym typeface="Wingdings" panose="05000000000000000000" pitchFamily="2" charset="2"/>
                </a:rPr>
                <a:t> </a:t>
              </a:r>
            </a:p>
          </p:txBody>
        </p:sp>
        <p:sp>
          <p:nvSpPr>
            <p:cNvPr id="44" name="Down Arrow 43"/>
            <p:cNvSpPr/>
            <p:nvPr/>
          </p:nvSpPr>
          <p:spPr bwMode="auto">
            <a:xfrm flipH="1">
              <a:off x="3973519" y="1143000"/>
              <a:ext cx="237653" cy="313843"/>
            </a:xfrm>
            <a:prstGeom prst="downArrow">
              <a:avLst>
                <a:gd name="adj1" fmla="val 50000"/>
                <a:gd name="adj2" fmla="val 69536"/>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grpSp>
      <p:grpSp>
        <p:nvGrpSpPr>
          <p:cNvPr id="47" name="Group 46"/>
          <p:cNvGrpSpPr/>
          <p:nvPr/>
        </p:nvGrpSpPr>
        <p:grpSpPr>
          <a:xfrm>
            <a:off x="6781799" y="1017738"/>
            <a:ext cx="2209801" cy="1138270"/>
            <a:chOff x="6781799" y="1143000"/>
            <a:chExt cx="2209801" cy="1138270"/>
          </a:xfrm>
        </p:grpSpPr>
        <p:sp>
          <p:nvSpPr>
            <p:cNvPr id="28" name="Text Box 21"/>
            <p:cNvSpPr txBox="1">
              <a:spLocks noChangeArrowheads="1"/>
            </p:cNvSpPr>
            <p:nvPr/>
          </p:nvSpPr>
          <p:spPr bwMode="auto">
            <a:xfrm>
              <a:off x="6781799" y="1450273"/>
              <a:ext cx="220980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Which </a:t>
              </a:r>
              <a:r>
                <a:rPr lang="el-GR" altLang="en-US" sz="2400" dirty="0">
                  <a:solidFill>
                    <a:srgbClr val="FFC000"/>
                  </a:solidFill>
                  <a:sym typeface="Symbol" panose="05050102010706020507" pitchFamily="18" charset="2"/>
                </a:rPr>
                <a:t></a:t>
              </a:r>
              <a:r>
                <a:rPr lang="en-CA" altLang="en-US" sz="2400" dirty="0">
                  <a:sym typeface="Symbol" panose="05050102010706020507" pitchFamily="18" charset="2"/>
                </a:rPr>
                <a:t> are proved.</a:t>
              </a:r>
              <a:r>
                <a:rPr lang="en-US" altLang="en-US" sz="2400" dirty="0">
                  <a:sym typeface="Wingdings" panose="05000000000000000000" pitchFamily="2" charset="2"/>
                </a:rPr>
                <a:t> </a:t>
              </a:r>
            </a:p>
          </p:txBody>
        </p:sp>
        <p:sp>
          <p:nvSpPr>
            <p:cNvPr id="45" name="Down Arrow 44"/>
            <p:cNvSpPr/>
            <p:nvPr/>
          </p:nvSpPr>
          <p:spPr bwMode="auto">
            <a:xfrm flipH="1">
              <a:off x="7763347" y="1143000"/>
              <a:ext cx="237653" cy="313843"/>
            </a:xfrm>
            <a:prstGeom prst="downArrow">
              <a:avLst>
                <a:gd name="adj1" fmla="val 50000"/>
                <a:gd name="adj2" fmla="val 69536"/>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grpSp>
      <p:sp>
        <p:nvSpPr>
          <p:cNvPr id="49" name="Text Box 21">
            <a:extLst>
              <a:ext uri="{FF2B5EF4-FFF2-40B4-BE49-F238E27FC236}">
                <a16:creationId xmlns:a16="http://schemas.microsoft.com/office/drawing/2014/main" id="{006FEC70-B6C4-4BD9-9349-927329A5DC79}"/>
              </a:ext>
            </a:extLst>
          </p:cNvPr>
          <p:cNvSpPr txBox="1">
            <a:spLocks noChangeArrowheads="1"/>
          </p:cNvSpPr>
          <p:nvPr/>
        </p:nvSpPr>
        <p:spPr bwMode="auto">
          <a:xfrm>
            <a:off x="2590800" y="914400"/>
            <a:ext cx="32941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Values of all symbols.</a:t>
            </a:r>
          </a:p>
        </p:txBody>
      </p:sp>
      <p:cxnSp>
        <p:nvCxnSpPr>
          <p:cNvPr id="56" name="Straight Connector 55">
            <a:extLst>
              <a:ext uri="{FF2B5EF4-FFF2-40B4-BE49-F238E27FC236}">
                <a16:creationId xmlns:a16="http://schemas.microsoft.com/office/drawing/2014/main" id="{85BAF856-9B98-4510-8988-E90F96092141}"/>
              </a:ext>
            </a:extLst>
          </p:cNvPr>
          <p:cNvCxnSpPr/>
          <p:nvPr/>
        </p:nvCxnSpPr>
        <p:spPr bwMode="auto">
          <a:xfrm>
            <a:off x="304800" y="605970"/>
            <a:ext cx="8640000" cy="0"/>
          </a:xfrm>
          <a:prstGeom prst="line">
            <a:avLst/>
          </a:prstGeom>
          <a:noFill/>
          <a:ln w="12700" cap="flat" cmpd="sng" algn="ctr">
            <a:solidFill>
              <a:schemeClr val="tx1"/>
            </a:solidFill>
            <a:prstDash val="solid"/>
            <a:round/>
            <a:headEnd type="none" w="med" len="med"/>
            <a:tailEnd type="none" w="med" len="med"/>
          </a:ln>
          <a:effectLst/>
        </p:spPr>
      </p:cxnSp>
      <p:sp>
        <p:nvSpPr>
          <p:cNvPr id="66" name="Rectangle 2">
            <a:extLst>
              <a:ext uri="{FF2B5EF4-FFF2-40B4-BE49-F238E27FC236}">
                <a16:creationId xmlns:a16="http://schemas.microsoft.com/office/drawing/2014/main" id="{F726ACFB-3112-425A-932A-CE516C568702}"/>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Sound and Complete</a:t>
            </a:r>
            <a:endParaRPr lang="en-CA" altLang="en-US" kern="0" dirty="0">
              <a:solidFill>
                <a:srgbClr val="FFFF00"/>
              </a:solidFill>
            </a:endParaRPr>
          </a:p>
        </p:txBody>
      </p:sp>
      <p:sp>
        <p:nvSpPr>
          <p:cNvPr id="2" name="Rectangle 1">
            <a:extLst>
              <a:ext uri="{FF2B5EF4-FFF2-40B4-BE49-F238E27FC236}">
                <a16:creationId xmlns:a16="http://schemas.microsoft.com/office/drawing/2014/main" id="{0DEC56FB-9052-4480-A4A3-A9309E7CCF57}"/>
              </a:ext>
            </a:extLst>
          </p:cNvPr>
          <p:cNvSpPr/>
          <p:nvPr/>
        </p:nvSpPr>
        <p:spPr>
          <a:xfrm>
            <a:off x="3869100" y="1959114"/>
            <a:ext cx="718465" cy="707886"/>
          </a:xfrm>
          <a:prstGeom prst="rect">
            <a:avLst/>
          </a:prstGeom>
        </p:spPr>
        <p:txBody>
          <a:bodyPr wrap="none">
            <a:spAutoFit/>
          </a:bodyPr>
          <a:lstStyle/>
          <a:p>
            <a:r>
              <a:rPr lang="en-US" sz="4000" dirty="0">
                <a:solidFill>
                  <a:srgbClr val="FFC000"/>
                </a:solidFill>
              </a:rPr>
              <a:t>⊧</a:t>
            </a:r>
            <a:r>
              <a:rPr lang="el-GR" altLang="en-US" sz="4000" dirty="0">
                <a:solidFill>
                  <a:srgbClr val="FFC000"/>
                </a:solidFill>
                <a:sym typeface="Symbol" panose="05050102010706020507" pitchFamily="18" charset="2"/>
              </a:rPr>
              <a:t></a:t>
            </a:r>
            <a:endParaRPr lang="en-US" sz="4000" dirty="0">
              <a:solidFill>
                <a:srgbClr val="FFC000"/>
              </a:solidFill>
            </a:endParaRPr>
          </a:p>
        </p:txBody>
      </p:sp>
      <p:sp>
        <p:nvSpPr>
          <p:cNvPr id="30" name="Rectangle 29">
            <a:extLst>
              <a:ext uri="{FF2B5EF4-FFF2-40B4-BE49-F238E27FC236}">
                <a16:creationId xmlns:a16="http://schemas.microsoft.com/office/drawing/2014/main" id="{7B3C58B3-B575-4873-8CF8-2FA39B95A4AE}"/>
              </a:ext>
            </a:extLst>
          </p:cNvPr>
          <p:cNvSpPr/>
          <p:nvPr/>
        </p:nvSpPr>
        <p:spPr>
          <a:xfrm>
            <a:off x="7620000" y="1934028"/>
            <a:ext cx="798616" cy="707886"/>
          </a:xfrm>
          <a:prstGeom prst="rect">
            <a:avLst/>
          </a:prstGeom>
        </p:spPr>
        <p:txBody>
          <a:bodyPr wrap="none">
            <a:spAutoFit/>
          </a:bodyPr>
          <a:lstStyle/>
          <a:p>
            <a:r>
              <a:rPr lang="en-CA" sz="4000" dirty="0">
                <a:solidFill>
                  <a:srgbClr val="FFC000"/>
                </a:solidFill>
              </a:rPr>
              <a:t>⊢</a:t>
            </a:r>
            <a:r>
              <a:rPr lang="el-GR" altLang="en-US" sz="4000" dirty="0">
                <a:solidFill>
                  <a:srgbClr val="FFC000"/>
                </a:solidFill>
                <a:sym typeface="Symbol" panose="05050102010706020507" pitchFamily="18" charset="2"/>
              </a:rPr>
              <a:t></a:t>
            </a:r>
            <a:endParaRPr lang="en-US" sz="4000" dirty="0">
              <a:solidFill>
                <a:srgbClr val="FFC000"/>
              </a:solidFill>
            </a:endParaRPr>
          </a:p>
        </p:txBody>
      </p:sp>
      <p:grpSp>
        <p:nvGrpSpPr>
          <p:cNvPr id="33" name="Group 29">
            <a:extLst>
              <a:ext uri="{FF2B5EF4-FFF2-40B4-BE49-F238E27FC236}">
                <a16:creationId xmlns:a16="http://schemas.microsoft.com/office/drawing/2014/main" id="{05B29955-6C1F-4662-9C63-6E323156A414}"/>
              </a:ext>
            </a:extLst>
          </p:cNvPr>
          <p:cNvGrpSpPr>
            <a:grpSpLocks/>
          </p:cNvGrpSpPr>
          <p:nvPr/>
        </p:nvGrpSpPr>
        <p:grpSpPr bwMode="auto">
          <a:xfrm>
            <a:off x="1507051" y="3212933"/>
            <a:ext cx="1223454" cy="1239990"/>
            <a:chOff x="2065" y="1551"/>
            <a:chExt cx="1628" cy="1988"/>
          </a:xfrm>
        </p:grpSpPr>
        <p:sp>
          <p:nvSpPr>
            <p:cNvPr id="34" name="Freeform 30">
              <a:extLst>
                <a:ext uri="{FF2B5EF4-FFF2-40B4-BE49-F238E27FC236}">
                  <a16:creationId xmlns:a16="http://schemas.microsoft.com/office/drawing/2014/main" id="{7283C3AE-E0B6-4080-98CE-BD29ED66CB1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31">
              <a:extLst>
                <a:ext uri="{FF2B5EF4-FFF2-40B4-BE49-F238E27FC236}">
                  <a16:creationId xmlns:a16="http://schemas.microsoft.com/office/drawing/2014/main" id="{14C11629-3ED0-4F76-BC8B-511C911071B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32">
              <a:extLst>
                <a:ext uri="{FF2B5EF4-FFF2-40B4-BE49-F238E27FC236}">
                  <a16:creationId xmlns:a16="http://schemas.microsoft.com/office/drawing/2014/main" id="{C74E81FE-58DA-42E4-BDB4-53575F3EA1E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3">
              <a:extLst>
                <a:ext uri="{FF2B5EF4-FFF2-40B4-BE49-F238E27FC236}">
                  <a16:creationId xmlns:a16="http://schemas.microsoft.com/office/drawing/2014/main" id="{7E3FA2E9-AE40-4D13-97F3-F748664B405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34">
              <a:extLst>
                <a:ext uri="{FF2B5EF4-FFF2-40B4-BE49-F238E27FC236}">
                  <a16:creationId xmlns:a16="http://schemas.microsoft.com/office/drawing/2014/main" id="{66C7D86C-DC0D-4126-9062-E35213970B6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5">
              <a:extLst>
                <a:ext uri="{FF2B5EF4-FFF2-40B4-BE49-F238E27FC236}">
                  <a16:creationId xmlns:a16="http://schemas.microsoft.com/office/drawing/2014/main" id="{6B526B95-4419-4CB3-B008-B8257A4AC92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6">
              <a:extLst>
                <a:ext uri="{FF2B5EF4-FFF2-40B4-BE49-F238E27FC236}">
                  <a16:creationId xmlns:a16="http://schemas.microsoft.com/office/drawing/2014/main" id="{D1CA27AC-4DD0-4F0B-8929-0986B557497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7">
              <a:extLst>
                <a:ext uri="{FF2B5EF4-FFF2-40B4-BE49-F238E27FC236}">
                  <a16:creationId xmlns:a16="http://schemas.microsoft.com/office/drawing/2014/main" id="{EBBAEC8A-B9A4-40EC-98D2-7F4F8EDF9C5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38">
              <a:extLst>
                <a:ext uri="{FF2B5EF4-FFF2-40B4-BE49-F238E27FC236}">
                  <a16:creationId xmlns:a16="http://schemas.microsoft.com/office/drawing/2014/main" id="{7AA604DC-0293-4273-BFAC-012BE872094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39">
              <a:extLst>
                <a:ext uri="{FF2B5EF4-FFF2-40B4-BE49-F238E27FC236}">
                  <a16:creationId xmlns:a16="http://schemas.microsoft.com/office/drawing/2014/main" id="{B2EF767D-7F5D-4681-BD24-FE3CDFF5FDE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40">
              <a:extLst>
                <a:ext uri="{FF2B5EF4-FFF2-40B4-BE49-F238E27FC236}">
                  <a16:creationId xmlns:a16="http://schemas.microsoft.com/office/drawing/2014/main" id="{7EB74023-4DB0-4876-A97E-13502C863E4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41">
              <a:extLst>
                <a:ext uri="{FF2B5EF4-FFF2-40B4-BE49-F238E27FC236}">
                  <a16:creationId xmlns:a16="http://schemas.microsoft.com/office/drawing/2014/main" id="{E92C3015-38FB-4170-BB33-D99BBEB5D8F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42">
              <a:extLst>
                <a:ext uri="{FF2B5EF4-FFF2-40B4-BE49-F238E27FC236}">
                  <a16:creationId xmlns:a16="http://schemas.microsoft.com/office/drawing/2014/main" id="{455664DC-A21C-4305-A991-5F51A39BABC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43">
              <a:extLst>
                <a:ext uri="{FF2B5EF4-FFF2-40B4-BE49-F238E27FC236}">
                  <a16:creationId xmlns:a16="http://schemas.microsoft.com/office/drawing/2014/main" id="{BDF9B35E-5072-45F7-91FD-41709299FB7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44">
              <a:extLst>
                <a:ext uri="{FF2B5EF4-FFF2-40B4-BE49-F238E27FC236}">
                  <a16:creationId xmlns:a16="http://schemas.microsoft.com/office/drawing/2014/main" id="{C5102FFA-AF21-4748-8316-37C44371EB1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45">
              <a:extLst>
                <a:ext uri="{FF2B5EF4-FFF2-40B4-BE49-F238E27FC236}">
                  <a16:creationId xmlns:a16="http://schemas.microsoft.com/office/drawing/2014/main" id="{7568DADE-1E56-44DF-875A-593D25F2D03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46">
              <a:extLst>
                <a:ext uri="{FF2B5EF4-FFF2-40B4-BE49-F238E27FC236}">
                  <a16:creationId xmlns:a16="http://schemas.microsoft.com/office/drawing/2014/main" id="{FC5B0BBB-93CC-49B0-B2A7-5E78AE6EB1E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0" name="AutoShape 35">
            <a:extLst>
              <a:ext uri="{FF2B5EF4-FFF2-40B4-BE49-F238E27FC236}">
                <a16:creationId xmlns:a16="http://schemas.microsoft.com/office/drawing/2014/main" id="{73AE02D1-F295-48D4-B0D9-23B055937E96}"/>
              </a:ext>
            </a:extLst>
          </p:cNvPr>
          <p:cNvSpPr>
            <a:spLocks noChangeArrowheads="1"/>
          </p:cNvSpPr>
          <p:nvPr/>
        </p:nvSpPr>
        <p:spPr bwMode="auto">
          <a:xfrm>
            <a:off x="2667002" y="2996478"/>
            <a:ext cx="5181598" cy="489652"/>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err="1"/>
              <a:t>Aaaaah</a:t>
            </a:r>
            <a:r>
              <a:rPr lang="en-US" altLang="en-US" sz="2400" dirty="0"/>
              <a:t>! I always get </a:t>
            </a:r>
            <a:r>
              <a:rPr lang="en-US" sz="2400" dirty="0">
                <a:solidFill>
                  <a:srgbClr val="FFC000"/>
                </a:solidFill>
              </a:rPr>
              <a:t>⊧ </a:t>
            </a:r>
            <a:r>
              <a:rPr lang="en-US" altLang="en-US" sz="2400" dirty="0"/>
              <a:t>and </a:t>
            </a:r>
            <a:r>
              <a:rPr lang="en-CA" sz="2400" dirty="0">
                <a:solidFill>
                  <a:srgbClr val="FFC000"/>
                </a:solidFill>
              </a:rPr>
              <a:t>⊢ </a:t>
            </a:r>
            <a:r>
              <a:rPr lang="en-US" altLang="en-US" sz="2400" dirty="0"/>
              <a:t>mixed up.</a:t>
            </a:r>
          </a:p>
        </p:txBody>
      </p:sp>
      <p:pic>
        <p:nvPicPr>
          <p:cNvPr id="61" name="Picture 5" descr="j0116172">
            <a:extLst>
              <a:ext uri="{FF2B5EF4-FFF2-40B4-BE49-F238E27FC236}">
                <a16:creationId xmlns:a16="http://schemas.microsoft.com/office/drawing/2014/main" id="{1FA9B2EB-BFE4-4E7F-91DC-D12E2B36349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514604" y="4266056"/>
            <a:ext cx="1435224" cy="1952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AutoShape 8">
            <a:extLst>
              <a:ext uri="{FF2B5EF4-FFF2-40B4-BE49-F238E27FC236}">
                <a16:creationId xmlns:a16="http://schemas.microsoft.com/office/drawing/2014/main" id="{4E5B0B5D-437D-4B8F-AB07-37E18A67AABC}"/>
              </a:ext>
            </a:extLst>
          </p:cNvPr>
          <p:cNvSpPr>
            <a:spLocks noChangeArrowheads="1"/>
          </p:cNvSpPr>
          <p:nvPr/>
        </p:nvSpPr>
        <p:spPr bwMode="auto">
          <a:xfrm>
            <a:off x="3695704" y="3797999"/>
            <a:ext cx="1181100" cy="470915"/>
          </a:xfrm>
          <a:prstGeom prst="wedgeRectCallout">
            <a:avLst>
              <a:gd name="adj1" fmla="val -60204"/>
              <a:gd name="adj2" fmla="val 8989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28600" algn="l" eaLnBrk="1" hangingPunct="1">
              <a:spcBef>
                <a:spcPts val="0"/>
              </a:spcBef>
              <a:buNone/>
            </a:pPr>
            <a:r>
              <a:rPr lang="en-US" altLang="en-US" sz="2400" dirty="0"/>
              <a:t>Me too.</a:t>
            </a:r>
          </a:p>
        </p:txBody>
      </p:sp>
    </p:spTree>
    <p:extLst>
      <p:ext uri="{BB962C8B-B14F-4D97-AF65-F5344CB8AC3E}">
        <p14:creationId xmlns:p14="http://schemas.microsoft.com/office/powerpoint/2010/main" val="3660614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500" fill="hold"/>
                                        <p:tgtEl>
                                          <p:spTgt spid="66"/>
                                        </p:tgtEl>
                                        <p:attrNameLst>
                                          <p:attrName>ppt_x</p:attrName>
                                        </p:attrNameLst>
                                      </p:cBhvr>
                                      <p:tavLst>
                                        <p:tav tm="0">
                                          <p:val>
                                            <p:strVal val="#ppt_x"/>
                                          </p:val>
                                        </p:tav>
                                        <p:tav tm="100000">
                                          <p:val>
                                            <p:strVal val="#ppt_x"/>
                                          </p:val>
                                        </p:tav>
                                      </p:tavLst>
                                    </p:anim>
                                    <p:anim calcmode="lin" valueType="num">
                                      <p:cBhvr additive="base">
                                        <p:cTn id="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additive="base">
                                        <p:cTn id="17" dur="500" fill="hold"/>
                                        <p:tgtEl>
                                          <p:spTgt spid="57"/>
                                        </p:tgtEl>
                                        <p:attrNameLst>
                                          <p:attrName>ppt_x</p:attrName>
                                        </p:attrNameLst>
                                      </p:cBhvr>
                                      <p:tavLst>
                                        <p:tav tm="0">
                                          <p:val>
                                            <p:strVal val="#ppt_x"/>
                                          </p:val>
                                        </p:tav>
                                        <p:tav tm="100000">
                                          <p:val>
                                            <p:strVal val="#ppt_x"/>
                                          </p:val>
                                        </p:tav>
                                      </p:tavLst>
                                    </p:anim>
                                    <p:anim calcmode="lin" valueType="num">
                                      <p:cBhvr additive="base">
                                        <p:cTn id="18" dur="500" fill="hold"/>
                                        <p:tgtEl>
                                          <p:spTgt spid="57"/>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56"/>
                                        </p:tgtEl>
                                        <p:attrNameLst>
                                          <p:attrName>style.visibility</p:attrName>
                                        </p:attrNameLst>
                                      </p:cBhvr>
                                      <p:to>
                                        <p:strVal val="visible"/>
                                      </p:to>
                                    </p:set>
                                    <p:anim calcmode="lin" valueType="num">
                                      <p:cBhvr additive="base">
                                        <p:cTn id="21" dur="500" fill="hold"/>
                                        <p:tgtEl>
                                          <p:spTgt spid="56"/>
                                        </p:tgtEl>
                                        <p:attrNameLst>
                                          <p:attrName>ppt_x</p:attrName>
                                        </p:attrNameLst>
                                      </p:cBhvr>
                                      <p:tavLst>
                                        <p:tav tm="0">
                                          <p:val>
                                            <p:strVal val="#ppt_x"/>
                                          </p:val>
                                        </p:tav>
                                        <p:tav tm="100000">
                                          <p:val>
                                            <p:strVal val="#ppt_x"/>
                                          </p:val>
                                        </p:tav>
                                      </p:tavLst>
                                    </p:anim>
                                    <p:anim calcmode="lin" valueType="num">
                                      <p:cBhvr additive="base">
                                        <p:cTn id="22" dur="500" fill="hold"/>
                                        <p:tgtEl>
                                          <p:spTgt spid="56"/>
                                        </p:tgtEl>
                                        <p:attrNameLst>
                                          <p:attrName>ppt_y</p:attrName>
                                        </p:attrNameLst>
                                      </p:cBhvr>
                                      <p:tavLst>
                                        <p:tav tm="0">
                                          <p:val>
                                            <p:strVal val="0-#ppt_h/2"/>
                                          </p:val>
                                        </p:tav>
                                        <p:tav tm="100000">
                                          <p:val>
                                            <p:strVal val="#ppt_y"/>
                                          </p:val>
                                        </p:tav>
                                      </p:tavLst>
                                    </p:anim>
                                  </p:childTnLst>
                                </p:cTn>
                              </p:par>
                              <p:par>
                                <p:cTn id="23" presetID="2" presetClass="entr" presetSubtype="1" fill="hold" nodeType="with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500" fill="hold"/>
                                        <p:tgtEl>
                                          <p:spTgt spid="36"/>
                                        </p:tgtEl>
                                        <p:attrNameLst>
                                          <p:attrName>ppt_x</p:attrName>
                                        </p:attrNameLst>
                                      </p:cBhvr>
                                      <p:tavLst>
                                        <p:tav tm="0">
                                          <p:val>
                                            <p:strVal val="#ppt_x"/>
                                          </p:val>
                                        </p:tav>
                                        <p:tav tm="100000">
                                          <p:val>
                                            <p:strVal val="#ppt_x"/>
                                          </p:val>
                                        </p:tav>
                                      </p:tavLst>
                                    </p:anim>
                                    <p:anim calcmode="lin" valueType="num">
                                      <p:cBhvr additive="base">
                                        <p:cTn id="26"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500" fill="hold"/>
                                        <p:tgtEl>
                                          <p:spTgt spid="41"/>
                                        </p:tgtEl>
                                        <p:attrNameLst>
                                          <p:attrName>ppt_x</p:attrName>
                                        </p:attrNameLst>
                                      </p:cBhvr>
                                      <p:tavLst>
                                        <p:tav tm="0">
                                          <p:val>
                                            <p:strVal val="#ppt_x"/>
                                          </p:val>
                                        </p:tav>
                                        <p:tav tm="100000">
                                          <p:val>
                                            <p:strVal val="#ppt_x"/>
                                          </p:val>
                                        </p:tav>
                                      </p:tavLst>
                                    </p:anim>
                                    <p:anim calcmode="lin" valueType="num">
                                      <p:cBhvr additive="base">
                                        <p:cTn id="42" dur="500" fill="hold"/>
                                        <p:tgtEl>
                                          <p:spTgt spid="41"/>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ppt_x"/>
                                          </p:val>
                                        </p:tav>
                                        <p:tav tm="100000">
                                          <p:val>
                                            <p:strVal val="#ppt_x"/>
                                          </p:val>
                                        </p:tav>
                                      </p:tavLst>
                                    </p:anim>
                                    <p:anim calcmode="lin" valueType="num">
                                      <p:cBhvr additive="base">
                                        <p:cTn id="48"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nodeType="clickEffect">
                                  <p:stCondLst>
                                    <p:cond delay="0"/>
                                  </p:stCondLst>
                                  <p:childTnLst>
                                    <p:set>
                                      <p:cBhvr>
                                        <p:cTn id="52" dur="1" fill="hold">
                                          <p:stCondLst>
                                            <p:cond delay="0"/>
                                          </p:stCondLst>
                                        </p:cTn>
                                        <p:tgtEl>
                                          <p:spTgt spid="47"/>
                                        </p:tgtEl>
                                        <p:attrNameLst>
                                          <p:attrName>style.visibility</p:attrName>
                                        </p:attrNameLst>
                                      </p:cBhvr>
                                      <p:to>
                                        <p:strVal val="visible"/>
                                      </p:to>
                                    </p:set>
                                    <p:anim calcmode="lin" valueType="num">
                                      <p:cBhvr additive="base">
                                        <p:cTn id="53" dur="500" fill="hold"/>
                                        <p:tgtEl>
                                          <p:spTgt spid="47"/>
                                        </p:tgtEl>
                                        <p:attrNameLst>
                                          <p:attrName>ppt_x</p:attrName>
                                        </p:attrNameLst>
                                      </p:cBhvr>
                                      <p:tavLst>
                                        <p:tav tm="0">
                                          <p:val>
                                            <p:strVal val="#ppt_x"/>
                                          </p:val>
                                        </p:tav>
                                        <p:tav tm="100000">
                                          <p:val>
                                            <p:strVal val="#ppt_x"/>
                                          </p:val>
                                        </p:tav>
                                      </p:tavLst>
                                    </p:anim>
                                    <p:anim calcmode="lin" valueType="num">
                                      <p:cBhvr additive="base">
                                        <p:cTn id="54" dur="500" fill="hold"/>
                                        <p:tgtEl>
                                          <p:spTgt spid="47"/>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grpId="0"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500" fill="hold"/>
                                        <p:tgtEl>
                                          <p:spTgt spid="2"/>
                                        </p:tgtEl>
                                        <p:attrNameLst>
                                          <p:attrName>ppt_x</p:attrName>
                                        </p:attrNameLst>
                                      </p:cBhvr>
                                      <p:tavLst>
                                        <p:tav tm="0">
                                          <p:val>
                                            <p:strVal val="#ppt_x"/>
                                          </p:val>
                                        </p:tav>
                                        <p:tav tm="100000">
                                          <p:val>
                                            <p:strVal val="#ppt_x"/>
                                          </p:val>
                                        </p:tav>
                                      </p:tavLst>
                                    </p:anim>
                                    <p:anim calcmode="lin" valueType="num">
                                      <p:cBhvr additive="base">
                                        <p:cTn id="6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grpId="0" nodeType="click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additive="base">
                                        <p:cTn id="65" dur="500" fill="hold"/>
                                        <p:tgtEl>
                                          <p:spTgt spid="30"/>
                                        </p:tgtEl>
                                        <p:attrNameLst>
                                          <p:attrName>ppt_x</p:attrName>
                                        </p:attrNameLst>
                                      </p:cBhvr>
                                      <p:tavLst>
                                        <p:tav tm="0">
                                          <p:val>
                                            <p:strVal val="#ppt_x"/>
                                          </p:val>
                                        </p:tav>
                                        <p:tav tm="100000">
                                          <p:val>
                                            <p:strVal val="#ppt_x"/>
                                          </p:val>
                                        </p:tav>
                                      </p:tavLst>
                                    </p:anim>
                                    <p:anim calcmode="lin" valueType="num">
                                      <p:cBhvr additive="base">
                                        <p:cTn id="66"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additive="base">
                                        <p:cTn id="71" dur="500" fill="hold"/>
                                        <p:tgtEl>
                                          <p:spTgt spid="33"/>
                                        </p:tgtEl>
                                        <p:attrNameLst>
                                          <p:attrName>ppt_x</p:attrName>
                                        </p:attrNameLst>
                                      </p:cBhvr>
                                      <p:tavLst>
                                        <p:tav tm="0">
                                          <p:val>
                                            <p:strVal val="0-#ppt_w/2"/>
                                          </p:val>
                                        </p:tav>
                                        <p:tav tm="100000">
                                          <p:val>
                                            <p:strVal val="#ppt_x"/>
                                          </p:val>
                                        </p:tav>
                                      </p:tavLst>
                                    </p:anim>
                                    <p:anim calcmode="lin" valueType="num">
                                      <p:cBhvr additive="base">
                                        <p:cTn id="72" dur="500" fill="hold"/>
                                        <p:tgtEl>
                                          <p:spTgt spid="33"/>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60"/>
                                        </p:tgtEl>
                                        <p:attrNameLst>
                                          <p:attrName>style.visibility</p:attrName>
                                        </p:attrNameLst>
                                      </p:cBhvr>
                                      <p:to>
                                        <p:strVal val="visible"/>
                                      </p:to>
                                    </p:set>
                                    <p:anim calcmode="lin" valueType="num">
                                      <p:cBhvr additive="base">
                                        <p:cTn id="75" dur="500" fill="hold"/>
                                        <p:tgtEl>
                                          <p:spTgt spid="60"/>
                                        </p:tgtEl>
                                        <p:attrNameLst>
                                          <p:attrName>ppt_x</p:attrName>
                                        </p:attrNameLst>
                                      </p:cBhvr>
                                      <p:tavLst>
                                        <p:tav tm="0">
                                          <p:val>
                                            <p:strVal val="0-#ppt_w/2"/>
                                          </p:val>
                                        </p:tav>
                                        <p:tav tm="100000">
                                          <p:val>
                                            <p:strVal val="#ppt_x"/>
                                          </p:val>
                                        </p:tav>
                                      </p:tavLst>
                                    </p:anim>
                                    <p:anim calcmode="lin" valueType="num">
                                      <p:cBhvr additive="base">
                                        <p:cTn id="76" dur="500" fill="hold"/>
                                        <p:tgtEl>
                                          <p:spTgt spid="60"/>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60">
                                            <p:txEl>
                                              <p:pRg st="0" end="0"/>
                                            </p:txEl>
                                          </p:spTgt>
                                        </p:tgtEl>
                                        <p:attrNameLst>
                                          <p:attrName>style.visibility</p:attrName>
                                        </p:attrNameLst>
                                      </p:cBhvr>
                                      <p:to>
                                        <p:strVal val="visible"/>
                                      </p:to>
                                    </p:set>
                                    <p:anim calcmode="lin" valueType="num">
                                      <p:cBhvr additive="base">
                                        <p:cTn id="79"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61"/>
                                        </p:tgtEl>
                                        <p:attrNameLst>
                                          <p:attrName>style.visibility</p:attrName>
                                        </p:attrNameLst>
                                      </p:cBhvr>
                                      <p:to>
                                        <p:strVal val="visible"/>
                                      </p:to>
                                    </p:set>
                                    <p:anim calcmode="lin" valueType="num">
                                      <p:cBhvr additive="base">
                                        <p:cTn id="85" dur="500" fill="hold"/>
                                        <p:tgtEl>
                                          <p:spTgt spid="61"/>
                                        </p:tgtEl>
                                        <p:attrNameLst>
                                          <p:attrName>ppt_x</p:attrName>
                                        </p:attrNameLst>
                                      </p:cBhvr>
                                      <p:tavLst>
                                        <p:tav tm="0">
                                          <p:val>
                                            <p:strVal val="0-#ppt_w/2"/>
                                          </p:val>
                                        </p:tav>
                                        <p:tav tm="100000">
                                          <p:val>
                                            <p:strVal val="#ppt_x"/>
                                          </p:val>
                                        </p:tav>
                                      </p:tavLst>
                                    </p:anim>
                                    <p:anim calcmode="lin" valueType="num">
                                      <p:cBhvr additive="base">
                                        <p:cTn id="86" dur="500" fill="hold"/>
                                        <p:tgtEl>
                                          <p:spTgt spid="61"/>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62"/>
                                        </p:tgtEl>
                                        <p:attrNameLst>
                                          <p:attrName>style.visibility</p:attrName>
                                        </p:attrNameLst>
                                      </p:cBhvr>
                                      <p:to>
                                        <p:strVal val="visible"/>
                                      </p:to>
                                    </p:set>
                                    <p:anim calcmode="lin" valueType="num">
                                      <p:cBhvr additive="base">
                                        <p:cTn id="89" dur="500" fill="hold"/>
                                        <p:tgtEl>
                                          <p:spTgt spid="62"/>
                                        </p:tgtEl>
                                        <p:attrNameLst>
                                          <p:attrName>ppt_x</p:attrName>
                                        </p:attrNameLst>
                                      </p:cBhvr>
                                      <p:tavLst>
                                        <p:tav tm="0">
                                          <p:val>
                                            <p:strVal val="0-#ppt_w/2"/>
                                          </p:val>
                                        </p:tav>
                                        <p:tav tm="100000">
                                          <p:val>
                                            <p:strVal val="#ppt_x"/>
                                          </p:val>
                                        </p:tav>
                                      </p:tavLst>
                                    </p:anim>
                                    <p:anim calcmode="lin" valueType="num">
                                      <p:cBhvr additive="base">
                                        <p:cTn id="90" dur="500" fill="hold"/>
                                        <p:tgtEl>
                                          <p:spTgt spid="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 grpId="0"/>
      <p:bldP spid="66" grpId="0"/>
      <p:bldP spid="2" grpId="0"/>
      <p:bldP spid="30" grpId="0"/>
      <p:bldP spid="60" grpId="0" animBg="1"/>
      <p:bldP spid="62"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21"/>
          <p:cNvSpPr txBox="1">
            <a:spLocks noChangeArrowheads="1"/>
          </p:cNvSpPr>
          <p:nvPr/>
        </p:nvSpPr>
        <p:spPr bwMode="auto">
          <a:xfrm>
            <a:off x="304800" y="572497"/>
            <a:ext cx="16764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Syntax</a:t>
            </a:r>
          </a:p>
        </p:txBody>
      </p:sp>
      <p:grpSp>
        <p:nvGrpSpPr>
          <p:cNvPr id="10" name="Group 9"/>
          <p:cNvGrpSpPr/>
          <p:nvPr/>
        </p:nvGrpSpPr>
        <p:grpSpPr>
          <a:xfrm>
            <a:off x="1825451" y="574946"/>
            <a:ext cx="4959643" cy="2066968"/>
            <a:chOff x="1828800" y="627706"/>
            <a:chExt cx="4956072" cy="2313453"/>
          </a:xfrm>
        </p:grpSpPr>
        <p:cxnSp>
          <p:nvCxnSpPr>
            <p:cNvPr id="4" name="Straight Connector 3"/>
            <p:cNvCxnSpPr>
              <a:cxnSpLocks/>
            </p:cNvCxnSpPr>
            <p:nvPr/>
          </p:nvCxnSpPr>
          <p:spPr bwMode="auto">
            <a:xfrm>
              <a:off x="1828800" y="685800"/>
              <a:ext cx="0" cy="2255359"/>
            </a:xfrm>
            <a:prstGeom prst="line">
              <a:avLst/>
            </a:prstGeom>
            <a:noFill/>
            <a:ln w="12700" cap="flat" cmpd="sng" algn="ctr">
              <a:solidFill>
                <a:schemeClr val="tx1"/>
              </a:solidFill>
              <a:prstDash val="solid"/>
              <a:round/>
              <a:headEnd type="none" w="med" len="med"/>
              <a:tailEnd type="none" w="med" len="med"/>
            </a:ln>
            <a:effectLst/>
          </p:spPr>
        </p:cxnSp>
        <p:sp>
          <p:nvSpPr>
            <p:cNvPr id="14" name="Text Box 21"/>
            <p:cNvSpPr txBox="1">
              <a:spLocks noChangeArrowheads="1"/>
            </p:cNvSpPr>
            <p:nvPr/>
          </p:nvSpPr>
          <p:spPr bwMode="auto">
            <a:xfrm>
              <a:off x="2212872" y="627706"/>
              <a:ext cx="457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kern="0" dirty="0">
                  <a:solidFill>
                    <a:schemeClr val="tx2"/>
                  </a:solidFill>
                </a:rPr>
                <a:t>Model/Interpretation/Universe</a:t>
              </a:r>
              <a:endParaRPr lang="en-CA" altLang="en-US" sz="2400" kern="0" dirty="0">
                <a:solidFill>
                  <a:schemeClr val="tx2"/>
                </a:solidFill>
              </a:endParaRPr>
            </a:p>
          </p:txBody>
        </p:sp>
      </p:grpSp>
      <p:grpSp>
        <p:nvGrpSpPr>
          <p:cNvPr id="12" name="Group 11"/>
          <p:cNvGrpSpPr/>
          <p:nvPr/>
        </p:nvGrpSpPr>
        <p:grpSpPr>
          <a:xfrm>
            <a:off x="-152400" y="1031186"/>
            <a:ext cx="2209801" cy="1138270"/>
            <a:chOff x="-152400" y="1143000"/>
            <a:chExt cx="2209801" cy="1138270"/>
          </a:xfrm>
        </p:grpSpPr>
        <p:sp>
          <p:nvSpPr>
            <p:cNvPr id="23" name="Down Arrow 22"/>
            <p:cNvSpPr/>
            <p:nvPr/>
          </p:nvSpPr>
          <p:spPr bwMode="auto">
            <a:xfrm flipH="1">
              <a:off x="762000" y="1143000"/>
              <a:ext cx="237653" cy="313843"/>
            </a:xfrm>
            <a:prstGeom prst="downArrow">
              <a:avLst>
                <a:gd name="adj1" fmla="val 50000"/>
                <a:gd name="adj2" fmla="val 69536"/>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17" name="Text Box 21"/>
            <p:cNvSpPr txBox="1">
              <a:spLocks noChangeArrowheads="1"/>
            </p:cNvSpPr>
            <p:nvPr/>
          </p:nvSpPr>
          <p:spPr bwMode="auto">
            <a:xfrm>
              <a:off x="-152400" y="1450273"/>
              <a:ext cx="220980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Which </a:t>
              </a:r>
              <a:r>
                <a:rPr lang="el-GR" altLang="en-US" sz="2400" dirty="0">
                  <a:solidFill>
                    <a:srgbClr val="FFC000"/>
                  </a:solidFill>
                  <a:sym typeface="Symbol" panose="05050102010706020507" pitchFamily="18" charset="2"/>
                </a:rPr>
                <a:t></a:t>
              </a:r>
              <a:r>
                <a:rPr lang="en-CA" altLang="en-US" sz="2400" dirty="0">
                  <a:sym typeface="Symbol" panose="05050102010706020507" pitchFamily="18" charset="2"/>
                </a:rPr>
                <a:t> are well defined.</a:t>
              </a:r>
              <a:r>
                <a:rPr lang="en-US" altLang="en-US" sz="2400" dirty="0">
                  <a:sym typeface="Wingdings" panose="05000000000000000000" pitchFamily="2" charset="2"/>
                </a:rPr>
                <a:t> </a:t>
              </a:r>
            </a:p>
          </p:txBody>
        </p:sp>
      </p:grpSp>
      <p:grpSp>
        <p:nvGrpSpPr>
          <p:cNvPr id="11" name="Group 10"/>
          <p:cNvGrpSpPr/>
          <p:nvPr/>
        </p:nvGrpSpPr>
        <p:grpSpPr>
          <a:xfrm>
            <a:off x="6553200" y="567020"/>
            <a:ext cx="2590800" cy="2074895"/>
            <a:chOff x="6553200" y="619780"/>
            <a:chExt cx="2590800" cy="2329059"/>
          </a:xfrm>
        </p:grpSpPr>
        <p:sp>
          <p:nvSpPr>
            <p:cNvPr id="13" name="Text Box 21"/>
            <p:cNvSpPr txBox="1">
              <a:spLocks noChangeArrowheads="1"/>
            </p:cNvSpPr>
            <p:nvPr/>
          </p:nvSpPr>
          <p:spPr bwMode="auto">
            <a:xfrm>
              <a:off x="6629400" y="619780"/>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A Proof System</a:t>
              </a:r>
            </a:p>
          </p:txBody>
        </p:sp>
        <p:cxnSp>
          <p:nvCxnSpPr>
            <p:cNvPr id="29" name="Straight Connector 28"/>
            <p:cNvCxnSpPr>
              <a:cxnSpLocks/>
            </p:cNvCxnSpPr>
            <p:nvPr/>
          </p:nvCxnSpPr>
          <p:spPr bwMode="auto">
            <a:xfrm>
              <a:off x="6553200" y="685800"/>
              <a:ext cx="0" cy="2263039"/>
            </a:xfrm>
            <a:prstGeom prst="line">
              <a:avLst/>
            </a:prstGeom>
            <a:noFill/>
            <a:ln w="12700" cap="flat" cmpd="sng" algn="ctr">
              <a:solidFill>
                <a:schemeClr val="tx1"/>
              </a:solidFill>
              <a:prstDash val="solid"/>
              <a:round/>
              <a:headEnd type="none" w="med" len="med"/>
              <a:tailEnd type="none" w="med" len="med"/>
            </a:ln>
            <a:effectLst/>
          </p:spPr>
        </p:cxnSp>
      </p:grpSp>
      <p:cxnSp>
        <p:nvCxnSpPr>
          <p:cNvPr id="36" name="Straight Connector 35"/>
          <p:cNvCxnSpPr/>
          <p:nvPr/>
        </p:nvCxnSpPr>
        <p:spPr bwMode="auto">
          <a:xfrm>
            <a:off x="304800" y="2637972"/>
            <a:ext cx="8640000" cy="0"/>
          </a:xfrm>
          <a:prstGeom prst="line">
            <a:avLst/>
          </a:prstGeom>
          <a:noFill/>
          <a:ln w="12700" cap="flat" cmpd="sng" algn="ctr">
            <a:solidFill>
              <a:schemeClr val="tx1"/>
            </a:solidFill>
            <a:prstDash val="solid"/>
            <a:round/>
            <a:headEnd type="none" w="med" len="med"/>
            <a:tailEnd type="none" w="med" len="med"/>
          </a:ln>
          <a:effectLst/>
        </p:spPr>
      </p:cxnSp>
      <p:grpSp>
        <p:nvGrpSpPr>
          <p:cNvPr id="41" name="Group 40"/>
          <p:cNvGrpSpPr/>
          <p:nvPr/>
        </p:nvGrpSpPr>
        <p:grpSpPr>
          <a:xfrm>
            <a:off x="1676400" y="1371600"/>
            <a:ext cx="5257800" cy="766465"/>
            <a:chOff x="1676400" y="1143000"/>
            <a:chExt cx="5257800" cy="766465"/>
          </a:xfrm>
        </p:grpSpPr>
        <p:sp>
          <p:nvSpPr>
            <p:cNvPr id="24" name="Text Box 21"/>
            <p:cNvSpPr txBox="1">
              <a:spLocks noChangeArrowheads="1"/>
            </p:cNvSpPr>
            <p:nvPr/>
          </p:nvSpPr>
          <p:spPr bwMode="auto">
            <a:xfrm>
              <a:off x="1676400" y="1447800"/>
              <a:ext cx="525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Which </a:t>
              </a:r>
              <a:r>
                <a:rPr lang="el-GR" altLang="en-US" sz="2400" dirty="0">
                  <a:solidFill>
                    <a:srgbClr val="FFC000"/>
                  </a:solidFill>
                  <a:sym typeface="Symbol" panose="05050102010706020507" pitchFamily="18" charset="2"/>
                </a:rPr>
                <a:t></a:t>
              </a:r>
              <a:r>
                <a:rPr lang="en-CA" altLang="en-US" sz="2400" dirty="0">
                  <a:sym typeface="Symbol" panose="05050102010706020507" pitchFamily="18" charset="2"/>
                </a:rPr>
                <a:t> are true/valid.</a:t>
              </a:r>
              <a:r>
                <a:rPr lang="en-US" altLang="en-US" sz="2400" dirty="0">
                  <a:sym typeface="Wingdings" panose="05000000000000000000" pitchFamily="2" charset="2"/>
                </a:rPr>
                <a:t> </a:t>
              </a:r>
            </a:p>
          </p:txBody>
        </p:sp>
        <p:sp>
          <p:nvSpPr>
            <p:cNvPr id="44" name="Down Arrow 43"/>
            <p:cNvSpPr/>
            <p:nvPr/>
          </p:nvSpPr>
          <p:spPr bwMode="auto">
            <a:xfrm flipH="1">
              <a:off x="3973519" y="1143000"/>
              <a:ext cx="237653" cy="313843"/>
            </a:xfrm>
            <a:prstGeom prst="downArrow">
              <a:avLst>
                <a:gd name="adj1" fmla="val 50000"/>
                <a:gd name="adj2" fmla="val 69536"/>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grpSp>
      <p:grpSp>
        <p:nvGrpSpPr>
          <p:cNvPr id="47" name="Group 46"/>
          <p:cNvGrpSpPr/>
          <p:nvPr/>
        </p:nvGrpSpPr>
        <p:grpSpPr>
          <a:xfrm>
            <a:off x="6781799" y="1017738"/>
            <a:ext cx="2209801" cy="1138270"/>
            <a:chOff x="6781799" y="1143000"/>
            <a:chExt cx="2209801" cy="1138270"/>
          </a:xfrm>
        </p:grpSpPr>
        <p:sp>
          <p:nvSpPr>
            <p:cNvPr id="28" name="Text Box 21"/>
            <p:cNvSpPr txBox="1">
              <a:spLocks noChangeArrowheads="1"/>
            </p:cNvSpPr>
            <p:nvPr/>
          </p:nvSpPr>
          <p:spPr bwMode="auto">
            <a:xfrm>
              <a:off x="6781799" y="1450273"/>
              <a:ext cx="220980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Which </a:t>
              </a:r>
              <a:r>
                <a:rPr lang="el-GR" altLang="en-US" sz="2400" dirty="0">
                  <a:solidFill>
                    <a:srgbClr val="FFC000"/>
                  </a:solidFill>
                  <a:sym typeface="Symbol" panose="05050102010706020507" pitchFamily="18" charset="2"/>
                </a:rPr>
                <a:t></a:t>
              </a:r>
              <a:r>
                <a:rPr lang="en-CA" altLang="en-US" sz="2400" dirty="0">
                  <a:sym typeface="Symbol" panose="05050102010706020507" pitchFamily="18" charset="2"/>
                </a:rPr>
                <a:t> are proved.</a:t>
              </a:r>
              <a:r>
                <a:rPr lang="en-US" altLang="en-US" sz="2400" dirty="0">
                  <a:sym typeface="Wingdings" panose="05000000000000000000" pitchFamily="2" charset="2"/>
                </a:rPr>
                <a:t> </a:t>
              </a:r>
            </a:p>
          </p:txBody>
        </p:sp>
        <p:sp>
          <p:nvSpPr>
            <p:cNvPr id="45" name="Down Arrow 44"/>
            <p:cNvSpPr/>
            <p:nvPr/>
          </p:nvSpPr>
          <p:spPr bwMode="auto">
            <a:xfrm flipH="1">
              <a:off x="7763347" y="1143000"/>
              <a:ext cx="237653" cy="313843"/>
            </a:xfrm>
            <a:prstGeom prst="downArrow">
              <a:avLst>
                <a:gd name="adj1" fmla="val 50000"/>
                <a:gd name="adj2" fmla="val 69536"/>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grpSp>
      <p:sp>
        <p:nvSpPr>
          <p:cNvPr id="49" name="Text Box 21">
            <a:extLst>
              <a:ext uri="{FF2B5EF4-FFF2-40B4-BE49-F238E27FC236}">
                <a16:creationId xmlns:a16="http://schemas.microsoft.com/office/drawing/2014/main" id="{006FEC70-B6C4-4BD9-9349-927329A5DC79}"/>
              </a:ext>
            </a:extLst>
          </p:cNvPr>
          <p:cNvSpPr txBox="1">
            <a:spLocks noChangeArrowheads="1"/>
          </p:cNvSpPr>
          <p:nvPr/>
        </p:nvSpPr>
        <p:spPr bwMode="auto">
          <a:xfrm>
            <a:off x="2590800" y="914400"/>
            <a:ext cx="32941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Values of all symbols.</a:t>
            </a:r>
          </a:p>
        </p:txBody>
      </p:sp>
      <p:cxnSp>
        <p:nvCxnSpPr>
          <p:cNvPr id="56" name="Straight Connector 55">
            <a:extLst>
              <a:ext uri="{FF2B5EF4-FFF2-40B4-BE49-F238E27FC236}">
                <a16:creationId xmlns:a16="http://schemas.microsoft.com/office/drawing/2014/main" id="{85BAF856-9B98-4510-8988-E90F96092141}"/>
              </a:ext>
            </a:extLst>
          </p:cNvPr>
          <p:cNvCxnSpPr/>
          <p:nvPr/>
        </p:nvCxnSpPr>
        <p:spPr bwMode="auto">
          <a:xfrm>
            <a:off x="304800" y="605970"/>
            <a:ext cx="8640000" cy="0"/>
          </a:xfrm>
          <a:prstGeom prst="line">
            <a:avLst/>
          </a:prstGeom>
          <a:noFill/>
          <a:ln w="12700" cap="flat" cmpd="sng" algn="ctr">
            <a:solidFill>
              <a:schemeClr val="tx1"/>
            </a:solidFill>
            <a:prstDash val="solid"/>
            <a:round/>
            <a:headEnd type="none" w="med" len="med"/>
            <a:tailEnd type="none" w="med" len="med"/>
          </a:ln>
          <a:effectLst/>
        </p:spPr>
      </p:cxnSp>
      <p:sp>
        <p:nvSpPr>
          <p:cNvPr id="66" name="Rectangle 2">
            <a:extLst>
              <a:ext uri="{FF2B5EF4-FFF2-40B4-BE49-F238E27FC236}">
                <a16:creationId xmlns:a16="http://schemas.microsoft.com/office/drawing/2014/main" id="{F726ACFB-3112-425A-932A-CE516C568702}"/>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Sound and Complete</a:t>
            </a:r>
            <a:endParaRPr lang="en-CA" altLang="en-US" kern="0" dirty="0">
              <a:solidFill>
                <a:srgbClr val="FFFF00"/>
              </a:solidFill>
            </a:endParaRPr>
          </a:p>
        </p:txBody>
      </p:sp>
      <p:sp>
        <p:nvSpPr>
          <p:cNvPr id="2" name="Rectangle 1">
            <a:extLst>
              <a:ext uri="{FF2B5EF4-FFF2-40B4-BE49-F238E27FC236}">
                <a16:creationId xmlns:a16="http://schemas.microsoft.com/office/drawing/2014/main" id="{0DEC56FB-9052-4480-A4A3-A9309E7CCF57}"/>
              </a:ext>
            </a:extLst>
          </p:cNvPr>
          <p:cNvSpPr/>
          <p:nvPr/>
        </p:nvSpPr>
        <p:spPr>
          <a:xfrm>
            <a:off x="3869100" y="1959114"/>
            <a:ext cx="718465" cy="707886"/>
          </a:xfrm>
          <a:prstGeom prst="rect">
            <a:avLst/>
          </a:prstGeom>
        </p:spPr>
        <p:txBody>
          <a:bodyPr wrap="none">
            <a:spAutoFit/>
          </a:bodyPr>
          <a:lstStyle/>
          <a:p>
            <a:r>
              <a:rPr lang="en-US" sz="4000" dirty="0">
                <a:solidFill>
                  <a:srgbClr val="FFC000"/>
                </a:solidFill>
              </a:rPr>
              <a:t>⊧</a:t>
            </a:r>
            <a:r>
              <a:rPr lang="el-GR" altLang="en-US" sz="4000" dirty="0">
                <a:solidFill>
                  <a:srgbClr val="FFC000"/>
                </a:solidFill>
                <a:sym typeface="Symbol" panose="05050102010706020507" pitchFamily="18" charset="2"/>
              </a:rPr>
              <a:t></a:t>
            </a:r>
            <a:endParaRPr lang="en-US" sz="4000" dirty="0">
              <a:solidFill>
                <a:srgbClr val="FFC000"/>
              </a:solidFill>
            </a:endParaRPr>
          </a:p>
        </p:txBody>
      </p:sp>
      <p:sp>
        <p:nvSpPr>
          <p:cNvPr id="30" name="Rectangle 29">
            <a:extLst>
              <a:ext uri="{FF2B5EF4-FFF2-40B4-BE49-F238E27FC236}">
                <a16:creationId xmlns:a16="http://schemas.microsoft.com/office/drawing/2014/main" id="{7B3C58B3-B575-4873-8CF8-2FA39B95A4AE}"/>
              </a:ext>
            </a:extLst>
          </p:cNvPr>
          <p:cNvSpPr/>
          <p:nvPr/>
        </p:nvSpPr>
        <p:spPr>
          <a:xfrm>
            <a:off x="7620000" y="1934028"/>
            <a:ext cx="798616" cy="707886"/>
          </a:xfrm>
          <a:prstGeom prst="rect">
            <a:avLst/>
          </a:prstGeom>
        </p:spPr>
        <p:txBody>
          <a:bodyPr wrap="none">
            <a:spAutoFit/>
          </a:bodyPr>
          <a:lstStyle/>
          <a:p>
            <a:r>
              <a:rPr lang="en-CA" sz="4000" dirty="0">
                <a:solidFill>
                  <a:srgbClr val="FFC000"/>
                </a:solidFill>
              </a:rPr>
              <a:t>⊢</a:t>
            </a:r>
            <a:r>
              <a:rPr lang="el-GR" altLang="en-US" sz="4000" dirty="0">
                <a:solidFill>
                  <a:srgbClr val="FFC000"/>
                </a:solidFill>
                <a:sym typeface="Symbol" panose="05050102010706020507" pitchFamily="18" charset="2"/>
              </a:rPr>
              <a:t></a:t>
            </a:r>
            <a:endParaRPr lang="en-US" sz="4000" dirty="0">
              <a:solidFill>
                <a:srgbClr val="FFC000"/>
              </a:solidFill>
            </a:endParaRPr>
          </a:p>
        </p:txBody>
      </p:sp>
      <p:pic>
        <p:nvPicPr>
          <p:cNvPr id="31" name="Picture 30" descr="&lt;strong&gt;Clipart&lt;/strong&gt; - Beautiful Black &lt;strong&gt;Woman&lt;/strong&gt;">
            <a:extLst>
              <a:ext uri="{FF2B5EF4-FFF2-40B4-BE49-F238E27FC236}">
                <a16:creationId xmlns:a16="http://schemas.microsoft.com/office/drawing/2014/main" id="{D5F2E307-E5FA-4786-914E-3C90ED274A7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flipH="1" flipV="1">
            <a:off x="2511560" y="4180242"/>
            <a:ext cx="965133" cy="988405"/>
          </a:xfrm>
          <a:prstGeom prst="rect">
            <a:avLst/>
          </a:prstGeom>
        </p:spPr>
      </p:pic>
      <p:sp>
        <p:nvSpPr>
          <p:cNvPr id="32" name="AutoShape 8">
            <a:extLst>
              <a:ext uri="{FF2B5EF4-FFF2-40B4-BE49-F238E27FC236}">
                <a16:creationId xmlns:a16="http://schemas.microsoft.com/office/drawing/2014/main" id="{3AEE1C4A-7DF9-4E82-BE7A-45CEDAAFE60E}"/>
              </a:ext>
            </a:extLst>
          </p:cNvPr>
          <p:cNvSpPr>
            <a:spLocks noChangeArrowheads="1"/>
          </p:cNvSpPr>
          <p:nvPr/>
        </p:nvSpPr>
        <p:spPr bwMode="auto">
          <a:xfrm rot="16200000">
            <a:off x="2083205" y="4527623"/>
            <a:ext cx="3886195" cy="435468"/>
          </a:xfrm>
          <a:prstGeom prst="wedgeRectCallout">
            <a:avLst>
              <a:gd name="adj1" fmla="val 11620"/>
              <a:gd name="adj2" fmla="val -8453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US" sz="2400" dirty="0"/>
              <a:t>How about </a:t>
            </a:r>
            <a:r>
              <a:rPr lang="el-GR" altLang="en-US" sz="2400" dirty="0">
                <a:solidFill>
                  <a:srgbClr val="FFC000"/>
                </a:solidFill>
                <a:cs typeface="Times New Roman" panose="02020603050405020304" pitchFamily="18" charset="0"/>
                <a:sym typeface="Symbol" panose="05050102010706020507" pitchFamily="18" charset="2"/>
              </a:rPr>
              <a:t>π </a:t>
            </a:r>
            <a:r>
              <a:rPr lang="en-US" sz="2400" dirty="0"/>
              <a:t>for Pi for Proof?</a:t>
            </a:r>
          </a:p>
        </p:txBody>
      </p:sp>
      <p:sp>
        <p:nvSpPr>
          <p:cNvPr id="67" name="AutoShape 8">
            <a:extLst>
              <a:ext uri="{FF2B5EF4-FFF2-40B4-BE49-F238E27FC236}">
                <a16:creationId xmlns:a16="http://schemas.microsoft.com/office/drawing/2014/main" id="{F6463B06-FCB2-4132-B56B-6C0BF52B4C80}"/>
              </a:ext>
            </a:extLst>
          </p:cNvPr>
          <p:cNvSpPr>
            <a:spLocks noChangeArrowheads="1"/>
          </p:cNvSpPr>
          <p:nvPr/>
        </p:nvSpPr>
        <p:spPr bwMode="auto">
          <a:xfrm rot="16200000">
            <a:off x="5776928" y="4575605"/>
            <a:ext cx="3886195" cy="435468"/>
          </a:xfrm>
          <a:prstGeom prst="wedgeRectCallout">
            <a:avLst>
              <a:gd name="adj1" fmla="val 16476"/>
              <a:gd name="adj2" fmla="val -8453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US" sz="2400" dirty="0"/>
              <a:t>And </a:t>
            </a:r>
            <a:r>
              <a:rPr 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cs typeface="Times New Roman" panose="02020603050405020304" pitchFamily="18" charset="0"/>
                <a:sym typeface="Symbol" panose="05050102010706020507" pitchFamily="18" charset="2"/>
              </a:rPr>
              <a:t> </a:t>
            </a:r>
            <a:r>
              <a:rPr lang="en-US" sz="2400" dirty="0"/>
              <a:t>for truth?</a:t>
            </a:r>
          </a:p>
        </p:txBody>
      </p:sp>
      <p:sp>
        <p:nvSpPr>
          <p:cNvPr id="68" name="AutoShape 8">
            <a:extLst>
              <a:ext uri="{FF2B5EF4-FFF2-40B4-BE49-F238E27FC236}">
                <a16:creationId xmlns:a16="http://schemas.microsoft.com/office/drawing/2014/main" id="{7ED29DDE-86E6-496D-BA88-CBC8587BA7E7}"/>
              </a:ext>
            </a:extLst>
          </p:cNvPr>
          <p:cNvSpPr>
            <a:spLocks noChangeArrowheads="1"/>
          </p:cNvSpPr>
          <p:nvPr/>
        </p:nvSpPr>
        <p:spPr bwMode="auto">
          <a:xfrm rot="16200000">
            <a:off x="3930068" y="4250057"/>
            <a:ext cx="3886195" cy="990600"/>
          </a:xfrm>
          <a:prstGeom prst="wedgeRectCallout">
            <a:avLst>
              <a:gd name="adj1" fmla="val 19253"/>
              <a:gd name="adj2" fmla="val -73255"/>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US" sz="2400" dirty="0"/>
              <a:t>Except that it is backwards</a:t>
            </a:r>
          </a:p>
          <a:p>
            <a:pPr algn="ctr">
              <a:buNone/>
            </a:pPr>
            <a:r>
              <a:rPr lang="en-US" sz="2400" dirty="0"/>
              <a:t>and sideways.</a:t>
            </a:r>
          </a:p>
        </p:txBody>
      </p:sp>
    </p:spTree>
    <p:extLst>
      <p:ext uri="{BB962C8B-B14F-4D97-AF65-F5344CB8AC3E}">
        <p14:creationId xmlns:p14="http://schemas.microsoft.com/office/powerpoint/2010/main" val="1212307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7"/>
                                        </p:tgtEl>
                                        <p:attrNameLst>
                                          <p:attrName>style.visibility</p:attrName>
                                        </p:attrNameLst>
                                      </p:cBhvr>
                                      <p:to>
                                        <p:strVal val="visible"/>
                                      </p:to>
                                    </p:set>
                                    <p:anim calcmode="lin" valueType="num">
                                      <p:cBhvr additive="base">
                                        <p:cTn id="17" dur="500" fill="hold"/>
                                        <p:tgtEl>
                                          <p:spTgt spid="67"/>
                                        </p:tgtEl>
                                        <p:attrNameLst>
                                          <p:attrName>ppt_x</p:attrName>
                                        </p:attrNameLst>
                                      </p:cBhvr>
                                      <p:tavLst>
                                        <p:tav tm="0">
                                          <p:val>
                                            <p:strVal val="0-#ppt_w/2"/>
                                          </p:val>
                                        </p:tav>
                                        <p:tav tm="100000">
                                          <p:val>
                                            <p:strVal val="#ppt_x"/>
                                          </p:val>
                                        </p:tav>
                                      </p:tavLst>
                                    </p:anim>
                                    <p:anim calcmode="lin" valueType="num">
                                      <p:cBhvr additive="base">
                                        <p:cTn id="18"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7" presetClass="path" presetSubtype="0" accel="50000" decel="50000" fill="hold" grpId="1" nodeType="clickEffect">
                                  <p:stCondLst>
                                    <p:cond delay="0"/>
                                  </p:stCondLst>
                                  <p:childTnLst>
                                    <p:animMotion origin="layout" path="M 4.72222E-6 -2.59259E-6 L 0.1052 0.00486 C 0.12743 0.00602 0.16041 0.00672 0.19479 0.00672 C 0.23402 0.00672 0.26545 0.00602 0.28767 0.00486 L 0.39305 -2.59259E-6 " pathEditMode="relative" rAng="0" ptsTypes="AAAAA">
                                      <p:cBhvr>
                                        <p:cTn id="22" dur="1000" fill="hold"/>
                                        <p:tgtEl>
                                          <p:spTgt spid="32"/>
                                        </p:tgtEl>
                                        <p:attrNameLst>
                                          <p:attrName>ppt_x</p:attrName>
                                          <p:attrName>ppt_y</p:attrName>
                                        </p:attrNameLst>
                                      </p:cBhvr>
                                      <p:rCtr x="19653" y="324"/>
                                    </p:animMotion>
                                  </p:childTnLst>
                                </p:cTn>
                              </p:par>
                              <p:par>
                                <p:cTn id="23" presetID="37" presetClass="path" presetSubtype="0" accel="50000" decel="50000" fill="hold" grpId="1" nodeType="withEffect">
                                  <p:stCondLst>
                                    <p:cond delay="0"/>
                                  </p:stCondLst>
                                  <p:childTnLst>
                                    <p:animMotion origin="layout" path="M -3.33333E-6 1.85185E-6 L -0.10989 0.00486 C -0.13298 0.00602 -0.16736 0.00671 -0.2033 0.00671 C -0.24427 0.00671 -0.27691 0.00602 -0.3 0.00486 L -0.40972 1.85185E-6 " pathEditMode="relative" rAng="0" ptsTypes="AAAAA">
                                      <p:cBhvr>
                                        <p:cTn id="24" dur="1000" fill="hold"/>
                                        <p:tgtEl>
                                          <p:spTgt spid="67"/>
                                        </p:tgtEl>
                                        <p:attrNameLst>
                                          <p:attrName>ppt_x</p:attrName>
                                          <p:attrName>ppt_y</p:attrName>
                                        </p:attrNameLst>
                                      </p:cBhvr>
                                      <p:rCtr x="-20486" y="324"/>
                                    </p:animMotion>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68"/>
                                        </p:tgtEl>
                                        <p:attrNameLst>
                                          <p:attrName>style.visibility</p:attrName>
                                        </p:attrNameLst>
                                      </p:cBhvr>
                                      <p:to>
                                        <p:strVal val="visible"/>
                                      </p:to>
                                    </p:set>
                                    <p:anim calcmode="lin" valueType="num">
                                      <p:cBhvr additive="base">
                                        <p:cTn id="29" dur="500" fill="hold"/>
                                        <p:tgtEl>
                                          <p:spTgt spid="68"/>
                                        </p:tgtEl>
                                        <p:attrNameLst>
                                          <p:attrName>ppt_x</p:attrName>
                                        </p:attrNameLst>
                                      </p:cBhvr>
                                      <p:tavLst>
                                        <p:tav tm="0">
                                          <p:val>
                                            <p:strVal val="0-#ppt_w/2"/>
                                          </p:val>
                                        </p:tav>
                                        <p:tav tm="100000">
                                          <p:val>
                                            <p:strVal val="#ppt_x"/>
                                          </p:val>
                                        </p:tav>
                                      </p:tavLst>
                                    </p:anim>
                                    <p:anim calcmode="lin" valueType="num">
                                      <p:cBhvr additive="base">
                                        <p:cTn id="30" dur="500" fill="hold"/>
                                        <p:tgtEl>
                                          <p:spTgt spid="68"/>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68">
                                            <p:txEl>
                                              <p:pRg st="0" end="0"/>
                                            </p:txEl>
                                          </p:spTgt>
                                        </p:tgtEl>
                                        <p:attrNameLst>
                                          <p:attrName>style.visibility</p:attrName>
                                        </p:attrNameLst>
                                      </p:cBhvr>
                                      <p:to>
                                        <p:strVal val="visible"/>
                                      </p:to>
                                    </p:set>
                                    <p:anim calcmode="lin" valueType="num">
                                      <p:cBhvr additive="base">
                                        <p:cTn id="33"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68">
                                            <p:txEl>
                                              <p:pRg st="1" end="1"/>
                                            </p:txEl>
                                          </p:spTgt>
                                        </p:tgtEl>
                                        <p:attrNameLst>
                                          <p:attrName>style.visibility</p:attrName>
                                        </p:attrNameLst>
                                      </p:cBhvr>
                                      <p:to>
                                        <p:strVal val="visible"/>
                                      </p:to>
                                    </p:set>
                                    <p:anim calcmode="lin" valueType="num">
                                      <p:cBhvr additive="base">
                                        <p:cTn id="39" dur="500" fill="hold"/>
                                        <p:tgtEl>
                                          <p:spTgt spid="68">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6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2" grpId="1" animBg="1"/>
      <p:bldP spid="67" grpId="0" animBg="1"/>
      <p:bldP spid="67" grpId="1" animBg="1"/>
      <p:bldP spid="68"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21"/>
          <p:cNvSpPr txBox="1">
            <a:spLocks noChangeArrowheads="1"/>
          </p:cNvSpPr>
          <p:nvPr/>
        </p:nvSpPr>
        <p:spPr bwMode="auto">
          <a:xfrm>
            <a:off x="304800" y="572497"/>
            <a:ext cx="16764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Syntax</a:t>
            </a:r>
          </a:p>
        </p:txBody>
      </p:sp>
      <p:grpSp>
        <p:nvGrpSpPr>
          <p:cNvPr id="10" name="Group 9"/>
          <p:cNvGrpSpPr/>
          <p:nvPr/>
        </p:nvGrpSpPr>
        <p:grpSpPr>
          <a:xfrm>
            <a:off x="1825451" y="574946"/>
            <a:ext cx="4959643" cy="2066968"/>
            <a:chOff x="1828800" y="627706"/>
            <a:chExt cx="4956072" cy="2313453"/>
          </a:xfrm>
        </p:grpSpPr>
        <p:cxnSp>
          <p:nvCxnSpPr>
            <p:cNvPr id="4" name="Straight Connector 3"/>
            <p:cNvCxnSpPr>
              <a:cxnSpLocks/>
            </p:cNvCxnSpPr>
            <p:nvPr/>
          </p:nvCxnSpPr>
          <p:spPr bwMode="auto">
            <a:xfrm>
              <a:off x="1828800" y="685800"/>
              <a:ext cx="0" cy="2255359"/>
            </a:xfrm>
            <a:prstGeom prst="line">
              <a:avLst/>
            </a:prstGeom>
            <a:noFill/>
            <a:ln w="12700" cap="flat" cmpd="sng" algn="ctr">
              <a:solidFill>
                <a:schemeClr val="tx1"/>
              </a:solidFill>
              <a:prstDash val="solid"/>
              <a:round/>
              <a:headEnd type="none" w="med" len="med"/>
              <a:tailEnd type="none" w="med" len="med"/>
            </a:ln>
            <a:effectLst/>
          </p:spPr>
        </p:cxnSp>
        <p:sp>
          <p:nvSpPr>
            <p:cNvPr id="14" name="Text Box 21"/>
            <p:cNvSpPr txBox="1">
              <a:spLocks noChangeArrowheads="1"/>
            </p:cNvSpPr>
            <p:nvPr/>
          </p:nvSpPr>
          <p:spPr bwMode="auto">
            <a:xfrm>
              <a:off x="2212872" y="627706"/>
              <a:ext cx="457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kern="0" dirty="0">
                  <a:solidFill>
                    <a:schemeClr val="tx2"/>
                  </a:solidFill>
                </a:rPr>
                <a:t>Model/Interpretation/Universe</a:t>
              </a:r>
              <a:endParaRPr lang="en-CA" altLang="en-US" sz="2400" kern="0" dirty="0">
                <a:solidFill>
                  <a:schemeClr val="tx2"/>
                </a:solidFill>
              </a:endParaRPr>
            </a:p>
          </p:txBody>
        </p:sp>
      </p:grpSp>
      <p:grpSp>
        <p:nvGrpSpPr>
          <p:cNvPr id="12" name="Group 11"/>
          <p:cNvGrpSpPr/>
          <p:nvPr/>
        </p:nvGrpSpPr>
        <p:grpSpPr>
          <a:xfrm>
            <a:off x="-152400" y="1031186"/>
            <a:ext cx="2209801" cy="1138270"/>
            <a:chOff x="-152400" y="1143000"/>
            <a:chExt cx="2209801" cy="1138270"/>
          </a:xfrm>
        </p:grpSpPr>
        <p:sp>
          <p:nvSpPr>
            <p:cNvPr id="23" name="Down Arrow 22"/>
            <p:cNvSpPr/>
            <p:nvPr/>
          </p:nvSpPr>
          <p:spPr bwMode="auto">
            <a:xfrm flipH="1">
              <a:off x="762000" y="1143000"/>
              <a:ext cx="237653" cy="313843"/>
            </a:xfrm>
            <a:prstGeom prst="downArrow">
              <a:avLst>
                <a:gd name="adj1" fmla="val 50000"/>
                <a:gd name="adj2" fmla="val 69536"/>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sp>
          <p:nvSpPr>
            <p:cNvPr id="17" name="Text Box 21"/>
            <p:cNvSpPr txBox="1">
              <a:spLocks noChangeArrowheads="1"/>
            </p:cNvSpPr>
            <p:nvPr/>
          </p:nvSpPr>
          <p:spPr bwMode="auto">
            <a:xfrm>
              <a:off x="-152400" y="1450273"/>
              <a:ext cx="220980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Which </a:t>
              </a:r>
              <a:r>
                <a:rPr lang="el-GR" altLang="en-US" sz="2400" dirty="0">
                  <a:solidFill>
                    <a:srgbClr val="FFC000"/>
                  </a:solidFill>
                  <a:sym typeface="Symbol" panose="05050102010706020507" pitchFamily="18" charset="2"/>
                </a:rPr>
                <a:t></a:t>
              </a:r>
              <a:r>
                <a:rPr lang="en-CA" altLang="en-US" sz="2400" dirty="0">
                  <a:sym typeface="Symbol" panose="05050102010706020507" pitchFamily="18" charset="2"/>
                </a:rPr>
                <a:t> are well defined.</a:t>
              </a:r>
              <a:r>
                <a:rPr lang="en-US" altLang="en-US" sz="2400" dirty="0">
                  <a:sym typeface="Wingdings" panose="05000000000000000000" pitchFamily="2" charset="2"/>
                </a:rPr>
                <a:t> </a:t>
              </a:r>
            </a:p>
          </p:txBody>
        </p:sp>
      </p:grpSp>
      <p:grpSp>
        <p:nvGrpSpPr>
          <p:cNvPr id="11" name="Group 10"/>
          <p:cNvGrpSpPr/>
          <p:nvPr/>
        </p:nvGrpSpPr>
        <p:grpSpPr>
          <a:xfrm>
            <a:off x="6553200" y="567020"/>
            <a:ext cx="2590800" cy="2074895"/>
            <a:chOff x="6553200" y="619780"/>
            <a:chExt cx="2590800" cy="2329059"/>
          </a:xfrm>
        </p:grpSpPr>
        <p:sp>
          <p:nvSpPr>
            <p:cNvPr id="13" name="Text Box 21"/>
            <p:cNvSpPr txBox="1">
              <a:spLocks noChangeArrowheads="1"/>
            </p:cNvSpPr>
            <p:nvPr/>
          </p:nvSpPr>
          <p:spPr bwMode="auto">
            <a:xfrm>
              <a:off x="6629400" y="619780"/>
              <a:ext cx="2514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A Proof System</a:t>
              </a:r>
            </a:p>
          </p:txBody>
        </p:sp>
        <p:cxnSp>
          <p:nvCxnSpPr>
            <p:cNvPr id="29" name="Straight Connector 28"/>
            <p:cNvCxnSpPr>
              <a:cxnSpLocks/>
            </p:cNvCxnSpPr>
            <p:nvPr/>
          </p:nvCxnSpPr>
          <p:spPr bwMode="auto">
            <a:xfrm>
              <a:off x="6553200" y="685800"/>
              <a:ext cx="0" cy="2263039"/>
            </a:xfrm>
            <a:prstGeom prst="line">
              <a:avLst/>
            </a:prstGeom>
            <a:noFill/>
            <a:ln w="12700" cap="flat" cmpd="sng" algn="ctr">
              <a:solidFill>
                <a:schemeClr val="tx1"/>
              </a:solidFill>
              <a:prstDash val="solid"/>
              <a:round/>
              <a:headEnd type="none" w="med" len="med"/>
              <a:tailEnd type="none" w="med" len="med"/>
            </a:ln>
            <a:effectLst/>
          </p:spPr>
        </p:cxnSp>
      </p:grpSp>
      <p:cxnSp>
        <p:nvCxnSpPr>
          <p:cNvPr id="36" name="Straight Connector 35"/>
          <p:cNvCxnSpPr/>
          <p:nvPr/>
        </p:nvCxnSpPr>
        <p:spPr bwMode="auto">
          <a:xfrm>
            <a:off x="304800" y="2637972"/>
            <a:ext cx="8640000" cy="0"/>
          </a:xfrm>
          <a:prstGeom prst="line">
            <a:avLst/>
          </a:prstGeom>
          <a:noFill/>
          <a:ln w="12700" cap="flat" cmpd="sng" algn="ctr">
            <a:solidFill>
              <a:schemeClr val="tx1"/>
            </a:solidFill>
            <a:prstDash val="solid"/>
            <a:round/>
            <a:headEnd type="none" w="med" len="med"/>
            <a:tailEnd type="none" w="med" len="med"/>
          </a:ln>
          <a:effectLst/>
        </p:spPr>
      </p:cxnSp>
      <p:grpSp>
        <p:nvGrpSpPr>
          <p:cNvPr id="41" name="Group 40"/>
          <p:cNvGrpSpPr/>
          <p:nvPr/>
        </p:nvGrpSpPr>
        <p:grpSpPr>
          <a:xfrm>
            <a:off x="1676400" y="1371600"/>
            <a:ext cx="5257800" cy="766465"/>
            <a:chOff x="1676400" y="1143000"/>
            <a:chExt cx="5257800" cy="766465"/>
          </a:xfrm>
        </p:grpSpPr>
        <p:sp>
          <p:nvSpPr>
            <p:cNvPr id="24" name="Text Box 21"/>
            <p:cNvSpPr txBox="1">
              <a:spLocks noChangeArrowheads="1"/>
            </p:cNvSpPr>
            <p:nvPr/>
          </p:nvSpPr>
          <p:spPr bwMode="auto">
            <a:xfrm>
              <a:off x="1676400" y="1447800"/>
              <a:ext cx="525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Which </a:t>
              </a:r>
              <a:r>
                <a:rPr lang="el-GR" altLang="en-US" sz="2400" dirty="0">
                  <a:solidFill>
                    <a:srgbClr val="FFC000"/>
                  </a:solidFill>
                  <a:sym typeface="Symbol" panose="05050102010706020507" pitchFamily="18" charset="2"/>
                </a:rPr>
                <a:t></a:t>
              </a:r>
              <a:r>
                <a:rPr lang="en-CA" altLang="en-US" sz="2400" dirty="0">
                  <a:sym typeface="Symbol" panose="05050102010706020507" pitchFamily="18" charset="2"/>
                </a:rPr>
                <a:t> are true/valid.</a:t>
              </a:r>
              <a:r>
                <a:rPr lang="en-US" altLang="en-US" sz="2400" dirty="0">
                  <a:sym typeface="Wingdings" panose="05000000000000000000" pitchFamily="2" charset="2"/>
                </a:rPr>
                <a:t> </a:t>
              </a:r>
            </a:p>
          </p:txBody>
        </p:sp>
        <p:sp>
          <p:nvSpPr>
            <p:cNvPr id="44" name="Down Arrow 43"/>
            <p:cNvSpPr/>
            <p:nvPr/>
          </p:nvSpPr>
          <p:spPr bwMode="auto">
            <a:xfrm flipH="1">
              <a:off x="3973519" y="1143000"/>
              <a:ext cx="237653" cy="313843"/>
            </a:xfrm>
            <a:prstGeom prst="downArrow">
              <a:avLst>
                <a:gd name="adj1" fmla="val 50000"/>
                <a:gd name="adj2" fmla="val 69536"/>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grpSp>
      <p:grpSp>
        <p:nvGrpSpPr>
          <p:cNvPr id="47" name="Group 46"/>
          <p:cNvGrpSpPr/>
          <p:nvPr/>
        </p:nvGrpSpPr>
        <p:grpSpPr>
          <a:xfrm>
            <a:off x="6781799" y="1017738"/>
            <a:ext cx="2209801" cy="1138270"/>
            <a:chOff x="6781799" y="1143000"/>
            <a:chExt cx="2209801" cy="1138270"/>
          </a:xfrm>
        </p:grpSpPr>
        <p:sp>
          <p:nvSpPr>
            <p:cNvPr id="28" name="Text Box 21"/>
            <p:cNvSpPr txBox="1">
              <a:spLocks noChangeArrowheads="1"/>
            </p:cNvSpPr>
            <p:nvPr/>
          </p:nvSpPr>
          <p:spPr bwMode="auto">
            <a:xfrm>
              <a:off x="6781799" y="1450273"/>
              <a:ext cx="220980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Which </a:t>
              </a:r>
              <a:r>
                <a:rPr lang="el-GR" altLang="en-US" sz="2400" dirty="0">
                  <a:solidFill>
                    <a:srgbClr val="FFC000"/>
                  </a:solidFill>
                  <a:sym typeface="Symbol" panose="05050102010706020507" pitchFamily="18" charset="2"/>
                </a:rPr>
                <a:t></a:t>
              </a:r>
              <a:r>
                <a:rPr lang="en-CA" altLang="en-US" sz="2400" dirty="0">
                  <a:sym typeface="Symbol" panose="05050102010706020507" pitchFamily="18" charset="2"/>
                </a:rPr>
                <a:t> are proved.</a:t>
              </a:r>
              <a:r>
                <a:rPr lang="en-US" altLang="en-US" sz="2400" dirty="0">
                  <a:sym typeface="Wingdings" panose="05000000000000000000" pitchFamily="2" charset="2"/>
                </a:rPr>
                <a:t> </a:t>
              </a:r>
            </a:p>
          </p:txBody>
        </p:sp>
        <p:sp>
          <p:nvSpPr>
            <p:cNvPr id="45" name="Down Arrow 44"/>
            <p:cNvSpPr/>
            <p:nvPr/>
          </p:nvSpPr>
          <p:spPr bwMode="auto">
            <a:xfrm flipH="1">
              <a:off x="7763347" y="1143000"/>
              <a:ext cx="237653" cy="313843"/>
            </a:xfrm>
            <a:prstGeom prst="downArrow">
              <a:avLst>
                <a:gd name="adj1" fmla="val 50000"/>
                <a:gd name="adj2" fmla="val 69536"/>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grpSp>
      <p:sp>
        <p:nvSpPr>
          <p:cNvPr id="49" name="Text Box 21">
            <a:extLst>
              <a:ext uri="{FF2B5EF4-FFF2-40B4-BE49-F238E27FC236}">
                <a16:creationId xmlns:a16="http://schemas.microsoft.com/office/drawing/2014/main" id="{006FEC70-B6C4-4BD9-9349-927329A5DC79}"/>
              </a:ext>
            </a:extLst>
          </p:cNvPr>
          <p:cNvSpPr txBox="1">
            <a:spLocks noChangeArrowheads="1"/>
          </p:cNvSpPr>
          <p:nvPr/>
        </p:nvSpPr>
        <p:spPr bwMode="auto">
          <a:xfrm>
            <a:off x="2590800" y="914400"/>
            <a:ext cx="32941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ym typeface="Wingdings" panose="05000000000000000000" pitchFamily="2" charset="2"/>
              </a:rPr>
              <a:t>Values of all symbols.</a:t>
            </a:r>
          </a:p>
        </p:txBody>
      </p:sp>
      <p:cxnSp>
        <p:nvCxnSpPr>
          <p:cNvPr id="56" name="Straight Connector 55">
            <a:extLst>
              <a:ext uri="{FF2B5EF4-FFF2-40B4-BE49-F238E27FC236}">
                <a16:creationId xmlns:a16="http://schemas.microsoft.com/office/drawing/2014/main" id="{85BAF856-9B98-4510-8988-E90F96092141}"/>
              </a:ext>
            </a:extLst>
          </p:cNvPr>
          <p:cNvCxnSpPr/>
          <p:nvPr/>
        </p:nvCxnSpPr>
        <p:spPr bwMode="auto">
          <a:xfrm>
            <a:off x="304800" y="605970"/>
            <a:ext cx="8640000" cy="0"/>
          </a:xfrm>
          <a:prstGeom prst="line">
            <a:avLst/>
          </a:prstGeom>
          <a:noFill/>
          <a:ln w="12700" cap="flat" cmpd="sng" algn="ctr">
            <a:solidFill>
              <a:schemeClr val="tx1"/>
            </a:solidFill>
            <a:prstDash val="solid"/>
            <a:round/>
            <a:headEnd type="none" w="med" len="med"/>
            <a:tailEnd type="none" w="med" len="med"/>
          </a:ln>
          <a:effectLst/>
        </p:spPr>
      </p:cxnSp>
      <p:sp>
        <p:nvSpPr>
          <p:cNvPr id="2" name="Rectangle 1">
            <a:extLst>
              <a:ext uri="{FF2B5EF4-FFF2-40B4-BE49-F238E27FC236}">
                <a16:creationId xmlns:a16="http://schemas.microsoft.com/office/drawing/2014/main" id="{0DEC56FB-9052-4480-A4A3-A9309E7CCF57}"/>
              </a:ext>
            </a:extLst>
          </p:cNvPr>
          <p:cNvSpPr/>
          <p:nvPr/>
        </p:nvSpPr>
        <p:spPr>
          <a:xfrm>
            <a:off x="3869100" y="1959114"/>
            <a:ext cx="718465" cy="707886"/>
          </a:xfrm>
          <a:prstGeom prst="rect">
            <a:avLst/>
          </a:prstGeom>
        </p:spPr>
        <p:txBody>
          <a:bodyPr wrap="none">
            <a:spAutoFit/>
          </a:bodyPr>
          <a:lstStyle/>
          <a:p>
            <a:r>
              <a:rPr lang="en-US" sz="4000" dirty="0">
                <a:solidFill>
                  <a:srgbClr val="FFC000"/>
                </a:solidFill>
              </a:rPr>
              <a:t>⊧</a:t>
            </a:r>
            <a:r>
              <a:rPr lang="el-GR" altLang="en-US" sz="4000" dirty="0">
                <a:solidFill>
                  <a:srgbClr val="FFC000"/>
                </a:solidFill>
                <a:sym typeface="Symbol" panose="05050102010706020507" pitchFamily="18" charset="2"/>
              </a:rPr>
              <a:t></a:t>
            </a:r>
            <a:endParaRPr lang="en-US" sz="4000" dirty="0">
              <a:solidFill>
                <a:srgbClr val="FFC000"/>
              </a:solidFill>
            </a:endParaRPr>
          </a:p>
        </p:txBody>
      </p:sp>
      <p:sp>
        <p:nvSpPr>
          <p:cNvPr id="30" name="Rectangle 29">
            <a:extLst>
              <a:ext uri="{FF2B5EF4-FFF2-40B4-BE49-F238E27FC236}">
                <a16:creationId xmlns:a16="http://schemas.microsoft.com/office/drawing/2014/main" id="{7B3C58B3-B575-4873-8CF8-2FA39B95A4AE}"/>
              </a:ext>
            </a:extLst>
          </p:cNvPr>
          <p:cNvSpPr/>
          <p:nvPr/>
        </p:nvSpPr>
        <p:spPr>
          <a:xfrm>
            <a:off x="7620000" y="1934028"/>
            <a:ext cx="798616" cy="707886"/>
          </a:xfrm>
          <a:prstGeom prst="rect">
            <a:avLst/>
          </a:prstGeom>
        </p:spPr>
        <p:txBody>
          <a:bodyPr wrap="none">
            <a:spAutoFit/>
          </a:bodyPr>
          <a:lstStyle/>
          <a:p>
            <a:r>
              <a:rPr lang="en-CA" sz="4000" dirty="0">
                <a:solidFill>
                  <a:srgbClr val="FFC000"/>
                </a:solidFill>
              </a:rPr>
              <a:t>⊢</a:t>
            </a:r>
            <a:r>
              <a:rPr lang="el-GR" altLang="en-US" sz="4000" dirty="0">
                <a:solidFill>
                  <a:srgbClr val="FFC000"/>
                </a:solidFill>
                <a:sym typeface="Symbol" panose="05050102010706020507" pitchFamily="18" charset="2"/>
              </a:rPr>
              <a:t></a:t>
            </a:r>
            <a:endParaRPr lang="en-US" sz="4000" dirty="0">
              <a:solidFill>
                <a:srgbClr val="FFC000"/>
              </a:solidFill>
            </a:endParaRPr>
          </a:p>
        </p:txBody>
      </p:sp>
      <p:sp>
        <p:nvSpPr>
          <p:cNvPr id="33" name="Text Box 21">
            <a:extLst>
              <a:ext uri="{FF2B5EF4-FFF2-40B4-BE49-F238E27FC236}">
                <a16:creationId xmlns:a16="http://schemas.microsoft.com/office/drawing/2014/main" id="{5611883E-9C2C-4B55-A039-3311879184A4}"/>
              </a:ext>
            </a:extLst>
          </p:cNvPr>
          <p:cNvSpPr txBox="1">
            <a:spLocks noChangeArrowheads="1"/>
          </p:cNvSpPr>
          <p:nvPr/>
        </p:nvSpPr>
        <p:spPr bwMode="auto">
          <a:xfrm>
            <a:off x="76200" y="2590800"/>
            <a:ext cx="9354612"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A proof system is</a:t>
            </a:r>
          </a:p>
          <a:p>
            <a:pPr marL="457200" indent="-457200" eaLnBrk="1" hangingPunct="1">
              <a:spcBef>
                <a:spcPct val="0"/>
              </a:spcBef>
            </a:pPr>
            <a:r>
              <a:rPr lang="en-US" altLang="en-US" sz="2400" dirty="0">
                <a:solidFill>
                  <a:schemeClr val="tx2"/>
                </a:solidFill>
              </a:rPr>
              <a:t>Sound</a:t>
            </a:r>
            <a:r>
              <a:rPr lang="en-US" altLang="en-US" sz="2400" dirty="0"/>
              <a:t> </a:t>
            </a:r>
            <a:r>
              <a:rPr lang="en-US" altLang="en-US" sz="2400" dirty="0" err="1"/>
              <a:t>iff</a:t>
            </a:r>
            <a:endParaRPr lang="en-US" altLang="en-US" sz="2400" dirty="0"/>
          </a:p>
          <a:p>
            <a:pPr eaLnBrk="1" hangingPunct="1">
              <a:spcBef>
                <a:spcPct val="0"/>
              </a:spcBef>
              <a:buNone/>
            </a:pPr>
            <a:r>
              <a:rPr lang="en-US" altLang="en-US" sz="2400" dirty="0"/>
              <a:t>     </a:t>
            </a:r>
            <a:r>
              <a:rPr lang="el-GR" altLang="en-US" sz="2400" dirty="0">
                <a:solidFill>
                  <a:srgbClr val="FFC000"/>
                </a:solidFill>
                <a:sym typeface="Symbol" panose="05050102010706020507" pitchFamily="18" charset="2"/>
              </a:rPr>
              <a:t></a:t>
            </a:r>
            <a:r>
              <a:rPr lang="en-US" altLang="en-US" sz="2400" dirty="0">
                <a:sym typeface="Symbol" panose="05050102010706020507" pitchFamily="18" charset="2"/>
              </a:rPr>
              <a:t> </a:t>
            </a:r>
            <a:r>
              <a:rPr lang="en-US" altLang="en-US" sz="2400" dirty="0"/>
              <a:t>has a proof </a:t>
            </a:r>
            <a:r>
              <a:rPr lang="en-US" altLang="en-US" sz="2400" dirty="0">
                <a:sym typeface="Wingdings" panose="05000000000000000000" pitchFamily="2" charset="2"/>
              </a:rPr>
              <a:t> it is valid</a:t>
            </a:r>
          </a:p>
          <a:p>
            <a:pPr eaLnBrk="1" hangingPunct="1">
              <a:spcBef>
                <a:spcPct val="0"/>
              </a:spcBef>
              <a:buNone/>
            </a:pPr>
            <a:r>
              <a:rPr lang="en-US" sz="2400" dirty="0"/>
              <a:t> </a:t>
            </a:r>
            <a:r>
              <a:rPr lang="en-US" sz="2400" dirty="0">
                <a:solidFill>
                  <a:schemeClr val="tx2"/>
                </a:solidFill>
                <a:cs typeface="Times New Roman" panose="02020603050405020304" pitchFamily="18" charset="0"/>
                <a:sym typeface="Symbol" panose="05050102010706020507" pitchFamily="18" charset="2"/>
              </a:rPr>
              <a:t>             </a:t>
            </a:r>
            <a:r>
              <a:rPr lang="en-CA" sz="2400" dirty="0">
                <a:solidFill>
                  <a:srgbClr val="FFC000"/>
                </a:solidFill>
              </a:rPr>
              <a:t>⊢</a:t>
            </a:r>
            <a:r>
              <a:rPr lang="el-GR" altLang="en-US" sz="2400" dirty="0">
                <a:solidFill>
                  <a:srgbClr val="FFC000"/>
                </a:solidFill>
                <a:sym typeface="Symbol" panose="05050102010706020507" pitchFamily="18" charset="2"/>
              </a:rPr>
              <a:t></a:t>
            </a:r>
            <a:r>
              <a:rPr lang="en-US" altLang="en-US" sz="2400" dirty="0">
                <a:solidFill>
                  <a:srgbClr val="FFC000"/>
                </a:solidFill>
              </a:rPr>
              <a:t>        </a:t>
            </a:r>
            <a:r>
              <a:rPr lang="en-US" altLang="en-US" sz="2400" dirty="0">
                <a:sym typeface="Wingdings" panose="05000000000000000000" pitchFamily="2" charset="2"/>
              </a:rPr>
              <a:t></a:t>
            </a:r>
            <a:r>
              <a:rPr lang="en-US" altLang="en-US" sz="2400" dirty="0"/>
              <a:t>    </a:t>
            </a:r>
            <a:r>
              <a:rPr lang="en-US" altLang="en-US" sz="2400" dirty="0">
                <a:solidFill>
                  <a:srgbClr val="FFC000"/>
                </a:solidFill>
              </a:rPr>
              <a:t>⊨</a:t>
            </a:r>
            <a:r>
              <a:rPr lang="el-GR" altLang="en-US" sz="2400" dirty="0">
                <a:solidFill>
                  <a:srgbClr val="FFC000"/>
                </a:solidFill>
                <a:sym typeface="Symbol" panose="05050102010706020507" pitchFamily="18" charset="2"/>
              </a:rPr>
              <a:t></a:t>
            </a:r>
            <a:endParaRPr lang="en-US" altLang="en-US" sz="2400" dirty="0">
              <a:solidFill>
                <a:srgbClr val="FFC000"/>
              </a:solidFill>
              <a:sym typeface="Symbol" panose="05050102010706020507" pitchFamily="18" charset="2"/>
            </a:endParaRPr>
          </a:p>
          <a:p>
            <a:pPr marL="342900" indent="-342900" eaLnBrk="1" hangingPunct="1">
              <a:spcBef>
                <a:spcPct val="0"/>
              </a:spcBef>
            </a:pPr>
            <a:r>
              <a:rPr lang="en-US" altLang="en-US" sz="2400" dirty="0">
                <a:solidFill>
                  <a:srgbClr val="FFFFFF"/>
                </a:solidFill>
                <a:cs typeface="Times New Roman" panose="02020603050405020304" pitchFamily="18" charset="0"/>
              </a:rPr>
              <a:t>Proof Requires: </a:t>
            </a:r>
            <a:r>
              <a:rPr lang="en-US" sz="2400" dirty="0">
                <a:solidFill>
                  <a:srgbClr val="FFC000"/>
                </a:solidFill>
              </a:rPr>
              <a:t> </a:t>
            </a:r>
          </a:p>
          <a:p>
            <a:pPr eaLnBrk="1" hangingPunct="1">
              <a:spcBef>
                <a:spcPct val="0"/>
              </a:spcBef>
              <a:buNone/>
            </a:pPr>
            <a:r>
              <a:rPr lang="en-US" sz="2400" dirty="0">
                <a:solidFill>
                  <a:srgbClr val="FFFFFF"/>
                </a:solidFill>
              </a:rPr>
              <a:t>       Rule “If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i-2</a:t>
            </a:r>
            <a:r>
              <a:rPr lang="en-US" sz="2400" dirty="0">
                <a:solidFill>
                  <a:srgbClr val="FFFFFF"/>
                </a:solidFill>
              </a:rPr>
              <a:t> and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i-1</a:t>
            </a:r>
            <a:r>
              <a:rPr lang="en-US" sz="2400" dirty="0">
                <a:solidFill>
                  <a:srgbClr val="FFFFFF"/>
                </a:solidFill>
              </a:rPr>
              <a:t> are lines in your proof, then you can add line </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sym typeface="Symbol" panose="05050102010706020507" pitchFamily="18" charset="2"/>
              </a:rPr>
              <a:t>i</a:t>
            </a:r>
            <a:r>
              <a:rPr lang="en-US" sz="2400" dirty="0">
                <a:solidFill>
                  <a:srgbClr val="FFFFFF"/>
                </a:solidFill>
              </a:rPr>
              <a:t>”</a:t>
            </a:r>
          </a:p>
          <a:p>
            <a:pPr eaLnBrk="1" hangingPunct="1">
              <a:spcBef>
                <a:spcPct val="0"/>
              </a:spcBef>
              <a:buNone/>
            </a:pPr>
            <a:r>
              <a:rPr lang="en-US" sz="2400" dirty="0">
                <a:solidFill>
                  <a:srgbClr val="FFFFFF"/>
                </a:solidFill>
              </a:rPr>
              <a:t>       requires</a:t>
            </a:r>
            <a:r>
              <a:rPr lang="en-US" sz="2400" dirty="0">
                <a:solidFill>
                  <a:srgbClr val="FFFFFF"/>
                </a:solidFill>
                <a:sym typeface="Wingdings" panose="05000000000000000000" pitchFamily="2" charset="2"/>
              </a:rPr>
              <a:t>  </a:t>
            </a:r>
            <a:r>
              <a:rPr lang="en-US" sz="2400" dirty="0">
                <a:solidFill>
                  <a:srgbClr val="FFFFFF"/>
                </a:solidFill>
              </a:rPr>
              <a:t>“If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i-2</a:t>
            </a:r>
            <a:r>
              <a:rPr lang="en-US" sz="2400" dirty="0">
                <a:solidFill>
                  <a:srgbClr val="FFFFFF"/>
                </a:solidFill>
              </a:rPr>
              <a:t> and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i-1</a:t>
            </a:r>
            <a:r>
              <a:rPr lang="en-US" sz="2400" dirty="0">
                <a:solidFill>
                  <a:srgbClr val="FFFFFF"/>
                </a:solidFill>
              </a:rPr>
              <a:t> are valid, then so is </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sym typeface="Symbol" panose="05050102010706020507" pitchFamily="18" charset="2"/>
              </a:rPr>
              <a:t>i</a:t>
            </a:r>
            <a:r>
              <a:rPr lang="en-US" sz="2400" dirty="0">
                <a:solidFill>
                  <a:srgbClr val="FFFFFF"/>
                </a:solidFill>
              </a:rPr>
              <a:t>”</a:t>
            </a:r>
            <a:endParaRPr lang="en-US" sz="2400" dirty="0">
              <a:solidFill>
                <a:srgbClr val="FFC000"/>
              </a:solidFill>
            </a:endParaRPr>
          </a:p>
          <a:p>
            <a:pPr eaLnBrk="1" hangingPunct="1">
              <a:spcBef>
                <a:spcPct val="0"/>
              </a:spcBef>
              <a:buNone/>
            </a:pPr>
            <a:r>
              <a:rPr lang="en-US" altLang="en-US" sz="2400" dirty="0">
                <a:solidFill>
                  <a:srgbClr val="FFC000"/>
                </a:solidFill>
                <a:sym typeface="Symbol" panose="05050102010706020507" pitchFamily="18" charset="2"/>
              </a:rPr>
              <a:t>       </a:t>
            </a:r>
            <a:r>
              <a:rPr lang="en-US" altLang="en-US" sz="2400" dirty="0">
                <a:sym typeface="Symbol" panose="05050102010706020507" pitchFamily="18" charset="2"/>
              </a:rPr>
              <a:t>ie   </a:t>
            </a:r>
            <a:r>
              <a:rPr lang="en-US" altLang="en-US" sz="2400" dirty="0">
                <a:solidFill>
                  <a:srgbClr val="FFC000"/>
                </a:solidFill>
                <a:sym typeface="Symbol" panose="05050102010706020507" pitchFamily="18" charset="2"/>
              </a:rPr>
              <a:t>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i-2</a:t>
            </a:r>
            <a:r>
              <a:rPr lang="el-GR"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i-1</a:t>
            </a:r>
            <a:r>
              <a:rPr lang="en-US" altLang="en-US" sz="2400" dirty="0">
                <a:solidFill>
                  <a:srgbClr val="FFC000"/>
                </a:solidFill>
                <a:sym typeface="Symbol" panose="05050102010706020507" pitchFamily="18" charset="2"/>
              </a:rPr>
              <a:t>)</a:t>
            </a:r>
            <a:r>
              <a:rPr lang="el-GR" sz="2400" dirty="0">
                <a:solidFill>
                  <a:srgbClr val="FFC000"/>
                </a:solidFill>
              </a:rPr>
              <a:t>⇒</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sym typeface="Symbol" panose="05050102010706020507" pitchFamily="18" charset="2"/>
              </a:rPr>
              <a:t>i</a:t>
            </a:r>
            <a:r>
              <a:rPr lang="en-US" altLang="en-US" sz="2400" dirty="0">
                <a:solidFill>
                  <a:srgbClr val="FFFFFF"/>
                </a:solidFill>
                <a:sym typeface="Symbol" panose="05050102010706020507" pitchFamily="18" charset="2"/>
              </a:rPr>
              <a:t>  </a:t>
            </a:r>
            <a:r>
              <a:rPr lang="en-US" sz="2400" dirty="0">
                <a:solidFill>
                  <a:srgbClr val="FFFFFF"/>
                </a:solidFill>
              </a:rPr>
              <a:t>requires  </a:t>
            </a:r>
            <a:r>
              <a:rPr lang="en-US" altLang="en-US" sz="2400" dirty="0">
                <a:solidFill>
                  <a:srgbClr val="FFC000"/>
                </a:solidFill>
                <a:sym typeface="Symbol" panose="05050102010706020507" pitchFamily="18" charset="2"/>
              </a:rPr>
              <a:t>(</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i-2</a:t>
            </a:r>
            <a:r>
              <a:rPr lang="el-GR"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i-1</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sym typeface="Symbol" panose="05050102010706020507" pitchFamily="18" charset="2"/>
              </a:rPr>
              <a:t>i</a:t>
            </a:r>
            <a:endParaRPr lang="en-US" altLang="en-US" sz="2400" dirty="0">
              <a:solidFill>
                <a:srgbClr val="FFFFFF"/>
              </a:solidFill>
              <a:cs typeface="Times New Roman" panose="02020603050405020304" pitchFamily="18" charset="0"/>
            </a:endParaRPr>
          </a:p>
          <a:p>
            <a:pPr eaLnBrk="1" hangingPunct="1">
              <a:spcBef>
                <a:spcPct val="0"/>
              </a:spcBef>
              <a:buNone/>
            </a:pPr>
            <a:endParaRPr lang="en-CA" altLang="en-US" sz="2400" dirty="0">
              <a:solidFill>
                <a:srgbClr val="FFC000"/>
              </a:solidFill>
              <a:sym typeface="Symbol" panose="05050102010706020507" pitchFamily="18" charset="2"/>
            </a:endParaRPr>
          </a:p>
          <a:p>
            <a:pPr eaLnBrk="1" hangingPunct="1">
              <a:spcBef>
                <a:spcPct val="0"/>
              </a:spcBef>
              <a:buNone/>
            </a:pPr>
            <a:r>
              <a:rPr lang="en-CA" altLang="en-US" sz="800" dirty="0">
                <a:sym typeface="Symbol" panose="05050102010706020507" pitchFamily="18" charset="2"/>
              </a:rPr>
              <a:t>  </a:t>
            </a:r>
            <a:r>
              <a:rPr lang="en-US" altLang="en-US" sz="800" dirty="0">
                <a:sym typeface="Wingdings" panose="05000000000000000000" pitchFamily="2" charset="2"/>
              </a:rPr>
              <a:t> </a:t>
            </a:r>
          </a:p>
        </p:txBody>
      </p:sp>
      <p:cxnSp>
        <p:nvCxnSpPr>
          <p:cNvPr id="35" name="Straight Connector 34">
            <a:extLst>
              <a:ext uri="{FF2B5EF4-FFF2-40B4-BE49-F238E27FC236}">
                <a16:creationId xmlns:a16="http://schemas.microsoft.com/office/drawing/2014/main" id="{63EAB5F0-4066-41C3-9B10-FCE44025ED9B}"/>
              </a:ext>
            </a:extLst>
          </p:cNvPr>
          <p:cNvCxnSpPr/>
          <p:nvPr/>
        </p:nvCxnSpPr>
        <p:spPr bwMode="auto">
          <a:xfrm>
            <a:off x="299085" y="5591175"/>
            <a:ext cx="8640000" cy="0"/>
          </a:xfrm>
          <a:prstGeom prst="line">
            <a:avLst/>
          </a:prstGeom>
          <a:noFill/>
          <a:ln w="12700" cap="flat" cmpd="sng" algn="ctr">
            <a:solidFill>
              <a:schemeClr val="tx1"/>
            </a:solidFill>
            <a:prstDash val="solid"/>
            <a:round/>
            <a:headEnd type="none" w="med" len="med"/>
            <a:tailEnd type="none" w="med" len="med"/>
          </a:ln>
          <a:effectLst/>
        </p:spPr>
      </p:cxnSp>
      <p:sp>
        <p:nvSpPr>
          <p:cNvPr id="37" name="Text Box 21">
            <a:extLst>
              <a:ext uri="{FF2B5EF4-FFF2-40B4-BE49-F238E27FC236}">
                <a16:creationId xmlns:a16="http://schemas.microsoft.com/office/drawing/2014/main" id="{1EE54178-B200-41C7-BBE2-38B933B3BBD8}"/>
              </a:ext>
            </a:extLst>
          </p:cNvPr>
          <p:cNvSpPr txBox="1">
            <a:spLocks noChangeArrowheads="1"/>
          </p:cNvSpPr>
          <p:nvPr/>
        </p:nvSpPr>
        <p:spPr bwMode="auto">
          <a:xfrm>
            <a:off x="93345" y="5581471"/>
            <a:ext cx="44958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indent="-457200" eaLnBrk="1" hangingPunct="1">
              <a:spcBef>
                <a:spcPct val="0"/>
              </a:spcBef>
            </a:pPr>
            <a:r>
              <a:rPr lang="en-US" altLang="en-US" sz="2400" dirty="0">
                <a:solidFill>
                  <a:schemeClr val="tx2"/>
                </a:solidFill>
              </a:rPr>
              <a:t>Complete</a:t>
            </a:r>
            <a:r>
              <a:rPr lang="en-US" altLang="en-US" sz="2400" dirty="0"/>
              <a:t> </a:t>
            </a:r>
            <a:r>
              <a:rPr lang="en-US" altLang="en-US" sz="2400" dirty="0" err="1"/>
              <a:t>iff</a:t>
            </a:r>
            <a:endParaRPr lang="en-US" altLang="en-US" sz="2400" dirty="0"/>
          </a:p>
          <a:p>
            <a:pPr eaLnBrk="1" hangingPunct="1">
              <a:spcBef>
                <a:spcPct val="0"/>
              </a:spcBef>
              <a:buNone/>
            </a:pPr>
            <a:r>
              <a:rPr lang="en-US" altLang="en-US" sz="2400" dirty="0"/>
              <a:t>   </a:t>
            </a:r>
            <a:r>
              <a:rPr lang="el-GR" altLang="en-US" sz="2400" dirty="0">
                <a:solidFill>
                  <a:srgbClr val="FFC000"/>
                </a:solidFill>
                <a:sym typeface="Symbol" panose="05050102010706020507" pitchFamily="18" charset="2"/>
              </a:rPr>
              <a:t></a:t>
            </a:r>
            <a:r>
              <a:rPr lang="en-US" altLang="en-US" sz="2400" dirty="0">
                <a:sym typeface="Symbol" panose="05050102010706020507" pitchFamily="18" charset="2"/>
              </a:rPr>
              <a:t> </a:t>
            </a:r>
            <a:r>
              <a:rPr lang="en-US" altLang="en-US" sz="2400" dirty="0"/>
              <a:t>is valid </a:t>
            </a:r>
            <a:r>
              <a:rPr lang="en-US" altLang="en-US" sz="2400" dirty="0">
                <a:sym typeface="Wingdings" panose="05000000000000000000" pitchFamily="2" charset="2"/>
              </a:rPr>
              <a:t> it has a proof</a:t>
            </a:r>
            <a:r>
              <a:rPr lang="en-US" altLang="en-US" sz="2400" dirty="0"/>
              <a:t> </a:t>
            </a:r>
          </a:p>
          <a:p>
            <a:pPr eaLnBrk="1" hangingPunct="1">
              <a:spcBef>
                <a:spcPct val="0"/>
              </a:spcBef>
              <a:buNone/>
            </a:pPr>
            <a:r>
              <a:rPr lang="en-US" altLang="en-US" sz="2400" dirty="0">
                <a:solidFill>
                  <a:srgbClr val="FFC000"/>
                </a:solidFill>
              </a:rPr>
              <a:t>      </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rPr>
              <a:t>⊨</a:t>
            </a:r>
            <a:r>
              <a:rPr lang="el-GR" altLang="en-US" sz="2400" dirty="0">
                <a:solidFill>
                  <a:srgbClr val="FFC000"/>
                </a:solidFill>
                <a:sym typeface="Symbol" panose="05050102010706020507" pitchFamily="18" charset="2"/>
              </a:rPr>
              <a:t></a:t>
            </a:r>
            <a:r>
              <a:rPr lang="en-US" altLang="en-US" sz="2400" dirty="0">
                <a:solidFill>
                  <a:srgbClr val="FFC000"/>
                </a:solidFill>
              </a:rPr>
              <a:t>     </a:t>
            </a:r>
            <a:r>
              <a:rPr lang="en-US" altLang="en-US" sz="2400" dirty="0">
                <a:sym typeface="Wingdings" panose="05000000000000000000" pitchFamily="2" charset="2"/>
              </a:rPr>
              <a:t></a:t>
            </a:r>
            <a:r>
              <a:rPr lang="en-US" altLang="en-US" sz="2400" dirty="0"/>
              <a:t>       </a:t>
            </a:r>
            <a:r>
              <a:rPr lang="en-CA" sz="2400" dirty="0">
                <a:solidFill>
                  <a:srgbClr val="FFC000"/>
                </a:solidFill>
              </a:rPr>
              <a:t>⊢</a:t>
            </a:r>
            <a:r>
              <a:rPr lang="el-GR" altLang="en-US" sz="2400" dirty="0">
                <a:solidFill>
                  <a:srgbClr val="FFC000"/>
                </a:solidFill>
                <a:sym typeface="Symbol" panose="05050102010706020507" pitchFamily="18" charset="2"/>
              </a:rPr>
              <a:t></a:t>
            </a:r>
            <a:r>
              <a:rPr lang="en-US" altLang="en-US" sz="2400" dirty="0">
                <a:solidFill>
                  <a:srgbClr val="FFC000"/>
                </a:solidFill>
              </a:rPr>
              <a:t> </a:t>
            </a:r>
            <a:endParaRPr lang="en-US" altLang="en-US" sz="2400" dirty="0">
              <a:solidFill>
                <a:srgbClr val="FFC000"/>
              </a:solidFill>
              <a:sym typeface="Wingdings" panose="05000000000000000000" pitchFamily="2" charset="2"/>
            </a:endParaRPr>
          </a:p>
        </p:txBody>
      </p:sp>
      <p:sp>
        <p:nvSpPr>
          <p:cNvPr id="46" name="Text Box 21">
            <a:extLst>
              <a:ext uri="{FF2B5EF4-FFF2-40B4-BE49-F238E27FC236}">
                <a16:creationId xmlns:a16="http://schemas.microsoft.com/office/drawing/2014/main" id="{05ED6AA5-B421-4563-93C6-8F2265D8CBBB}"/>
              </a:ext>
            </a:extLst>
          </p:cNvPr>
          <p:cNvSpPr txBox="1">
            <a:spLocks noChangeArrowheads="1"/>
          </p:cNvSpPr>
          <p:nvPr/>
        </p:nvSpPr>
        <p:spPr bwMode="auto">
          <a:xfrm>
            <a:off x="2743200" y="4068212"/>
            <a:ext cx="73284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Wingdings" panose="05000000000000000000" pitchFamily="2" charset="2"/>
              </a:rPr>
              <a:t>Proof uses </a:t>
            </a:r>
            <a:r>
              <a:rPr lang="en-CA" altLang="en-US" sz="2400" dirty="0">
                <a:sym typeface="Wingdings" panose="05000000000000000000" pitchFamily="2" charset="2"/>
              </a:rPr>
              <a:t>induction and is covered in said section. </a:t>
            </a:r>
          </a:p>
        </p:txBody>
      </p:sp>
      <p:sp>
        <p:nvSpPr>
          <p:cNvPr id="48" name="Rectangle 47">
            <a:extLst>
              <a:ext uri="{FF2B5EF4-FFF2-40B4-BE49-F238E27FC236}">
                <a16:creationId xmlns:a16="http://schemas.microsoft.com/office/drawing/2014/main" id="{9F131714-74D8-4AAF-B8FF-C2AB252D5361}"/>
              </a:ext>
            </a:extLst>
          </p:cNvPr>
          <p:cNvSpPr/>
          <p:nvPr/>
        </p:nvSpPr>
        <p:spPr>
          <a:xfrm>
            <a:off x="4171950" y="5581800"/>
            <a:ext cx="4997493" cy="461665"/>
          </a:xfrm>
          <a:prstGeom prst="rect">
            <a:avLst/>
          </a:prstGeom>
        </p:spPr>
        <p:txBody>
          <a:bodyPr wrap="square">
            <a:spAutoFit/>
          </a:bodyPr>
          <a:lstStyle/>
          <a:p>
            <a:pPr algn="l"/>
            <a:r>
              <a:rPr lang="en-US" altLang="en-US" sz="2400" dirty="0">
                <a:solidFill>
                  <a:srgbClr val="FFFFFF"/>
                </a:solidFill>
                <a:cs typeface="Times New Roman" panose="02020603050405020304" pitchFamily="18" charset="0"/>
              </a:rPr>
              <a:t>Proof: </a:t>
            </a:r>
          </a:p>
        </p:txBody>
      </p:sp>
      <p:sp>
        <p:nvSpPr>
          <p:cNvPr id="50" name="Text Box 21">
            <a:extLst>
              <a:ext uri="{FF2B5EF4-FFF2-40B4-BE49-F238E27FC236}">
                <a16:creationId xmlns:a16="http://schemas.microsoft.com/office/drawing/2014/main" id="{A79A5C33-E23D-4E05-936E-B430B5D3ECBA}"/>
              </a:ext>
            </a:extLst>
          </p:cNvPr>
          <p:cNvSpPr txBox="1">
            <a:spLocks noChangeArrowheads="1"/>
          </p:cNvSpPr>
          <p:nvPr/>
        </p:nvSpPr>
        <p:spPr bwMode="auto">
          <a:xfrm>
            <a:off x="5069058" y="5582122"/>
            <a:ext cx="19812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ym typeface="Wingdings" panose="05000000000000000000" pitchFamily="2" charset="2"/>
              </a:rPr>
              <a:t>(Hard Proof</a:t>
            </a:r>
            <a:r>
              <a:rPr lang="en-US" altLang="en-US" sz="2400" dirty="0">
                <a:sym typeface="Wingdings" panose="05000000000000000000" pitchFamily="2" charset="2"/>
              </a:rPr>
              <a:t>)</a:t>
            </a:r>
            <a:endParaRPr lang="en-US" altLang="en-US" sz="800" dirty="0">
              <a:sym typeface="Wingdings" panose="05000000000000000000" pitchFamily="2" charset="2"/>
            </a:endParaRPr>
          </a:p>
        </p:txBody>
      </p:sp>
      <p:grpSp>
        <p:nvGrpSpPr>
          <p:cNvPr id="51" name="Group 50">
            <a:extLst>
              <a:ext uri="{FF2B5EF4-FFF2-40B4-BE49-F238E27FC236}">
                <a16:creationId xmlns:a16="http://schemas.microsoft.com/office/drawing/2014/main" id="{1971489F-1422-4C13-91AA-14BB6DDA5032}"/>
              </a:ext>
            </a:extLst>
          </p:cNvPr>
          <p:cNvGrpSpPr/>
          <p:nvPr/>
        </p:nvGrpSpPr>
        <p:grpSpPr>
          <a:xfrm>
            <a:off x="5419252" y="5727700"/>
            <a:ext cx="3635848" cy="1282700"/>
            <a:chOff x="5419252" y="5727700"/>
            <a:chExt cx="3635848" cy="1206500"/>
          </a:xfrm>
        </p:grpSpPr>
        <p:pic>
          <p:nvPicPr>
            <p:cNvPr id="52" name="Picture 7">
              <a:extLst>
                <a:ext uri="{FF2B5EF4-FFF2-40B4-BE49-F238E27FC236}">
                  <a16:creationId xmlns:a16="http://schemas.microsoft.com/office/drawing/2014/main" id="{07D9A2C4-ADFF-4FC0-BD67-5E9B823DE3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9865" t="10841" r="13467" b="45795"/>
            <a:stretch>
              <a:fillRect/>
            </a:stretch>
          </p:blipFill>
          <p:spPr bwMode="auto">
            <a:xfrm>
              <a:off x="8001000" y="5727700"/>
              <a:ext cx="1054100"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53" name="Text Box 21">
              <a:extLst>
                <a:ext uri="{FF2B5EF4-FFF2-40B4-BE49-F238E27FC236}">
                  <a16:creationId xmlns:a16="http://schemas.microsoft.com/office/drawing/2014/main" id="{7083B533-CF62-4DF9-970B-D7FCEAF315A4}"/>
                </a:ext>
              </a:extLst>
            </p:cNvPr>
            <p:cNvSpPr txBox="1">
              <a:spLocks noChangeArrowheads="1"/>
            </p:cNvSpPr>
            <p:nvPr/>
          </p:nvSpPr>
          <p:spPr bwMode="auto">
            <a:xfrm>
              <a:off x="5419252" y="6103203"/>
              <a:ext cx="258174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None/>
              </a:pPr>
              <a:r>
                <a:rPr lang="en-CA" altLang="en-US" sz="1600" dirty="0">
                  <a:sym typeface="Wingdings" panose="05000000000000000000" pitchFamily="2" charset="2"/>
                </a:rPr>
                <a:t>Gödel’s</a:t>
              </a:r>
              <a:br>
                <a:rPr lang="en-CA" altLang="en-US" sz="1600" dirty="0">
                  <a:sym typeface="Wingdings" panose="05000000000000000000" pitchFamily="2" charset="2"/>
                </a:rPr>
              </a:br>
              <a:r>
                <a:rPr lang="en-CA" altLang="en-US" sz="1600" dirty="0">
                  <a:solidFill>
                    <a:schemeClr val="tx2"/>
                  </a:solidFill>
                  <a:sym typeface="Wingdings" panose="05000000000000000000" pitchFamily="2" charset="2"/>
                </a:rPr>
                <a:t>Completeness Theorem</a:t>
              </a:r>
            </a:p>
            <a:p>
              <a:pPr algn="r" eaLnBrk="1" hangingPunct="1">
                <a:spcBef>
                  <a:spcPct val="0"/>
                </a:spcBef>
                <a:buNone/>
              </a:pPr>
              <a:r>
                <a:rPr lang="en-CA" altLang="en-US" sz="1600" dirty="0">
                  <a:sym typeface="Wingdings" panose="05000000000000000000" pitchFamily="2" charset="2"/>
                </a:rPr>
                <a:t>1929</a:t>
              </a:r>
            </a:p>
          </p:txBody>
        </p:sp>
      </p:grpSp>
      <p:sp>
        <p:nvSpPr>
          <p:cNvPr id="60" name="Rectangle 2">
            <a:extLst>
              <a:ext uri="{FF2B5EF4-FFF2-40B4-BE49-F238E27FC236}">
                <a16:creationId xmlns:a16="http://schemas.microsoft.com/office/drawing/2014/main" id="{0F68393C-2211-4156-B48A-E38C61C2910B}"/>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Sound and Complete</a:t>
            </a:r>
            <a:endParaRPr lang="en-CA" altLang="en-US" kern="0" dirty="0">
              <a:solidFill>
                <a:srgbClr val="FFFF00"/>
              </a:solidFill>
            </a:endParaRPr>
          </a:p>
        </p:txBody>
      </p:sp>
    </p:spTree>
    <p:extLst>
      <p:ext uri="{BB962C8B-B14F-4D97-AF65-F5344CB8AC3E}">
        <p14:creationId xmlns:p14="http://schemas.microsoft.com/office/powerpoint/2010/main" val="1359209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1" end="1"/>
                                            </p:txEl>
                                          </p:spTgt>
                                        </p:tgtEl>
                                        <p:attrNameLst>
                                          <p:attrName>style.visibility</p:attrName>
                                        </p:attrNameLst>
                                      </p:cBhvr>
                                      <p:to>
                                        <p:strVal val="visible"/>
                                      </p:to>
                                    </p:set>
                                    <p:anim calcmode="lin" valueType="num">
                                      <p:cBhvr additive="base">
                                        <p:cTn id="11"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3">
                                            <p:txEl>
                                              <p:pRg st="2" end="2"/>
                                            </p:txEl>
                                          </p:spTgt>
                                        </p:tgtEl>
                                        <p:attrNameLst>
                                          <p:attrName>style.visibility</p:attrName>
                                        </p:attrNameLst>
                                      </p:cBhvr>
                                      <p:to>
                                        <p:strVal val="visible"/>
                                      </p:to>
                                    </p:set>
                                    <p:anim calcmode="lin" valueType="num">
                                      <p:cBhvr additive="base">
                                        <p:cTn id="17"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3">
                                            <p:txEl>
                                              <p:pRg st="3" end="3"/>
                                            </p:txEl>
                                          </p:spTgt>
                                        </p:tgtEl>
                                        <p:attrNameLst>
                                          <p:attrName>style.visibility</p:attrName>
                                        </p:attrNameLst>
                                      </p:cBhvr>
                                      <p:to>
                                        <p:strVal val="visible"/>
                                      </p:to>
                                    </p:set>
                                    <p:anim calcmode="lin" valueType="num">
                                      <p:cBhvr additive="base">
                                        <p:cTn id="23" dur="500" fill="hold"/>
                                        <p:tgtEl>
                                          <p:spTgt spid="33">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3">
                                            <p:txEl>
                                              <p:pRg st="4" end="4"/>
                                            </p:txEl>
                                          </p:spTgt>
                                        </p:tgtEl>
                                        <p:attrNameLst>
                                          <p:attrName>style.visibility</p:attrName>
                                        </p:attrNameLst>
                                      </p:cBhvr>
                                      <p:to>
                                        <p:strVal val="visible"/>
                                      </p:to>
                                    </p:set>
                                    <p:anim calcmode="lin" valueType="num">
                                      <p:cBhvr additive="base">
                                        <p:cTn id="29" dur="500" fill="hold"/>
                                        <p:tgtEl>
                                          <p:spTgt spid="33">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3">
                                            <p:txEl>
                                              <p:pRg st="5" end="5"/>
                                            </p:txEl>
                                          </p:spTgt>
                                        </p:tgtEl>
                                        <p:attrNameLst>
                                          <p:attrName>style.visibility</p:attrName>
                                        </p:attrNameLst>
                                      </p:cBhvr>
                                      <p:to>
                                        <p:strVal val="visible"/>
                                      </p:to>
                                    </p:set>
                                    <p:anim calcmode="lin" valueType="num">
                                      <p:cBhvr additive="base">
                                        <p:cTn id="35" dur="500" fill="hold"/>
                                        <p:tgtEl>
                                          <p:spTgt spid="33">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3">
                                            <p:txEl>
                                              <p:pRg st="6" end="6"/>
                                            </p:txEl>
                                          </p:spTgt>
                                        </p:tgtEl>
                                        <p:attrNameLst>
                                          <p:attrName>style.visibility</p:attrName>
                                        </p:attrNameLst>
                                      </p:cBhvr>
                                      <p:to>
                                        <p:strVal val="visible"/>
                                      </p:to>
                                    </p:set>
                                    <p:anim calcmode="lin" valueType="num">
                                      <p:cBhvr additive="base">
                                        <p:cTn id="41" dur="500" fill="hold"/>
                                        <p:tgtEl>
                                          <p:spTgt spid="33">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3">
                                            <p:txEl>
                                              <p:pRg st="7" end="7"/>
                                            </p:txEl>
                                          </p:spTgt>
                                        </p:tgtEl>
                                        <p:attrNameLst>
                                          <p:attrName>style.visibility</p:attrName>
                                        </p:attrNameLst>
                                      </p:cBhvr>
                                      <p:to>
                                        <p:strVal val="visible"/>
                                      </p:to>
                                    </p:set>
                                    <p:anim calcmode="lin" valueType="num">
                                      <p:cBhvr additive="base">
                                        <p:cTn id="47" dur="500" fill="hold"/>
                                        <p:tgtEl>
                                          <p:spTgt spid="33">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46">
                                            <p:txEl>
                                              <p:pRg st="0" end="0"/>
                                            </p:txEl>
                                          </p:spTgt>
                                        </p:tgtEl>
                                        <p:attrNameLst>
                                          <p:attrName>style.visibility</p:attrName>
                                        </p:attrNameLst>
                                      </p:cBhvr>
                                      <p:to>
                                        <p:strVal val="visible"/>
                                      </p:to>
                                    </p:set>
                                    <p:anim calcmode="lin" valueType="num">
                                      <p:cBhvr additive="base">
                                        <p:cTn id="53"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35"/>
                                        </p:tgtEl>
                                        <p:attrNameLst>
                                          <p:attrName>style.visibility</p:attrName>
                                        </p:attrNameLst>
                                      </p:cBhvr>
                                      <p:to>
                                        <p:strVal val="visible"/>
                                      </p:to>
                                    </p:set>
                                    <p:anim calcmode="lin" valueType="num">
                                      <p:cBhvr additive="base">
                                        <p:cTn id="59" dur="500" fill="hold"/>
                                        <p:tgtEl>
                                          <p:spTgt spid="35"/>
                                        </p:tgtEl>
                                        <p:attrNameLst>
                                          <p:attrName>ppt_x</p:attrName>
                                        </p:attrNameLst>
                                      </p:cBhvr>
                                      <p:tavLst>
                                        <p:tav tm="0">
                                          <p:val>
                                            <p:strVal val="0-#ppt_w/2"/>
                                          </p:val>
                                        </p:tav>
                                        <p:tav tm="100000">
                                          <p:val>
                                            <p:strVal val="#ppt_x"/>
                                          </p:val>
                                        </p:tav>
                                      </p:tavLst>
                                    </p:anim>
                                    <p:anim calcmode="lin" valueType="num">
                                      <p:cBhvr additive="base">
                                        <p:cTn id="60" dur="500" fill="hold"/>
                                        <p:tgtEl>
                                          <p:spTgt spid="35"/>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37">
                                            <p:txEl>
                                              <p:pRg st="0" end="0"/>
                                            </p:txEl>
                                          </p:spTgt>
                                        </p:tgtEl>
                                        <p:attrNameLst>
                                          <p:attrName>style.visibility</p:attrName>
                                        </p:attrNameLst>
                                      </p:cBhvr>
                                      <p:to>
                                        <p:strVal val="visible"/>
                                      </p:to>
                                    </p:set>
                                    <p:anim calcmode="lin" valueType="num">
                                      <p:cBhvr additive="base">
                                        <p:cTn id="63"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37">
                                            <p:txEl>
                                              <p:pRg st="1" end="1"/>
                                            </p:txEl>
                                          </p:spTgt>
                                        </p:tgtEl>
                                        <p:attrNameLst>
                                          <p:attrName>style.visibility</p:attrName>
                                        </p:attrNameLst>
                                      </p:cBhvr>
                                      <p:to>
                                        <p:strVal val="visible"/>
                                      </p:to>
                                    </p:set>
                                    <p:anim calcmode="lin" valueType="num">
                                      <p:cBhvr additive="base">
                                        <p:cTn id="69"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37">
                                            <p:txEl>
                                              <p:pRg st="2" end="2"/>
                                            </p:txEl>
                                          </p:spTgt>
                                        </p:tgtEl>
                                        <p:attrNameLst>
                                          <p:attrName>style.visibility</p:attrName>
                                        </p:attrNameLst>
                                      </p:cBhvr>
                                      <p:to>
                                        <p:strVal val="visible"/>
                                      </p:to>
                                    </p:set>
                                    <p:anim calcmode="lin" valueType="num">
                                      <p:cBhvr additive="base">
                                        <p:cTn id="75" dur="500" fill="hold"/>
                                        <p:tgtEl>
                                          <p:spTgt spid="37">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3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2" fill="hold" nodeType="clickEffect">
                                  <p:stCondLst>
                                    <p:cond delay="0"/>
                                  </p:stCondLst>
                                  <p:childTnLst>
                                    <p:set>
                                      <p:cBhvr>
                                        <p:cTn id="80" dur="1" fill="hold">
                                          <p:stCondLst>
                                            <p:cond delay="0"/>
                                          </p:stCondLst>
                                        </p:cTn>
                                        <p:tgtEl>
                                          <p:spTgt spid="48">
                                            <p:txEl>
                                              <p:pRg st="0" end="0"/>
                                            </p:txEl>
                                          </p:spTgt>
                                        </p:tgtEl>
                                        <p:attrNameLst>
                                          <p:attrName>style.visibility</p:attrName>
                                        </p:attrNameLst>
                                      </p:cBhvr>
                                      <p:to>
                                        <p:strVal val="visible"/>
                                      </p:to>
                                    </p:set>
                                    <p:anim calcmode="lin" valueType="num">
                                      <p:cBhvr additive="base">
                                        <p:cTn id="81" dur="5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48">
                                            <p:txEl>
                                              <p:pRg st="0" end="0"/>
                                            </p:txEl>
                                          </p:spTgt>
                                        </p:tgtEl>
                                        <p:attrNameLst>
                                          <p:attrName>ppt_y</p:attrName>
                                        </p:attrNameLst>
                                      </p:cBhvr>
                                      <p:tavLst>
                                        <p:tav tm="0">
                                          <p:val>
                                            <p:strVal val="#ppt_y"/>
                                          </p:val>
                                        </p:tav>
                                        <p:tav tm="100000">
                                          <p:val>
                                            <p:strVal val="#ppt_y"/>
                                          </p:val>
                                        </p:tav>
                                      </p:tavLst>
                                    </p:anim>
                                  </p:childTnLst>
                                </p:cTn>
                              </p:par>
                              <p:par>
                                <p:cTn id="83" presetID="2" presetClass="entr" presetSubtype="2" fill="hold" nodeType="withEffect">
                                  <p:stCondLst>
                                    <p:cond delay="0"/>
                                  </p:stCondLst>
                                  <p:childTnLst>
                                    <p:set>
                                      <p:cBhvr>
                                        <p:cTn id="84" dur="1" fill="hold">
                                          <p:stCondLst>
                                            <p:cond delay="0"/>
                                          </p:stCondLst>
                                        </p:cTn>
                                        <p:tgtEl>
                                          <p:spTgt spid="50">
                                            <p:txEl>
                                              <p:pRg st="0" end="0"/>
                                            </p:txEl>
                                          </p:spTgt>
                                        </p:tgtEl>
                                        <p:attrNameLst>
                                          <p:attrName>style.visibility</p:attrName>
                                        </p:attrNameLst>
                                      </p:cBhvr>
                                      <p:to>
                                        <p:strVal val="visible"/>
                                      </p:to>
                                    </p:set>
                                    <p:anim calcmode="lin" valueType="num">
                                      <p:cBhvr additive="base">
                                        <p:cTn id="85" dur="5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50">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2" fill="hold" nodeType="withEffect">
                                  <p:stCondLst>
                                    <p:cond delay="0"/>
                                  </p:stCondLst>
                                  <p:childTnLst>
                                    <p:set>
                                      <p:cBhvr>
                                        <p:cTn id="88" dur="1" fill="hold">
                                          <p:stCondLst>
                                            <p:cond delay="0"/>
                                          </p:stCondLst>
                                        </p:cTn>
                                        <p:tgtEl>
                                          <p:spTgt spid="51"/>
                                        </p:tgtEl>
                                        <p:attrNameLst>
                                          <p:attrName>style.visibility</p:attrName>
                                        </p:attrNameLst>
                                      </p:cBhvr>
                                      <p:to>
                                        <p:strVal val="visible"/>
                                      </p:to>
                                    </p:set>
                                    <p:anim calcmode="lin" valueType="num">
                                      <p:cBhvr additive="base">
                                        <p:cTn id="89" dur="500" fill="hold"/>
                                        <p:tgtEl>
                                          <p:spTgt spid="51"/>
                                        </p:tgtEl>
                                        <p:attrNameLst>
                                          <p:attrName>ppt_x</p:attrName>
                                        </p:attrNameLst>
                                      </p:cBhvr>
                                      <p:tavLst>
                                        <p:tav tm="0">
                                          <p:val>
                                            <p:strVal val="1+#ppt_w/2"/>
                                          </p:val>
                                        </p:tav>
                                        <p:tav tm="100000">
                                          <p:val>
                                            <p:strVal val="#ppt_x"/>
                                          </p:val>
                                        </p:tav>
                                      </p:tavLst>
                                    </p:anim>
                                    <p:anim calcmode="lin" valueType="num">
                                      <p:cBhvr additive="base">
                                        <p:cTn id="90" dur="5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0C06A8B1-D90D-433E-98E0-339D65DCB056}"/>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Applications</a:t>
            </a:r>
            <a:endParaRPr lang="en-CA" altLang="en-US" kern="0" dirty="0">
              <a:solidFill>
                <a:srgbClr val="FFFF00"/>
              </a:solidFill>
            </a:endParaRPr>
          </a:p>
        </p:txBody>
      </p:sp>
      <p:pic>
        <p:nvPicPr>
          <p:cNvPr id="6" name="Picture 5">
            <a:extLst>
              <a:ext uri="{FF2B5EF4-FFF2-40B4-BE49-F238E27FC236}">
                <a16:creationId xmlns:a16="http://schemas.microsoft.com/office/drawing/2014/main" id="{D91EE394-4235-47CC-8814-50B9F00D3718}"/>
              </a:ext>
            </a:extLst>
          </p:cNvPr>
          <p:cNvPicPr>
            <a:picLocks noChangeAspect="1"/>
          </p:cNvPicPr>
          <p:nvPr/>
        </p:nvPicPr>
        <p:blipFill>
          <a:blip r:embed="rId2"/>
          <a:stretch>
            <a:fillRect/>
          </a:stretch>
        </p:blipFill>
        <p:spPr>
          <a:xfrm>
            <a:off x="0" y="762000"/>
            <a:ext cx="9166591" cy="2514599"/>
          </a:xfrm>
          <a:prstGeom prst="rect">
            <a:avLst/>
          </a:prstGeom>
        </p:spPr>
      </p:pic>
      <p:pic>
        <p:nvPicPr>
          <p:cNvPr id="5" name="Picture 4">
            <a:extLst>
              <a:ext uri="{FF2B5EF4-FFF2-40B4-BE49-F238E27FC236}">
                <a16:creationId xmlns:a16="http://schemas.microsoft.com/office/drawing/2014/main" id="{D9D0BE59-EBED-4DCD-A821-AD9AA8CBCA02}"/>
              </a:ext>
            </a:extLst>
          </p:cNvPr>
          <p:cNvPicPr>
            <a:picLocks noChangeAspect="1"/>
          </p:cNvPicPr>
          <p:nvPr/>
        </p:nvPicPr>
        <p:blipFill>
          <a:blip r:embed="rId3"/>
          <a:stretch>
            <a:fillRect/>
          </a:stretch>
        </p:blipFill>
        <p:spPr>
          <a:xfrm>
            <a:off x="380951" y="3448050"/>
            <a:ext cx="8382098" cy="1022497"/>
          </a:xfrm>
          <a:prstGeom prst="rect">
            <a:avLst/>
          </a:prstGeom>
        </p:spPr>
      </p:pic>
      <p:pic>
        <p:nvPicPr>
          <p:cNvPr id="7" name="Picture 6">
            <a:extLst>
              <a:ext uri="{FF2B5EF4-FFF2-40B4-BE49-F238E27FC236}">
                <a16:creationId xmlns:a16="http://schemas.microsoft.com/office/drawing/2014/main" id="{F17C6DC8-997F-4FCA-A890-4D156F94EFC0}"/>
              </a:ext>
            </a:extLst>
          </p:cNvPr>
          <p:cNvPicPr>
            <a:picLocks noChangeAspect="1"/>
          </p:cNvPicPr>
          <p:nvPr/>
        </p:nvPicPr>
        <p:blipFill>
          <a:blip r:embed="rId4"/>
          <a:stretch>
            <a:fillRect/>
          </a:stretch>
        </p:blipFill>
        <p:spPr>
          <a:xfrm>
            <a:off x="0" y="4641998"/>
            <a:ext cx="9166591" cy="745251"/>
          </a:xfrm>
          <a:prstGeom prst="rect">
            <a:avLst/>
          </a:prstGeom>
        </p:spPr>
      </p:pic>
    </p:spTree>
    <p:extLst>
      <p:ext uri="{BB962C8B-B14F-4D97-AF65-F5344CB8AC3E}">
        <p14:creationId xmlns:p14="http://schemas.microsoft.com/office/powerpoint/2010/main" val="233810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0C06A8B1-D90D-433E-98E0-339D65DCB056}"/>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Applications</a:t>
            </a:r>
            <a:endParaRPr lang="en-CA" altLang="en-US" kern="0" dirty="0">
              <a:solidFill>
                <a:srgbClr val="FFFF00"/>
              </a:solidFill>
            </a:endParaRPr>
          </a:p>
        </p:txBody>
      </p:sp>
      <p:pic>
        <p:nvPicPr>
          <p:cNvPr id="3" name="Picture 5" descr="j0116172">
            <a:extLst>
              <a:ext uri="{FF2B5EF4-FFF2-40B4-BE49-F238E27FC236}">
                <a16:creationId xmlns:a16="http://schemas.microsoft.com/office/drawing/2014/main" id="{3BAA7351-FBA5-4694-85ED-88780E9C792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450055" y="3888037"/>
            <a:ext cx="1435224" cy="1952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AutoShape 8">
            <a:extLst>
              <a:ext uri="{FF2B5EF4-FFF2-40B4-BE49-F238E27FC236}">
                <a16:creationId xmlns:a16="http://schemas.microsoft.com/office/drawing/2014/main" id="{2E3F9FB1-9E99-46BC-91D3-2EA1068BF4FC}"/>
              </a:ext>
            </a:extLst>
          </p:cNvPr>
          <p:cNvSpPr>
            <a:spLocks noChangeArrowheads="1"/>
          </p:cNvSpPr>
          <p:nvPr/>
        </p:nvSpPr>
        <p:spPr bwMode="auto">
          <a:xfrm>
            <a:off x="2297233" y="3505200"/>
            <a:ext cx="5322767" cy="3072651"/>
          </a:xfrm>
          <a:prstGeom prst="wedgeRectCallout">
            <a:avLst>
              <a:gd name="adj1" fmla="val -55030"/>
              <a:gd name="adj2" fmla="val -25516"/>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CA" altLang="en-US" sz="2400" dirty="0">
                <a:solidFill>
                  <a:srgbClr val="FFFFFF"/>
                </a:solidFill>
                <a:cs typeface="Arial" charset="0"/>
              </a:rPr>
              <a:t>One</a:t>
            </a:r>
            <a:r>
              <a:rPr kumimoji="0" lang="en-CA" altLang="en-US" sz="2400" b="0" i="0" u="none" strike="noStrike" kern="1200" cap="none" spc="0" normalizeH="0" baseline="0" noProof="0" dirty="0">
                <a:ln>
                  <a:noFill/>
                </a:ln>
                <a:solidFill>
                  <a:srgbClr val="FFFFFF"/>
                </a:solidFill>
                <a:effectLst/>
                <a:uLnTx/>
                <a:uFillTx/>
                <a:cs typeface="Arial" charset="0"/>
              </a:rPr>
              <a:t> point of formal proofs is</a:t>
            </a:r>
            <a:endParaRPr kumimoji="0" lang="en-US" altLang="en-US" sz="2400" b="0" i="0" u="none" strike="noStrike" kern="1200" cap="none" spc="0" normalizeH="0" baseline="0" noProof="0" dirty="0">
              <a:ln>
                <a:noFill/>
              </a:ln>
              <a:solidFill>
                <a:srgbClr val="FFFFFF"/>
              </a:solidFill>
              <a:effectLst/>
              <a:uLnTx/>
              <a:uFillTx/>
              <a:cs typeface="Arial" charset="0"/>
            </a:endParaRP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cs typeface="Arial" charset="0"/>
              </a:rPr>
              <a:t>to prove theorems</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cs typeface="Arial" charset="0"/>
              </a:rPr>
              <a:t>with as few assumptions as possible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cs typeface="Arial" charset="0"/>
              </a:rPr>
              <a:t>      about the nature of the objects </a:t>
            </a:r>
            <a:br>
              <a:rPr kumimoji="0" lang="en-US" altLang="en-US" sz="2400" b="0" i="0" u="none" strike="noStrike" kern="1200" cap="none" spc="0" normalizeH="0" baseline="0" noProof="0" dirty="0">
                <a:ln>
                  <a:noFill/>
                </a:ln>
                <a:solidFill>
                  <a:srgbClr val="FFFFFF"/>
                </a:solidFill>
                <a:effectLst/>
                <a:uLnTx/>
                <a:uFillTx/>
                <a:cs typeface="Arial" charset="0"/>
              </a:rPr>
            </a:br>
            <a:r>
              <a:rPr kumimoji="0" lang="en-US" altLang="en-US" sz="2400" b="0" i="0" u="none" strike="noStrike" kern="1200" cap="none" spc="0" normalizeH="0" baseline="0" noProof="0" dirty="0">
                <a:ln>
                  <a:noFill/>
                </a:ln>
                <a:solidFill>
                  <a:srgbClr val="FFFFFF"/>
                </a:solidFill>
                <a:effectLst/>
                <a:uLnTx/>
                <a:uFillTx/>
                <a:cs typeface="Arial" charset="0"/>
              </a:rPr>
              <a:t>      we are talking about</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cs typeface="Arial" charset="0"/>
              </a:rPr>
              <a:t>so that we can find a wide range </a:t>
            </a:r>
            <a:br>
              <a:rPr kumimoji="0" lang="en-US" altLang="en-US" sz="2400" b="0" i="0" u="none" strike="noStrike" kern="1200" cap="none" spc="0" normalizeH="0" baseline="0" noProof="0" dirty="0">
                <a:ln>
                  <a:noFill/>
                </a:ln>
                <a:solidFill>
                  <a:srgbClr val="FFFFFF"/>
                </a:solidFill>
                <a:effectLst/>
                <a:uLnTx/>
                <a:uFillTx/>
                <a:cs typeface="Arial" charset="0"/>
              </a:rPr>
            </a:br>
            <a:r>
              <a:rPr kumimoji="0" lang="en-US" altLang="en-US" sz="2400" b="0" i="0" u="none" strike="noStrike" kern="1200" cap="none" spc="0" normalizeH="0" baseline="0" noProof="0" dirty="0">
                <a:ln>
                  <a:noFill/>
                </a:ln>
                <a:solidFill>
                  <a:srgbClr val="FFFFFF"/>
                </a:solidFill>
                <a:effectLst/>
                <a:uLnTx/>
                <a:uFillTx/>
                <a:cs typeface="Arial" charset="0"/>
              </a:rPr>
              <a:t>of strange new objects</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cs typeface="Arial" charset="0"/>
              </a:rPr>
              <a:t>for which the same theorems are true.</a:t>
            </a:r>
            <a:endParaRPr kumimoji="0" lang="en-CA" altLang="en-US" sz="2400" b="0" i="0" u="none" strike="noStrike" kern="1200" cap="none" spc="0" normalizeH="0" baseline="0" noProof="0" dirty="0">
              <a:ln>
                <a:noFill/>
              </a:ln>
              <a:solidFill>
                <a:srgbClr val="FFFFFF"/>
              </a:solidFill>
              <a:effectLst/>
              <a:uLnTx/>
              <a:uFillTx/>
              <a:cs typeface="Arial" charset="0"/>
            </a:endParaRPr>
          </a:p>
        </p:txBody>
      </p:sp>
      <p:pic>
        <p:nvPicPr>
          <p:cNvPr id="6" name="Picture 5">
            <a:extLst>
              <a:ext uri="{FF2B5EF4-FFF2-40B4-BE49-F238E27FC236}">
                <a16:creationId xmlns:a16="http://schemas.microsoft.com/office/drawing/2014/main" id="{D91EE394-4235-47CC-8814-50B9F00D3718}"/>
              </a:ext>
            </a:extLst>
          </p:cNvPr>
          <p:cNvPicPr>
            <a:picLocks noChangeAspect="1"/>
          </p:cNvPicPr>
          <p:nvPr/>
        </p:nvPicPr>
        <p:blipFill>
          <a:blip r:embed="rId3"/>
          <a:stretch>
            <a:fillRect/>
          </a:stretch>
        </p:blipFill>
        <p:spPr>
          <a:xfrm>
            <a:off x="0" y="762000"/>
            <a:ext cx="9166591" cy="2514599"/>
          </a:xfrm>
          <a:prstGeom prst="rect">
            <a:avLst/>
          </a:prstGeom>
        </p:spPr>
      </p:pic>
    </p:spTree>
    <p:extLst>
      <p:ext uri="{BB962C8B-B14F-4D97-AF65-F5344CB8AC3E}">
        <p14:creationId xmlns:p14="http://schemas.microsoft.com/office/powerpoint/2010/main" val="2692377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 calcmode="lin" valueType="num">
                                      <p:cBhvr additive="base">
                                        <p:cTn id="15"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 calcmode="lin" valueType="num">
                                      <p:cBhvr additive="base">
                                        <p:cTn id="21"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 calcmode="lin" valueType="num">
                                      <p:cBhvr additive="base">
                                        <p:cTn id="27"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4">
                                            <p:txEl>
                                              <p:pRg st="3" end="3"/>
                                            </p:txEl>
                                          </p:spTgt>
                                        </p:tgtEl>
                                        <p:attrNameLst>
                                          <p:attrName>style.visibility</p:attrName>
                                        </p:attrNameLst>
                                      </p:cBhvr>
                                      <p:to>
                                        <p:strVal val="visible"/>
                                      </p:to>
                                    </p:set>
                                    <p:anim calcmode="lin" valueType="num">
                                      <p:cBhvr additive="base">
                                        <p:cTn id="33"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
                                            <p:txEl>
                                              <p:pRg st="4" end="4"/>
                                            </p:txEl>
                                          </p:spTgt>
                                        </p:tgtEl>
                                        <p:attrNameLst>
                                          <p:attrName>style.visibility</p:attrName>
                                        </p:attrNameLst>
                                      </p:cBhvr>
                                      <p:to>
                                        <p:strVal val="visible"/>
                                      </p:to>
                                    </p:set>
                                    <p:anim calcmode="lin" valueType="num">
                                      <p:cBhvr additive="base">
                                        <p:cTn id="39" dur="500" fill="hold"/>
                                        <p:tgtEl>
                                          <p:spTgt spid="4">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4">
                                            <p:txEl>
                                              <p:pRg st="5" end="5"/>
                                            </p:txEl>
                                          </p:spTgt>
                                        </p:tgtEl>
                                        <p:attrNameLst>
                                          <p:attrName>style.visibility</p:attrName>
                                        </p:attrNameLst>
                                      </p:cBhvr>
                                      <p:to>
                                        <p:strVal val="visible"/>
                                      </p:to>
                                    </p:set>
                                    <p:anim calcmode="lin" valueType="num">
                                      <p:cBhvr additive="base">
                                        <p:cTn id="45" dur="500" fill="hold"/>
                                        <p:tgtEl>
                                          <p:spTgt spid="4">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a:extLst>
              <a:ext uri="{FF2B5EF4-FFF2-40B4-BE49-F238E27FC236}">
                <a16:creationId xmlns:a16="http://schemas.microsoft.com/office/drawing/2014/main" id="{988C0F5C-0189-4192-A7A7-D6C6CA3F40E0}"/>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Computing</a:t>
            </a:r>
            <a:endParaRPr lang="en-CA" altLang="en-US" kern="0" dirty="0">
              <a:solidFill>
                <a:srgbClr val="FFFF00"/>
              </a:solidFill>
            </a:endParaRPr>
          </a:p>
        </p:txBody>
      </p:sp>
      <p:pic>
        <p:nvPicPr>
          <p:cNvPr id="5" name="Picture 4">
            <a:extLst>
              <a:ext uri="{FF2B5EF4-FFF2-40B4-BE49-F238E27FC236}">
                <a16:creationId xmlns:a16="http://schemas.microsoft.com/office/drawing/2014/main" id="{A4C52211-C13C-4435-B0CD-5346D1665628}"/>
              </a:ext>
            </a:extLst>
          </p:cNvPr>
          <p:cNvPicPr>
            <a:picLocks noChangeAspect="1"/>
          </p:cNvPicPr>
          <p:nvPr/>
        </p:nvPicPr>
        <p:blipFill>
          <a:blip r:embed="rId2"/>
          <a:stretch>
            <a:fillRect/>
          </a:stretch>
        </p:blipFill>
        <p:spPr>
          <a:xfrm>
            <a:off x="19050" y="787254"/>
            <a:ext cx="9144000" cy="4375207"/>
          </a:xfrm>
          <a:prstGeom prst="rect">
            <a:avLst/>
          </a:prstGeom>
        </p:spPr>
      </p:pic>
      <p:sp>
        <p:nvSpPr>
          <p:cNvPr id="2" name="Rectangle 1">
            <a:extLst>
              <a:ext uri="{FF2B5EF4-FFF2-40B4-BE49-F238E27FC236}">
                <a16:creationId xmlns:a16="http://schemas.microsoft.com/office/drawing/2014/main" id="{464E8824-0166-4ABB-B6B4-4FFF15714440}"/>
              </a:ext>
            </a:extLst>
          </p:cNvPr>
          <p:cNvSpPr/>
          <p:nvPr/>
        </p:nvSpPr>
        <p:spPr>
          <a:xfrm>
            <a:off x="381000" y="1524000"/>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6" name="Rectangle 5">
            <a:extLst>
              <a:ext uri="{FF2B5EF4-FFF2-40B4-BE49-F238E27FC236}">
                <a16:creationId xmlns:a16="http://schemas.microsoft.com/office/drawing/2014/main" id="{D4B7D44F-42EB-4E19-B770-6E50AFE8F9DB}"/>
              </a:ext>
            </a:extLst>
          </p:cNvPr>
          <p:cNvSpPr/>
          <p:nvPr/>
        </p:nvSpPr>
        <p:spPr>
          <a:xfrm>
            <a:off x="381000" y="1866363"/>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7" name="Rectangle 6">
            <a:extLst>
              <a:ext uri="{FF2B5EF4-FFF2-40B4-BE49-F238E27FC236}">
                <a16:creationId xmlns:a16="http://schemas.microsoft.com/office/drawing/2014/main" id="{3E0B81E5-9773-4C10-B713-E6B2D61345F2}"/>
              </a:ext>
            </a:extLst>
          </p:cNvPr>
          <p:cNvSpPr/>
          <p:nvPr/>
        </p:nvSpPr>
        <p:spPr>
          <a:xfrm>
            <a:off x="381000" y="2208726"/>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8" name="Rectangle 7">
            <a:extLst>
              <a:ext uri="{FF2B5EF4-FFF2-40B4-BE49-F238E27FC236}">
                <a16:creationId xmlns:a16="http://schemas.microsoft.com/office/drawing/2014/main" id="{744731FF-30D1-4E9B-8960-C2C1056530F7}"/>
              </a:ext>
            </a:extLst>
          </p:cNvPr>
          <p:cNvSpPr/>
          <p:nvPr/>
        </p:nvSpPr>
        <p:spPr>
          <a:xfrm>
            <a:off x="381000" y="2538210"/>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9" name="Rectangle 8">
            <a:extLst>
              <a:ext uri="{FF2B5EF4-FFF2-40B4-BE49-F238E27FC236}">
                <a16:creationId xmlns:a16="http://schemas.microsoft.com/office/drawing/2014/main" id="{F6233BEA-04E9-45DA-9596-91BE9168E14B}"/>
              </a:ext>
            </a:extLst>
          </p:cNvPr>
          <p:cNvSpPr/>
          <p:nvPr/>
        </p:nvSpPr>
        <p:spPr>
          <a:xfrm>
            <a:off x="381000" y="2841936"/>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10" name="Rectangle 9">
            <a:extLst>
              <a:ext uri="{FF2B5EF4-FFF2-40B4-BE49-F238E27FC236}">
                <a16:creationId xmlns:a16="http://schemas.microsoft.com/office/drawing/2014/main" id="{2488F9B9-EDFA-4BE2-9581-5CABE9257540}"/>
              </a:ext>
            </a:extLst>
          </p:cNvPr>
          <p:cNvSpPr/>
          <p:nvPr/>
        </p:nvSpPr>
        <p:spPr>
          <a:xfrm>
            <a:off x="381000" y="3171420"/>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12" name="Rectangle 11">
            <a:extLst>
              <a:ext uri="{FF2B5EF4-FFF2-40B4-BE49-F238E27FC236}">
                <a16:creationId xmlns:a16="http://schemas.microsoft.com/office/drawing/2014/main" id="{BEC4C25E-4073-4FBB-8AB1-D02024F818B2}"/>
              </a:ext>
            </a:extLst>
          </p:cNvPr>
          <p:cNvSpPr/>
          <p:nvPr/>
        </p:nvSpPr>
        <p:spPr>
          <a:xfrm>
            <a:off x="381000" y="3513783"/>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13" name="Rectangle 12">
            <a:extLst>
              <a:ext uri="{FF2B5EF4-FFF2-40B4-BE49-F238E27FC236}">
                <a16:creationId xmlns:a16="http://schemas.microsoft.com/office/drawing/2014/main" id="{14C76CA8-BED5-43E2-AD9B-1294C6748C08}"/>
              </a:ext>
            </a:extLst>
          </p:cNvPr>
          <p:cNvSpPr/>
          <p:nvPr/>
        </p:nvSpPr>
        <p:spPr>
          <a:xfrm>
            <a:off x="381000" y="3869025"/>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14" name="Rectangle 13">
            <a:extLst>
              <a:ext uri="{FF2B5EF4-FFF2-40B4-BE49-F238E27FC236}">
                <a16:creationId xmlns:a16="http://schemas.microsoft.com/office/drawing/2014/main" id="{61EFD96C-57D8-4DFD-86EF-C1A845E84316}"/>
              </a:ext>
            </a:extLst>
          </p:cNvPr>
          <p:cNvSpPr/>
          <p:nvPr/>
        </p:nvSpPr>
        <p:spPr>
          <a:xfrm>
            <a:off x="381000" y="4198509"/>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15" name="Rectangle 14">
            <a:extLst>
              <a:ext uri="{FF2B5EF4-FFF2-40B4-BE49-F238E27FC236}">
                <a16:creationId xmlns:a16="http://schemas.microsoft.com/office/drawing/2014/main" id="{D481772A-E9A5-4D67-8626-8F91F2900E24}"/>
              </a:ext>
            </a:extLst>
          </p:cNvPr>
          <p:cNvSpPr/>
          <p:nvPr/>
        </p:nvSpPr>
        <p:spPr>
          <a:xfrm>
            <a:off x="381000" y="4502235"/>
            <a:ext cx="281940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592903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2"/>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0-#ppt_w/2"/>
                                          </p:val>
                                        </p:tav>
                                        <p:tav tm="100000">
                                          <p:val>
                                            <p:strVal val="#ppt_x"/>
                                          </p:val>
                                        </p:tav>
                                      </p:tavLst>
                                    </p:anim>
                                    <p:anim calcmode="lin" valueType="num">
                                      <p:cBhvr additive="base">
                                        <p:cTn id="32" dur="500" fill="hold"/>
                                        <p:tgtEl>
                                          <p:spTgt spid="7"/>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0-#ppt_w/2"/>
                                          </p:val>
                                        </p:tav>
                                        <p:tav tm="100000">
                                          <p:val>
                                            <p:strVal val="#ppt_x"/>
                                          </p:val>
                                        </p:tav>
                                      </p:tavLst>
                                    </p:anim>
                                    <p:anim calcmode="lin" valueType="num">
                                      <p:cBhvr additive="base">
                                        <p:cTn id="40" dur="500" fill="hold"/>
                                        <p:tgtEl>
                                          <p:spTgt spid="8"/>
                                        </p:tgtEl>
                                        <p:attrNameLst>
                                          <p:attrName>ppt_y</p:attrName>
                                        </p:attrNameLst>
                                      </p:cBhvr>
                                      <p:tavLst>
                                        <p:tav tm="0">
                                          <p:val>
                                            <p:strVal val="#ppt_y"/>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0-#ppt_w/2"/>
                                          </p:val>
                                        </p:tav>
                                        <p:tav tm="100000">
                                          <p:val>
                                            <p:strVal val="#ppt_x"/>
                                          </p:val>
                                        </p:tav>
                                      </p:tavLst>
                                    </p:anim>
                                    <p:anim calcmode="lin" valueType="num">
                                      <p:cBhvr additive="base">
                                        <p:cTn id="48" dur="500" fill="hold"/>
                                        <p:tgtEl>
                                          <p:spTgt spid="9"/>
                                        </p:tgtEl>
                                        <p:attrNameLst>
                                          <p:attrName>ppt_y</p:attrName>
                                        </p:attrNameLst>
                                      </p:cBhvr>
                                      <p:tavLst>
                                        <p:tav tm="0">
                                          <p:val>
                                            <p:strVal val="#ppt_y"/>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8"/>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0-#ppt_w/2"/>
                                          </p:val>
                                        </p:tav>
                                        <p:tav tm="100000">
                                          <p:val>
                                            <p:strVal val="#ppt_x"/>
                                          </p:val>
                                        </p:tav>
                                      </p:tavLst>
                                    </p:anim>
                                    <p:anim calcmode="lin" valueType="num">
                                      <p:cBhvr additive="base">
                                        <p:cTn id="56" dur="500" fill="hold"/>
                                        <p:tgtEl>
                                          <p:spTgt spid="10"/>
                                        </p:tgtEl>
                                        <p:attrNameLst>
                                          <p:attrName>ppt_y</p:attrName>
                                        </p:attrNameLst>
                                      </p:cBhvr>
                                      <p:tavLst>
                                        <p:tav tm="0">
                                          <p:val>
                                            <p:strVal val="#ppt_y"/>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9"/>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12"/>
                                        </p:tgtEl>
                                        <p:attrNameLst>
                                          <p:attrName>style.visibility</p:attrName>
                                        </p:attrNameLst>
                                      </p:cBhvr>
                                      <p:to>
                                        <p:strVal val="visible"/>
                                      </p:to>
                                    </p:set>
                                    <p:anim calcmode="lin" valueType="num">
                                      <p:cBhvr additive="base">
                                        <p:cTn id="63" dur="500" fill="hold"/>
                                        <p:tgtEl>
                                          <p:spTgt spid="12"/>
                                        </p:tgtEl>
                                        <p:attrNameLst>
                                          <p:attrName>ppt_x</p:attrName>
                                        </p:attrNameLst>
                                      </p:cBhvr>
                                      <p:tavLst>
                                        <p:tav tm="0">
                                          <p:val>
                                            <p:strVal val="0-#ppt_w/2"/>
                                          </p:val>
                                        </p:tav>
                                        <p:tav tm="100000">
                                          <p:val>
                                            <p:strVal val="#ppt_x"/>
                                          </p:val>
                                        </p:tav>
                                      </p:tavLst>
                                    </p:anim>
                                    <p:anim calcmode="lin" valueType="num">
                                      <p:cBhvr additive="base">
                                        <p:cTn id="64" dur="500" fill="hold"/>
                                        <p:tgtEl>
                                          <p:spTgt spid="12"/>
                                        </p:tgtEl>
                                        <p:attrNameLst>
                                          <p:attrName>ppt_y</p:attrName>
                                        </p:attrNameLst>
                                      </p:cBhvr>
                                      <p:tavLst>
                                        <p:tav tm="0">
                                          <p:val>
                                            <p:strVal val="#ppt_y"/>
                                          </p:val>
                                        </p:tav>
                                        <p:tav tm="100000">
                                          <p:val>
                                            <p:strVal val="#ppt_y"/>
                                          </p:val>
                                        </p:tav>
                                      </p:tavLst>
                                    </p:anim>
                                  </p:childTnLst>
                                </p:cTn>
                              </p:par>
                              <p:par>
                                <p:cTn id="65" presetID="1" presetClass="exit" presetSubtype="0" fill="hold" grpId="1" nodeType="withEffect">
                                  <p:stCondLst>
                                    <p:cond delay="0"/>
                                  </p:stCondLst>
                                  <p:childTnLst>
                                    <p:set>
                                      <p:cBhvr>
                                        <p:cTn id="66" dur="1" fill="hold">
                                          <p:stCondLst>
                                            <p:cond delay="0"/>
                                          </p:stCondLst>
                                        </p:cTn>
                                        <p:tgtEl>
                                          <p:spTgt spid="10"/>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13"/>
                                        </p:tgtEl>
                                        <p:attrNameLst>
                                          <p:attrName>style.visibility</p:attrName>
                                        </p:attrNameLst>
                                      </p:cBhvr>
                                      <p:to>
                                        <p:strVal val="visible"/>
                                      </p:to>
                                    </p:set>
                                    <p:anim calcmode="lin" valueType="num">
                                      <p:cBhvr additive="base">
                                        <p:cTn id="71" dur="500" fill="hold"/>
                                        <p:tgtEl>
                                          <p:spTgt spid="13"/>
                                        </p:tgtEl>
                                        <p:attrNameLst>
                                          <p:attrName>ppt_x</p:attrName>
                                        </p:attrNameLst>
                                      </p:cBhvr>
                                      <p:tavLst>
                                        <p:tav tm="0">
                                          <p:val>
                                            <p:strVal val="0-#ppt_w/2"/>
                                          </p:val>
                                        </p:tav>
                                        <p:tav tm="100000">
                                          <p:val>
                                            <p:strVal val="#ppt_x"/>
                                          </p:val>
                                        </p:tav>
                                      </p:tavLst>
                                    </p:anim>
                                    <p:anim calcmode="lin" valueType="num">
                                      <p:cBhvr additive="base">
                                        <p:cTn id="72" dur="500" fill="hold"/>
                                        <p:tgtEl>
                                          <p:spTgt spid="13"/>
                                        </p:tgtEl>
                                        <p:attrNameLst>
                                          <p:attrName>ppt_y</p:attrName>
                                        </p:attrNameLst>
                                      </p:cBhvr>
                                      <p:tavLst>
                                        <p:tav tm="0">
                                          <p:val>
                                            <p:strVal val="#ppt_y"/>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12"/>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additive="base">
                                        <p:cTn id="79" dur="500" fill="hold"/>
                                        <p:tgtEl>
                                          <p:spTgt spid="14"/>
                                        </p:tgtEl>
                                        <p:attrNameLst>
                                          <p:attrName>ppt_x</p:attrName>
                                        </p:attrNameLst>
                                      </p:cBhvr>
                                      <p:tavLst>
                                        <p:tav tm="0">
                                          <p:val>
                                            <p:strVal val="0-#ppt_w/2"/>
                                          </p:val>
                                        </p:tav>
                                        <p:tav tm="100000">
                                          <p:val>
                                            <p:strVal val="#ppt_x"/>
                                          </p:val>
                                        </p:tav>
                                      </p:tavLst>
                                    </p:anim>
                                    <p:anim calcmode="lin" valueType="num">
                                      <p:cBhvr additive="base">
                                        <p:cTn id="80" dur="500" fill="hold"/>
                                        <p:tgtEl>
                                          <p:spTgt spid="14"/>
                                        </p:tgtEl>
                                        <p:attrNameLst>
                                          <p:attrName>ppt_y</p:attrName>
                                        </p:attrNameLst>
                                      </p:cBhvr>
                                      <p:tavLst>
                                        <p:tav tm="0">
                                          <p:val>
                                            <p:strVal val="#ppt_y"/>
                                          </p:val>
                                        </p:tav>
                                        <p:tav tm="100000">
                                          <p:val>
                                            <p:strVal val="#ppt_y"/>
                                          </p:val>
                                        </p:tav>
                                      </p:tavLst>
                                    </p:anim>
                                  </p:childTnLst>
                                </p:cTn>
                              </p:par>
                              <p:par>
                                <p:cTn id="81" presetID="1" presetClass="exit" presetSubtype="0" fill="hold" grpId="1" nodeType="withEffect">
                                  <p:stCondLst>
                                    <p:cond delay="0"/>
                                  </p:stCondLst>
                                  <p:childTnLst>
                                    <p:set>
                                      <p:cBhvr>
                                        <p:cTn id="82" dur="1" fill="hold">
                                          <p:stCondLst>
                                            <p:cond delay="0"/>
                                          </p:stCondLst>
                                        </p:cTn>
                                        <p:tgtEl>
                                          <p:spTgt spid="13"/>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0-#ppt_w/2"/>
                                          </p:val>
                                        </p:tav>
                                        <p:tav tm="100000">
                                          <p:val>
                                            <p:strVal val="#ppt_x"/>
                                          </p:val>
                                        </p:tav>
                                      </p:tavLst>
                                    </p:anim>
                                    <p:anim calcmode="lin" valueType="num">
                                      <p:cBhvr additive="base">
                                        <p:cTn id="88" dur="500" fill="hold"/>
                                        <p:tgtEl>
                                          <p:spTgt spid="15"/>
                                        </p:tgtEl>
                                        <p:attrNameLst>
                                          <p:attrName>ppt_y</p:attrName>
                                        </p:attrNameLst>
                                      </p:cBhvr>
                                      <p:tavLst>
                                        <p:tav tm="0">
                                          <p:val>
                                            <p:strVal val="#ppt_y"/>
                                          </p:val>
                                        </p:tav>
                                        <p:tav tm="100000">
                                          <p:val>
                                            <p:strVal val="#ppt_y"/>
                                          </p:val>
                                        </p:tav>
                                      </p:tavLst>
                                    </p:anim>
                                  </p:childTnLst>
                                </p:cTn>
                              </p:par>
                              <p:par>
                                <p:cTn id="89" presetID="1" presetClass="exit" presetSubtype="0" fill="hold" grpId="1" nodeType="withEffect">
                                  <p:stCondLst>
                                    <p:cond delay="0"/>
                                  </p:stCondLst>
                                  <p:childTnLst>
                                    <p:set>
                                      <p:cBhvr>
                                        <p:cTn id="90"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animBg="1"/>
      <p:bldP spid="2" grpId="1" animBg="1"/>
      <p:bldP spid="6" grpId="0" animBg="1"/>
      <p:bldP spid="6" grpId="1" animBg="1"/>
      <p:bldP spid="7" grpId="0" animBg="1"/>
      <p:bldP spid="7" grpId="1" animBg="1"/>
      <p:bldP spid="8" grpId="0" animBg="1"/>
      <p:bldP spid="8" grpId="1" animBg="1"/>
      <p:bldP spid="9" grpId="0" animBg="1"/>
      <p:bldP spid="9" grpId="1" animBg="1"/>
      <p:bldP spid="10" grpId="0" animBg="1"/>
      <p:bldP spid="10" grpId="1" animBg="1"/>
      <p:bldP spid="12" grpId="0" animBg="1"/>
      <p:bldP spid="12" grpId="1" animBg="1"/>
      <p:bldP spid="13" grpId="0" animBg="1"/>
      <p:bldP spid="13" grpId="1" animBg="1"/>
      <p:bldP spid="14" grpId="0" animBg="1"/>
      <p:bldP spid="14" grpId="1" animBg="1"/>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16" name="Oval 15">
            <a:extLst>
              <a:ext uri="{FF2B5EF4-FFF2-40B4-BE49-F238E27FC236}">
                <a16:creationId xmlns:a16="http://schemas.microsoft.com/office/drawing/2014/main" id="{C2788BAC-0B26-4C33-96A3-71FA15A9603D}"/>
              </a:ext>
            </a:extLst>
          </p:cNvPr>
          <p:cNvSpPr/>
          <p:nvPr/>
        </p:nvSpPr>
        <p:spPr bwMode="auto">
          <a:xfrm>
            <a:off x="6705601" y="2238375"/>
            <a:ext cx="933174"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9" name="Picture 18">
            <a:extLst>
              <a:ext uri="{FF2B5EF4-FFF2-40B4-BE49-F238E27FC236}">
                <a16:creationId xmlns:a16="http://schemas.microsoft.com/office/drawing/2014/main" id="{5248ED51-5B37-4860-932F-6B758F15791C}"/>
              </a:ext>
            </a:extLst>
          </p:cNvPr>
          <p:cNvPicPr>
            <a:picLocks noChangeAspect="1"/>
          </p:cNvPicPr>
          <p:nvPr/>
        </p:nvPicPr>
        <p:blipFill>
          <a:blip r:embed="rId4"/>
          <a:stretch>
            <a:fillRect/>
          </a:stretch>
        </p:blipFill>
        <p:spPr>
          <a:xfrm>
            <a:off x="623437" y="2743200"/>
            <a:ext cx="8129016" cy="2972724"/>
          </a:xfrm>
          <a:prstGeom prst="rect">
            <a:avLst/>
          </a:prstGeom>
        </p:spPr>
      </p:pic>
      <p:sp>
        <p:nvSpPr>
          <p:cNvPr id="20" name="Oval 19">
            <a:extLst>
              <a:ext uri="{FF2B5EF4-FFF2-40B4-BE49-F238E27FC236}">
                <a16:creationId xmlns:a16="http://schemas.microsoft.com/office/drawing/2014/main" id="{5427AC3B-D4A1-4C9A-8314-CE80FDD2D451}"/>
              </a:ext>
            </a:extLst>
          </p:cNvPr>
          <p:cNvSpPr/>
          <p:nvPr/>
        </p:nvSpPr>
        <p:spPr bwMode="auto">
          <a:xfrm>
            <a:off x="284945" y="2971800"/>
            <a:ext cx="1652023" cy="63253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42750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0-#ppt_w/2"/>
                                          </p:val>
                                        </p:tav>
                                        <p:tav tm="100000">
                                          <p:val>
                                            <p:strVal val="#ppt_x"/>
                                          </p:val>
                                        </p:tav>
                                      </p:tavLst>
                                    </p:anim>
                                    <p:anim calcmode="lin" valueType="num">
                                      <p:cBhvr additive="base">
                                        <p:cTn id="1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0-#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C88FF2B-F87D-4FD9-B779-5790505BCB52}"/>
              </a:ext>
            </a:extLst>
          </p:cNvPr>
          <p:cNvPicPr>
            <a:picLocks noChangeAspect="1"/>
          </p:cNvPicPr>
          <p:nvPr/>
        </p:nvPicPr>
        <p:blipFill>
          <a:blip r:embed="rId2"/>
          <a:stretch>
            <a:fillRect/>
          </a:stretch>
        </p:blipFill>
        <p:spPr>
          <a:xfrm>
            <a:off x="38100" y="628650"/>
            <a:ext cx="9067800" cy="3867150"/>
          </a:xfrm>
          <a:prstGeom prst="rect">
            <a:avLst/>
          </a:prstGeom>
        </p:spPr>
      </p:pic>
      <p:sp>
        <p:nvSpPr>
          <p:cNvPr id="4" name="Rectangle 2">
            <a:extLst>
              <a:ext uri="{FF2B5EF4-FFF2-40B4-BE49-F238E27FC236}">
                <a16:creationId xmlns:a16="http://schemas.microsoft.com/office/drawing/2014/main" id="{78C62B56-AB3D-4A74-920B-185561AFB24F}"/>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Complexity</a:t>
            </a:r>
            <a:endParaRPr lang="en-CA" altLang="en-US" kern="0" dirty="0">
              <a:solidFill>
                <a:srgbClr val="FFFF00"/>
              </a:solidFill>
            </a:endParaRPr>
          </a:p>
        </p:txBody>
      </p:sp>
      <p:grpSp>
        <p:nvGrpSpPr>
          <p:cNvPr id="26" name="Group 25">
            <a:extLst>
              <a:ext uri="{FF2B5EF4-FFF2-40B4-BE49-F238E27FC236}">
                <a16:creationId xmlns:a16="http://schemas.microsoft.com/office/drawing/2014/main" id="{245CA072-3D10-4EFB-AFA4-46E9C9C727B5}"/>
              </a:ext>
            </a:extLst>
          </p:cNvPr>
          <p:cNvGrpSpPr/>
          <p:nvPr/>
        </p:nvGrpSpPr>
        <p:grpSpPr>
          <a:xfrm>
            <a:off x="-38100" y="4622800"/>
            <a:ext cx="9079148" cy="2178050"/>
            <a:chOff x="-38100" y="4622800"/>
            <a:chExt cx="9079148" cy="2178050"/>
          </a:xfrm>
        </p:grpSpPr>
        <p:pic>
          <p:nvPicPr>
            <p:cNvPr id="6" name="Picture 24" descr="Stephen">
              <a:extLst>
                <a:ext uri="{FF2B5EF4-FFF2-40B4-BE49-F238E27FC236}">
                  <a16:creationId xmlns:a16="http://schemas.microsoft.com/office/drawing/2014/main" id="{87455793-B90C-446E-9EEA-8EE623D807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25950" y="4629150"/>
              <a:ext cx="135135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5">
              <a:extLst>
                <a:ext uri="{FF2B5EF4-FFF2-40B4-BE49-F238E27FC236}">
                  <a16:creationId xmlns:a16="http://schemas.microsoft.com/office/drawing/2014/main" id="{0C45EC5E-8696-472C-B845-2773480C637F}"/>
                </a:ext>
              </a:extLst>
            </p:cNvPr>
            <p:cNvSpPr>
              <a:spLocks noChangeArrowheads="1"/>
            </p:cNvSpPr>
            <p:nvPr/>
          </p:nvSpPr>
          <p:spPr bwMode="auto">
            <a:xfrm>
              <a:off x="7353727" y="6400740"/>
              <a:ext cx="168732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sz="2000" dirty="0">
                  <a:effectLst/>
                </a:rPr>
                <a:t>Cook 1971</a:t>
              </a:r>
            </a:p>
          </p:txBody>
        </p:sp>
        <p:pic>
          <p:nvPicPr>
            <p:cNvPr id="9" name="Picture 34" descr="Photo-042">
              <a:extLst>
                <a:ext uri="{FF2B5EF4-FFF2-40B4-BE49-F238E27FC236}">
                  <a16:creationId xmlns:a16="http://schemas.microsoft.com/office/drawing/2014/main" id="{B23A806A-3FCC-43D6-8C30-4FFB9EBD2CA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76698" y="4622800"/>
              <a:ext cx="142718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35">
              <a:extLst>
                <a:ext uri="{FF2B5EF4-FFF2-40B4-BE49-F238E27FC236}">
                  <a16:creationId xmlns:a16="http://schemas.microsoft.com/office/drawing/2014/main" id="{D267BBA2-967E-4A06-BA92-387E99E61404}"/>
                </a:ext>
              </a:extLst>
            </p:cNvPr>
            <p:cNvSpPr>
              <a:spLocks noChangeArrowheads="1"/>
            </p:cNvSpPr>
            <p:nvPr/>
          </p:nvSpPr>
          <p:spPr bwMode="auto">
            <a:xfrm>
              <a:off x="5847534" y="6457890"/>
              <a:ext cx="17915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1600" dirty="0">
                  <a:latin typeface="Times New Roman" pitchFamily="18" charset="0"/>
                </a:rPr>
                <a:t>Edmonds 1965</a:t>
              </a:r>
            </a:p>
          </p:txBody>
        </p:sp>
        <p:pic>
          <p:nvPicPr>
            <p:cNvPr id="15" name="Picture 16" descr="Alan_Turing">
              <a:extLst>
                <a:ext uri="{FF2B5EF4-FFF2-40B4-BE49-F238E27FC236}">
                  <a16:creationId xmlns:a16="http://schemas.microsoft.com/office/drawing/2014/main" id="{409C63F1-C75A-4B72-9B97-81DC91153297}"/>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0885" r="8572" b="990"/>
            <a:stretch/>
          </p:blipFill>
          <p:spPr bwMode="auto">
            <a:xfrm>
              <a:off x="4541892" y="4629150"/>
              <a:ext cx="1331089"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18">
              <a:extLst>
                <a:ext uri="{FF2B5EF4-FFF2-40B4-BE49-F238E27FC236}">
                  <a16:creationId xmlns:a16="http://schemas.microsoft.com/office/drawing/2014/main" id="{0B7DC27A-C0A4-43B2-ADAB-9B95ABA2C8DB}"/>
                </a:ext>
              </a:extLst>
            </p:cNvPr>
            <p:cNvSpPr>
              <a:spLocks noChangeArrowheads="1"/>
            </p:cNvSpPr>
            <p:nvPr/>
          </p:nvSpPr>
          <p:spPr bwMode="auto">
            <a:xfrm>
              <a:off x="4343400" y="6457890"/>
              <a:ext cx="17057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dirty="0"/>
                <a:t>Turing (1936)</a:t>
              </a:r>
            </a:p>
          </p:txBody>
        </p:sp>
        <p:pic>
          <p:nvPicPr>
            <p:cNvPr id="18" name="Picture 20" descr="Hilbert">
              <a:extLst>
                <a:ext uri="{FF2B5EF4-FFF2-40B4-BE49-F238E27FC236}">
                  <a16:creationId xmlns:a16="http://schemas.microsoft.com/office/drawing/2014/main" id="{E53F528E-EB01-4516-AA27-89D5B65F41F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25127" y="4648200"/>
              <a:ext cx="1450281"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 Box 10">
              <a:extLst>
                <a:ext uri="{FF2B5EF4-FFF2-40B4-BE49-F238E27FC236}">
                  <a16:creationId xmlns:a16="http://schemas.microsoft.com/office/drawing/2014/main" id="{865C5BDC-D0F6-435E-BA0C-192B3380BC56}"/>
                </a:ext>
              </a:extLst>
            </p:cNvPr>
            <p:cNvSpPr txBox="1">
              <a:spLocks noChangeArrowheads="1"/>
            </p:cNvSpPr>
            <p:nvPr/>
          </p:nvSpPr>
          <p:spPr bwMode="auto">
            <a:xfrm>
              <a:off x="1047750" y="6457890"/>
              <a:ext cx="21986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a:t>         Hilbert (1900)</a:t>
              </a:r>
            </a:p>
          </p:txBody>
        </p:sp>
        <p:pic>
          <p:nvPicPr>
            <p:cNvPr id="21" name="Picture 58" descr="Euclid_3">
              <a:extLst>
                <a:ext uri="{FF2B5EF4-FFF2-40B4-BE49-F238E27FC236}">
                  <a16:creationId xmlns:a16="http://schemas.microsoft.com/office/drawing/2014/main" id="{BF541755-5C6B-4C19-9045-A92B6670CFA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11843" y="4648200"/>
              <a:ext cx="115671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Text Box 60">
              <a:extLst>
                <a:ext uri="{FF2B5EF4-FFF2-40B4-BE49-F238E27FC236}">
                  <a16:creationId xmlns:a16="http://schemas.microsoft.com/office/drawing/2014/main" id="{601A3A0F-8A20-44C5-8A69-BF4DB2765E52}"/>
                </a:ext>
              </a:extLst>
            </p:cNvPr>
            <p:cNvSpPr txBox="1">
              <a:spLocks noChangeArrowheads="1"/>
            </p:cNvSpPr>
            <p:nvPr/>
          </p:nvSpPr>
          <p:spPr bwMode="auto">
            <a:xfrm>
              <a:off x="-38100" y="6457890"/>
              <a:ext cx="191174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dirty="0"/>
                <a:t>Euclid (300 BC)</a:t>
              </a:r>
            </a:p>
          </p:txBody>
        </p:sp>
        <p:pic>
          <p:nvPicPr>
            <p:cNvPr id="24" name="Picture 7">
              <a:extLst>
                <a:ext uri="{FF2B5EF4-FFF2-40B4-BE49-F238E27FC236}">
                  <a16:creationId xmlns:a16="http://schemas.microsoft.com/office/drawing/2014/main" id="{0B83F9C2-1CE1-44C1-BD72-D5A1D114E5C2}"/>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31268" t="10841" r="24286" b="45795"/>
            <a:stretch/>
          </p:blipFill>
          <p:spPr bwMode="auto">
            <a:xfrm>
              <a:off x="3215966" y="4648200"/>
              <a:ext cx="12192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25" name="Text Box 21">
              <a:extLst>
                <a:ext uri="{FF2B5EF4-FFF2-40B4-BE49-F238E27FC236}">
                  <a16:creationId xmlns:a16="http://schemas.microsoft.com/office/drawing/2014/main" id="{7F301769-045A-4062-BF0B-178A34164128}"/>
                </a:ext>
              </a:extLst>
            </p:cNvPr>
            <p:cNvSpPr txBox="1">
              <a:spLocks noChangeArrowheads="1"/>
            </p:cNvSpPr>
            <p:nvPr/>
          </p:nvSpPr>
          <p:spPr bwMode="auto">
            <a:xfrm>
              <a:off x="3231975" y="6457950"/>
              <a:ext cx="11567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1600" dirty="0">
                  <a:sym typeface="Wingdings" panose="05000000000000000000" pitchFamily="2" charset="2"/>
                </a:rPr>
                <a:t>Gödel 1931</a:t>
              </a:r>
            </a:p>
          </p:txBody>
        </p:sp>
      </p:grpSp>
      <p:sp>
        <p:nvSpPr>
          <p:cNvPr id="17" name="Rectangle 16">
            <a:extLst>
              <a:ext uri="{FF2B5EF4-FFF2-40B4-BE49-F238E27FC236}">
                <a16:creationId xmlns:a16="http://schemas.microsoft.com/office/drawing/2014/main" id="{8C8138A9-39EF-45B7-8995-C1B90808C8E4}"/>
              </a:ext>
            </a:extLst>
          </p:cNvPr>
          <p:cNvSpPr/>
          <p:nvPr/>
        </p:nvSpPr>
        <p:spPr>
          <a:xfrm>
            <a:off x="381000" y="1219200"/>
            <a:ext cx="2362200" cy="330558"/>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20" name="Rectangle 19">
            <a:extLst>
              <a:ext uri="{FF2B5EF4-FFF2-40B4-BE49-F238E27FC236}">
                <a16:creationId xmlns:a16="http://schemas.microsoft.com/office/drawing/2014/main" id="{98AC307D-0F93-444F-A587-CBCED821DCAF}"/>
              </a:ext>
            </a:extLst>
          </p:cNvPr>
          <p:cNvSpPr/>
          <p:nvPr/>
        </p:nvSpPr>
        <p:spPr>
          <a:xfrm>
            <a:off x="381000" y="1535805"/>
            <a:ext cx="2362200" cy="330558"/>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23" name="Rectangle 22">
            <a:extLst>
              <a:ext uri="{FF2B5EF4-FFF2-40B4-BE49-F238E27FC236}">
                <a16:creationId xmlns:a16="http://schemas.microsoft.com/office/drawing/2014/main" id="{9E2B956F-F538-466B-BE75-E0556ED9E565}"/>
              </a:ext>
            </a:extLst>
          </p:cNvPr>
          <p:cNvSpPr/>
          <p:nvPr/>
        </p:nvSpPr>
        <p:spPr>
          <a:xfrm>
            <a:off x="381000" y="1840426"/>
            <a:ext cx="2362200" cy="330558"/>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1D36660C-0D68-4079-8D99-EC899E78599F}"/>
              </a:ext>
            </a:extLst>
          </p:cNvPr>
          <p:cNvSpPr/>
          <p:nvPr/>
        </p:nvSpPr>
        <p:spPr>
          <a:xfrm>
            <a:off x="381000" y="2144510"/>
            <a:ext cx="2362200" cy="330558"/>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077914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ppt_x"/>
                                          </p:val>
                                        </p:tav>
                                        <p:tav tm="100000">
                                          <p:val>
                                            <p:strVal val="#ppt_x"/>
                                          </p:val>
                                        </p:tav>
                                      </p:tavLst>
                                    </p:anim>
                                    <p:anim calcmode="lin" valueType="num">
                                      <p:cBhvr additive="base">
                                        <p:cTn id="1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500" fill="hold"/>
                                        <p:tgtEl>
                                          <p:spTgt spid="20"/>
                                        </p:tgtEl>
                                        <p:attrNameLst>
                                          <p:attrName>ppt_x</p:attrName>
                                        </p:attrNameLst>
                                      </p:cBhvr>
                                      <p:tavLst>
                                        <p:tav tm="0">
                                          <p:val>
                                            <p:strVal val="0-#ppt_w/2"/>
                                          </p:val>
                                        </p:tav>
                                        <p:tav tm="100000">
                                          <p:val>
                                            <p:strVal val="#ppt_x"/>
                                          </p:val>
                                        </p:tav>
                                      </p:tavLst>
                                    </p:anim>
                                    <p:anim calcmode="lin" valueType="num">
                                      <p:cBhvr additive="base">
                                        <p:cTn id="30" dur="500" fill="hold"/>
                                        <p:tgtEl>
                                          <p:spTgt spid="20"/>
                                        </p:tgtEl>
                                        <p:attrNameLst>
                                          <p:attrName>ppt_y</p:attrName>
                                        </p:attrNameLst>
                                      </p:cBhvr>
                                      <p:tavLst>
                                        <p:tav tm="0">
                                          <p:val>
                                            <p:strVal val="#ppt_y"/>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1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0-#ppt_w/2"/>
                                          </p:val>
                                        </p:tav>
                                        <p:tav tm="100000">
                                          <p:val>
                                            <p:strVal val="#ppt_x"/>
                                          </p:val>
                                        </p:tav>
                                      </p:tavLst>
                                    </p:anim>
                                    <p:anim calcmode="lin" valueType="num">
                                      <p:cBhvr additive="base">
                                        <p:cTn id="38" dur="500" fill="hold"/>
                                        <p:tgtEl>
                                          <p:spTgt spid="23"/>
                                        </p:tgtEl>
                                        <p:attrNameLst>
                                          <p:attrName>ppt_y</p:attrName>
                                        </p:attrNameLst>
                                      </p:cBhvr>
                                      <p:tavLst>
                                        <p:tav tm="0">
                                          <p:val>
                                            <p:strVal val="#ppt_y"/>
                                          </p:val>
                                        </p:tav>
                                        <p:tav tm="100000">
                                          <p:val>
                                            <p:strVal val="#ppt_y"/>
                                          </p:val>
                                        </p:tav>
                                      </p:tavLst>
                                    </p:anim>
                                  </p:childTnLst>
                                </p:cTn>
                              </p:par>
                              <p:par>
                                <p:cTn id="39" presetID="1" presetClass="exit" presetSubtype="0" fill="hold" grpId="1" nodeType="withEffect">
                                  <p:stCondLst>
                                    <p:cond delay="0"/>
                                  </p:stCondLst>
                                  <p:childTnLst>
                                    <p:set>
                                      <p:cBhvr>
                                        <p:cTn id="40" dur="1" fill="hold">
                                          <p:stCondLst>
                                            <p:cond delay="0"/>
                                          </p:stCondLst>
                                        </p:cTn>
                                        <p:tgtEl>
                                          <p:spTgt spid="20"/>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0-#ppt_w/2"/>
                                          </p:val>
                                        </p:tav>
                                        <p:tav tm="100000">
                                          <p:val>
                                            <p:strVal val="#ppt_x"/>
                                          </p:val>
                                        </p:tav>
                                      </p:tavLst>
                                    </p:anim>
                                    <p:anim calcmode="lin" valueType="num">
                                      <p:cBhvr additive="base">
                                        <p:cTn id="46" dur="500" fill="hold"/>
                                        <p:tgtEl>
                                          <p:spTgt spid="27"/>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7" grpId="0" animBg="1"/>
      <p:bldP spid="17" grpId="1" animBg="1"/>
      <p:bldP spid="20" grpId="0" animBg="1"/>
      <p:bldP spid="20" grpId="1" animBg="1"/>
      <p:bldP spid="23" grpId="0" animBg="1"/>
      <p:bldP spid="23" grpId="1" animBg="1"/>
      <p:bldP spid="27"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C88FF2B-F87D-4FD9-B779-5790505BCB52}"/>
              </a:ext>
            </a:extLst>
          </p:cNvPr>
          <p:cNvPicPr>
            <a:picLocks noChangeAspect="1"/>
          </p:cNvPicPr>
          <p:nvPr/>
        </p:nvPicPr>
        <p:blipFill>
          <a:blip r:embed="rId2"/>
          <a:stretch>
            <a:fillRect/>
          </a:stretch>
        </p:blipFill>
        <p:spPr>
          <a:xfrm>
            <a:off x="38100" y="628650"/>
            <a:ext cx="9067800" cy="3867150"/>
          </a:xfrm>
          <a:prstGeom prst="rect">
            <a:avLst/>
          </a:prstGeom>
        </p:spPr>
      </p:pic>
      <p:sp>
        <p:nvSpPr>
          <p:cNvPr id="4" name="Rectangle 2">
            <a:extLst>
              <a:ext uri="{FF2B5EF4-FFF2-40B4-BE49-F238E27FC236}">
                <a16:creationId xmlns:a16="http://schemas.microsoft.com/office/drawing/2014/main" id="{78C62B56-AB3D-4A74-920B-185561AFB24F}"/>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Complexity</a:t>
            </a:r>
            <a:endParaRPr lang="en-CA" altLang="en-US" kern="0" dirty="0">
              <a:solidFill>
                <a:srgbClr val="FFFF00"/>
              </a:solidFill>
            </a:endParaRPr>
          </a:p>
        </p:txBody>
      </p:sp>
      <p:pic>
        <p:nvPicPr>
          <p:cNvPr id="17" name="Picture 16">
            <a:extLst>
              <a:ext uri="{FF2B5EF4-FFF2-40B4-BE49-F238E27FC236}">
                <a16:creationId xmlns:a16="http://schemas.microsoft.com/office/drawing/2014/main" id="{228488F8-4A26-4D21-8ABF-58EBE92479BC}"/>
              </a:ext>
            </a:extLst>
          </p:cNvPr>
          <p:cNvPicPr>
            <a:picLocks noChangeAspect="1"/>
          </p:cNvPicPr>
          <p:nvPr/>
        </p:nvPicPr>
        <p:blipFill>
          <a:blip r:embed="rId3"/>
          <a:stretch>
            <a:fillRect/>
          </a:stretch>
        </p:blipFill>
        <p:spPr>
          <a:xfrm>
            <a:off x="-1" y="4551000"/>
            <a:ext cx="9144000" cy="754425"/>
          </a:xfrm>
          <a:prstGeom prst="rect">
            <a:avLst/>
          </a:prstGeom>
        </p:spPr>
      </p:pic>
      <p:pic>
        <p:nvPicPr>
          <p:cNvPr id="20" name="Picture 19">
            <a:extLst>
              <a:ext uri="{FF2B5EF4-FFF2-40B4-BE49-F238E27FC236}">
                <a16:creationId xmlns:a16="http://schemas.microsoft.com/office/drawing/2014/main" id="{B165C2DF-74DE-4E55-8F3D-0902A15C3877}"/>
              </a:ext>
            </a:extLst>
          </p:cNvPr>
          <p:cNvPicPr>
            <a:picLocks noChangeAspect="1"/>
          </p:cNvPicPr>
          <p:nvPr/>
        </p:nvPicPr>
        <p:blipFill>
          <a:blip r:embed="rId4"/>
          <a:stretch>
            <a:fillRect/>
          </a:stretch>
        </p:blipFill>
        <p:spPr>
          <a:xfrm>
            <a:off x="-19050" y="5398724"/>
            <a:ext cx="9144000" cy="1246909"/>
          </a:xfrm>
          <a:prstGeom prst="rect">
            <a:avLst/>
          </a:prstGeom>
        </p:spPr>
      </p:pic>
      <p:sp>
        <p:nvSpPr>
          <p:cNvPr id="6" name="Rectangle 5">
            <a:extLst>
              <a:ext uri="{FF2B5EF4-FFF2-40B4-BE49-F238E27FC236}">
                <a16:creationId xmlns:a16="http://schemas.microsoft.com/office/drawing/2014/main" id="{8669C95B-E242-42C4-A42B-C2A5A9C34BE6}"/>
              </a:ext>
            </a:extLst>
          </p:cNvPr>
          <p:cNvSpPr/>
          <p:nvPr/>
        </p:nvSpPr>
        <p:spPr>
          <a:xfrm>
            <a:off x="381000" y="2410136"/>
            <a:ext cx="2362200" cy="330558"/>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7" name="Rectangle 6">
            <a:extLst>
              <a:ext uri="{FF2B5EF4-FFF2-40B4-BE49-F238E27FC236}">
                <a16:creationId xmlns:a16="http://schemas.microsoft.com/office/drawing/2014/main" id="{B960F445-0791-4068-915A-E7963284FB09}"/>
              </a:ext>
            </a:extLst>
          </p:cNvPr>
          <p:cNvSpPr/>
          <p:nvPr/>
        </p:nvSpPr>
        <p:spPr>
          <a:xfrm>
            <a:off x="381000" y="2692400"/>
            <a:ext cx="2362200" cy="330558"/>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8" name="Rectangle 7">
            <a:extLst>
              <a:ext uri="{FF2B5EF4-FFF2-40B4-BE49-F238E27FC236}">
                <a16:creationId xmlns:a16="http://schemas.microsoft.com/office/drawing/2014/main" id="{1488AD1C-F135-4860-B30B-EE82944CF389}"/>
              </a:ext>
            </a:extLst>
          </p:cNvPr>
          <p:cNvSpPr/>
          <p:nvPr/>
        </p:nvSpPr>
        <p:spPr>
          <a:xfrm>
            <a:off x="381000" y="3226158"/>
            <a:ext cx="2362200" cy="330558"/>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717418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0-#ppt_w/2"/>
                                          </p:val>
                                        </p:tav>
                                        <p:tav tm="100000">
                                          <p:val>
                                            <p:strVal val="#ppt_x"/>
                                          </p:val>
                                        </p:tav>
                                      </p:tavLst>
                                    </p:anim>
                                    <p:anim calcmode="lin" valueType="num">
                                      <p:cBhvr additive="base">
                                        <p:cTn id="14"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par>
                                <p:cTn id="21" presetID="1" presetClass="exit" presetSubtype="0" fill="hold" grpId="1" nodeType="withEffect">
                                  <p:stCondLst>
                                    <p:cond delay="0"/>
                                  </p:stCondLst>
                                  <p:childTnLst>
                                    <p:set>
                                      <p:cBhvr>
                                        <p:cTn id="22" dur="1" fill="hold">
                                          <p:stCondLst>
                                            <p:cond delay="0"/>
                                          </p:stCondLst>
                                        </p:cTn>
                                        <p:tgtEl>
                                          <p:spTgt spid="6"/>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0-#ppt_w/2"/>
                                          </p:val>
                                        </p:tav>
                                        <p:tav tm="100000">
                                          <p:val>
                                            <p:strVal val="#ppt_x"/>
                                          </p:val>
                                        </p:tav>
                                      </p:tavLst>
                                    </p:anim>
                                    <p:anim calcmode="lin" valueType="num">
                                      <p:cBhvr additive="base">
                                        <p:cTn id="30" dur="500" fill="hold"/>
                                        <p:tgtEl>
                                          <p:spTgt spid="8"/>
                                        </p:tgtEl>
                                        <p:attrNameLst>
                                          <p:attrName>ppt_y</p:attrName>
                                        </p:attrNameLst>
                                      </p:cBhvr>
                                      <p:tavLst>
                                        <p:tav tm="0">
                                          <p:val>
                                            <p:strVal val="#ppt_y"/>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0-#ppt_w/2"/>
                                          </p:val>
                                        </p:tav>
                                        <p:tav tm="100000">
                                          <p:val>
                                            <p:strVal val="#ppt_x"/>
                                          </p:val>
                                        </p:tav>
                                      </p:tavLst>
                                    </p:anim>
                                    <p:anim calcmode="lin" valueType="num">
                                      <p:cBhvr additive="base">
                                        <p:cTn id="38"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47B25505-7B4E-45E2-9B6F-2681A331878A}"/>
              </a:ext>
            </a:extLst>
          </p:cNvPr>
          <p:cNvGrpSpPr/>
          <p:nvPr/>
        </p:nvGrpSpPr>
        <p:grpSpPr>
          <a:xfrm>
            <a:off x="1206692" y="0"/>
            <a:ext cx="6870508" cy="7049830"/>
            <a:chOff x="3016250" y="-95915"/>
            <a:chExt cx="6870508" cy="7049830"/>
          </a:xfrm>
        </p:grpSpPr>
        <p:sp>
          <p:nvSpPr>
            <p:cNvPr id="38" name="Text Box 20">
              <a:extLst>
                <a:ext uri="{FF2B5EF4-FFF2-40B4-BE49-F238E27FC236}">
                  <a16:creationId xmlns:a16="http://schemas.microsoft.com/office/drawing/2014/main" id="{7A58481C-1251-47CE-B00D-AFA6DAB33273}"/>
                </a:ext>
              </a:extLst>
            </p:cNvPr>
            <p:cNvSpPr txBox="1">
              <a:spLocks noChangeArrowheads="1"/>
            </p:cNvSpPr>
            <p:nvPr/>
          </p:nvSpPr>
          <p:spPr bwMode="auto">
            <a:xfrm>
              <a:off x="3558743" y="619780"/>
              <a:ext cx="21570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latin typeface="+mj-lt"/>
                </a:rPr>
                <a:t>t</a:t>
              </a:r>
              <a:r>
                <a:rPr lang="en-US" altLang="en-US" sz="2400" dirty="0">
                  <a:solidFill>
                    <a:srgbClr val="FF0000"/>
                  </a:solidFill>
                  <a:latin typeface="Symbol" pitchFamily="18" charset="2"/>
                </a:rPr>
                <a:t> </a:t>
              </a:r>
              <a:r>
                <a:rPr lang="en-US" altLang="en-US" sz="2400" dirty="0">
                  <a:solidFill>
                    <a:srgbClr val="FFC000"/>
                  </a:solidFill>
                </a:rPr>
                <a:t>Halt(</a:t>
              </a:r>
              <a:r>
                <a:rPr lang="en-US" altLang="en-US" sz="2400" dirty="0" err="1">
                  <a:solidFill>
                    <a:srgbClr val="00FF00"/>
                  </a:solidFill>
                </a:rPr>
                <a:t>J</a:t>
              </a:r>
              <a:r>
                <a:rPr lang="en-US" altLang="en-US" sz="2400" dirty="0" err="1">
                  <a:solidFill>
                    <a:srgbClr val="FFC000"/>
                  </a:solidFill>
                </a:rPr>
                <a:t>,</a:t>
              </a:r>
              <a:r>
                <a:rPr lang="en-US" altLang="en-US" sz="2400" dirty="0" err="1">
                  <a:solidFill>
                    <a:srgbClr val="00FF00"/>
                  </a:solidFill>
                </a:rPr>
                <a:t>I</a:t>
              </a:r>
              <a:r>
                <a:rPr lang="en-US" altLang="en-US" sz="2400" dirty="0" err="1">
                  <a:solidFill>
                    <a:srgbClr val="FFC000"/>
                  </a:solidFill>
                </a:rPr>
                <a:t>,</a:t>
              </a:r>
              <a:r>
                <a:rPr lang="en-US" altLang="en-US" sz="2400" dirty="0" err="1">
                  <a:solidFill>
                    <a:srgbClr val="FF0000"/>
                  </a:solidFill>
                </a:rPr>
                <a:t>t</a:t>
              </a:r>
              <a:r>
                <a:rPr lang="en-US" altLang="en-US" sz="2400" dirty="0">
                  <a:solidFill>
                    <a:srgbClr val="FFC000"/>
                  </a:solidFill>
                </a:rPr>
                <a:t>)</a:t>
              </a:r>
            </a:p>
          </p:txBody>
        </p:sp>
        <p:grpSp>
          <p:nvGrpSpPr>
            <p:cNvPr id="3" name="Group 2">
              <a:extLst>
                <a:ext uri="{FF2B5EF4-FFF2-40B4-BE49-F238E27FC236}">
                  <a16:creationId xmlns:a16="http://schemas.microsoft.com/office/drawing/2014/main" id="{D2099F02-BF59-4C7F-AF7E-6B34D01066C5}"/>
                </a:ext>
              </a:extLst>
            </p:cNvPr>
            <p:cNvGrpSpPr/>
            <p:nvPr/>
          </p:nvGrpSpPr>
          <p:grpSpPr>
            <a:xfrm>
              <a:off x="3016250" y="-95915"/>
              <a:ext cx="6870508" cy="7049830"/>
              <a:chOff x="3016250" y="-95915"/>
              <a:chExt cx="6870508" cy="7049830"/>
            </a:xfrm>
          </p:grpSpPr>
          <p:grpSp>
            <p:nvGrpSpPr>
              <p:cNvPr id="2" name="Group 1"/>
              <p:cNvGrpSpPr/>
              <p:nvPr/>
            </p:nvGrpSpPr>
            <p:grpSpPr>
              <a:xfrm>
                <a:off x="5245100" y="4370388"/>
                <a:ext cx="2286000" cy="2386012"/>
                <a:chOff x="5245100" y="4370388"/>
                <a:chExt cx="2286000" cy="2386012"/>
              </a:xfrm>
            </p:grpSpPr>
            <p:sp>
              <p:nvSpPr>
                <p:cNvPr id="36" name="Oval 11"/>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37" name="Text Box 12"/>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sp>
            <p:nvSpPr>
              <p:cNvPr id="10" name="Text Box 20"/>
              <p:cNvSpPr txBox="1">
                <a:spLocks noChangeArrowheads="1"/>
              </p:cNvSpPr>
              <p:nvPr/>
            </p:nvSpPr>
            <p:spPr bwMode="auto">
              <a:xfrm>
                <a:off x="3924186" y="3455007"/>
                <a:ext cx="20395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latin typeface="Symbol" pitchFamily="18" charset="2"/>
                  </a:rPr>
                  <a:t>$</a:t>
                </a:r>
                <a:r>
                  <a:rPr lang="en-US" altLang="en-US" sz="2400" dirty="0">
                    <a:solidFill>
                      <a:srgbClr val="FFC000"/>
                    </a:solidFill>
                    <a:latin typeface="+mj-lt"/>
                  </a:rPr>
                  <a:t>I</a:t>
                </a:r>
                <a:r>
                  <a:rPr lang="en-US" altLang="en-US" sz="2400" dirty="0">
                    <a:solidFill>
                      <a:srgbClr val="FFC000"/>
                    </a:solidFill>
                    <a:latin typeface="Symbol" pitchFamily="18" charset="2"/>
                  </a:rPr>
                  <a:t> </a:t>
                </a:r>
                <a:r>
                  <a:rPr lang="en-US" altLang="en-US" sz="2400" dirty="0">
                    <a:solidFill>
                      <a:srgbClr val="FFC000"/>
                    </a:solidFill>
                  </a:rPr>
                  <a:t>SAT(</a:t>
                </a:r>
                <a:r>
                  <a:rPr lang="en-US" altLang="en-US" sz="2400" dirty="0">
                    <a:solidFill>
                      <a:srgbClr val="66FF66"/>
                    </a:solidFill>
                  </a:rPr>
                  <a:t>C</a:t>
                </a:r>
                <a:r>
                  <a:rPr lang="en-US" altLang="en-US" sz="2400" dirty="0">
                    <a:solidFill>
                      <a:srgbClr val="FFC000"/>
                    </a:solidFill>
                  </a:rPr>
                  <a:t>,</a:t>
                </a:r>
                <a:r>
                  <a:rPr lang="en-US" altLang="en-US" sz="2400" dirty="0">
                    <a:solidFill>
                      <a:srgbClr val="FF0000"/>
                    </a:solidFill>
                  </a:rPr>
                  <a:t>I</a:t>
                </a:r>
                <a:r>
                  <a:rPr lang="en-US" altLang="en-US" sz="2400" dirty="0">
                    <a:solidFill>
                      <a:srgbClr val="FFC000"/>
                    </a:solidFill>
                  </a:rPr>
                  <a:t>)</a:t>
                </a:r>
              </a:p>
            </p:txBody>
          </p:sp>
          <p:grpSp>
            <p:nvGrpSpPr>
              <p:cNvPr id="11" name="Group 7"/>
              <p:cNvGrpSpPr>
                <a:grpSpLocks/>
              </p:cNvGrpSpPr>
              <p:nvPr/>
            </p:nvGrpSpPr>
            <p:grpSpPr bwMode="auto">
              <a:xfrm>
                <a:off x="3916363" y="1830388"/>
                <a:ext cx="4986337" cy="4887912"/>
                <a:chOff x="2467" y="1153"/>
                <a:chExt cx="3141" cy="3079"/>
              </a:xfrm>
            </p:grpSpPr>
            <p:sp>
              <p:nvSpPr>
                <p:cNvPr id="12"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3"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err="1">
                      <a:solidFill>
                        <a:srgbClr val="66FF33"/>
                      </a:solidFill>
                      <a:effectLst/>
                    </a:rPr>
                    <a:t>Exp</a:t>
                  </a:r>
                  <a:endParaRPr lang="en-US" altLang="en-US" dirty="0">
                    <a:solidFill>
                      <a:srgbClr val="66FF33"/>
                    </a:solidFill>
                    <a:effectLst/>
                  </a:endParaRPr>
                </a:p>
              </p:txBody>
            </p:sp>
          </p:grpSp>
          <p:grpSp>
            <p:nvGrpSpPr>
              <p:cNvPr id="14" name="Group 27"/>
              <p:cNvGrpSpPr>
                <a:grpSpLocks/>
              </p:cNvGrpSpPr>
              <p:nvPr/>
            </p:nvGrpSpPr>
            <p:grpSpPr bwMode="auto">
              <a:xfrm>
                <a:off x="3657600" y="3087689"/>
                <a:ext cx="4202113" cy="3254376"/>
                <a:chOff x="2304" y="1945"/>
                <a:chExt cx="2647" cy="2050"/>
              </a:xfrm>
            </p:grpSpPr>
            <p:sp>
              <p:nvSpPr>
                <p:cNvPr id="15" name="Oval 28"/>
                <p:cNvSpPr>
                  <a:spLocks noChangeArrowheads="1"/>
                </p:cNvSpPr>
                <p:nvPr/>
              </p:nvSpPr>
              <p:spPr bwMode="auto">
                <a:xfrm rot="2528719">
                  <a:off x="2304" y="2256"/>
                  <a:ext cx="2647" cy="1739"/>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6" name="Text Box 29"/>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rgbClr val="FF00FF"/>
                      </a:solidFill>
                      <a:effectLst/>
                    </a:rPr>
                    <a:t>NP</a:t>
                  </a:r>
                </a:p>
              </p:txBody>
            </p:sp>
          </p:grpSp>
          <p:grpSp>
            <p:nvGrpSpPr>
              <p:cNvPr id="17" name="Group 27"/>
              <p:cNvGrpSpPr>
                <a:grpSpLocks/>
              </p:cNvGrpSpPr>
              <p:nvPr/>
            </p:nvGrpSpPr>
            <p:grpSpPr bwMode="auto">
              <a:xfrm flipH="1">
                <a:off x="4946136" y="3070483"/>
                <a:ext cx="4202113" cy="3254375"/>
                <a:chOff x="2304" y="1945"/>
                <a:chExt cx="2647" cy="2050"/>
              </a:xfrm>
            </p:grpSpPr>
            <p:sp>
              <p:nvSpPr>
                <p:cNvPr id="18" name="Oval 28"/>
                <p:cNvSpPr>
                  <a:spLocks noChangeArrowheads="1"/>
                </p:cNvSpPr>
                <p:nvPr/>
              </p:nvSpPr>
              <p:spPr bwMode="auto">
                <a:xfrm rot="2528719">
                  <a:off x="2304" y="2256"/>
                  <a:ext cx="2647" cy="1739"/>
                </a:xfrm>
                <a:prstGeom prst="ellipse">
                  <a:avLst/>
                </a:prstGeom>
                <a:noFill/>
                <a:ln w="38100" cap="sq">
                  <a:solidFill>
                    <a:srgbClr val="FF00FF"/>
                  </a:solidFill>
                  <a:round/>
                  <a:headEnd/>
                  <a:tailEnd/>
                </a:ln>
                <a:effectLst/>
              </p:spPr>
              <p:txBody>
                <a:bodyPr lIns="274320" rIns="274320" anchor="ctr">
                  <a:spAutoFit/>
                </a:bodyPr>
                <a:lstStyle/>
                <a:p>
                  <a:pPr>
                    <a:defRPr/>
                  </a:pPr>
                  <a:endParaRPr lang="en-CA"/>
                </a:p>
              </p:txBody>
            </p:sp>
            <p:sp>
              <p:nvSpPr>
                <p:cNvPr id="19" name="Text Box 29"/>
                <p:cNvSpPr txBox="1">
                  <a:spLocks noChangeArrowheads="1"/>
                </p:cNvSpPr>
                <p:nvPr/>
              </p:nvSpPr>
              <p:spPr bwMode="auto">
                <a:xfrm>
                  <a:off x="2823" y="1945"/>
                  <a:ext cx="97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rgbClr val="FF00FF"/>
                      </a:solidFill>
                      <a:effectLst/>
                    </a:rPr>
                    <a:t>Co-NP</a:t>
                  </a:r>
                </a:p>
              </p:txBody>
            </p:sp>
          </p:grpSp>
          <p:sp>
            <p:nvSpPr>
              <p:cNvPr id="20" name="Text Box 20"/>
              <p:cNvSpPr txBox="1">
                <a:spLocks noChangeArrowheads="1"/>
              </p:cNvSpPr>
              <p:nvPr/>
            </p:nvSpPr>
            <p:spPr bwMode="auto">
              <a:xfrm>
                <a:off x="5562600" y="4724400"/>
                <a:ext cx="1691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SAT(</a:t>
                </a:r>
                <a:r>
                  <a:rPr lang="en-US" altLang="en-US" sz="2400" dirty="0">
                    <a:solidFill>
                      <a:srgbClr val="66FF66"/>
                    </a:solidFill>
                  </a:rPr>
                  <a:t>C</a:t>
                </a:r>
                <a:r>
                  <a:rPr lang="en-US" altLang="en-US" sz="2400" dirty="0">
                    <a:solidFill>
                      <a:srgbClr val="FFC000"/>
                    </a:solidFill>
                  </a:rPr>
                  <a:t>,</a:t>
                </a:r>
                <a:r>
                  <a:rPr lang="en-US" altLang="en-US" sz="2400" dirty="0">
                    <a:solidFill>
                      <a:srgbClr val="66FF66"/>
                    </a:solidFill>
                  </a:rPr>
                  <a:t>I</a:t>
                </a:r>
                <a:r>
                  <a:rPr lang="en-US" altLang="en-US" sz="2400" dirty="0">
                    <a:solidFill>
                      <a:srgbClr val="FFC000"/>
                    </a:solidFill>
                  </a:rPr>
                  <a:t>)</a:t>
                </a:r>
              </a:p>
            </p:txBody>
          </p:sp>
          <p:sp>
            <p:nvSpPr>
              <p:cNvPr id="21" name="Text Box 20"/>
              <p:cNvSpPr txBox="1">
                <a:spLocks noChangeArrowheads="1"/>
              </p:cNvSpPr>
              <p:nvPr/>
            </p:nvSpPr>
            <p:spPr bwMode="auto">
              <a:xfrm>
                <a:off x="6841755" y="3429000"/>
                <a:ext cx="20908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latin typeface="Symbol" pitchFamily="18" charset="2"/>
                  </a:rPr>
                  <a:t>"</a:t>
                </a:r>
                <a:r>
                  <a:rPr lang="en-US" altLang="en-US" sz="2400" dirty="0">
                    <a:solidFill>
                      <a:srgbClr val="FFC000"/>
                    </a:solidFill>
                    <a:latin typeface="+mj-lt"/>
                  </a:rPr>
                  <a:t>I</a:t>
                </a:r>
                <a:r>
                  <a:rPr lang="en-US" altLang="en-US" sz="2400" dirty="0">
                    <a:solidFill>
                      <a:srgbClr val="FFC000"/>
                    </a:solidFill>
                    <a:latin typeface="Symbol" pitchFamily="18" charset="2"/>
                  </a:rPr>
                  <a:t> </a:t>
                </a:r>
                <a:r>
                  <a:rPr lang="en-US" altLang="en-US" sz="2400" dirty="0">
                    <a:solidFill>
                      <a:srgbClr val="FFC000"/>
                    </a:solidFill>
                  </a:rPr>
                  <a:t>SAT(</a:t>
                </a:r>
                <a:r>
                  <a:rPr lang="en-US" altLang="en-US" sz="2400" dirty="0">
                    <a:solidFill>
                      <a:srgbClr val="66FF66"/>
                    </a:solidFill>
                  </a:rPr>
                  <a:t>C</a:t>
                </a:r>
                <a:r>
                  <a:rPr lang="en-US" altLang="en-US" sz="2400" dirty="0">
                    <a:solidFill>
                      <a:srgbClr val="FFC000"/>
                    </a:solidFill>
                  </a:rPr>
                  <a:t>,</a:t>
                </a:r>
                <a:r>
                  <a:rPr lang="en-US" altLang="en-US" sz="2400" dirty="0">
                    <a:solidFill>
                      <a:srgbClr val="FF0000"/>
                    </a:solidFill>
                  </a:rPr>
                  <a:t>I</a:t>
                </a:r>
                <a:r>
                  <a:rPr lang="en-US" altLang="en-US" sz="2400" dirty="0">
                    <a:solidFill>
                      <a:srgbClr val="FFC000"/>
                    </a:solidFill>
                  </a:rPr>
                  <a:t>)</a:t>
                </a:r>
              </a:p>
            </p:txBody>
          </p:sp>
          <p:grpSp>
            <p:nvGrpSpPr>
              <p:cNvPr id="30" name="Group 3">
                <a:extLst>
                  <a:ext uri="{FF2B5EF4-FFF2-40B4-BE49-F238E27FC236}">
                    <a16:creationId xmlns:a16="http://schemas.microsoft.com/office/drawing/2014/main" id="{44148877-58B9-43C9-AA78-19C04F323016}"/>
                  </a:ext>
                </a:extLst>
              </p:cNvPr>
              <p:cNvGrpSpPr>
                <a:grpSpLocks/>
              </p:cNvGrpSpPr>
              <p:nvPr/>
            </p:nvGrpSpPr>
            <p:grpSpPr bwMode="auto">
              <a:xfrm>
                <a:off x="3810000" y="838200"/>
                <a:ext cx="5257800" cy="5918200"/>
                <a:chOff x="2400" y="528"/>
                <a:chExt cx="3312" cy="3728"/>
              </a:xfrm>
            </p:grpSpPr>
            <p:sp>
              <p:nvSpPr>
                <p:cNvPr id="32" name="Oval 4">
                  <a:extLst>
                    <a:ext uri="{FF2B5EF4-FFF2-40B4-BE49-F238E27FC236}">
                      <a16:creationId xmlns:a16="http://schemas.microsoft.com/office/drawing/2014/main" id="{38F82761-C6E3-42A7-B979-4F1A3891004C}"/>
                    </a:ext>
                  </a:extLst>
                </p:cNvPr>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33" name="Text Box 5">
                  <a:extLst>
                    <a:ext uri="{FF2B5EF4-FFF2-40B4-BE49-F238E27FC236}">
                      <a16:creationId xmlns:a16="http://schemas.microsoft.com/office/drawing/2014/main" id="{4E51FEF3-6343-44A8-8A2C-72206E954EDC}"/>
                    </a:ext>
                  </a:extLst>
                </p:cNvPr>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sp>
            <p:nvSpPr>
              <p:cNvPr id="39" name="Text Box 20">
                <a:extLst>
                  <a:ext uri="{FF2B5EF4-FFF2-40B4-BE49-F238E27FC236}">
                    <a16:creationId xmlns:a16="http://schemas.microsoft.com/office/drawing/2014/main" id="{FC94872E-D2AA-4505-977F-9124B4BD0C36}"/>
                  </a:ext>
                </a:extLst>
              </p:cNvPr>
              <p:cNvSpPr txBox="1">
                <a:spLocks noChangeArrowheads="1"/>
              </p:cNvSpPr>
              <p:nvPr/>
            </p:nvSpPr>
            <p:spPr bwMode="auto">
              <a:xfrm>
                <a:off x="5565362" y="2362200"/>
                <a:ext cx="174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Halt(</a:t>
                </a:r>
                <a:r>
                  <a:rPr lang="en-US" altLang="en-US" sz="2400" dirty="0" err="1">
                    <a:solidFill>
                      <a:srgbClr val="66FF66"/>
                    </a:solidFill>
                  </a:rPr>
                  <a:t>J</a:t>
                </a:r>
                <a:r>
                  <a:rPr lang="en-US" altLang="en-US" sz="2400" dirty="0" err="1">
                    <a:solidFill>
                      <a:srgbClr val="FFC000"/>
                    </a:solidFill>
                  </a:rPr>
                  <a:t>,</a:t>
                </a:r>
                <a:r>
                  <a:rPr lang="en-US" altLang="en-US" sz="2400" dirty="0" err="1">
                    <a:solidFill>
                      <a:srgbClr val="66FF66"/>
                    </a:solidFill>
                  </a:rPr>
                  <a:t>I</a:t>
                </a:r>
                <a:r>
                  <a:rPr lang="en-US" altLang="en-US" sz="2400" dirty="0" err="1">
                    <a:solidFill>
                      <a:srgbClr val="FFC000"/>
                    </a:solidFill>
                  </a:rPr>
                  <a:t>,</a:t>
                </a:r>
                <a:r>
                  <a:rPr lang="en-US" altLang="en-US" sz="2400" dirty="0" err="1">
                    <a:solidFill>
                      <a:srgbClr val="66FF66"/>
                    </a:solidFill>
                  </a:rPr>
                  <a:t>t</a:t>
                </a:r>
                <a:r>
                  <a:rPr lang="en-US" altLang="en-US" sz="2400" dirty="0">
                    <a:solidFill>
                      <a:srgbClr val="FFC000"/>
                    </a:solidFill>
                  </a:rPr>
                  <a:t>)</a:t>
                </a:r>
              </a:p>
            </p:txBody>
          </p:sp>
          <p:grpSp>
            <p:nvGrpSpPr>
              <p:cNvPr id="40" name="Group 39">
                <a:extLst>
                  <a:ext uri="{FF2B5EF4-FFF2-40B4-BE49-F238E27FC236}">
                    <a16:creationId xmlns:a16="http://schemas.microsoft.com/office/drawing/2014/main" id="{310ED92E-9317-4991-B2C0-A1250EA53E5D}"/>
                  </a:ext>
                </a:extLst>
              </p:cNvPr>
              <p:cNvGrpSpPr/>
              <p:nvPr/>
            </p:nvGrpSpPr>
            <p:grpSpPr>
              <a:xfrm>
                <a:off x="3016250" y="-78710"/>
                <a:ext cx="5956108" cy="7032625"/>
                <a:chOff x="3016250" y="-78710"/>
                <a:chExt cx="5956108" cy="7032625"/>
              </a:xfrm>
            </p:grpSpPr>
            <p:sp>
              <p:nvSpPr>
                <p:cNvPr id="41" name="Oval 48">
                  <a:extLst>
                    <a:ext uri="{FF2B5EF4-FFF2-40B4-BE49-F238E27FC236}">
                      <a16:creationId xmlns:a16="http://schemas.microsoft.com/office/drawing/2014/main" id="{CC04BB7E-5A1C-4C60-B572-3AA46012D904}"/>
                    </a:ext>
                  </a:extLst>
                </p:cNvPr>
                <p:cNvSpPr>
                  <a:spLocks noChangeArrowheads="1"/>
                </p:cNvSpPr>
                <p:nvPr/>
              </p:nvSpPr>
              <p:spPr bwMode="auto">
                <a:xfrm rot="19311688" flipH="1">
                  <a:off x="3150306" y="-78710"/>
                  <a:ext cx="5822052"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US" altLang="en-US">
                    <a:latin typeface="Times New Roman" pitchFamily="18" charset="0"/>
                  </a:endParaRPr>
                </a:p>
              </p:txBody>
            </p:sp>
            <p:sp>
              <p:nvSpPr>
                <p:cNvPr id="42" name="Rectangle 49">
                  <a:extLst>
                    <a:ext uri="{FF2B5EF4-FFF2-40B4-BE49-F238E27FC236}">
                      <a16:creationId xmlns:a16="http://schemas.microsoft.com/office/drawing/2014/main" id="{D02A0E60-22EC-4DE6-9BBF-CEA2FA42D6E6}"/>
                    </a:ext>
                  </a:extLst>
                </p:cNvPr>
                <p:cNvSpPr>
                  <a:spLocks noChangeArrowheads="1"/>
                </p:cNvSpPr>
                <p:nvPr/>
              </p:nvSpPr>
              <p:spPr bwMode="auto">
                <a:xfrm>
                  <a:off x="3016250" y="76200"/>
                  <a:ext cx="2165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800" dirty="0">
                      <a:solidFill>
                        <a:srgbClr val="FF00FF"/>
                      </a:solidFill>
                      <a:latin typeface="Times New Roman" pitchFamily="18" charset="0"/>
                    </a:rPr>
                    <a:t>Acceptable</a:t>
                  </a:r>
                  <a:endParaRPr lang="en-US" altLang="en-US" sz="2400" dirty="0">
                    <a:solidFill>
                      <a:srgbClr val="FF00FF"/>
                    </a:solidFill>
                    <a:latin typeface="Times New Roman" pitchFamily="18" charset="0"/>
                  </a:endParaRPr>
                </a:p>
              </p:txBody>
            </p:sp>
          </p:grpSp>
          <p:grpSp>
            <p:nvGrpSpPr>
              <p:cNvPr id="43" name="Group 42">
                <a:extLst>
                  <a:ext uri="{FF2B5EF4-FFF2-40B4-BE49-F238E27FC236}">
                    <a16:creationId xmlns:a16="http://schemas.microsoft.com/office/drawing/2014/main" id="{6DF80D14-36B3-497B-831C-FEF5420FE350}"/>
                  </a:ext>
                </a:extLst>
              </p:cNvPr>
              <p:cNvGrpSpPr/>
              <p:nvPr/>
            </p:nvGrpSpPr>
            <p:grpSpPr>
              <a:xfrm>
                <a:off x="4064706" y="-95915"/>
                <a:ext cx="5822052" cy="7032625"/>
                <a:chOff x="4064706" y="-95915"/>
                <a:chExt cx="5822052" cy="7032625"/>
              </a:xfrm>
            </p:grpSpPr>
            <p:sp>
              <p:nvSpPr>
                <p:cNvPr id="44" name="Rectangle 49">
                  <a:extLst>
                    <a:ext uri="{FF2B5EF4-FFF2-40B4-BE49-F238E27FC236}">
                      <a16:creationId xmlns:a16="http://schemas.microsoft.com/office/drawing/2014/main" id="{B9CA6500-625F-4719-8F29-E6F46D16C9E1}"/>
                    </a:ext>
                  </a:extLst>
                </p:cNvPr>
                <p:cNvSpPr>
                  <a:spLocks noChangeArrowheads="1"/>
                </p:cNvSpPr>
                <p:nvPr/>
              </p:nvSpPr>
              <p:spPr bwMode="auto">
                <a:xfrm>
                  <a:off x="6705600" y="76200"/>
                  <a:ext cx="2703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r>
                    <a:rPr lang="en-US" altLang="en-US" sz="2800">
                      <a:solidFill>
                        <a:srgbClr val="FF00FF"/>
                      </a:solidFill>
                      <a:latin typeface="Times New Roman" pitchFamily="18" charset="0"/>
                    </a:rPr>
                    <a:t>Co-Acceptable</a:t>
                  </a:r>
                  <a:endParaRPr lang="en-US" altLang="en-US" sz="2400">
                    <a:solidFill>
                      <a:srgbClr val="FF00FF"/>
                    </a:solidFill>
                    <a:latin typeface="Times New Roman" pitchFamily="18" charset="0"/>
                  </a:endParaRPr>
                </a:p>
              </p:txBody>
            </p:sp>
            <p:sp>
              <p:nvSpPr>
                <p:cNvPr id="45" name="Oval 48">
                  <a:extLst>
                    <a:ext uri="{FF2B5EF4-FFF2-40B4-BE49-F238E27FC236}">
                      <a16:creationId xmlns:a16="http://schemas.microsoft.com/office/drawing/2014/main" id="{313E511D-BA6B-460F-8296-74696976E1B4}"/>
                    </a:ext>
                  </a:extLst>
                </p:cNvPr>
                <p:cNvSpPr>
                  <a:spLocks noChangeArrowheads="1"/>
                </p:cNvSpPr>
                <p:nvPr/>
              </p:nvSpPr>
              <p:spPr bwMode="auto">
                <a:xfrm rot="2288312">
                  <a:off x="4064706" y="-95915"/>
                  <a:ext cx="5822052" cy="7032625"/>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algn="l" eaLnBrk="0" hangingPunct="0">
                    <a:spcBef>
                      <a:spcPct val="20000"/>
                    </a:spcBef>
                    <a:defRPr sz="3200">
                      <a:solidFill>
                        <a:schemeClr val="tx1"/>
                      </a:solidFill>
                      <a:latin typeface="Comic Sans MS" pitchFamily="66" charset="0"/>
                    </a:defRPr>
                  </a:lvl1pPr>
                  <a:lvl2pPr marL="742950" indent="-285750" algn="l" eaLnBrk="0" hangingPunct="0">
                    <a:spcBef>
                      <a:spcPct val="20000"/>
                    </a:spcBef>
                    <a:buChar char="•"/>
                    <a:defRPr sz="3200">
                      <a:solidFill>
                        <a:schemeClr val="tx1"/>
                      </a:solidFill>
                      <a:latin typeface="Arial" pitchFamily="34" charset="0"/>
                    </a:defRPr>
                  </a:lvl2pPr>
                  <a:lvl3pPr marL="1143000" indent="-228600" algn="l" eaLnBrk="0" hangingPunct="0">
                    <a:spcBef>
                      <a:spcPct val="20000"/>
                    </a:spcBef>
                    <a:buChar char="–"/>
                    <a:defRPr sz="2800">
                      <a:solidFill>
                        <a:schemeClr val="tx1"/>
                      </a:solidFill>
                      <a:latin typeface="Arial" pitchFamily="34" charset="0"/>
                    </a:defRPr>
                  </a:lvl3pPr>
                  <a:lvl4pPr marL="1600200" indent="-228600" algn="l" eaLnBrk="0" hangingPunct="0">
                    <a:spcBef>
                      <a:spcPct val="20000"/>
                    </a:spcBef>
                    <a:buChar char="•"/>
                    <a:defRPr sz="2400">
                      <a:solidFill>
                        <a:schemeClr val="tx1"/>
                      </a:solidFill>
                      <a:latin typeface="Arial" pitchFamily="34" charset="0"/>
                    </a:defRPr>
                  </a:lvl4pPr>
                  <a:lvl5pPr marL="2057400" indent="-228600" algn="l" eaLnBrk="0" hangingPunct="0">
                    <a:spcBef>
                      <a:spcPct val="20000"/>
                    </a:spcBef>
                    <a:buChar char="–"/>
                    <a:defRPr sz="2400">
                      <a:solidFill>
                        <a:schemeClr val="tx1"/>
                      </a:solidFill>
                      <a:latin typeface="Arial" pitchFamily="34" charset="0"/>
                    </a:defRPr>
                  </a:lvl5pPr>
                  <a:lvl6pPr marL="2514600" indent="-228600" eaLnBrk="0" fontAlgn="base" hangingPunct="0">
                    <a:spcBef>
                      <a:spcPct val="20000"/>
                    </a:spcBef>
                    <a:spcAft>
                      <a:spcPct val="0"/>
                    </a:spcAft>
                    <a:buChar char="–"/>
                    <a:defRPr sz="2400">
                      <a:solidFill>
                        <a:schemeClr val="tx1"/>
                      </a:solidFill>
                      <a:latin typeface="Arial" pitchFamily="34" charset="0"/>
                    </a:defRPr>
                  </a:lvl6pPr>
                  <a:lvl7pPr marL="2971800" indent="-228600" eaLnBrk="0" fontAlgn="base" hangingPunct="0">
                    <a:spcBef>
                      <a:spcPct val="20000"/>
                    </a:spcBef>
                    <a:spcAft>
                      <a:spcPct val="0"/>
                    </a:spcAft>
                    <a:buChar char="–"/>
                    <a:defRPr sz="2400">
                      <a:solidFill>
                        <a:schemeClr val="tx1"/>
                      </a:solidFill>
                      <a:latin typeface="Arial" pitchFamily="34" charset="0"/>
                    </a:defRPr>
                  </a:lvl7pPr>
                  <a:lvl8pPr marL="3429000" indent="-228600" eaLnBrk="0" fontAlgn="base" hangingPunct="0">
                    <a:spcBef>
                      <a:spcPct val="20000"/>
                    </a:spcBef>
                    <a:spcAft>
                      <a:spcPct val="0"/>
                    </a:spcAft>
                    <a:buChar char="–"/>
                    <a:defRPr sz="2400">
                      <a:solidFill>
                        <a:schemeClr val="tx1"/>
                      </a:solidFill>
                      <a:latin typeface="Arial" pitchFamily="34" charset="0"/>
                    </a:defRPr>
                  </a:lvl8pPr>
                  <a:lvl9pPr marL="3886200" indent="-228600" eaLnBrk="0" fontAlgn="base" hangingPunct="0">
                    <a:spcBef>
                      <a:spcPct val="20000"/>
                    </a:spcBef>
                    <a:spcAft>
                      <a:spcPct val="0"/>
                    </a:spcAft>
                    <a:buChar char="–"/>
                    <a:defRPr sz="2400">
                      <a:solidFill>
                        <a:schemeClr val="tx1"/>
                      </a:solidFill>
                      <a:latin typeface="Arial" pitchFamily="34" charset="0"/>
                    </a:defRPr>
                  </a:lvl9pPr>
                </a:lstStyle>
                <a:p>
                  <a:pPr eaLnBrk="1" hangingPunct="1">
                    <a:spcBef>
                      <a:spcPct val="0"/>
                    </a:spcBef>
                  </a:pPr>
                  <a:endParaRPr lang="en-US" altLang="en-US">
                    <a:latin typeface="Times New Roman" pitchFamily="18" charset="0"/>
                  </a:endParaRPr>
                </a:p>
              </p:txBody>
            </p:sp>
          </p:grpSp>
          <p:sp>
            <p:nvSpPr>
              <p:cNvPr id="46" name="Text Box 20">
                <a:extLst>
                  <a:ext uri="{FF2B5EF4-FFF2-40B4-BE49-F238E27FC236}">
                    <a16:creationId xmlns:a16="http://schemas.microsoft.com/office/drawing/2014/main" id="{570AE9C5-72FD-4F6D-AF58-C002886585C4}"/>
                  </a:ext>
                </a:extLst>
              </p:cNvPr>
              <p:cNvSpPr txBox="1">
                <a:spLocks noChangeArrowheads="1"/>
              </p:cNvSpPr>
              <p:nvPr/>
            </p:nvSpPr>
            <p:spPr bwMode="auto">
              <a:xfrm>
                <a:off x="7086600" y="568307"/>
                <a:ext cx="23509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rPr>
                  <a:t>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rPr>
                  <a:t>Halt(</a:t>
                </a:r>
                <a:r>
                  <a:rPr lang="en-US" altLang="en-US" sz="2400" dirty="0" err="1">
                    <a:solidFill>
                      <a:srgbClr val="66FF66"/>
                    </a:solidFill>
                  </a:rPr>
                  <a:t>J</a:t>
                </a:r>
                <a:r>
                  <a:rPr lang="en-US" altLang="en-US" sz="2400" dirty="0" err="1">
                    <a:solidFill>
                      <a:srgbClr val="FFC000"/>
                    </a:solidFill>
                  </a:rPr>
                  <a:t>,</a:t>
                </a:r>
                <a:r>
                  <a:rPr lang="en-US" altLang="en-US" sz="2400" dirty="0" err="1">
                    <a:solidFill>
                      <a:srgbClr val="66FF66"/>
                    </a:solidFill>
                  </a:rPr>
                  <a:t>I</a:t>
                </a:r>
                <a:r>
                  <a:rPr lang="en-US" altLang="en-US" sz="2400" dirty="0" err="1">
                    <a:solidFill>
                      <a:srgbClr val="FFC000"/>
                    </a:solidFill>
                  </a:rPr>
                  <a:t>,</a:t>
                </a:r>
                <a:r>
                  <a:rPr lang="en-US" altLang="en-US" sz="2400" dirty="0" err="1">
                    <a:solidFill>
                      <a:srgbClr val="FF0000"/>
                    </a:solidFill>
                  </a:rPr>
                  <a:t>t</a:t>
                </a:r>
                <a:r>
                  <a:rPr lang="en-US" altLang="en-US" sz="2400" dirty="0">
                    <a:solidFill>
                      <a:srgbClr val="FFC000"/>
                    </a:solidFill>
                  </a:rPr>
                  <a:t>)</a:t>
                </a:r>
              </a:p>
            </p:txBody>
          </p:sp>
          <p:sp>
            <p:nvSpPr>
              <p:cNvPr id="47" name="Text Box 20">
                <a:extLst>
                  <a:ext uri="{FF2B5EF4-FFF2-40B4-BE49-F238E27FC236}">
                    <a16:creationId xmlns:a16="http://schemas.microsoft.com/office/drawing/2014/main" id="{18CD131E-D035-4F36-A89F-1CFBC6DBAFD0}"/>
                  </a:ext>
                </a:extLst>
              </p:cNvPr>
              <p:cNvSpPr txBox="1">
                <a:spLocks noChangeArrowheads="1"/>
              </p:cNvSpPr>
              <p:nvPr/>
            </p:nvSpPr>
            <p:spPr bwMode="auto">
              <a:xfrm>
                <a:off x="3546151" y="1016607"/>
                <a:ext cx="19717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latin typeface="+mj-lt"/>
                  </a:rPr>
                  <a:t>I</a:t>
                </a:r>
                <a:r>
                  <a:rPr lang="en-US" altLang="en-US" sz="2400" dirty="0">
                    <a:solidFill>
                      <a:srgbClr val="FF0000"/>
                    </a:solidFill>
                    <a:latin typeface="Symbol" pitchFamily="18" charset="2"/>
                  </a:rPr>
                  <a:t> </a:t>
                </a:r>
                <a:r>
                  <a:rPr lang="en-US" altLang="en-US" sz="2400" dirty="0">
                    <a:solidFill>
                      <a:srgbClr val="FFC000"/>
                    </a:solidFill>
                  </a:rPr>
                  <a:t>SAT(</a:t>
                </a:r>
                <a:r>
                  <a:rPr lang="en-US" altLang="en-US" sz="2400" dirty="0">
                    <a:solidFill>
                      <a:srgbClr val="66FF66"/>
                    </a:solidFill>
                  </a:rPr>
                  <a:t>P</a:t>
                </a:r>
                <a:r>
                  <a:rPr lang="en-US" altLang="en-US" sz="2400" dirty="0">
                    <a:solidFill>
                      <a:srgbClr val="FFC000"/>
                    </a:solidFill>
                  </a:rPr>
                  <a:t>,</a:t>
                </a:r>
                <a:r>
                  <a:rPr lang="en-US" altLang="en-US" sz="2400" dirty="0">
                    <a:solidFill>
                      <a:srgbClr val="FF0000"/>
                    </a:solidFill>
                  </a:rPr>
                  <a:t>I</a:t>
                </a:r>
                <a:r>
                  <a:rPr lang="en-US" altLang="en-US" sz="2400" dirty="0">
                    <a:solidFill>
                      <a:srgbClr val="FFC000"/>
                    </a:solidFill>
                  </a:rPr>
                  <a:t>)</a:t>
                </a:r>
              </a:p>
            </p:txBody>
          </p:sp>
          <p:sp>
            <p:nvSpPr>
              <p:cNvPr id="48" name="Text Box 20">
                <a:extLst>
                  <a:ext uri="{FF2B5EF4-FFF2-40B4-BE49-F238E27FC236}">
                    <a16:creationId xmlns:a16="http://schemas.microsoft.com/office/drawing/2014/main" id="{C82C2D75-4D0F-4507-841E-1514450AC7B9}"/>
                  </a:ext>
                </a:extLst>
              </p:cNvPr>
              <p:cNvSpPr txBox="1">
                <a:spLocks noChangeArrowheads="1"/>
              </p:cNvSpPr>
              <p:nvPr/>
            </p:nvSpPr>
            <p:spPr bwMode="auto">
              <a:xfrm>
                <a:off x="5610576" y="5029200"/>
                <a:ext cx="16239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C000"/>
                    </a:solidFill>
                  </a:rPr>
                  <a:t>SAT(</a:t>
                </a:r>
                <a:r>
                  <a:rPr lang="en-US" altLang="en-US" sz="2400" dirty="0">
                    <a:solidFill>
                      <a:srgbClr val="66FF66"/>
                    </a:solidFill>
                  </a:rPr>
                  <a:t>P</a:t>
                </a:r>
                <a:r>
                  <a:rPr lang="en-US" altLang="en-US" sz="2400" dirty="0">
                    <a:solidFill>
                      <a:srgbClr val="FFC000"/>
                    </a:solidFill>
                  </a:rPr>
                  <a:t>,</a:t>
                </a:r>
                <a:r>
                  <a:rPr lang="en-US" altLang="en-US" sz="2400" dirty="0">
                    <a:solidFill>
                      <a:srgbClr val="66FF66"/>
                    </a:solidFill>
                  </a:rPr>
                  <a:t>I</a:t>
                </a:r>
                <a:r>
                  <a:rPr lang="en-US" altLang="en-US" sz="2400" dirty="0">
                    <a:solidFill>
                      <a:srgbClr val="FFC000"/>
                    </a:solidFill>
                  </a:rPr>
                  <a:t>)</a:t>
                </a:r>
              </a:p>
            </p:txBody>
          </p:sp>
          <p:sp>
            <p:nvSpPr>
              <p:cNvPr id="49" name="Text Box 20">
                <a:extLst>
                  <a:ext uri="{FF2B5EF4-FFF2-40B4-BE49-F238E27FC236}">
                    <a16:creationId xmlns:a16="http://schemas.microsoft.com/office/drawing/2014/main" id="{97DB6B25-C847-4D84-AC43-979EE53151C1}"/>
                  </a:ext>
                </a:extLst>
              </p:cNvPr>
              <p:cNvSpPr txBox="1">
                <a:spLocks noChangeArrowheads="1"/>
              </p:cNvSpPr>
              <p:nvPr/>
            </p:nvSpPr>
            <p:spPr bwMode="auto">
              <a:xfrm>
                <a:off x="7315200" y="990600"/>
                <a:ext cx="22426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solidFill>
                      <a:srgbClr val="FF0000"/>
                    </a:solidFill>
                    <a:latin typeface="Symbol" pitchFamily="18" charset="2"/>
                  </a:rPr>
                  <a:t>"</a:t>
                </a:r>
                <a:r>
                  <a:rPr lang="en-US" altLang="en-US" sz="2400" dirty="0">
                    <a:solidFill>
                      <a:srgbClr val="FF0000"/>
                    </a:solidFill>
                    <a:latin typeface="+mj-lt"/>
                  </a:rPr>
                  <a:t>I</a:t>
                </a:r>
                <a:r>
                  <a:rPr lang="en-US" altLang="en-US" sz="2400" dirty="0">
                    <a:solidFill>
                      <a:srgbClr val="FFC000"/>
                    </a:solidFill>
                    <a:latin typeface="Symbol"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rPr>
                  <a:t>SAT(</a:t>
                </a:r>
                <a:r>
                  <a:rPr lang="en-US" altLang="en-US" sz="2400" dirty="0">
                    <a:solidFill>
                      <a:srgbClr val="66FF66"/>
                    </a:solidFill>
                  </a:rPr>
                  <a:t>P</a:t>
                </a:r>
                <a:r>
                  <a:rPr lang="en-US" altLang="en-US" sz="2400" dirty="0">
                    <a:solidFill>
                      <a:srgbClr val="FFC000"/>
                    </a:solidFill>
                  </a:rPr>
                  <a:t>,</a:t>
                </a:r>
                <a:r>
                  <a:rPr lang="en-US" altLang="en-US" sz="2400" dirty="0">
                    <a:solidFill>
                      <a:srgbClr val="FF0000"/>
                    </a:solidFill>
                  </a:rPr>
                  <a:t>I</a:t>
                </a:r>
                <a:r>
                  <a:rPr lang="en-US" altLang="en-US" sz="2400" dirty="0">
                    <a:solidFill>
                      <a:srgbClr val="FFC000"/>
                    </a:solidFill>
                  </a:rPr>
                  <a:t>)</a:t>
                </a:r>
              </a:p>
            </p:txBody>
          </p:sp>
          <p:grpSp>
            <p:nvGrpSpPr>
              <p:cNvPr id="51" name="Group 50">
                <a:extLst>
                  <a:ext uri="{FF2B5EF4-FFF2-40B4-BE49-F238E27FC236}">
                    <a16:creationId xmlns:a16="http://schemas.microsoft.com/office/drawing/2014/main" id="{24BFF6DC-D910-4EEE-8DA2-70B0CB17A577}"/>
                  </a:ext>
                </a:extLst>
              </p:cNvPr>
              <p:cNvGrpSpPr/>
              <p:nvPr/>
            </p:nvGrpSpPr>
            <p:grpSpPr>
              <a:xfrm>
                <a:off x="3082944" y="105036"/>
                <a:ext cx="2708256" cy="2277295"/>
                <a:chOff x="3048000" y="64268"/>
                <a:chExt cx="2743200" cy="2290871"/>
              </a:xfrm>
            </p:grpSpPr>
            <p:grpSp>
              <p:nvGrpSpPr>
                <p:cNvPr id="52" name="Group 51">
                  <a:extLst>
                    <a:ext uri="{FF2B5EF4-FFF2-40B4-BE49-F238E27FC236}">
                      <a16:creationId xmlns:a16="http://schemas.microsoft.com/office/drawing/2014/main" id="{95744587-BCC0-4ECD-9C67-CAEEC3346FE8}"/>
                    </a:ext>
                  </a:extLst>
                </p:cNvPr>
                <p:cNvGrpSpPr/>
                <p:nvPr/>
              </p:nvGrpSpPr>
              <p:grpSpPr>
                <a:xfrm>
                  <a:off x="3048000" y="64268"/>
                  <a:ext cx="2743200" cy="1914347"/>
                  <a:chOff x="3048000" y="64268"/>
                  <a:chExt cx="2743200" cy="1914347"/>
                </a:xfrm>
              </p:grpSpPr>
              <p:sp>
                <p:nvSpPr>
                  <p:cNvPr id="54" name="Freeform 38">
                    <a:extLst>
                      <a:ext uri="{FF2B5EF4-FFF2-40B4-BE49-F238E27FC236}">
                        <a16:creationId xmlns:a16="http://schemas.microsoft.com/office/drawing/2014/main" id="{DFBFE978-24BB-48D6-99B3-A01747F631DA}"/>
                      </a:ext>
                    </a:extLst>
                  </p:cNvPr>
                  <p:cNvSpPr>
                    <a:spLocks/>
                  </p:cNvSpPr>
                  <p:nvPr/>
                </p:nvSpPr>
                <p:spPr bwMode="auto">
                  <a:xfrm>
                    <a:off x="3191804" y="64268"/>
                    <a:ext cx="2599396" cy="1595289"/>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chemeClr val="accent2"/>
                    </a:solidFill>
                    <a:prstDash val="solid"/>
                    <a:round/>
                    <a:headEnd type="none" w="med" len="med"/>
                    <a:tailEnd type="none" w="med" len="med"/>
                  </a:ln>
                  <a:effectLst/>
                </p:spPr>
                <p:txBody>
                  <a:bodyPr lIns="274320" rIns="274320">
                    <a:spAutoFit/>
                  </a:bodyPr>
                  <a:lstStyle/>
                  <a:p>
                    <a:pPr>
                      <a:defRPr/>
                    </a:pPr>
                    <a:endParaRPr lang="en-CA"/>
                  </a:p>
                </p:txBody>
              </p:sp>
              <p:sp>
                <p:nvSpPr>
                  <p:cNvPr id="55" name="Text Box 39">
                    <a:extLst>
                      <a:ext uri="{FF2B5EF4-FFF2-40B4-BE49-F238E27FC236}">
                        <a16:creationId xmlns:a16="http://schemas.microsoft.com/office/drawing/2014/main" id="{F1DF79CE-9C73-4585-95A7-B2CB16B442E9}"/>
                      </a:ext>
                    </a:extLst>
                  </p:cNvPr>
                  <p:cNvSpPr txBox="1">
                    <a:spLocks noChangeArrowheads="1"/>
                  </p:cNvSpPr>
                  <p:nvPr/>
                </p:nvSpPr>
                <p:spPr bwMode="auto">
                  <a:xfrm>
                    <a:off x="3048000" y="1454730"/>
                    <a:ext cx="2421006" cy="523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a:r>
                      <a:rPr lang="en-US" altLang="en-US" dirty="0">
                        <a:solidFill>
                          <a:schemeClr val="accent2"/>
                        </a:solidFill>
                        <a:effectLst/>
                      </a:rPr>
                      <a:t>complete</a:t>
                    </a:r>
                  </a:p>
                </p:txBody>
              </p:sp>
            </p:grpSp>
            <p:sp>
              <p:nvSpPr>
                <p:cNvPr id="53" name="Rectangle 40">
                  <a:extLst>
                    <a:ext uri="{FF2B5EF4-FFF2-40B4-BE49-F238E27FC236}">
                      <a16:creationId xmlns:a16="http://schemas.microsoft.com/office/drawing/2014/main" id="{87CB9FB5-058F-4201-A445-2F37CC91A0E7}"/>
                    </a:ext>
                  </a:extLst>
                </p:cNvPr>
                <p:cNvSpPr>
                  <a:spLocks noChangeArrowheads="1"/>
                </p:cNvSpPr>
                <p:nvPr/>
              </p:nvSpPr>
              <p:spPr bwMode="auto">
                <a:xfrm>
                  <a:off x="3262005" y="1828800"/>
                  <a:ext cx="1145674" cy="526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rgbClr val="FFC000"/>
                      </a:solidFill>
                      <a:latin typeface="Symbol" pitchFamily="18" charset="2"/>
                      <a:sym typeface="Symbol" pitchFamily="18" charset="2"/>
                    </a:rPr>
                    <a:t></a:t>
                  </a:r>
                  <a:r>
                    <a:rPr lang="en-US" altLang="en-US" baseline="-25000" dirty="0">
                      <a:solidFill>
                        <a:srgbClr val="FFC000"/>
                      </a:solidFill>
                    </a:rPr>
                    <a:t> </a:t>
                  </a:r>
                  <a:r>
                    <a:rPr lang="en-US" altLang="en-US" dirty="0">
                      <a:solidFill>
                        <a:srgbClr val="FFC000"/>
                      </a:solidFill>
                    </a:rPr>
                    <a:t>P</a:t>
                  </a:r>
                  <a:r>
                    <a:rPr lang="el-GR" altLang="en-US" dirty="0">
                      <a:solidFill>
                        <a:srgbClr val="FFFFFF"/>
                      </a:solidFill>
                      <a:cs typeface="Times New Roman" panose="02020603050405020304" pitchFamily="18" charset="0"/>
                      <a:sym typeface="Symbol" panose="05050102010706020507" pitchFamily="18" charset="2"/>
                    </a:rPr>
                    <a:t>´</a:t>
                  </a:r>
                  <a:endParaRPr lang="en-US" altLang="en-US" dirty="0"/>
                </a:p>
              </p:txBody>
            </p:sp>
          </p:grpSp>
          <p:grpSp>
            <p:nvGrpSpPr>
              <p:cNvPr id="69" name="Group 68">
                <a:extLst>
                  <a:ext uri="{FF2B5EF4-FFF2-40B4-BE49-F238E27FC236}">
                    <a16:creationId xmlns:a16="http://schemas.microsoft.com/office/drawing/2014/main" id="{3ED4FEE6-E93E-42A3-8651-1BAD6E3931B7}"/>
                  </a:ext>
                </a:extLst>
              </p:cNvPr>
              <p:cNvGrpSpPr/>
              <p:nvPr/>
            </p:nvGrpSpPr>
            <p:grpSpPr>
              <a:xfrm>
                <a:off x="3810000" y="3578225"/>
                <a:ext cx="2392363" cy="997883"/>
                <a:chOff x="3810000" y="3578225"/>
                <a:chExt cx="2392363" cy="997883"/>
              </a:xfrm>
            </p:grpSpPr>
            <p:grpSp>
              <p:nvGrpSpPr>
                <p:cNvPr id="70" name="Group 37">
                  <a:extLst>
                    <a:ext uri="{FF2B5EF4-FFF2-40B4-BE49-F238E27FC236}">
                      <a16:creationId xmlns:a16="http://schemas.microsoft.com/office/drawing/2014/main" id="{2B6243DD-427B-426E-8C69-4944FD323C29}"/>
                    </a:ext>
                  </a:extLst>
                </p:cNvPr>
                <p:cNvGrpSpPr>
                  <a:grpSpLocks/>
                </p:cNvGrpSpPr>
                <p:nvPr/>
              </p:nvGrpSpPr>
              <p:grpSpPr bwMode="auto">
                <a:xfrm>
                  <a:off x="3810000" y="3578225"/>
                  <a:ext cx="2392363" cy="674688"/>
                  <a:chOff x="2400" y="2254"/>
                  <a:chExt cx="1507" cy="425"/>
                </a:xfrm>
              </p:grpSpPr>
              <p:sp>
                <p:nvSpPr>
                  <p:cNvPr id="72" name="Freeform 38">
                    <a:extLst>
                      <a:ext uri="{FF2B5EF4-FFF2-40B4-BE49-F238E27FC236}">
                        <a16:creationId xmlns:a16="http://schemas.microsoft.com/office/drawing/2014/main" id="{75B3F91C-9356-4679-8D76-1661F8F0678C}"/>
                      </a:ext>
                    </a:extLst>
                  </p:cNvPr>
                  <p:cNvSpPr>
                    <a:spLocks/>
                  </p:cNvSpPr>
                  <p:nvPr/>
                </p:nvSpPr>
                <p:spPr bwMode="auto">
                  <a:xfrm>
                    <a:off x="2479" y="2254"/>
                    <a:ext cx="1428" cy="40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chemeClr val="accent2"/>
                    </a:solidFill>
                    <a:prstDash val="solid"/>
                    <a:round/>
                    <a:headEnd type="none" w="med" len="med"/>
                    <a:tailEnd type="none" w="med" len="med"/>
                  </a:ln>
                  <a:effectLst/>
                </p:spPr>
                <p:txBody>
                  <a:bodyPr lIns="274320" rIns="274320">
                    <a:spAutoFit/>
                  </a:bodyPr>
                  <a:lstStyle/>
                  <a:p>
                    <a:pPr>
                      <a:defRPr/>
                    </a:pPr>
                    <a:endParaRPr lang="en-CA" dirty="0"/>
                  </a:p>
                </p:txBody>
              </p:sp>
              <p:sp>
                <p:nvSpPr>
                  <p:cNvPr id="73" name="Text Box 39">
                    <a:extLst>
                      <a:ext uri="{FF2B5EF4-FFF2-40B4-BE49-F238E27FC236}">
                        <a16:creationId xmlns:a16="http://schemas.microsoft.com/office/drawing/2014/main" id="{9B345F83-AF8E-440E-92B0-7D29CB0C0443}"/>
                      </a:ext>
                    </a:extLst>
                  </p:cNvPr>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chemeClr val="accent2"/>
                        </a:solidFill>
                        <a:effectLst/>
                      </a:rPr>
                      <a:t>complete</a:t>
                    </a:r>
                  </a:p>
                </p:txBody>
              </p:sp>
            </p:grpSp>
            <p:sp>
              <p:nvSpPr>
                <p:cNvPr id="71" name="Rectangle 40">
                  <a:extLst>
                    <a:ext uri="{FF2B5EF4-FFF2-40B4-BE49-F238E27FC236}">
                      <a16:creationId xmlns:a16="http://schemas.microsoft.com/office/drawing/2014/main" id="{315014F5-8906-4FB9-B9CE-5C85ABE167EF}"/>
                    </a:ext>
                  </a:extLst>
                </p:cNvPr>
                <p:cNvSpPr>
                  <a:spLocks noChangeArrowheads="1"/>
                </p:cNvSpPr>
                <p:nvPr/>
              </p:nvSpPr>
              <p:spPr bwMode="auto">
                <a:xfrm>
                  <a:off x="4157522" y="4052888"/>
                  <a:ext cx="155747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rgbClr val="FFC000"/>
                      </a:solidFill>
                      <a:effectLst/>
                      <a:latin typeface="Symbol" pitchFamily="18" charset="2"/>
                      <a:sym typeface="Symbol" pitchFamily="18" charset="2"/>
                    </a:rPr>
                    <a:t></a:t>
                  </a:r>
                  <a:r>
                    <a:rPr lang="en-US" altLang="en-US" baseline="-25000" dirty="0">
                      <a:solidFill>
                        <a:srgbClr val="FFC000"/>
                      </a:solidFill>
                      <a:effectLst/>
                    </a:rPr>
                    <a:t>poly </a:t>
                  </a:r>
                  <a:r>
                    <a:rPr lang="en-US" altLang="en-US" dirty="0">
                      <a:solidFill>
                        <a:srgbClr val="FFC000"/>
                      </a:solidFill>
                      <a:effectLst/>
                    </a:rPr>
                    <a:t>P</a:t>
                  </a:r>
                  <a:r>
                    <a:rPr lang="el-GR" altLang="en-US" dirty="0">
                      <a:solidFill>
                        <a:srgbClr val="FFC000"/>
                      </a:solidFill>
                      <a:cs typeface="Times New Roman" panose="02020603050405020304" pitchFamily="18" charset="0"/>
                      <a:sym typeface="Symbol" panose="05050102010706020507" pitchFamily="18" charset="2"/>
                    </a:rPr>
                    <a:t>´</a:t>
                  </a:r>
                  <a:endParaRPr lang="en-US" altLang="en-US" dirty="0">
                    <a:solidFill>
                      <a:srgbClr val="FFC000"/>
                    </a:solidFill>
                    <a:effectLst/>
                  </a:endParaRPr>
                </a:p>
              </p:txBody>
            </p:sp>
          </p:grpSp>
        </p:grpSp>
      </p:grpSp>
      <p:sp>
        <p:nvSpPr>
          <p:cNvPr id="57" name="Rectangle 2">
            <a:extLst>
              <a:ext uri="{FF2B5EF4-FFF2-40B4-BE49-F238E27FC236}">
                <a16:creationId xmlns:a16="http://schemas.microsoft.com/office/drawing/2014/main" id="{2659D0F6-1F8B-4D1D-811A-C28E84927DC1}"/>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Complexity</a:t>
            </a:r>
            <a:endParaRPr lang="en-CA" altLang="en-US" kern="0" dirty="0">
              <a:solidFill>
                <a:srgbClr val="FFFF00"/>
              </a:solidFill>
            </a:endParaRPr>
          </a:p>
        </p:txBody>
      </p:sp>
    </p:spTree>
    <p:extLst>
      <p:ext uri="{BB962C8B-B14F-4D97-AF65-F5344CB8AC3E}">
        <p14:creationId xmlns:p14="http://schemas.microsoft.com/office/powerpoint/2010/main" val="2645897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xit" presetSubtype="1" fill="hold" grpId="1" nodeType="withEffect">
                                  <p:stCondLst>
                                    <p:cond delay="0"/>
                                  </p:stCondLst>
                                  <p:childTnLst>
                                    <p:anim calcmode="lin" valueType="num">
                                      <p:cBhvr additive="base">
                                        <p:cTn id="10" dur="500"/>
                                        <p:tgtEl>
                                          <p:spTgt spid="57"/>
                                        </p:tgtEl>
                                        <p:attrNameLst>
                                          <p:attrName>ppt_x</p:attrName>
                                        </p:attrNameLst>
                                      </p:cBhvr>
                                      <p:tavLst>
                                        <p:tav tm="0">
                                          <p:val>
                                            <p:strVal val="ppt_x"/>
                                          </p:val>
                                        </p:tav>
                                        <p:tav tm="100000">
                                          <p:val>
                                            <p:strVal val="ppt_x"/>
                                          </p:val>
                                        </p:tav>
                                      </p:tavLst>
                                    </p:anim>
                                    <p:anim calcmode="lin" valueType="num">
                                      <p:cBhvr additive="base">
                                        <p:cTn id="11" dur="500"/>
                                        <p:tgtEl>
                                          <p:spTgt spid="57"/>
                                        </p:tgtEl>
                                        <p:attrNameLst>
                                          <p:attrName>ppt_y</p:attrName>
                                        </p:attrNameLst>
                                      </p:cBhvr>
                                      <p:tavLst>
                                        <p:tav tm="0">
                                          <p:val>
                                            <p:strVal val="ppt_y"/>
                                          </p:val>
                                        </p:tav>
                                        <p:tav tm="100000">
                                          <p:val>
                                            <p:strVal val="0-ppt_h/2"/>
                                          </p:val>
                                        </p:tav>
                                      </p:tavLst>
                                    </p:anim>
                                    <p:set>
                                      <p:cBhvr>
                                        <p:cTn id="12" dur="1" fill="hold">
                                          <p:stCondLst>
                                            <p:cond delay="499"/>
                                          </p:stCondLst>
                                        </p:cTn>
                                        <p:tgtEl>
                                          <p:spTgt spid="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0C8B9DD-9EC8-4A96-B3AE-D9C945207726}"/>
              </a:ext>
            </a:extLst>
          </p:cNvPr>
          <p:cNvPicPr>
            <a:picLocks noChangeAspect="1"/>
          </p:cNvPicPr>
          <p:nvPr/>
        </p:nvPicPr>
        <p:blipFill>
          <a:blip r:embed="rId3"/>
          <a:stretch>
            <a:fillRect/>
          </a:stretch>
        </p:blipFill>
        <p:spPr>
          <a:xfrm>
            <a:off x="57150" y="853103"/>
            <a:ext cx="9029700" cy="5928697"/>
          </a:xfrm>
          <a:prstGeom prst="rect">
            <a:avLst/>
          </a:prstGeom>
        </p:spPr>
      </p:pic>
      <p:sp>
        <p:nvSpPr>
          <p:cNvPr id="3" name="Rectangle 2">
            <a:extLst>
              <a:ext uri="{FF2B5EF4-FFF2-40B4-BE49-F238E27FC236}">
                <a16:creationId xmlns:a16="http://schemas.microsoft.com/office/drawing/2014/main" id="{89AAA3DC-A8E2-4FAE-8F30-C4B8C0F4D0FD}"/>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Induction</a:t>
            </a:r>
            <a:endParaRPr lang="en-CA" altLang="en-US" kern="0" dirty="0">
              <a:solidFill>
                <a:srgbClr val="FFFF00"/>
              </a:solidFill>
            </a:endParaRPr>
          </a:p>
        </p:txBody>
      </p:sp>
      <p:graphicFrame>
        <p:nvGraphicFramePr>
          <p:cNvPr id="5" name="Object 47">
            <a:extLst>
              <a:ext uri="{FF2B5EF4-FFF2-40B4-BE49-F238E27FC236}">
                <a16:creationId xmlns:a16="http://schemas.microsoft.com/office/drawing/2014/main" id="{47A798EB-B26C-4AC0-A472-4F5DEB0E59D9}"/>
              </a:ext>
            </a:extLst>
          </p:cNvPr>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spid="_x0000_s23628" name="Clip" r:id="rId4" imgW="4832350" imgH="2254250" progId="MS_ClipArt_Gallery.2">
                  <p:embed/>
                </p:oleObj>
              </mc:Choice>
              <mc:Fallback>
                <p:oleObj name="Clip" r:id="rId4" imgW="4832350" imgH="2254250" progId="MS_ClipArt_Gallery.2">
                  <p:embed/>
                  <p:pic>
                    <p:nvPicPr>
                      <p:cNvPr id="116" name="Object 4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6" name="Rectangle 5">
            <a:extLst>
              <a:ext uri="{FF2B5EF4-FFF2-40B4-BE49-F238E27FC236}">
                <a16:creationId xmlns:a16="http://schemas.microsoft.com/office/drawing/2014/main" id="{D93768C0-C7D7-49C6-B321-913531F3DEB3}"/>
              </a:ext>
            </a:extLst>
          </p:cNvPr>
          <p:cNvSpPr/>
          <p:nvPr/>
        </p:nvSpPr>
        <p:spPr>
          <a:xfrm>
            <a:off x="57150" y="1213765"/>
            <a:ext cx="5734050"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7" name="Rectangle 6">
            <a:extLst>
              <a:ext uri="{FF2B5EF4-FFF2-40B4-BE49-F238E27FC236}">
                <a16:creationId xmlns:a16="http://schemas.microsoft.com/office/drawing/2014/main" id="{DD79917D-96FE-46D7-8C8D-2FCAFFB5430E}"/>
              </a:ext>
            </a:extLst>
          </p:cNvPr>
          <p:cNvSpPr/>
          <p:nvPr/>
        </p:nvSpPr>
        <p:spPr>
          <a:xfrm>
            <a:off x="381000" y="1764762"/>
            <a:ext cx="2209800" cy="1005267"/>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8" name="Rectangle 7">
            <a:extLst>
              <a:ext uri="{FF2B5EF4-FFF2-40B4-BE49-F238E27FC236}">
                <a16:creationId xmlns:a16="http://schemas.microsoft.com/office/drawing/2014/main" id="{B5EB44C7-2FF5-4847-8499-44A377645532}"/>
              </a:ext>
            </a:extLst>
          </p:cNvPr>
          <p:cNvSpPr/>
          <p:nvPr/>
        </p:nvSpPr>
        <p:spPr>
          <a:xfrm>
            <a:off x="380998" y="2770030"/>
            <a:ext cx="8458201" cy="302654"/>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9" name="Rectangle 8">
            <a:extLst>
              <a:ext uri="{FF2B5EF4-FFF2-40B4-BE49-F238E27FC236}">
                <a16:creationId xmlns:a16="http://schemas.microsoft.com/office/drawing/2014/main" id="{A851742F-BE33-4031-B674-CF67707BAEAF}"/>
              </a:ext>
            </a:extLst>
          </p:cNvPr>
          <p:cNvSpPr/>
          <p:nvPr/>
        </p:nvSpPr>
        <p:spPr>
          <a:xfrm>
            <a:off x="380999" y="4774842"/>
            <a:ext cx="8675779" cy="304800"/>
          </a:xfrm>
          <a:prstGeom prst="rect">
            <a:avLst/>
          </a:prstGeom>
          <a:ln>
            <a:solidFill>
              <a:srgbClr val="FF00FF"/>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431029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0-#ppt_w/2"/>
                                          </p:val>
                                        </p:tav>
                                        <p:tav tm="100000">
                                          <p:val>
                                            <p:strVal val="#ppt_x"/>
                                          </p:val>
                                        </p:tav>
                                      </p:tavLst>
                                    </p:anim>
                                    <p:anim calcmode="lin" valueType="num">
                                      <p:cBhvr additive="base">
                                        <p:cTn id="2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0-#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par>
                                <p:cTn id="29" presetID="1" presetClass="exit" presetSubtype="0" fill="hold" grpId="1"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0-#ppt_w/2"/>
                                          </p:val>
                                        </p:tav>
                                        <p:tav tm="100000">
                                          <p:val>
                                            <p:strVal val="#ppt_x"/>
                                          </p:val>
                                        </p:tav>
                                      </p:tavLst>
                                    </p:anim>
                                    <p:anim calcmode="lin" valueType="num">
                                      <p:cBhvr additive="base">
                                        <p:cTn id="36" dur="500" fill="hold"/>
                                        <p:tgtEl>
                                          <p:spTgt spid="8"/>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ppt_y"/>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6" grpId="1" animBg="1"/>
      <p:bldP spid="7" grpId="0" animBg="1"/>
      <p:bldP spid="7" grpId="1" animBg="1"/>
      <p:bldP spid="8" grpId="0" animBg="1"/>
      <p:bldP spid="8" grpId="1" animBg="1"/>
      <p:bldP spid="9"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spid="_x0000_s21581" name="Clip" r:id="rId4" imgW="4832350" imgH="2254250" progId="MS_ClipArt_Gallery.2">
                  <p:embed/>
                </p:oleObj>
              </mc:Choice>
              <mc:Fallback>
                <p:oleObj name="Clip" r:id="rId4" imgW="4832350" imgH="2254250" progId="MS_ClipArt_Gallery.2">
                  <p:embed/>
                  <p:pic>
                    <p:nvPicPr>
                      <p:cNvPr id="116" name="Object 4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grpSp>
        <p:nvGrpSpPr>
          <p:cNvPr id="8" name="Group 7">
            <a:extLst>
              <a:ext uri="{FF2B5EF4-FFF2-40B4-BE49-F238E27FC236}">
                <a16:creationId xmlns:a16="http://schemas.microsoft.com/office/drawing/2014/main" id="{9577470F-0C75-46A3-AE39-95A5D53D22B3}"/>
              </a:ext>
            </a:extLst>
          </p:cNvPr>
          <p:cNvGrpSpPr/>
          <p:nvPr/>
        </p:nvGrpSpPr>
        <p:grpSpPr>
          <a:xfrm>
            <a:off x="2514600" y="762000"/>
            <a:ext cx="4131296" cy="2697921"/>
            <a:chOff x="5063939" y="286580"/>
            <a:chExt cx="3871193" cy="2697921"/>
          </a:xfrm>
        </p:grpSpPr>
        <p:grpSp>
          <p:nvGrpSpPr>
            <p:cNvPr id="9" name="Group 1">
              <a:extLst>
                <a:ext uri="{FF2B5EF4-FFF2-40B4-BE49-F238E27FC236}">
                  <a16:creationId xmlns:a16="http://schemas.microsoft.com/office/drawing/2014/main" id="{23CFA3C3-61E7-4E5C-A05B-766E54EA61A5}"/>
                </a:ext>
              </a:extLst>
            </p:cNvPr>
            <p:cNvGrpSpPr/>
            <p:nvPr/>
          </p:nvGrpSpPr>
          <p:grpSpPr>
            <a:xfrm>
              <a:off x="5181600" y="1371600"/>
              <a:ext cx="3399082" cy="1612901"/>
              <a:chOff x="2133600" y="2209800"/>
              <a:chExt cx="4945063" cy="2514600"/>
            </a:xfrm>
          </p:grpSpPr>
          <p:grpSp>
            <p:nvGrpSpPr>
              <p:cNvPr id="11" name="Group 197">
                <a:extLst>
                  <a:ext uri="{FF2B5EF4-FFF2-40B4-BE49-F238E27FC236}">
                    <a16:creationId xmlns:a16="http://schemas.microsoft.com/office/drawing/2014/main" id="{65EED1F9-636B-4B42-ADC6-8428A51BE3AD}"/>
                  </a:ext>
                </a:extLst>
              </p:cNvPr>
              <p:cNvGrpSpPr>
                <a:grpSpLocks/>
              </p:cNvGrpSpPr>
              <p:nvPr/>
            </p:nvGrpSpPr>
            <p:grpSpPr bwMode="auto">
              <a:xfrm>
                <a:off x="3886200" y="3276600"/>
                <a:ext cx="1181100" cy="1447800"/>
                <a:chOff x="2448" y="2064"/>
                <a:chExt cx="744" cy="912"/>
              </a:xfrm>
            </p:grpSpPr>
            <p:sp>
              <p:nvSpPr>
                <p:cNvPr id="140" name="Freeform 191">
                  <a:extLst>
                    <a:ext uri="{FF2B5EF4-FFF2-40B4-BE49-F238E27FC236}">
                      <a16:creationId xmlns:a16="http://schemas.microsoft.com/office/drawing/2014/main" id="{93517E75-113F-4C5F-92A9-6B13D5F4D91E}"/>
                    </a:ext>
                  </a:extLst>
                </p:cNvPr>
                <p:cNvSpPr>
                  <a:spLocks/>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1" name="Freeform 192">
                  <a:extLst>
                    <a:ext uri="{FF2B5EF4-FFF2-40B4-BE49-F238E27FC236}">
                      <a16:creationId xmlns:a16="http://schemas.microsoft.com/office/drawing/2014/main" id="{43FB8D1D-A16C-4C35-9D19-42223F6DD380}"/>
                    </a:ext>
                  </a:extLst>
                </p:cNvPr>
                <p:cNvSpPr>
                  <a:spLocks/>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2" name="Freeform 193">
                  <a:extLst>
                    <a:ext uri="{FF2B5EF4-FFF2-40B4-BE49-F238E27FC236}">
                      <a16:creationId xmlns:a16="http://schemas.microsoft.com/office/drawing/2014/main" id="{5D6BE3A9-5FA5-49ED-8B85-493BA6967DC5}"/>
                    </a:ext>
                  </a:extLst>
                </p:cNvPr>
                <p:cNvSpPr>
                  <a:spLocks/>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3" name="Freeform 194">
                  <a:extLst>
                    <a:ext uri="{FF2B5EF4-FFF2-40B4-BE49-F238E27FC236}">
                      <a16:creationId xmlns:a16="http://schemas.microsoft.com/office/drawing/2014/main" id="{D697BB47-4CD6-4BE1-82C6-8068B3BF6D98}"/>
                    </a:ext>
                  </a:extLst>
                </p:cNvPr>
                <p:cNvSpPr>
                  <a:spLocks/>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4" name="Freeform 195">
                  <a:extLst>
                    <a:ext uri="{FF2B5EF4-FFF2-40B4-BE49-F238E27FC236}">
                      <a16:creationId xmlns:a16="http://schemas.microsoft.com/office/drawing/2014/main" id="{9198C9AA-7A56-452B-AF7E-6DB1FA42C88D}"/>
                    </a:ext>
                  </a:extLst>
                </p:cNvPr>
                <p:cNvSpPr>
                  <a:spLocks/>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45" name="Freeform 196">
                  <a:extLst>
                    <a:ext uri="{FF2B5EF4-FFF2-40B4-BE49-F238E27FC236}">
                      <a16:creationId xmlns:a16="http://schemas.microsoft.com/office/drawing/2014/main" id="{CDA6B378-B72A-4693-8248-8F4C92C44DA0}"/>
                    </a:ext>
                  </a:extLst>
                </p:cNvPr>
                <p:cNvSpPr>
                  <a:spLocks/>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pic>
            <p:nvPicPr>
              <p:cNvPr id="12" name="Picture 10" descr="na01476_">
                <a:extLst>
                  <a:ext uri="{FF2B5EF4-FFF2-40B4-BE49-F238E27FC236}">
                    <a16:creationId xmlns:a16="http://schemas.microsoft.com/office/drawing/2014/main" id="{067BCE27-9867-4EAA-B023-D52B597D906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24400" y="2209800"/>
                <a:ext cx="1881188" cy="136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190">
                <a:extLst>
                  <a:ext uri="{FF2B5EF4-FFF2-40B4-BE49-F238E27FC236}">
                    <a16:creationId xmlns:a16="http://schemas.microsoft.com/office/drawing/2014/main" id="{629EAAE6-7445-4B89-9E84-0B73377A6E43}"/>
                  </a:ext>
                </a:extLst>
              </p:cNvPr>
              <p:cNvGrpSpPr>
                <a:grpSpLocks/>
              </p:cNvGrpSpPr>
              <p:nvPr/>
            </p:nvGrpSpPr>
            <p:grpSpPr bwMode="auto">
              <a:xfrm flipH="1">
                <a:off x="5562600" y="3505200"/>
                <a:ext cx="1516063" cy="1141413"/>
                <a:chOff x="3744" y="2740"/>
                <a:chExt cx="955" cy="719"/>
              </a:xfrm>
            </p:grpSpPr>
            <p:sp>
              <p:nvSpPr>
                <p:cNvPr id="73" name="Freeform 125">
                  <a:extLst>
                    <a:ext uri="{FF2B5EF4-FFF2-40B4-BE49-F238E27FC236}">
                      <a16:creationId xmlns:a16="http://schemas.microsoft.com/office/drawing/2014/main" id="{1DBD3797-37C2-459A-94F4-6D50823F0501}"/>
                    </a:ext>
                  </a:extLst>
                </p:cNvPr>
                <p:cNvSpPr>
                  <a:spLocks/>
                </p:cNvSpPr>
                <p:nvPr/>
              </p:nvSpPr>
              <p:spPr bwMode="auto">
                <a:xfrm>
                  <a:off x="3744" y="2740"/>
                  <a:ext cx="955" cy="673"/>
                </a:xfrm>
                <a:custGeom>
                  <a:avLst/>
                  <a:gdLst>
                    <a:gd name="T0" fmla="*/ 0 w 3819"/>
                    <a:gd name="T1" fmla="*/ 0 h 2690"/>
                    <a:gd name="T2" fmla="*/ 0 w 3819"/>
                    <a:gd name="T3" fmla="*/ 0 h 2690"/>
                    <a:gd name="T4" fmla="*/ 0 w 3819"/>
                    <a:gd name="T5" fmla="*/ 0 h 2690"/>
                    <a:gd name="T6" fmla="*/ 0 w 3819"/>
                    <a:gd name="T7" fmla="*/ 0 h 2690"/>
                    <a:gd name="T8" fmla="*/ 0 w 3819"/>
                    <a:gd name="T9" fmla="*/ 0 h 2690"/>
                    <a:gd name="T10" fmla="*/ 0 w 3819"/>
                    <a:gd name="T11" fmla="*/ 0 h 2690"/>
                    <a:gd name="T12" fmla="*/ 0 w 3819"/>
                    <a:gd name="T13" fmla="*/ 0 h 2690"/>
                    <a:gd name="T14" fmla="*/ 0 w 3819"/>
                    <a:gd name="T15" fmla="*/ 0 h 2690"/>
                    <a:gd name="T16" fmla="*/ 0 w 3819"/>
                    <a:gd name="T17" fmla="*/ 0 h 2690"/>
                    <a:gd name="T18" fmla="*/ 0 w 3819"/>
                    <a:gd name="T19" fmla="*/ 0 h 2690"/>
                    <a:gd name="T20" fmla="*/ 0 w 3819"/>
                    <a:gd name="T21" fmla="*/ 0 h 2690"/>
                    <a:gd name="T22" fmla="*/ 0 w 3819"/>
                    <a:gd name="T23" fmla="*/ 0 h 2690"/>
                    <a:gd name="T24" fmla="*/ 0 w 3819"/>
                    <a:gd name="T25" fmla="*/ 0 h 2690"/>
                    <a:gd name="T26" fmla="*/ 0 w 3819"/>
                    <a:gd name="T27" fmla="*/ 0 h 2690"/>
                    <a:gd name="T28" fmla="*/ 0 w 3819"/>
                    <a:gd name="T29" fmla="*/ 0 h 2690"/>
                    <a:gd name="T30" fmla="*/ 0 w 3819"/>
                    <a:gd name="T31" fmla="*/ 0 h 2690"/>
                    <a:gd name="T32" fmla="*/ 0 w 3819"/>
                    <a:gd name="T33" fmla="*/ 0 h 2690"/>
                    <a:gd name="T34" fmla="*/ 0 w 3819"/>
                    <a:gd name="T35" fmla="*/ 0 h 2690"/>
                    <a:gd name="T36" fmla="*/ 0 w 3819"/>
                    <a:gd name="T37" fmla="*/ 0 h 2690"/>
                    <a:gd name="T38" fmla="*/ 0 w 3819"/>
                    <a:gd name="T39" fmla="*/ 0 h 2690"/>
                    <a:gd name="T40" fmla="*/ 0 w 3819"/>
                    <a:gd name="T41" fmla="*/ 0 h 2690"/>
                    <a:gd name="T42" fmla="*/ 0 w 3819"/>
                    <a:gd name="T43" fmla="*/ 0 h 2690"/>
                    <a:gd name="T44" fmla="*/ 0 w 3819"/>
                    <a:gd name="T45" fmla="*/ 0 h 2690"/>
                    <a:gd name="T46" fmla="*/ 0 w 3819"/>
                    <a:gd name="T47" fmla="*/ 0 h 2690"/>
                    <a:gd name="T48" fmla="*/ 0 w 3819"/>
                    <a:gd name="T49" fmla="*/ 0 h 2690"/>
                    <a:gd name="T50" fmla="*/ 0 w 3819"/>
                    <a:gd name="T51" fmla="*/ 0 h 2690"/>
                    <a:gd name="T52" fmla="*/ 0 w 3819"/>
                    <a:gd name="T53" fmla="*/ 0 h 2690"/>
                    <a:gd name="T54" fmla="*/ 0 w 3819"/>
                    <a:gd name="T55" fmla="*/ 0 h 2690"/>
                    <a:gd name="T56" fmla="*/ 0 w 3819"/>
                    <a:gd name="T57" fmla="*/ 0 h 2690"/>
                    <a:gd name="T58" fmla="*/ 0 w 3819"/>
                    <a:gd name="T59" fmla="*/ 0 h 2690"/>
                    <a:gd name="T60" fmla="*/ 0 w 3819"/>
                    <a:gd name="T61" fmla="*/ 0 h 2690"/>
                    <a:gd name="T62" fmla="*/ 0 w 3819"/>
                    <a:gd name="T63" fmla="*/ 0 h 2690"/>
                    <a:gd name="T64" fmla="*/ 0 w 3819"/>
                    <a:gd name="T65" fmla="*/ 0 h 26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19"/>
                    <a:gd name="T100" fmla="*/ 0 h 2690"/>
                    <a:gd name="T101" fmla="*/ 3819 w 3819"/>
                    <a:gd name="T102" fmla="*/ 2690 h 26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19" h="2690">
                      <a:moveTo>
                        <a:pt x="151" y="257"/>
                      </a:moveTo>
                      <a:lnTo>
                        <a:pt x="968" y="99"/>
                      </a:lnTo>
                      <a:lnTo>
                        <a:pt x="1791" y="111"/>
                      </a:lnTo>
                      <a:lnTo>
                        <a:pt x="2383" y="250"/>
                      </a:lnTo>
                      <a:lnTo>
                        <a:pt x="1987" y="0"/>
                      </a:lnTo>
                      <a:lnTo>
                        <a:pt x="2567" y="78"/>
                      </a:lnTo>
                      <a:lnTo>
                        <a:pt x="3344" y="567"/>
                      </a:lnTo>
                      <a:lnTo>
                        <a:pt x="3819" y="1107"/>
                      </a:lnTo>
                      <a:lnTo>
                        <a:pt x="3522" y="1113"/>
                      </a:lnTo>
                      <a:lnTo>
                        <a:pt x="3666" y="1614"/>
                      </a:lnTo>
                      <a:lnTo>
                        <a:pt x="2705" y="1120"/>
                      </a:lnTo>
                      <a:lnTo>
                        <a:pt x="2804" y="1476"/>
                      </a:lnTo>
                      <a:lnTo>
                        <a:pt x="3200" y="1833"/>
                      </a:lnTo>
                      <a:lnTo>
                        <a:pt x="2909" y="1899"/>
                      </a:lnTo>
                      <a:lnTo>
                        <a:pt x="3299" y="2123"/>
                      </a:lnTo>
                      <a:lnTo>
                        <a:pt x="3456" y="2439"/>
                      </a:lnTo>
                      <a:lnTo>
                        <a:pt x="3192" y="2485"/>
                      </a:lnTo>
                      <a:lnTo>
                        <a:pt x="2804" y="2373"/>
                      </a:lnTo>
                      <a:lnTo>
                        <a:pt x="3008" y="2597"/>
                      </a:lnTo>
                      <a:lnTo>
                        <a:pt x="2429" y="2472"/>
                      </a:lnTo>
                      <a:lnTo>
                        <a:pt x="1836" y="2400"/>
                      </a:lnTo>
                      <a:lnTo>
                        <a:pt x="2159" y="2690"/>
                      </a:lnTo>
                      <a:lnTo>
                        <a:pt x="1342" y="2676"/>
                      </a:lnTo>
                      <a:lnTo>
                        <a:pt x="263" y="2189"/>
                      </a:lnTo>
                      <a:lnTo>
                        <a:pt x="1554" y="2004"/>
                      </a:lnTo>
                      <a:lnTo>
                        <a:pt x="243" y="1647"/>
                      </a:lnTo>
                      <a:lnTo>
                        <a:pt x="566" y="1463"/>
                      </a:lnTo>
                      <a:lnTo>
                        <a:pt x="1507" y="1476"/>
                      </a:lnTo>
                      <a:lnTo>
                        <a:pt x="533" y="765"/>
                      </a:lnTo>
                      <a:lnTo>
                        <a:pt x="0" y="527"/>
                      </a:lnTo>
                      <a:lnTo>
                        <a:pt x="533" y="402"/>
                      </a:lnTo>
                      <a:lnTo>
                        <a:pt x="151" y="257"/>
                      </a:lnTo>
                      <a:close/>
                    </a:path>
                  </a:pathLst>
                </a:custGeom>
                <a:solidFill>
                  <a:srgbClr val="99DB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4" name="Freeform 126">
                  <a:extLst>
                    <a:ext uri="{FF2B5EF4-FFF2-40B4-BE49-F238E27FC236}">
                      <a16:creationId xmlns:a16="http://schemas.microsoft.com/office/drawing/2014/main" id="{48754CE1-7D5E-4534-9010-CF5832C847E3}"/>
                    </a:ext>
                  </a:extLst>
                </p:cNvPr>
                <p:cNvSpPr>
                  <a:spLocks/>
                </p:cNvSpPr>
                <p:nvPr/>
              </p:nvSpPr>
              <p:spPr bwMode="auto">
                <a:xfrm>
                  <a:off x="4073" y="3313"/>
                  <a:ext cx="29" cy="26"/>
                </a:xfrm>
                <a:custGeom>
                  <a:avLst/>
                  <a:gdLst>
                    <a:gd name="T0" fmla="*/ 0 w 116"/>
                    <a:gd name="T1" fmla="*/ 0 h 103"/>
                    <a:gd name="T2" fmla="*/ 0 w 116"/>
                    <a:gd name="T3" fmla="*/ 0 h 103"/>
                    <a:gd name="T4" fmla="*/ 0 w 116"/>
                    <a:gd name="T5" fmla="*/ 0 h 103"/>
                    <a:gd name="T6" fmla="*/ 0 w 116"/>
                    <a:gd name="T7" fmla="*/ 0 h 103"/>
                    <a:gd name="T8" fmla="*/ 0 w 116"/>
                    <a:gd name="T9" fmla="*/ 0 h 103"/>
                    <a:gd name="T10" fmla="*/ 0 w 116"/>
                    <a:gd name="T11" fmla="*/ 0 h 103"/>
                    <a:gd name="T12" fmla="*/ 0 w 116"/>
                    <a:gd name="T13" fmla="*/ 0 h 103"/>
                    <a:gd name="T14" fmla="*/ 0 w 116"/>
                    <a:gd name="T15" fmla="*/ 0 h 103"/>
                    <a:gd name="T16" fmla="*/ 0 w 116"/>
                    <a:gd name="T17" fmla="*/ 0 h 103"/>
                    <a:gd name="T18" fmla="*/ 0 w 116"/>
                    <a:gd name="T19" fmla="*/ 0 h 103"/>
                    <a:gd name="T20" fmla="*/ 0 w 116"/>
                    <a:gd name="T21" fmla="*/ 0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
                    <a:gd name="T34" fmla="*/ 0 h 103"/>
                    <a:gd name="T35" fmla="*/ 116 w 116"/>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 h="103">
                      <a:moveTo>
                        <a:pt x="41" y="0"/>
                      </a:moveTo>
                      <a:lnTo>
                        <a:pt x="0" y="19"/>
                      </a:lnTo>
                      <a:lnTo>
                        <a:pt x="3" y="74"/>
                      </a:lnTo>
                      <a:lnTo>
                        <a:pt x="23" y="84"/>
                      </a:lnTo>
                      <a:lnTo>
                        <a:pt x="45" y="42"/>
                      </a:lnTo>
                      <a:lnTo>
                        <a:pt x="67" y="94"/>
                      </a:lnTo>
                      <a:lnTo>
                        <a:pt x="94" y="103"/>
                      </a:lnTo>
                      <a:lnTo>
                        <a:pt x="116" y="58"/>
                      </a:lnTo>
                      <a:lnTo>
                        <a:pt x="74" y="0"/>
                      </a:lnTo>
                      <a:lnTo>
                        <a:pt x="41" y="0"/>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5" name="Freeform 127">
                  <a:extLst>
                    <a:ext uri="{FF2B5EF4-FFF2-40B4-BE49-F238E27FC236}">
                      <a16:creationId xmlns:a16="http://schemas.microsoft.com/office/drawing/2014/main" id="{65B83DED-1132-4C85-8504-B5FF2A2C1F61}"/>
                    </a:ext>
                  </a:extLst>
                </p:cNvPr>
                <p:cNvSpPr>
                  <a:spLocks/>
                </p:cNvSpPr>
                <p:nvPr/>
              </p:nvSpPr>
              <p:spPr bwMode="auto">
                <a:xfrm>
                  <a:off x="4366" y="3302"/>
                  <a:ext cx="27" cy="31"/>
                </a:xfrm>
                <a:custGeom>
                  <a:avLst/>
                  <a:gdLst>
                    <a:gd name="T0" fmla="*/ 0 w 106"/>
                    <a:gd name="T1" fmla="*/ 0 h 126"/>
                    <a:gd name="T2" fmla="*/ 0 w 106"/>
                    <a:gd name="T3" fmla="*/ 0 h 126"/>
                    <a:gd name="T4" fmla="*/ 0 w 106"/>
                    <a:gd name="T5" fmla="*/ 0 h 126"/>
                    <a:gd name="T6" fmla="*/ 0 w 106"/>
                    <a:gd name="T7" fmla="*/ 0 h 126"/>
                    <a:gd name="T8" fmla="*/ 0 w 106"/>
                    <a:gd name="T9" fmla="*/ 0 h 126"/>
                    <a:gd name="T10" fmla="*/ 0 w 106"/>
                    <a:gd name="T11" fmla="*/ 0 h 126"/>
                    <a:gd name="T12" fmla="*/ 0 w 106"/>
                    <a:gd name="T13" fmla="*/ 0 h 126"/>
                    <a:gd name="T14" fmla="*/ 0 60000 65536"/>
                    <a:gd name="T15" fmla="*/ 0 60000 65536"/>
                    <a:gd name="T16" fmla="*/ 0 60000 65536"/>
                    <a:gd name="T17" fmla="*/ 0 60000 65536"/>
                    <a:gd name="T18" fmla="*/ 0 60000 65536"/>
                    <a:gd name="T19" fmla="*/ 0 60000 65536"/>
                    <a:gd name="T20" fmla="*/ 0 60000 65536"/>
                    <a:gd name="T21" fmla="*/ 0 w 106"/>
                    <a:gd name="T22" fmla="*/ 0 h 126"/>
                    <a:gd name="T23" fmla="*/ 106 w 106"/>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126">
                      <a:moveTo>
                        <a:pt x="71" y="0"/>
                      </a:moveTo>
                      <a:lnTo>
                        <a:pt x="0" y="42"/>
                      </a:lnTo>
                      <a:lnTo>
                        <a:pt x="34" y="115"/>
                      </a:lnTo>
                      <a:lnTo>
                        <a:pt x="77" y="126"/>
                      </a:lnTo>
                      <a:lnTo>
                        <a:pt x="106" y="93"/>
                      </a:lnTo>
                      <a:lnTo>
                        <a:pt x="71" y="0"/>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6" name="Freeform 128">
                  <a:extLst>
                    <a:ext uri="{FF2B5EF4-FFF2-40B4-BE49-F238E27FC236}">
                      <a16:creationId xmlns:a16="http://schemas.microsoft.com/office/drawing/2014/main" id="{C2C6DA7E-31F5-4AE2-A0FD-9C711A78AA62}"/>
                    </a:ext>
                  </a:extLst>
                </p:cNvPr>
                <p:cNvSpPr>
                  <a:spLocks/>
                </p:cNvSpPr>
                <p:nvPr/>
              </p:nvSpPr>
              <p:spPr bwMode="auto">
                <a:xfrm>
                  <a:off x="4493" y="3293"/>
                  <a:ext cx="19" cy="18"/>
                </a:xfrm>
                <a:custGeom>
                  <a:avLst/>
                  <a:gdLst>
                    <a:gd name="T0" fmla="*/ 0 w 77"/>
                    <a:gd name="T1" fmla="*/ 0 h 73"/>
                    <a:gd name="T2" fmla="*/ 0 w 77"/>
                    <a:gd name="T3" fmla="*/ 0 h 73"/>
                    <a:gd name="T4" fmla="*/ 0 w 77"/>
                    <a:gd name="T5" fmla="*/ 0 h 73"/>
                    <a:gd name="T6" fmla="*/ 0 w 77"/>
                    <a:gd name="T7" fmla="*/ 0 h 73"/>
                    <a:gd name="T8" fmla="*/ 0 w 77"/>
                    <a:gd name="T9" fmla="*/ 0 h 73"/>
                    <a:gd name="T10" fmla="*/ 0 w 77"/>
                    <a:gd name="T11" fmla="*/ 0 h 73"/>
                    <a:gd name="T12" fmla="*/ 0 w 77"/>
                    <a:gd name="T13" fmla="*/ 0 h 73"/>
                    <a:gd name="T14" fmla="*/ 0 60000 65536"/>
                    <a:gd name="T15" fmla="*/ 0 60000 65536"/>
                    <a:gd name="T16" fmla="*/ 0 60000 65536"/>
                    <a:gd name="T17" fmla="*/ 0 60000 65536"/>
                    <a:gd name="T18" fmla="*/ 0 60000 65536"/>
                    <a:gd name="T19" fmla="*/ 0 60000 65536"/>
                    <a:gd name="T20" fmla="*/ 0 60000 65536"/>
                    <a:gd name="T21" fmla="*/ 0 w 77"/>
                    <a:gd name="T22" fmla="*/ 0 h 73"/>
                    <a:gd name="T23" fmla="*/ 77 w 7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73">
                      <a:moveTo>
                        <a:pt x="0" y="4"/>
                      </a:moveTo>
                      <a:lnTo>
                        <a:pt x="48" y="0"/>
                      </a:lnTo>
                      <a:lnTo>
                        <a:pt x="45" y="31"/>
                      </a:lnTo>
                      <a:lnTo>
                        <a:pt x="77" y="48"/>
                      </a:lnTo>
                      <a:lnTo>
                        <a:pt x="50" y="73"/>
                      </a:lnTo>
                      <a:lnTo>
                        <a:pt x="0" y="4"/>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8" name="Freeform 129">
                  <a:extLst>
                    <a:ext uri="{FF2B5EF4-FFF2-40B4-BE49-F238E27FC236}">
                      <a16:creationId xmlns:a16="http://schemas.microsoft.com/office/drawing/2014/main" id="{4F82D13A-1C12-40B1-AC7D-D13A48DD36FA}"/>
                    </a:ext>
                  </a:extLst>
                </p:cNvPr>
                <p:cNvSpPr>
                  <a:spLocks/>
                </p:cNvSpPr>
                <p:nvPr/>
              </p:nvSpPr>
              <p:spPr bwMode="auto">
                <a:xfrm>
                  <a:off x="4422" y="3080"/>
                  <a:ext cx="88" cy="80"/>
                </a:xfrm>
                <a:custGeom>
                  <a:avLst/>
                  <a:gdLst>
                    <a:gd name="T0" fmla="*/ 0 w 353"/>
                    <a:gd name="T1" fmla="*/ 0 h 321"/>
                    <a:gd name="T2" fmla="*/ 0 w 353"/>
                    <a:gd name="T3" fmla="*/ 0 h 321"/>
                    <a:gd name="T4" fmla="*/ 0 w 353"/>
                    <a:gd name="T5" fmla="*/ 0 h 321"/>
                    <a:gd name="T6" fmla="*/ 0 w 353"/>
                    <a:gd name="T7" fmla="*/ 0 h 321"/>
                    <a:gd name="T8" fmla="*/ 0 w 353"/>
                    <a:gd name="T9" fmla="*/ 0 h 321"/>
                    <a:gd name="T10" fmla="*/ 0 w 353"/>
                    <a:gd name="T11" fmla="*/ 0 h 321"/>
                    <a:gd name="T12" fmla="*/ 0 w 353"/>
                    <a:gd name="T13" fmla="*/ 0 h 321"/>
                    <a:gd name="T14" fmla="*/ 0 w 353"/>
                    <a:gd name="T15" fmla="*/ 0 h 321"/>
                    <a:gd name="T16" fmla="*/ 0 w 353"/>
                    <a:gd name="T17" fmla="*/ 0 h 321"/>
                    <a:gd name="T18" fmla="*/ 0 w 353"/>
                    <a:gd name="T19" fmla="*/ 0 h 321"/>
                    <a:gd name="T20" fmla="*/ 0 w 353"/>
                    <a:gd name="T21" fmla="*/ 0 h 321"/>
                    <a:gd name="T22" fmla="*/ 0 w 353"/>
                    <a:gd name="T23" fmla="*/ 0 h 3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3"/>
                    <a:gd name="T37" fmla="*/ 0 h 321"/>
                    <a:gd name="T38" fmla="*/ 353 w 353"/>
                    <a:gd name="T39" fmla="*/ 321 h 3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3" h="321">
                      <a:moveTo>
                        <a:pt x="127" y="13"/>
                      </a:moveTo>
                      <a:lnTo>
                        <a:pt x="0" y="90"/>
                      </a:lnTo>
                      <a:lnTo>
                        <a:pt x="11" y="189"/>
                      </a:lnTo>
                      <a:lnTo>
                        <a:pt x="113" y="276"/>
                      </a:lnTo>
                      <a:lnTo>
                        <a:pt x="136" y="157"/>
                      </a:lnTo>
                      <a:lnTo>
                        <a:pt x="163" y="273"/>
                      </a:lnTo>
                      <a:lnTo>
                        <a:pt x="301" y="321"/>
                      </a:lnTo>
                      <a:lnTo>
                        <a:pt x="353" y="160"/>
                      </a:lnTo>
                      <a:lnTo>
                        <a:pt x="259" y="90"/>
                      </a:lnTo>
                      <a:lnTo>
                        <a:pt x="263" y="0"/>
                      </a:lnTo>
                      <a:lnTo>
                        <a:pt x="127" y="13"/>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9" name="Freeform 130">
                  <a:extLst>
                    <a:ext uri="{FF2B5EF4-FFF2-40B4-BE49-F238E27FC236}">
                      <a16:creationId xmlns:a16="http://schemas.microsoft.com/office/drawing/2014/main" id="{E9CE2308-E36B-4668-85AE-C73E84F0032E}"/>
                    </a:ext>
                  </a:extLst>
                </p:cNvPr>
                <p:cNvSpPr>
                  <a:spLocks/>
                </p:cNvSpPr>
                <p:nvPr/>
              </p:nvSpPr>
              <p:spPr bwMode="auto">
                <a:xfrm>
                  <a:off x="4093" y="3274"/>
                  <a:ext cx="82" cy="165"/>
                </a:xfrm>
                <a:custGeom>
                  <a:avLst/>
                  <a:gdLst>
                    <a:gd name="T0" fmla="*/ 0 w 326"/>
                    <a:gd name="T1" fmla="*/ 0 h 657"/>
                    <a:gd name="T2" fmla="*/ 0 w 326"/>
                    <a:gd name="T3" fmla="*/ 0 h 657"/>
                    <a:gd name="T4" fmla="*/ 0 w 326"/>
                    <a:gd name="T5" fmla="*/ 0 h 657"/>
                    <a:gd name="T6" fmla="*/ 0 w 326"/>
                    <a:gd name="T7" fmla="*/ 0 h 657"/>
                    <a:gd name="T8" fmla="*/ 0 w 326"/>
                    <a:gd name="T9" fmla="*/ 0 h 657"/>
                    <a:gd name="T10" fmla="*/ 0 w 326"/>
                    <a:gd name="T11" fmla="*/ 0 h 657"/>
                    <a:gd name="T12" fmla="*/ 0 w 326"/>
                    <a:gd name="T13" fmla="*/ 0 h 657"/>
                    <a:gd name="T14" fmla="*/ 0 w 326"/>
                    <a:gd name="T15" fmla="*/ 0 h 657"/>
                    <a:gd name="T16" fmla="*/ 0 w 326"/>
                    <a:gd name="T17" fmla="*/ 0 h 657"/>
                    <a:gd name="T18" fmla="*/ 0 w 326"/>
                    <a:gd name="T19" fmla="*/ 0 h 657"/>
                    <a:gd name="T20" fmla="*/ 0 w 326"/>
                    <a:gd name="T21" fmla="*/ 0 h 6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6"/>
                    <a:gd name="T34" fmla="*/ 0 h 657"/>
                    <a:gd name="T35" fmla="*/ 326 w 326"/>
                    <a:gd name="T36" fmla="*/ 657 h 6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6" h="657">
                      <a:moveTo>
                        <a:pt x="62" y="54"/>
                      </a:moveTo>
                      <a:lnTo>
                        <a:pt x="149" y="271"/>
                      </a:lnTo>
                      <a:lnTo>
                        <a:pt x="246" y="489"/>
                      </a:lnTo>
                      <a:lnTo>
                        <a:pt x="326" y="615"/>
                      </a:lnTo>
                      <a:lnTo>
                        <a:pt x="279" y="657"/>
                      </a:lnTo>
                      <a:lnTo>
                        <a:pt x="233" y="611"/>
                      </a:lnTo>
                      <a:lnTo>
                        <a:pt x="91" y="302"/>
                      </a:lnTo>
                      <a:lnTo>
                        <a:pt x="0" y="113"/>
                      </a:lnTo>
                      <a:lnTo>
                        <a:pt x="0" y="0"/>
                      </a:lnTo>
                      <a:lnTo>
                        <a:pt x="62" y="54"/>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0" name="Freeform 131">
                  <a:extLst>
                    <a:ext uri="{FF2B5EF4-FFF2-40B4-BE49-F238E27FC236}">
                      <a16:creationId xmlns:a16="http://schemas.microsoft.com/office/drawing/2014/main" id="{E126ECD5-7940-490B-9240-1F3656B5EEA5}"/>
                    </a:ext>
                  </a:extLst>
                </p:cNvPr>
                <p:cNvSpPr>
                  <a:spLocks/>
                </p:cNvSpPr>
                <p:nvPr/>
              </p:nvSpPr>
              <p:spPr bwMode="auto">
                <a:xfrm>
                  <a:off x="4307" y="3370"/>
                  <a:ext cx="25" cy="80"/>
                </a:xfrm>
                <a:custGeom>
                  <a:avLst/>
                  <a:gdLst>
                    <a:gd name="T0" fmla="*/ 0 w 100"/>
                    <a:gd name="T1" fmla="*/ 0 h 322"/>
                    <a:gd name="T2" fmla="*/ 0 w 100"/>
                    <a:gd name="T3" fmla="*/ 0 h 322"/>
                    <a:gd name="T4" fmla="*/ 0 w 100"/>
                    <a:gd name="T5" fmla="*/ 0 h 322"/>
                    <a:gd name="T6" fmla="*/ 0 w 100"/>
                    <a:gd name="T7" fmla="*/ 0 h 322"/>
                    <a:gd name="T8" fmla="*/ 0 w 100"/>
                    <a:gd name="T9" fmla="*/ 0 h 322"/>
                    <a:gd name="T10" fmla="*/ 0 60000 65536"/>
                    <a:gd name="T11" fmla="*/ 0 60000 65536"/>
                    <a:gd name="T12" fmla="*/ 0 60000 65536"/>
                    <a:gd name="T13" fmla="*/ 0 60000 65536"/>
                    <a:gd name="T14" fmla="*/ 0 60000 65536"/>
                    <a:gd name="T15" fmla="*/ 0 w 100"/>
                    <a:gd name="T16" fmla="*/ 0 h 322"/>
                    <a:gd name="T17" fmla="*/ 100 w 100"/>
                    <a:gd name="T18" fmla="*/ 322 h 322"/>
                  </a:gdLst>
                  <a:ahLst/>
                  <a:cxnLst>
                    <a:cxn ang="T10">
                      <a:pos x="T0" y="T1"/>
                    </a:cxn>
                    <a:cxn ang="T11">
                      <a:pos x="T2" y="T3"/>
                    </a:cxn>
                    <a:cxn ang="T12">
                      <a:pos x="T4" y="T5"/>
                    </a:cxn>
                    <a:cxn ang="T13">
                      <a:pos x="T6" y="T7"/>
                    </a:cxn>
                    <a:cxn ang="T14">
                      <a:pos x="T8" y="T9"/>
                    </a:cxn>
                  </a:cxnLst>
                  <a:rect l="T15" t="T16" r="T17" b="T18"/>
                  <a:pathLst>
                    <a:path w="100" h="322">
                      <a:moveTo>
                        <a:pt x="0" y="0"/>
                      </a:moveTo>
                      <a:lnTo>
                        <a:pt x="100" y="273"/>
                      </a:lnTo>
                      <a:lnTo>
                        <a:pt x="62" y="322"/>
                      </a:lnTo>
                      <a:lnTo>
                        <a:pt x="0"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1" name="Freeform 132">
                  <a:extLst>
                    <a:ext uri="{FF2B5EF4-FFF2-40B4-BE49-F238E27FC236}">
                      <a16:creationId xmlns:a16="http://schemas.microsoft.com/office/drawing/2014/main" id="{C4FBCA68-6BF4-402A-8966-EF2D82BD4309}"/>
                    </a:ext>
                  </a:extLst>
                </p:cNvPr>
                <p:cNvSpPr>
                  <a:spLocks/>
                </p:cNvSpPr>
                <p:nvPr/>
              </p:nvSpPr>
              <p:spPr bwMode="auto">
                <a:xfrm>
                  <a:off x="4375" y="3242"/>
                  <a:ext cx="93" cy="217"/>
                </a:xfrm>
                <a:custGeom>
                  <a:avLst/>
                  <a:gdLst>
                    <a:gd name="T0" fmla="*/ 0 w 373"/>
                    <a:gd name="T1" fmla="*/ 0 h 867"/>
                    <a:gd name="T2" fmla="*/ 0 w 373"/>
                    <a:gd name="T3" fmla="*/ 0 h 867"/>
                    <a:gd name="T4" fmla="*/ 0 w 373"/>
                    <a:gd name="T5" fmla="*/ 0 h 867"/>
                    <a:gd name="T6" fmla="*/ 0 w 373"/>
                    <a:gd name="T7" fmla="*/ 0 h 867"/>
                    <a:gd name="T8" fmla="*/ 0 w 373"/>
                    <a:gd name="T9" fmla="*/ 0 h 867"/>
                    <a:gd name="T10" fmla="*/ 0 w 373"/>
                    <a:gd name="T11" fmla="*/ 0 h 867"/>
                    <a:gd name="T12" fmla="*/ 0 w 373"/>
                    <a:gd name="T13" fmla="*/ 0 h 867"/>
                    <a:gd name="T14" fmla="*/ 0 w 373"/>
                    <a:gd name="T15" fmla="*/ 0 h 867"/>
                    <a:gd name="T16" fmla="*/ 0 w 373"/>
                    <a:gd name="T17" fmla="*/ 0 h 867"/>
                    <a:gd name="T18" fmla="*/ 0 w 373"/>
                    <a:gd name="T19" fmla="*/ 0 h 867"/>
                    <a:gd name="T20" fmla="*/ 0 w 373"/>
                    <a:gd name="T21" fmla="*/ 0 h 8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3"/>
                    <a:gd name="T34" fmla="*/ 0 h 867"/>
                    <a:gd name="T35" fmla="*/ 373 w 373"/>
                    <a:gd name="T36" fmla="*/ 867 h 8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3" h="867">
                      <a:moveTo>
                        <a:pt x="29" y="126"/>
                      </a:moveTo>
                      <a:lnTo>
                        <a:pt x="0" y="0"/>
                      </a:lnTo>
                      <a:lnTo>
                        <a:pt x="100" y="117"/>
                      </a:lnTo>
                      <a:lnTo>
                        <a:pt x="142" y="251"/>
                      </a:lnTo>
                      <a:lnTo>
                        <a:pt x="189" y="397"/>
                      </a:lnTo>
                      <a:lnTo>
                        <a:pt x="280" y="632"/>
                      </a:lnTo>
                      <a:lnTo>
                        <a:pt x="373" y="812"/>
                      </a:lnTo>
                      <a:lnTo>
                        <a:pt x="297" y="867"/>
                      </a:lnTo>
                      <a:lnTo>
                        <a:pt x="171" y="539"/>
                      </a:lnTo>
                      <a:lnTo>
                        <a:pt x="29" y="126"/>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2" name="Freeform 133">
                  <a:extLst>
                    <a:ext uri="{FF2B5EF4-FFF2-40B4-BE49-F238E27FC236}">
                      <a16:creationId xmlns:a16="http://schemas.microsoft.com/office/drawing/2014/main" id="{2F7B7049-E916-4039-ADFD-4FF2DAC823A8}"/>
                    </a:ext>
                  </a:extLst>
                </p:cNvPr>
                <p:cNvSpPr>
                  <a:spLocks/>
                </p:cNvSpPr>
                <p:nvPr/>
              </p:nvSpPr>
              <p:spPr bwMode="auto">
                <a:xfrm>
                  <a:off x="4481" y="3265"/>
                  <a:ext cx="68" cy="163"/>
                </a:xfrm>
                <a:custGeom>
                  <a:avLst/>
                  <a:gdLst>
                    <a:gd name="T0" fmla="*/ 0 w 272"/>
                    <a:gd name="T1" fmla="*/ 0 h 653"/>
                    <a:gd name="T2" fmla="*/ 0 w 272"/>
                    <a:gd name="T3" fmla="*/ 0 h 653"/>
                    <a:gd name="T4" fmla="*/ 0 w 272"/>
                    <a:gd name="T5" fmla="*/ 0 h 653"/>
                    <a:gd name="T6" fmla="*/ 0 w 272"/>
                    <a:gd name="T7" fmla="*/ 0 h 653"/>
                    <a:gd name="T8" fmla="*/ 0 w 272"/>
                    <a:gd name="T9" fmla="*/ 0 h 653"/>
                    <a:gd name="T10" fmla="*/ 0 w 272"/>
                    <a:gd name="T11" fmla="*/ 0 h 653"/>
                    <a:gd name="T12" fmla="*/ 0 w 272"/>
                    <a:gd name="T13" fmla="*/ 0 h 653"/>
                    <a:gd name="T14" fmla="*/ 0 w 272"/>
                    <a:gd name="T15" fmla="*/ 0 h 653"/>
                    <a:gd name="T16" fmla="*/ 0 60000 65536"/>
                    <a:gd name="T17" fmla="*/ 0 60000 65536"/>
                    <a:gd name="T18" fmla="*/ 0 60000 65536"/>
                    <a:gd name="T19" fmla="*/ 0 60000 65536"/>
                    <a:gd name="T20" fmla="*/ 0 60000 65536"/>
                    <a:gd name="T21" fmla="*/ 0 60000 65536"/>
                    <a:gd name="T22" fmla="*/ 0 60000 65536"/>
                    <a:gd name="T23" fmla="*/ 0 60000 65536"/>
                    <a:gd name="T24" fmla="*/ 0 w 272"/>
                    <a:gd name="T25" fmla="*/ 0 h 653"/>
                    <a:gd name="T26" fmla="*/ 272 w 272"/>
                    <a:gd name="T27" fmla="*/ 653 h 6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2" h="653">
                      <a:moveTo>
                        <a:pt x="13" y="0"/>
                      </a:moveTo>
                      <a:lnTo>
                        <a:pt x="64" y="109"/>
                      </a:lnTo>
                      <a:lnTo>
                        <a:pt x="109" y="255"/>
                      </a:lnTo>
                      <a:lnTo>
                        <a:pt x="272" y="607"/>
                      </a:lnTo>
                      <a:lnTo>
                        <a:pt x="213" y="653"/>
                      </a:lnTo>
                      <a:lnTo>
                        <a:pt x="0" y="83"/>
                      </a:lnTo>
                      <a:lnTo>
                        <a:pt x="13"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3" name="Freeform 134">
                  <a:extLst>
                    <a:ext uri="{FF2B5EF4-FFF2-40B4-BE49-F238E27FC236}">
                      <a16:creationId xmlns:a16="http://schemas.microsoft.com/office/drawing/2014/main" id="{5C658587-3A52-4446-940E-C5B65316AAE4}"/>
                    </a:ext>
                  </a:extLst>
                </p:cNvPr>
                <p:cNvSpPr>
                  <a:spLocks/>
                </p:cNvSpPr>
                <p:nvPr/>
              </p:nvSpPr>
              <p:spPr bwMode="auto">
                <a:xfrm>
                  <a:off x="4501" y="3052"/>
                  <a:ext cx="149" cy="391"/>
                </a:xfrm>
                <a:custGeom>
                  <a:avLst/>
                  <a:gdLst>
                    <a:gd name="T0" fmla="*/ 0 w 598"/>
                    <a:gd name="T1" fmla="*/ 0 h 1561"/>
                    <a:gd name="T2" fmla="*/ 0 w 598"/>
                    <a:gd name="T3" fmla="*/ 0 h 1561"/>
                    <a:gd name="T4" fmla="*/ 0 w 598"/>
                    <a:gd name="T5" fmla="*/ 0 h 1561"/>
                    <a:gd name="T6" fmla="*/ 0 w 598"/>
                    <a:gd name="T7" fmla="*/ 0 h 1561"/>
                    <a:gd name="T8" fmla="*/ 0 w 598"/>
                    <a:gd name="T9" fmla="*/ 0 h 1561"/>
                    <a:gd name="T10" fmla="*/ 0 w 598"/>
                    <a:gd name="T11" fmla="*/ 0 h 1561"/>
                    <a:gd name="T12" fmla="*/ 0 w 598"/>
                    <a:gd name="T13" fmla="*/ 0 h 1561"/>
                    <a:gd name="T14" fmla="*/ 0 w 598"/>
                    <a:gd name="T15" fmla="*/ 0 h 1561"/>
                    <a:gd name="T16" fmla="*/ 0 w 598"/>
                    <a:gd name="T17" fmla="*/ 0 h 1561"/>
                    <a:gd name="T18" fmla="*/ 0 w 598"/>
                    <a:gd name="T19" fmla="*/ 0 h 1561"/>
                    <a:gd name="T20" fmla="*/ 0 w 598"/>
                    <a:gd name="T21" fmla="*/ 0 h 1561"/>
                    <a:gd name="T22" fmla="*/ 0 w 598"/>
                    <a:gd name="T23" fmla="*/ 0 h 1561"/>
                    <a:gd name="T24" fmla="*/ 0 w 598"/>
                    <a:gd name="T25" fmla="*/ 0 h 1561"/>
                    <a:gd name="T26" fmla="*/ 0 w 598"/>
                    <a:gd name="T27" fmla="*/ 0 h 1561"/>
                    <a:gd name="T28" fmla="*/ 0 w 598"/>
                    <a:gd name="T29" fmla="*/ 0 h 1561"/>
                    <a:gd name="T30" fmla="*/ 0 w 598"/>
                    <a:gd name="T31" fmla="*/ 0 h 15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8"/>
                    <a:gd name="T49" fmla="*/ 0 h 1561"/>
                    <a:gd name="T50" fmla="*/ 598 w 598"/>
                    <a:gd name="T51" fmla="*/ 1561 h 15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8" h="1561">
                      <a:moveTo>
                        <a:pt x="0" y="0"/>
                      </a:moveTo>
                      <a:lnTo>
                        <a:pt x="107" y="84"/>
                      </a:lnTo>
                      <a:lnTo>
                        <a:pt x="185" y="209"/>
                      </a:lnTo>
                      <a:lnTo>
                        <a:pt x="272" y="365"/>
                      </a:lnTo>
                      <a:lnTo>
                        <a:pt x="230" y="482"/>
                      </a:lnTo>
                      <a:lnTo>
                        <a:pt x="330" y="644"/>
                      </a:lnTo>
                      <a:lnTo>
                        <a:pt x="381" y="766"/>
                      </a:lnTo>
                      <a:lnTo>
                        <a:pt x="449" y="1007"/>
                      </a:lnTo>
                      <a:lnTo>
                        <a:pt x="539" y="1294"/>
                      </a:lnTo>
                      <a:lnTo>
                        <a:pt x="598" y="1470"/>
                      </a:lnTo>
                      <a:lnTo>
                        <a:pt x="501" y="1561"/>
                      </a:lnTo>
                      <a:lnTo>
                        <a:pt x="352" y="1465"/>
                      </a:lnTo>
                      <a:lnTo>
                        <a:pt x="142" y="469"/>
                      </a:lnTo>
                      <a:lnTo>
                        <a:pt x="50" y="240"/>
                      </a:lnTo>
                      <a:lnTo>
                        <a:pt x="0"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4" name="Freeform 135">
                  <a:extLst>
                    <a:ext uri="{FF2B5EF4-FFF2-40B4-BE49-F238E27FC236}">
                      <a16:creationId xmlns:a16="http://schemas.microsoft.com/office/drawing/2014/main" id="{0CFAA6D1-D04A-41AA-AE7A-DBA0B9BFB055}"/>
                    </a:ext>
                  </a:extLst>
                </p:cNvPr>
                <p:cNvSpPr>
                  <a:spLocks/>
                </p:cNvSpPr>
                <p:nvPr/>
              </p:nvSpPr>
              <p:spPr bwMode="auto">
                <a:xfrm>
                  <a:off x="4093" y="3290"/>
                  <a:ext cx="67" cy="145"/>
                </a:xfrm>
                <a:custGeom>
                  <a:avLst/>
                  <a:gdLst>
                    <a:gd name="T0" fmla="*/ 0 w 266"/>
                    <a:gd name="T1" fmla="*/ 0 h 579"/>
                    <a:gd name="T2" fmla="*/ 0 w 266"/>
                    <a:gd name="T3" fmla="*/ 0 h 579"/>
                    <a:gd name="T4" fmla="*/ 0 w 266"/>
                    <a:gd name="T5" fmla="*/ 0 h 579"/>
                    <a:gd name="T6" fmla="*/ 0 w 266"/>
                    <a:gd name="T7" fmla="*/ 0 h 579"/>
                    <a:gd name="T8" fmla="*/ 0 w 266"/>
                    <a:gd name="T9" fmla="*/ 0 h 579"/>
                    <a:gd name="T10" fmla="*/ 0 w 266"/>
                    <a:gd name="T11" fmla="*/ 0 h 579"/>
                    <a:gd name="T12" fmla="*/ 0 w 266"/>
                    <a:gd name="T13" fmla="*/ 0 h 579"/>
                    <a:gd name="T14" fmla="*/ 0 w 266"/>
                    <a:gd name="T15" fmla="*/ 0 h 579"/>
                    <a:gd name="T16" fmla="*/ 0 w 266"/>
                    <a:gd name="T17" fmla="*/ 0 h 579"/>
                    <a:gd name="T18" fmla="*/ 0 w 266"/>
                    <a:gd name="T19" fmla="*/ 0 h 579"/>
                    <a:gd name="T20" fmla="*/ 0 w 266"/>
                    <a:gd name="T21" fmla="*/ 0 h 579"/>
                    <a:gd name="T22" fmla="*/ 0 w 266"/>
                    <a:gd name="T23" fmla="*/ 0 h 579"/>
                    <a:gd name="T24" fmla="*/ 0 w 266"/>
                    <a:gd name="T25" fmla="*/ 0 h 579"/>
                    <a:gd name="T26" fmla="*/ 0 w 266"/>
                    <a:gd name="T27" fmla="*/ 0 h 5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6"/>
                    <a:gd name="T43" fmla="*/ 0 h 579"/>
                    <a:gd name="T44" fmla="*/ 266 w 266"/>
                    <a:gd name="T45" fmla="*/ 579 h 57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6" h="579">
                      <a:moveTo>
                        <a:pt x="31" y="0"/>
                      </a:moveTo>
                      <a:lnTo>
                        <a:pt x="104" y="105"/>
                      </a:lnTo>
                      <a:lnTo>
                        <a:pt x="114" y="234"/>
                      </a:lnTo>
                      <a:lnTo>
                        <a:pt x="164" y="330"/>
                      </a:lnTo>
                      <a:lnTo>
                        <a:pt x="206" y="455"/>
                      </a:lnTo>
                      <a:lnTo>
                        <a:pt x="260" y="521"/>
                      </a:lnTo>
                      <a:lnTo>
                        <a:pt x="266" y="579"/>
                      </a:lnTo>
                      <a:lnTo>
                        <a:pt x="222" y="575"/>
                      </a:lnTo>
                      <a:lnTo>
                        <a:pt x="143" y="383"/>
                      </a:lnTo>
                      <a:lnTo>
                        <a:pt x="50" y="178"/>
                      </a:lnTo>
                      <a:lnTo>
                        <a:pt x="0" y="66"/>
                      </a:lnTo>
                      <a:lnTo>
                        <a:pt x="26" y="61"/>
                      </a:lnTo>
                      <a:lnTo>
                        <a:pt x="31"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5" name="Freeform 136">
                  <a:extLst>
                    <a:ext uri="{FF2B5EF4-FFF2-40B4-BE49-F238E27FC236}">
                      <a16:creationId xmlns:a16="http://schemas.microsoft.com/office/drawing/2014/main" id="{865B34B0-2218-4B52-AC8D-FF7DF5558665}"/>
                    </a:ext>
                  </a:extLst>
                </p:cNvPr>
                <p:cNvSpPr>
                  <a:spLocks/>
                </p:cNvSpPr>
                <p:nvPr/>
              </p:nvSpPr>
              <p:spPr bwMode="auto">
                <a:xfrm>
                  <a:off x="4313" y="3400"/>
                  <a:ext cx="14" cy="48"/>
                </a:xfrm>
                <a:custGeom>
                  <a:avLst/>
                  <a:gdLst>
                    <a:gd name="T0" fmla="*/ 0 w 57"/>
                    <a:gd name="T1" fmla="*/ 0 h 189"/>
                    <a:gd name="T2" fmla="*/ 0 w 57"/>
                    <a:gd name="T3" fmla="*/ 0 h 189"/>
                    <a:gd name="T4" fmla="*/ 0 w 57"/>
                    <a:gd name="T5" fmla="*/ 0 h 189"/>
                    <a:gd name="T6" fmla="*/ 0 w 57"/>
                    <a:gd name="T7" fmla="*/ 0 h 189"/>
                    <a:gd name="T8" fmla="*/ 0 w 57"/>
                    <a:gd name="T9" fmla="*/ 0 h 189"/>
                    <a:gd name="T10" fmla="*/ 0 60000 65536"/>
                    <a:gd name="T11" fmla="*/ 0 60000 65536"/>
                    <a:gd name="T12" fmla="*/ 0 60000 65536"/>
                    <a:gd name="T13" fmla="*/ 0 60000 65536"/>
                    <a:gd name="T14" fmla="*/ 0 60000 65536"/>
                    <a:gd name="T15" fmla="*/ 0 w 57"/>
                    <a:gd name="T16" fmla="*/ 0 h 189"/>
                    <a:gd name="T17" fmla="*/ 57 w 57"/>
                    <a:gd name="T18" fmla="*/ 189 h 189"/>
                  </a:gdLst>
                  <a:ahLst/>
                  <a:cxnLst>
                    <a:cxn ang="T10">
                      <a:pos x="T0" y="T1"/>
                    </a:cxn>
                    <a:cxn ang="T11">
                      <a:pos x="T2" y="T3"/>
                    </a:cxn>
                    <a:cxn ang="T12">
                      <a:pos x="T4" y="T5"/>
                    </a:cxn>
                    <a:cxn ang="T13">
                      <a:pos x="T6" y="T7"/>
                    </a:cxn>
                    <a:cxn ang="T14">
                      <a:pos x="T8" y="T9"/>
                    </a:cxn>
                  </a:cxnLst>
                  <a:rect l="T15" t="T16" r="T17" b="T18"/>
                  <a:pathLst>
                    <a:path w="57" h="189">
                      <a:moveTo>
                        <a:pt x="0" y="0"/>
                      </a:moveTo>
                      <a:lnTo>
                        <a:pt x="57" y="151"/>
                      </a:lnTo>
                      <a:lnTo>
                        <a:pt x="4" y="189"/>
                      </a:lnTo>
                      <a:lnTo>
                        <a:pt x="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6" name="Freeform 137">
                  <a:extLst>
                    <a:ext uri="{FF2B5EF4-FFF2-40B4-BE49-F238E27FC236}">
                      <a16:creationId xmlns:a16="http://schemas.microsoft.com/office/drawing/2014/main" id="{633B68C8-8FCE-44C5-AE4D-F1381E4FD400}"/>
                    </a:ext>
                  </a:extLst>
                </p:cNvPr>
                <p:cNvSpPr>
                  <a:spLocks/>
                </p:cNvSpPr>
                <p:nvPr/>
              </p:nvSpPr>
              <p:spPr bwMode="auto">
                <a:xfrm>
                  <a:off x="4371" y="3261"/>
                  <a:ext cx="85" cy="195"/>
                </a:xfrm>
                <a:custGeom>
                  <a:avLst/>
                  <a:gdLst>
                    <a:gd name="T0" fmla="*/ 0 w 341"/>
                    <a:gd name="T1" fmla="*/ 0 h 779"/>
                    <a:gd name="T2" fmla="*/ 0 w 341"/>
                    <a:gd name="T3" fmla="*/ 0 h 779"/>
                    <a:gd name="T4" fmla="*/ 0 w 341"/>
                    <a:gd name="T5" fmla="*/ 0 h 779"/>
                    <a:gd name="T6" fmla="*/ 0 w 341"/>
                    <a:gd name="T7" fmla="*/ 0 h 779"/>
                    <a:gd name="T8" fmla="*/ 0 w 341"/>
                    <a:gd name="T9" fmla="*/ 0 h 779"/>
                    <a:gd name="T10" fmla="*/ 0 w 341"/>
                    <a:gd name="T11" fmla="*/ 0 h 779"/>
                    <a:gd name="T12" fmla="*/ 0 w 341"/>
                    <a:gd name="T13" fmla="*/ 0 h 779"/>
                    <a:gd name="T14" fmla="*/ 0 w 341"/>
                    <a:gd name="T15" fmla="*/ 0 h 779"/>
                    <a:gd name="T16" fmla="*/ 0 w 341"/>
                    <a:gd name="T17" fmla="*/ 0 h 779"/>
                    <a:gd name="T18" fmla="*/ 0 w 341"/>
                    <a:gd name="T19" fmla="*/ 0 h 779"/>
                    <a:gd name="T20" fmla="*/ 0 w 341"/>
                    <a:gd name="T21" fmla="*/ 0 h 779"/>
                    <a:gd name="T22" fmla="*/ 0 w 341"/>
                    <a:gd name="T23" fmla="*/ 0 h 779"/>
                    <a:gd name="T24" fmla="*/ 0 w 341"/>
                    <a:gd name="T25" fmla="*/ 0 h 779"/>
                    <a:gd name="T26" fmla="*/ 0 w 341"/>
                    <a:gd name="T27" fmla="*/ 0 h 779"/>
                    <a:gd name="T28" fmla="*/ 0 w 341"/>
                    <a:gd name="T29" fmla="*/ 0 h 779"/>
                    <a:gd name="T30" fmla="*/ 0 w 341"/>
                    <a:gd name="T31" fmla="*/ 0 h 779"/>
                    <a:gd name="T32" fmla="*/ 0 w 341"/>
                    <a:gd name="T33" fmla="*/ 0 h 779"/>
                    <a:gd name="T34" fmla="*/ 0 w 341"/>
                    <a:gd name="T35" fmla="*/ 0 h 779"/>
                    <a:gd name="T36" fmla="*/ 0 w 341"/>
                    <a:gd name="T37" fmla="*/ 0 h 779"/>
                    <a:gd name="T38" fmla="*/ 0 w 341"/>
                    <a:gd name="T39" fmla="*/ 0 h 77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1"/>
                    <a:gd name="T61" fmla="*/ 0 h 779"/>
                    <a:gd name="T62" fmla="*/ 341 w 341"/>
                    <a:gd name="T63" fmla="*/ 779 h 77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1" h="779">
                      <a:moveTo>
                        <a:pt x="60" y="84"/>
                      </a:moveTo>
                      <a:lnTo>
                        <a:pt x="48" y="0"/>
                      </a:lnTo>
                      <a:lnTo>
                        <a:pt x="113" y="106"/>
                      </a:lnTo>
                      <a:lnTo>
                        <a:pt x="117" y="210"/>
                      </a:lnTo>
                      <a:lnTo>
                        <a:pt x="177" y="300"/>
                      </a:lnTo>
                      <a:lnTo>
                        <a:pt x="177" y="381"/>
                      </a:lnTo>
                      <a:lnTo>
                        <a:pt x="227" y="443"/>
                      </a:lnTo>
                      <a:lnTo>
                        <a:pt x="243" y="546"/>
                      </a:lnTo>
                      <a:lnTo>
                        <a:pt x="279" y="570"/>
                      </a:lnTo>
                      <a:lnTo>
                        <a:pt x="288" y="636"/>
                      </a:lnTo>
                      <a:lnTo>
                        <a:pt x="341" y="717"/>
                      </a:lnTo>
                      <a:lnTo>
                        <a:pt x="303" y="779"/>
                      </a:lnTo>
                      <a:lnTo>
                        <a:pt x="231" y="720"/>
                      </a:lnTo>
                      <a:lnTo>
                        <a:pt x="128" y="306"/>
                      </a:lnTo>
                      <a:lnTo>
                        <a:pt x="71" y="225"/>
                      </a:lnTo>
                      <a:lnTo>
                        <a:pt x="40" y="255"/>
                      </a:lnTo>
                      <a:lnTo>
                        <a:pt x="0" y="216"/>
                      </a:lnTo>
                      <a:lnTo>
                        <a:pt x="60" y="153"/>
                      </a:lnTo>
                      <a:lnTo>
                        <a:pt x="60" y="84"/>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7" name="Freeform 138">
                  <a:extLst>
                    <a:ext uri="{FF2B5EF4-FFF2-40B4-BE49-F238E27FC236}">
                      <a16:creationId xmlns:a16="http://schemas.microsoft.com/office/drawing/2014/main" id="{FDAF50B7-18E5-4C33-9331-12676B09442E}"/>
                    </a:ext>
                  </a:extLst>
                </p:cNvPr>
                <p:cNvSpPr>
                  <a:spLocks/>
                </p:cNvSpPr>
                <p:nvPr/>
              </p:nvSpPr>
              <p:spPr bwMode="auto">
                <a:xfrm>
                  <a:off x="4476" y="3274"/>
                  <a:ext cx="60" cy="153"/>
                </a:xfrm>
                <a:custGeom>
                  <a:avLst/>
                  <a:gdLst>
                    <a:gd name="T0" fmla="*/ 0 w 239"/>
                    <a:gd name="T1" fmla="*/ 0 h 609"/>
                    <a:gd name="T2" fmla="*/ 0 w 239"/>
                    <a:gd name="T3" fmla="*/ 0 h 609"/>
                    <a:gd name="T4" fmla="*/ 0 w 239"/>
                    <a:gd name="T5" fmla="*/ 0 h 609"/>
                    <a:gd name="T6" fmla="*/ 0 w 239"/>
                    <a:gd name="T7" fmla="*/ 0 h 609"/>
                    <a:gd name="T8" fmla="*/ 0 w 239"/>
                    <a:gd name="T9" fmla="*/ 0 h 609"/>
                    <a:gd name="T10" fmla="*/ 0 w 239"/>
                    <a:gd name="T11" fmla="*/ 0 h 609"/>
                    <a:gd name="T12" fmla="*/ 0 w 239"/>
                    <a:gd name="T13" fmla="*/ 0 h 609"/>
                    <a:gd name="T14" fmla="*/ 0 w 239"/>
                    <a:gd name="T15" fmla="*/ 0 h 609"/>
                    <a:gd name="T16" fmla="*/ 0 w 239"/>
                    <a:gd name="T17" fmla="*/ 0 h 609"/>
                    <a:gd name="T18" fmla="*/ 0 w 239"/>
                    <a:gd name="T19" fmla="*/ 0 h 609"/>
                    <a:gd name="T20" fmla="*/ 0 w 239"/>
                    <a:gd name="T21" fmla="*/ 0 h 609"/>
                    <a:gd name="T22" fmla="*/ 0 w 239"/>
                    <a:gd name="T23" fmla="*/ 0 h 609"/>
                    <a:gd name="T24" fmla="*/ 0 w 239"/>
                    <a:gd name="T25" fmla="*/ 0 h 609"/>
                    <a:gd name="T26" fmla="*/ 0 w 239"/>
                    <a:gd name="T27" fmla="*/ 0 h 609"/>
                    <a:gd name="T28" fmla="*/ 0 w 239"/>
                    <a:gd name="T29" fmla="*/ 0 h 609"/>
                    <a:gd name="T30" fmla="*/ 0 w 239"/>
                    <a:gd name="T31" fmla="*/ 0 h 6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9"/>
                    <a:gd name="T49" fmla="*/ 0 h 609"/>
                    <a:gd name="T50" fmla="*/ 239 w 239"/>
                    <a:gd name="T51" fmla="*/ 609 h 6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9" h="609">
                      <a:moveTo>
                        <a:pt x="30" y="0"/>
                      </a:moveTo>
                      <a:lnTo>
                        <a:pt x="52" y="30"/>
                      </a:lnTo>
                      <a:lnTo>
                        <a:pt x="41" y="72"/>
                      </a:lnTo>
                      <a:lnTo>
                        <a:pt x="99" y="184"/>
                      </a:lnTo>
                      <a:lnTo>
                        <a:pt x="105" y="222"/>
                      </a:lnTo>
                      <a:lnTo>
                        <a:pt x="156" y="340"/>
                      </a:lnTo>
                      <a:lnTo>
                        <a:pt x="156" y="369"/>
                      </a:lnTo>
                      <a:lnTo>
                        <a:pt x="208" y="437"/>
                      </a:lnTo>
                      <a:lnTo>
                        <a:pt x="197" y="485"/>
                      </a:lnTo>
                      <a:lnTo>
                        <a:pt x="239" y="539"/>
                      </a:lnTo>
                      <a:lnTo>
                        <a:pt x="232" y="609"/>
                      </a:lnTo>
                      <a:lnTo>
                        <a:pt x="151" y="417"/>
                      </a:lnTo>
                      <a:lnTo>
                        <a:pt x="41" y="132"/>
                      </a:lnTo>
                      <a:lnTo>
                        <a:pt x="0" y="61"/>
                      </a:lnTo>
                      <a:lnTo>
                        <a:pt x="3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8" name="Freeform 139">
                  <a:extLst>
                    <a:ext uri="{FF2B5EF4-FFF2-40B4-BE49-F238E27FC236}">
                      <a16:creationId xmlns:a16="http://schemas.microsoft.com/office/drawing/2014/main" id="{4DA8E514-AD7D-41EB-96C5-A78A335E3FE6}"/>
                    </a:ext>
                  </a:extLst>
                </p:cNvPr>
                <p:cNvSpPr>
                  <a:spLocks/>
                </p:cNvSpPr>
                <p:nvPr/>
              </p:nvSpPr>
              <p:spPr bwMode="auto">
                <a:xfrm>
                  <a:off x="4437" y="3045"/>
                  <a:ext cx="190" cy="397"/>
                </a:xfrm>
                <a:custGeom>
                  <a:avLst/>
                  <a:gdLst>
                    <a:gd name="T0" fmla="*/ 0 w 760"/>
                    <a:gd name="T1" fmla="*/ 0 h 1588"/>
                    <a:gd name="T2" fmla="*/ 0 w 760"/>
                    <a:gd name="T3" fmla="*/ 0 h 1588"/>
                    <a:gd name="T4" fmla="*/ 0 w 760"/>
                    <a:gd name="T5" fmla="*/ 0 h 1588"/>
                    <a:gd name="T6" fmla="*/ 0 w 760"/>
                    <a:gd name="T7" fmla="*/ 0 h 1588"/>
                    <a:gd name="T8" fmla="*/ 0 w 760"/>
                    <a:gd name="T9" fmla="*/ 0 h 1588"/>
                    <a:gd name="T10" fmla="*/ 0 w 760"/>
                    <a:gd name="T11" fmla="*/ 0 h 1588"/>
                    <a:gd name="T12" fmla="*/ 0 w 760"/>
                    <a:gd name="T13" fmla="*/ 0 h 1588"/>
                    <a:gd name="T14" fmla="*/ 0 w 760"/>
                    <a:gd name="T15" fmla="*/ 0 h 1588"/>
                    <a:gd name="T16" fmla="*/ 0 w 760"/>
                    <a:gd name="T17" fmla="*/ 0 h 1588"/>
                    <a:gd name="T18" fmla="*/ 0 w 760"/>
                    <a:gd name="T19" fmla="*/ 0 h 1588"/>
                    <a:gd name="T20" fmla="*/ 0 w 760"/>
                    <a:gd name="T21" fmla="*/ 0 h 1588"/>
                    <a:gd name="T22" fmla="*/ 0 w 760"/>
                    <a:gd name="T23" fmla="*/ 0 h 1588"/>
                    <a:gd name="T24" fmla="*/ 0 w 760"/>
                    <a:gd name="T25" fmla="*/ 0 h 1588"/>
                    <a:gd name="T26" fmla="*/ 0 w 760"/>
                    <a:gd name="T27" fmla="*/ 0 h 1588"/>
                    <a:gd name="T28" fmla="*/ 0 w 760"/>
                    <a:gd name="T29" fmla="*/ 0 h 1588"/>
                    <a:gd name="T30" fmla="*/ 0 w 760"/>
                    <a:gd name="T31" fmla="*/ 0 h 1588"/>
                    <a:gd name="T32" fmla="*/ 0 w 760"/>
                    <a:gd name="T33" fmla="*/ 0 h 1588"/>
                    <a:gd name="T34" fmla="*/ 0 w 760"/>
                    <a:gd name="T35" fmla="*/ 0 h 1588"/>
                    <a:gd name="T36" fmla="*/ 0 w 760"/>
                    <a:gd name="T37" fmla="*/ 0 h 1588"/>
                    <a:gd name="T38" fmla="*/ 0 w 760"/>
                    <a:gd name="T39" fmla="*/ 0 h 1588"/>
                    <a:gd name="T40" fmla="*/ 0 w 760"/>
                    <a:gd name="T41" fmla="*/ 0 h 1588"/>
                    <a:gd name="T42" fmla="*/ 0 w 760"/>
                    <a:gd name="T43" fmla="*/ 0 h 1588"/>
                    <a:gd name="T44" fmla="*/ 0 w 760"/>
                    <a:gd name="T45" fmla="*/ 0 h 1588"/>
                    <a:gd name="T46" fmla="*/ 0 w 760"/>
                    <a:gd name="T47" fmla="*/ 0 h 1588"/>
                    <a:gd name="T48" fmla="*/ 0 w 760"/>
                    <a:gd name="T49" fmla="*/ 0 h 1588"/>
                    <a:gd name="T50" fmla="*/ 0 w 760"/>
                    <a:gd name="T51" fmla="*/ 0 h 1588"/>
                    <a:gd name="T52" fmla="*/ 0 w 760"/>
                    <a:gd name="T53" fmla="*/ 0 h 15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60"/>
                    <a:gd name="T82" fmla="*/ 0 h 1588"/>
                    <a:gd name="T83" fmla="*/ 760 w 760"/>
                    <a:gd name="T84" fmla="*/ 1588 h 15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60" h="1588">
                      <a:moveTo>
                        <a:pt x="180" y="0"/>
                      </a:moveTo>
                      <a:lnTo>
                        <a:pt x="273" y="27"/>
                      </a:lnTo>
                      <a:lnTo>
                        <a:pt x="339" y="145"/>
                      </a:lnTo>
                      <a:lnTo>
                        <a:pt x="308" y="185"/>
                      </a:lnTo>
                      <a:lnTo>
                        <a:pt x="435" y="335"/>
                      </a:lnTo>
                      <a:lnTo>
                        <a:pt x="396" y="365"/>
                      </a:lnTo>
                      <a:lnTo>
                        <a:pt x="492" y="611"/>
                      </a:lnTo>
                      <a:lnTo>
                        <a:pt x="514" y="814"/>
                      </a:lnTo>
                      <a:lnTo>
                        <a:pt x="567" y="889"/>
                      </a:lnTo>
                      <a:lnTo>
                        <a:pt x="581" y="994"/>
                      </a:lnTo>
                      <a:lnTo>
                        <a:pt x="690" y="1148"/>
                      </a:lnTo>
                      <a:lnTo>
                        <a:pt x="672" y="1297"/>
                      </a:lnTo>
                      <a:lnTo>
                        <a:pt x="760" y="1408"/>
                      </a:lnTo>
                      <a:lnTo>
                        <a:pt x="720" y="1486"/>
                      </a:lnTo>
                      <a:lnTo>
                        <a:pt x="708" y="1588"/>
                      </a:lnTo>
                      <a:lnTo>
                        <a:pt x="589" y="1500"/>
                      </a:lnTo>
                      <a:lnTo>
                        <a:pt x="540" y="1060"/>
                      </a:lnTo>
                      <a:lnTo>
                        <a:pt x="351" y="488"/>
                      </a:lnTo>
                      <a:lnTo>
                        <a:pt x="260" y="278"/>
                      </a:lnTo>
                      <a:lnTo>
                        <a:pt x="180" y="365"/>
                      </a:lnTo>
                      <a:lnTo>
                        <a:pt x="84" y="269"/>
                      </a:lnTo>
                      <a:lnTo>
                        <a:pt x="44" y="335"/>
                      </a:lnTo>
                      <a:lnTo>
                        <a:pt x="0" y="242"/>
                      </a:lnTo>
                      <a:lnTo>
                        <a:pt x="75" y="150"/>
                      </a:lnTo>
                      <a:lnTo>
                        <a:pt x="171" y="114"/>
                      </a:lnTo>
                      <a:lnTo>
                        <a:pt x="18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9" name="Freeform 140">
                  <a:extLst>
                    <a:ext uri="{FF2B5EF4-FFF2-40B4-BE49-F238E27FC236}">
                      <a16:creationId xmlns:a16="http://schemas.microsoft.com/office/drawing/2014/main" id="{CDFDE90D-1AE3-4664-B479-9BCE184EA5AE}"/>
                    </a:ext>
                  </a:extLst>
                </p:cNvPr>
                <p:cNvSpPr>
                  <a:spLocks/>
                </p:cNvSpPr>
                <p:nvPr/>
              </p:nvSpPr>
              <p:spPr bwMode="auto">
                <a:xfrm>
                  <a:off x="4146" y="3120"/>
                  <a:ext cx="352" cy="186"/>
                </a:xfrm>
                <a:custGeom>
                  <a:avLst/>
                  <a:gdLst>
                    <a:gd name="T0" fmla="*/ 0 w 1406"/>
                    <a:gd name="T1" fmla="*/ 0 h 743"/>
                    <a:gd name="T2" fmla="*/ 0 w 1406"/>
                    <a:gd name="T3" fmla="*/ 0 h 743"/>
                    <a:gd name="T4" fmla="*/ 0 w 1406"/>
                    <a:gd name="T5" fmla="*/ 0 h 743"/>
                    <a:gd name="T6" fmla="*/ 0 w 1406"/>
                    <a:gd name="T7" fmla="*/ 0 h 743"/>
                    <a:gd name="T8" fmla="*/ 0 w 1406"/>
                    <a:gd name="T9" fmla="*/ 0 h 743"/>
                    <a:gd name="T10" fmla="*/ 0 w 1406"/>
                    <a:gd name="T11" fmla="*/ 0 h 743"/>
                    <a:gd name="T12" fmla="*/ 0 w 1406"/>
                    <a:gd name="T13" fmla="*/ 0 h 743"/>
                    <a:gd name="T14" fmla="*/ 0 w 1406"/>
                    <a:gd name="T15" fmla="*/ 0 h 743"/>
                    <a:gd name="T16" fmla="*/ 0 w 1406"/>
                    <a:gd name="T17" fmla="*/ 0 h 743"/>
                    <a:gd name="T18" fmla="*/ 0 w 1406"/>
                    <a:gd name="T19" fmla="*/ 0 h 743"/>
                    <a:gd name="T20" fmla="*/ 0 w 1406"/>
                    <a:gd name="T21" fmla="*/ 0 h 743"/>
                    <a:gd name="T22" fmla="*/ 0 w 1406"/>
                    <a:gd name="T23" fmla="*/ 0 h 743"/>
                    <a:gd name="T24" fmla="*/ 0 w 1406"/>
                    <a:gd name="T25" fmla="*/ 0 h 743"/>
                    <a:gd name="T26" fmla="*/ 0 w 1406"/>
                    <a:gd name="T27" fmla="*/ 0 h 743"/>
                    <a:gd name="T28" fmla="*/ 0 w 1406"/>
                    <a:gd name="T29" fmla="*/ 0 h 743"/>
                    <a:gd name="T30" fmla="*/ 0 w 1406"/>
                    <a:gd name="T31" fmla="*/ 0 h 743"/>
                    <a:gd name="T32" fmla="*/ 0 w 1406"/>
                    <a:gd name="T33" fmla="*/ 0 h 743"/>
                    <a:gd name="T34" fmla="*/ 0 w 1406"/>
                    <a:gd name="T35" fmla="*/ 0 h 743"/>
                    <a:gd name="T36" fmla="*/ 0 w 1406"/>
                    <a:gd name="T37" fmla="*/ 0 h 743"/>
                    <a:gd name="T38" fmla="*/ 0 w 1406"/>
                    <a:gd name="T39" fmla="*/ 0 h 743"/>
                    <a:gd name="T40" fmla="*/ 0 w 1406"/>
                    <a:gd name="T41" fmla="*/ 0 h 743"/>
                    <a:gd name="T42" fmla="*/ 0 w 1406"/>
                    <a:gd name="T43" fmla="*/ 0 h 743"/>
                    <a:gd name="T44" fmla="*/ 0 w 1406"/>
                    <a:gd name="T45" fmla="*/ 0 h 743"/>
                    <a:gd name="T46" fmla="*/ 0 w 1406"/>
                    <a:gd name="T47" fmla="*/ 0 h 743"/>
                    <a:gd name="T48" fmla="*/ 0 w 1406"/>
                    <a:gd name="T49" fmla="*/ 0 h 743"/>
                    <a:gd name="T50" fmla="*/ 0 w 1406"/>
                    <a:gd name="T51" fmla="*/ 0 h 743"/>
                    <a:gd name="T52" fmla="*/ 0 w 1406"/>
                    <a:gd name="T53" fmla="*/ 0 h 743"/>
                    <a:gd name="T54" fmla="*/ 0 w 1406"/>
                    <a:gd name="T55" fmla="*/ 0 h 743"/>
                    <a:gd name="T56" fmla="*/ 0 w 1406"/>
                    <a:gd name="T57" fmla="*/ 0 h 743"/>
                    <a:gd name="T58" fmla="*/ 0 w 1406"/>
                    <a:gd name="T59" fmla="*/ 0 h 743"/>
                    <a:gd name="T60" fmla="*/ 0 w 1406"/>
                    <a:gd name="T61" fmla="*/ 0 h 743"/>
                    <a:gd name="T62" fmla="*/ 0 w 1406"/>
                    <a:gd name="T63" fmla="*/ 0 h 743"/>
                    <a:gd name="T64" fmla="*/ 0 w 1406"/>
                    <a:gd name="T65" fmla="*/ 0 h 743"/>
                    <a:gd name="T66" fmla="*/ 0 w 1406"/>
                    <a:gd name="T67" fmla="*/ 0 h 743"/>
                    <a:gd name="T68" fmla="*/ 0 w 1406"/>
                    <a:gd name="T69" fmla="*/ 0 h 743"/>
                    <a:gd name="T70" fmla="*/ 0 w 1406"/>
                    <a:gd name="T71" fmla="*/ 0 h 743"/>
                    <a:gd name="T72" fmla="*/ 0 w 1406"/>
                    <a:gd name="T73" fmla="*/ 0 h 743"/>
                    <a:gd name="T74" fmla="*/ 0 w 1406"/>
                    <a:gd name="T75" fmla="*/ 0 h 743"/>
                    <a:gd name="T76" fmla="*/ 0 w 1406"/>
                    <a:gd name="T77" fmla="*/ 0 h 743"/>
                    <a:gd name="T78" fmla="*/ 0 w 1406"/>
                    <a:gd name="T79" fmla="*/ 0 h 743"/>
                    <a:gd name="T80" fmla="*/ 0 w 1406"/>
                    <a:gd name="T81" fmla="*/ 0 h 743"/>
                    <a:gd name="T82" fmla="*/ 0 w 1406"/>
                    <a:gd name="T83" fmla="*/ 0 h 743"/>
                    <a:gd name="T84" fmla="*/ 0 w 1406"/>
                    <a:gd name="T85" fmla="*/ 0 h 743"/>
                    <a:gd name="T86" fmla="*/ 0 w 1406"/>
                    <a:gd name="T87" fmla="*/ 0 h 743"/>
                    <a:gd name="T88" fmla="*/ 0 w 1406"/>
                    <a:gd name="T89" fmla="*/ 0 h 7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06"/>
                    <a:gd name="T136" fmla="*/ 0 h 743"/>
                    <a:gd name="T137" fmla="*/ 1406 w 1406"/>
                    <a:gd name="T138" fmla="*/ 743 h 7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06" h="743">
                      <a:moveTo>
                        <a:pt x="952" y="652"/>
                      </a:moveTo>
                      <a:lnTo>
                        <a:pt x="943" y="527"/>
                      </a:lnTo>
                      <a:lnTo>
                        <a:pt x="979" y="554"/>
                      </a:lnTo>
                      <a:lnTo>
                        <a:pt x="1045" y="697"/>
                      </a:lnTo>
                      <a:lnTo>
                        <a:pt x="1081" y="697"/>
                      </a:lnTo>
                      <a:lnTo>
                        <a:pt x="1077" y="719"/>
                      </a:lnTo>
                      <a:lnTo>
                        <a:pt x="1151" y="715"/>
                      </a:lnTo>
                      <a:lnTo>
                        <a:pt x="1138" y="743"/>
                      </a:lnTo>
                      <a:lnTo>
                        <a:pt x="1213" y="730"/>
                      </a:lnTo>
                      <a:lnTo>
                        <a:pt x="1299" y="686"/>
                      </a:lnTo>
                      <a:lnTo>
                        <a:pt x="1354" y="649"/>
                      </a:lnTo>
                      <a:lnTo>
                        <a:pt x="1351" y="583"/>
                      </a:lnTo>
                      <a:lnTo>
                        <a:pt x="1390" y="635"/>
                      </a:lnTo>
                      <a:lnTo>
                        <a:pt x="1406" y="541"/>
                      </a:lnTo>
                      <a:lnTo>
                        <a:pt x="1395" y="446"/>
                      </a:lnTo>
                      <a:lnTo>
                        <a:pt x="1378" y="469"/>
                      </a:lnTo>
                      <a:lnTo>
                        <a:pt x="1329" y="383"/>
                      </a:lnTo>
                      <a:lnTo>
                        <a:pt x="1309" y="286"/>
                      </a:lnTo>
                      <a:lnTo>
                        <a:pt x="1246" y="227"/>
                      </a:lnTo>
                      <a:lnTo>
                        <a:pt x="1270" y="312"/>
                      </a:lnTo>
                      <a:lnTo>
                        <a:pt x="1233" y="281"/>
                      </a:lnTo>
                      <a:lnTo>
                        <a:pt x="1135" y="218"/>
                      </a:lnTo>
                      <a:lnTo>
                        <a:pt x="1177" y="272"/>
                      </a:lnTo>
                      <a:lnTo>
                        <a:pt x="1054" y="209"/>
                      </a:lnTo>
                      <a:lnTo>
                        <a:pt x="997" y="206"/>
                      </a:lnTo>
                      <a:lnTo>
                        <a:pt x="922" y="129"/>
                      </a:lnTo>
                      <a:lnTo>
                        <a:pt x="927" y="180"/>
                      </a:lnTo>
                      <a:lnTo>
                        <a:pt x="841" y="119"/>
                      </a:lnTo>
                      <a:lnTo>
                        <a:pt x="760" y="86"/>
                      </a:lnTo>
                      <a:lnTo>
                        <a:pt x="798" y="167"/>
                      </a:lnTo>
                      <a:lnTo>
                        <a:pt x="732" y="146"/>
                      </a:lnTo>
                      <a:lnTo>
                        <a:pt x="679" y="66"/>
                      </a:lnTo>
                      <a:lnTo>
                        <a:pt x="673" y="101"/>
                      </a:lnTo>
                      <a:lnTo>
                        <a:pt x="626" y="64"/>
                      </a:lnTo>
                      <a:lnTo>
                        <a:pt x="444" y="24"/>
                      </a:lnTo>
                      <a:lnTo>
                        <a:pt x="470" y="57"/>
                      </a:lnTo>
                      <a:lnTo>
                        <a:pt x="334" y="30"/>
                      </a:lnTo>
                      <a:lnTo>
                        <a:pt x="281" y="0"/>
                      </a:lnTo>
                      <a:lnTo>
                        <a:pt x="343" y="75"/>
                      </a:lnTo>
                      <a:lnTo>
                        <a:pt x="178" y="24"/>
                      </a:lnTo>
                      <a:lnTo>
                        <a:pt x="64" y="59"/>
                      </a:lnTo>
                      <a:lnTo>
                        <a:pt x="154" y="80"/>
                      </a:lnTo>
                      <a:lnTo>
                        <a:pt x="0" y="137"/>
                      </a:lnTo>
                      <a:lnTo>
                        <a:pt x="952" y="652"/>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0" name="Freeform 141">
                  <a:extLst>
                    <a:ext uri="{FF2B5EF4-FFF2-40B4-BE49-F238E27FC236}">
                      <a16:creationId xmlns:a16="http://schemas.microsoft.com/office/drawing/2014/main" id="{07EF5A69-1A6A-4594-9D06-6C0444608051}"/>
                    </a:ext>
                  </a:extLst>
                </p:cNvPr>
                <p:cNvSpPr>
                  <a:spLocks/>
                </p:cNvSpPr>
                <p:nvPr/>
              </p:nvSpPr>
              <p:spPr bwMode="auto">
                <a:xfrm>
                  <a:off x="4028" y="3147"/>
                  <a:ext cx="94" cy="166"/>
                </a:xfrm>
                <a:custGeom>
                  <a:avLst/>
                  <a:gdLst>
                    <a:gd name="T0" fmla="*/ 0 w 374"/>
                    <a:gd name="T1" fmla="*/ 0 h 664"/>
                    <a:gd name="T2" fmla="*/ 0 w 374"/>
                    <a:gd name="T3" fmla="*/ 0 h 664"/>
                    <a:gd name="T4" fmla="*/ 0 w 374"/>
                    <a:gd name="T5" fmla="*/ 0 h 664"/>
                    <a:gd name="T6" fmla="*/ 0 w 374"/>
                    <a:gd name="T7" fmla="*/ 0 h 664"/>
                    <a:gd name="T8" fmla="*/ 0 w 374"/>
                    <a:gd name="T9" fmla="*/ 0 h 664"/>
                    <a:gd name="T10" fmla="*/ 0 w 374"/>
                    <a:gd name="T11" fmla="*/ 0 h 664"/>
                    <a:gd name="T12" fmla="*/ 0 w 374"/>
                    <a:gd name="T13" fmla="*/ 0 h 664"/>
                    <a:gd name="T14" fmla="*/ 0 w 374"/>
                    <a:gd name="T15" fmla="*/ 0 h 664"/>
                    <a:gd name="T16" fmla="*/ 0 w 374"/>
                    <a:gd name="T17" fmla="*/ 0 h 664"/>
                    <a:gd name="T18" fmla="*/ 0 w 374"/>
                    <a:gd name="T19" fmla="*/ 0 h 664"/>
                    <a:gd name="T20" fmla="*/ 0 w 374"/>
                    <a:gd name="T21" fmla="*/ 0 h 664"/>
                    <a:gd name="T22" fmla="*/ 0 w 374"/>
                    <a:gd name="T23" fmla="*/ 0 h 664"/>
                    <a:gd name="T24" fmla="*/ 0 w 374"/>
                    <a:gd name="T25" fmla="*/ 0 h 664"/>
                    <a:gd name="T26" fmla="*/ 0 w 374"/>
                    <a:gd name="T27" fmla="*/ 0 h 664"/>
                    <a:gd name="T28" fmla="*/ 0 w 374"/>
                    <a:gd name="T29" fmla="*/ 0 h 664"/>
                    <a:gd name="T30" fmla="*/ 0 w 374"/>
                    <a:gd name="T31" fmla="*/ 0 h 664"/>
                    <a:gd name="T32" fmla="*/ 0 w 374"/>
                    <a:gd name="T33" fmla="*/ 0 h 664"/>
                    <a:gd name="T34" fmla="*/ 0 w 374"/>
                    <a:gd name="T35" fmla="*/ 0 h 664"/>
                    <a:gd name="T36" fmla="*/ 0 w 374"/>
                    <a:gd name="T37" fmla="*/ 0 h 664"/>
                    <a:gd name="T38" fmla="*/ 0 w 374"/>
                    <a:gd name="T39" fmla="*/ 0 h 664"/>
                    <a:gd name="T40" fmla="*/ 0 w 374"/>
                    <a:gd name="T41" fmla="*/ 0 h 6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4"/>
                    <a:gd name="T64" fmla="*/ 0 h 664"/>
                    <a:gd name="T65" fmla="*/ 374 w 374"/>
                    <a:gd name="T66" fmla="*/ 664 h 6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4" h="664">
                      <a:moveTo>
                        <a:pt x="194" y="643"/>
                      </a:moveTo>
                      <a:lnTo>
                        <a:pt x="80" y="620"/>
                      </a:lnTo>
                      <a:lnTo>
                        <a:pt x="128" y="575"/>
                      </a:lnTo>
                      <a:lnTo>
                        <a:pt x="0" y="511"/>
                      </a:lnTo>
                      <a:lnTo>
                        <a:pt x="173" y="475"/>
                      </a:lnTo>
                      <a:lnTo>
                        <a:pt x="132" y="237"/>
                      </a:lnTo>
                      <a:lnTo>
                        <a:pt x="194" y="110"/>
                      </a:lnTo>
                      <a:lnTo>
                        <a:pt x="159" y="0"/>
                      </a:lnTo>
                      <a:lnTo>
                        <a:pt x="251" y="79"/>
                      </a:lnTo>
                      <a:lnTo>
                        <a:pt x="273" y="21"/>
                      </a:lnTo>
                      <a:lnTo>
                        <a:pt x="291" y="171"/>
                      </a:lnTo>
                      <a:lnTo>
                        <a:pt x="330" y="171"/>
                      </a:lnTo>
                      <a:lnTo>
                        <a:pt x="296" y="317"/>
                      </a:lnTo>
                      <a:lnTo>
                        <a:pt x="339" y="320"/>
                      </a:lnTo>
                      <a:lnTo>
                        <a:pt x="344" y="461"/>
                      </a:lnTo>
                      <a:lnTo>
                        <a:pt x="374" y="664"/>
                      </a:lnTo>
                      <a:lnTo>
                        <a:pt x="282" y="532"/>
                      </a:lnTo>
                      <a:lnTo>
                        <a:pt x="287" y="602"/>
                      </a:lnTo>
                      <a:lnTo>
                        <a:pt x="260" y="659"/>
                      </a:lnTo>
                      <a:lnTo>
                        <a:pt x="194" y="643"/>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1" name="Freeform 142">
                  <a:extLst>
                    <a:ext uri="{FF2B5EF4-FFF2-40B4-BE49-F238E27FC236}">
                      <a16:creationId xmlns:a16="http://schemas.microsoft.com/office/drawing/2014/main" id="{ACEB3F3E-9589-4AA7-A9F0-D983CDBE8A90}"/>
                    </a:ext>
                  </a:extLst>
                </p:cNvPr>
                <p:cNvSpPr>
                  <a:spLocks/>
                </p:cNvSpPr>
                <p:nvPr/>
              </p:nvSpPr>
              <p:spPr bwMode="auto">
                <a:xfrm>
                  <a:off x="3913" y="2798"/>
                  <a:ext cx="617" cy="302"/>
                </a:xfrm>
                <a:custGeom>
                  <a:avLst/>
                  <a:gdLst>
                    <a:gd name="T0" fmla="*/ 0 w 2469"/>
                    <a:gd name="T1" fmla="*/ 0 h 1208"/>
                    <a:gd name="T2" fmla="*/ 0 w 2469"/>
                    <a:gd name="T3" fmla="*/ 0 h 1208"/>
                    <a:gd name="T4" fmla="*/ 0 w 2469"/>
                    <a:gd name="T5" fmla="*/ 0 h 1208"/>
                    <a:gd name="T6" fmla="*/ 0 w 2469"/>
                    <a:gd name="T7" fmla="*/ 0 h 1208"/>
                    <a:gd name="T8" fmla="*/ 0 w 2469"/>
                    <a:gd name="T9" fmla="*/ 0 h 1208"/>
                    <a:gd name="T10" fmla="*/ 0 w 2469"/>
                    <a:gd name="T11" fmla="*/ 0 h 1208"/>
                    <a:gd name="T12" fmla="*/ 0 w 2469"/>
                    <a:gd name="T13" fmla="*/ 0 h 1208"/>
                    <a:gd name="T14" fmla="*/ 0 w 2469"/>
                    <a:gd name="T15" fmla="*/ 0 h 1208"/>
                    <a:gd name="T16" fmla="*/ 0 w 2469"/>
                    <a:gd name="T17" fmla="*/ 0 h 1208"/>
                    <a:gd name="T18" fmla="*/ 0 w 2469"/>
                    <a:gd name="T19" fmla="*/ 0 h 1208"/>
                    <a:gd name="T20" fmla="*/ 0 w 2469"/>
                    <a:gd name="T21" fmla="*/ 0 h 1208"/>
                    <a:gd name="T22" fmla="*/ 0 w 2469"/>
                    <a:gd name="T23" fmla="*/ 0 h 1208"/>
                    <a:gd name="T24" fmla="*/ 0 w 2469"/>
                    <a:gd name="T25" fmla="*/ 0 h 1208"/>
                    <a:gd name="T26" fmla="*/ 0 w 2469"/>
                    <a:gd name="T27" fmla="*/ 0 h 1208"/>
                    <a:gd name="T28" fmla="*/ 0 w 2469"/>
                    <a:gd name="T29" fmla="*/ 0 h 1208"/>
                    <a:gd name="T30" fmla="*/ 0 w 2469"/>
                    <a:gd name="T31" fmla="*/ 0 h 1208"/>
                    <a:gd name="T32" fmla="*/ 0 w 2469"/>
                    <a:gd name="T33" fmla="*/ 0 h 1208"/>
                    <a:gd name="T34" fmla="*/ 0 w 2469"/>
                    <a:gd name="T35" fmla="*/ 0 h 1208"/>
                    <a:gd name="T36" fmla="*/ 0 w 2469"/>
                    <a:gd name="T37" fmla="*/ 0 h 1208"/>
                    <a:gd name="T38" fmla="*/ 0 w 2469"/>
                    <a:gd name="T39" fmla="*/ 0 h 1208"/>
                    <a:gd name="T40" fmla="*/ 0 w 2469"/>
                    <a:gd name="T41" fmla="*/ 0 h 1208"/>
                    <a:gd name="T42" fmla="*/ 0 w 2469"/>
                    <a:gd name="T43" fmla="*/ 0 h 1208"/>
                    <a:gd name="T44" fmla="*/ 0 w 2469"/>
                    <a:gd name="T45" fmla="*/ 0 h 1208"/>
                    <a:gd name="T46" fmla="*/ 0 w 2469"/>
                    <a:gd name="T47" fmla="*/ 0 h 1208"/>
                    <a:gd name="T48" fmla="*/ 0 w 2469"/>
                    <a:gd name="T49" fmla="*/ 0 h 1208"/>
                    <a:gd name="T50" fmla="*/ 0 w 2469"/>
                    <a:gd name="T51" fmla="*/ 0 h 1208"/>
                    <a:gd name="T52" fmla="*/ 0 w 2469"/>
                    <a:gd name="T53" fmla="*/ 0 h 1208"/>
                    <a:gd name="T54" fmla="*/ 0 w 2469"/>
                    <a:gd name="T55" fmla="*/ 0 h 1208"/>
                    <a:gd name="T56" fmla="*/ 0 w 2469"/>
                    <a:gd name="T57" fmla="*/ 0 h 1208"/>
                    <a:gd name="T58" fmla="*/ 0 w 2469"/>
                    <a:gd name="T59" fmla="*/ 0 h 1208"/>
                    <a:gd name="T60" fmla="*/ 0 w 2469"/>
                    <a:gd name="T61" fmla="*/ 0 h 1208"/>
                    <a:gd name="T62" fmla="*/ 0 w 2469"/>
                    <a:gd name="T63" fmla="*/ 0 h 12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9"/>
                    <a:gd name="T97" fmla="*/ 0 h 1208"/>
                    <a:gd name="T98" fmla="*/ 2469 w 2469"/>
                    <a:gd name="T99" fmla="*/ 1208 h 12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9" h="1208">
                      <a:moveTo>
                        <a:pt x="2469" y="1112"/>
                      </a:moveTo>
                      <a:lnTo>
                        <a:pt x="2434" y="861"/>
                      </a:lnTo>
                      <a:lnTo>
                        <a:pt x="2380" y="893"/>
                      </a:lnTo>
                      <a:lnTo>
                        <a:pt x="2284" y="615"/>
                      </a:lnTo>
                      <a:lnTo>
                        <a:pt x="2266" y="704"/>
                      </a:lnTo>
                      <a:lnTo>
                        <a:pt x="2113" y="483"/>
                      </a:lnTo>
                      <a:lnTo>
                        <a:pt x="1845" y="272"/>
                      </a:lnTo>
                      <a:lnTo>
                        <a:pt x="1972" y="438"/>
                      </a:lnTo>
                      <a:lnTo>
                        <a:pt x="1687" y="206"/>
                      </a:lnTo>
                      <a:lnTo>
                        <a:pt x="1678" y="258"/>
                      </a:lnTo>
                      <a:lnTo>
                        <a:pt x="1519" y="180"/>
                      </a:lnTo>
                      <a:lnTo>
                        <a:pt x="1264" y="0"/>
                      </a:lnTo>
                      <a:lnTo>
                        <a:pt x="1278" y="126"/>
                      </a:lnTo>
                      <a:lnTo>
                        <a:pt x="988" y="109"/>
                      </a:lnTo>
                      <a:lnTo>
                        <a:pt x="658" y="57"/>
                      </a:lnTo>
                      <a:lnTo>
                        <a:pt x="715" y="153"/>
                      </a:lnTo>
                      <a:lnTo>
                        <a:pt x="443" y="91"/>
                      </a:lnTo>
                      <a:lnTo>
                        <a:pt x="514" y="158"/>
                      </a:lnTo>
                      <a:lnTo>
                        <a:pt x="280" y="162"/>
                      </a:lnTo>
                      <a:lnTo>
                        <a:pt x="0" y="223"/>
                      </a:lnTo>
                      <a:lnTo>
                        <a:pt x="360" y="321"/>
                      </a:lnTo>
                      <a:lnTo>
                        <a:pt x="1788" y="787"/>
                      </a:lnTo>
                      <a:lnTo>
                        <a:pt x="1951" y="1064"/>
                      </a:lnTo>
                      <a:lnTo>
                        <a:pt x="1756" y="1174"/>
                      </a:lnTo>
                      <a:lnTo>
                        <a:pt x="1933" y="1174"/>
                      </a:lnTo>
                      <a:lnTo>
                        <a:pt x="1954" y="1208"/>
                      </a:lnTo>
                      <a:lnTo>
                        <a:pt x="2200" y="1112"/>
                      </a:lnTo>
                      <a:lnTo>
                        <a:pt x="2332" y="1121"/>
                      </a:lnTo>
                      <a:lnTo>
                        <a:pt x="2271" y="989"/>
                      </a:lnTo>
                      <a:lnTo>
                        <a:pt x="2363" y="989"/>
                      </a:lnTo>
                      <a:lnTo>
                        <a:pt x="2469" y="1112"/>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2" name="Freeform 143">
                  <a:extLst>
                    <a:ext uri="{FF2B5EF4-FFF2-40B4-BE49-F238E27FC236}">
                      <a16:creationId xmlns:a16="http://schemas.microsoft.com/office/drawing/2014/main" id="{9825E111-CB96-4626-BAC6-73CA313E8510}"/>
                    </a:ext>
                  </a:extLst>
                </p:cNvPr>
                <p:cNvSpPr>
                  <a:spLocks/>
                </p:cNvSpPr>
                <p:nvPr/>
              </p:nvSpPr>
              <p:spPr bwMode="auto">
                <a:xfrm>
                  <a:off x="3843" y="2813"/>
                  <a:ext cx="633" cy="297"/>
                </a:xfrm>
                <a:custGeom>
                  <a:avLst/>
                  <a:gdLst>
                    <a:gd name="T0" fmla="*/ 0 w 2536"/>
                    <a:gd name="T1" fmla="*/ 0 h 1191"/>
                    <a:gd name="T2" fmla="*/ 0 w 2536"/>
                    <a:gd name="T3" fmla="*/ 0 h 1191"/>
                    <a:gd name="T4" fmla="*/ 0 w 2536"/>
                    <a:gd name="T5" fmla="*/ 0 h 1191"/>
                    <a:gd name="T6" fmla="*/ 0 w 2536"/>
                    <a:gd name="T7" fmla="*/ 0 h 1191"/>
                    <a:gd name="T8" fmla="*/ 0 w 2536"/>
                    <a:gd name="T9" fmla="*/ 0 h 1191"/>
                    <a:gd name="T10" fmla="*/ 0 w 2536"/>
                    <a:gd name="T11" fmla="*/ 0 h 1191"/>
                    <a:gd name="T12" fmla="*/ 0 w 2536"/>
                    <a:gd name="T13" fmla="*/ 0 h 1191"/>
                    <a:gd name="T14" fmla="*/ 0 w 2536"/>
                    <a:gd name="T15" fmla="*/ 0 h 1191"/>
                    <a:gd name="T16" fmla="*/ 0 w 2536"/>
                    <a:gd name="T17" fmla="*/ 0 h 1191"/>
                    <a:gd name="T18" fmla="*/ 0 w 2536"/>
                    <a:gd name="T19" fmla="*/ 0 h 1191"/>
                    <a:gd name="T20" fmla="*/ 0 w 2536"/>
                    <a:gd name="T21" fmla="*/ 0 h 1191"/>
                    <a:gd name="T22" fmla="*/ 0 w 2536"/>
                    <a:gd name="T23" fmla="*/ 0 h 1191"/>
                    <a:gd name="T24" fmla="*/ 0 w 2536"/>
                    <a:gd name="T25" fmla="*/ 0 h 1191"/>
                    <a:gd name="T26" fmla="*/ 0 w 2536"/>
                    <a:gd name="T27" fmla="*/ 0 h 1191"/>
                    <a:gd name="T28" fmla="*/ 0 w 2536"/>
                    <a:gd name="T29" fmla="*/ 0 h 1191"/>
                    <a:gd name="T30" fmla="*/ 0 w 2536"/>
                    <a:gd name="T31" fmla="*/ 0 h 1191"/>
                    <a:gd name="T32" fmla="*/ 0 w 2536"/>
                    <a:gd name="T33" fmla="*/ 0 h 1191"/>
                    <a:gd name="T34" fmla="*/ 0 w 2536"/>
                    <a:gd name="T35" fmla="*/ 0 h 1191"/>
                    <a:gd name="T36" fmla="*/ 0 w 2536"/>
                    <a:gd name="T37" fmla="*/ 0 h 1191"/>
                    <a:gd name="T38" fmla="*/ 0 w 2536"/>
                    <a:gd name="T39" fmla="*/ 0 h 1191"/>
                    <a:gd name="T40" fmla="*/ 0 w 2536"/>
                    <a:gd name="T41" fmla="*/ 0 h 1191"/>
                    <a:gd name="T42" fmla="*/ 0 w 2536"/>
                    <a:gd name="T43" fmla="*/ 0 h 1191"/>
                    <a:gd name="T44" fmla="*/ 0 w 2536"/>
                    <a:gd name="T45" fmla="*/ 0 h 1191"/>
                    <a:gd name="T46" fmla="*/ 0 w 2536"/>
                    <a:gd name="T47" fmla="*/ 0 h 1191"/>
                    <a:gd name="T48" fmla="*/ 0 w 2536"/>
                    <a:gd name="T49" fmla="*/ 0 h 1191"/>
                    <a:gd name="T50" fmla="*/ 0 w 2536"/>
                    <a:gd name="T51" fmla="*/ 0 h 1191"/>
                    <a:gd name="T52" fmla="*/ 0 w 2536"/>
                    <a:gd name="T53" fmla="*/ 0 h 1191"/>
                    <a:gd name="T54" fmla="*/ 0 w 2536"/>
                    <a:gd name="T55" fmla="*/ 0 h 1191"/>
                    <a:gd name="T56" fmla="*/ 0 w 2536"/>
                    <a:gd name="T57" fmla="*/ 0 h 1191"/>
                    <a:gd name="T58" fmla="*/ 0 w 2536"/>
                    <a:gd name="T59" fmla="*/ 0 h 1191"/>
                    <a:gd name="T60" fmla="*/ 0 w 2536"/>
                    <a:gd name="T61" fmla="*/ 0 h 1191"/>
                    <a:gd name="T62" fmla="*/ 0 w 2536"/>
                    <a:gd name="T63" fmla="*/ 0 h 1191"/>
                    <a:gd name="T64" fmla="*/ 0 w 2536"/>
                    <a:gd name="T65" fmla="*/ 0 h 1191"/>
                    <a:gd name="T66" fmla="*/ 0 w 2536"/>
                    <a:gd name="T67" fmla="*/ 0 h 1191"/>
                    <a:gd name="T68" fmla="*/ 0 w 2536"/>
                    <a:gd name="T69" fmla="*/ 0 h 1191"/>
                    <a:gd name="T70" fmla="*/ 0 w 2536"/>
                    <a:gd name="T71" fmla="*/ 0 h 1191"/>
                    <a:gd name="T72" fmla="*/ 0 w 2536"/>
                    <a:gd name="T73" fmla="*/ 0 h 1191"/>
                    <a:gd name="T74" fmla="*/ 0 w 2536"/>
                    <a:gd name="T75" fmla="*/ 0 h 1191"/>
                    <a:gd name="T76" fmla="*/ 0 w 2536"/>
                    <a:gd name="T77" fmla="*/ 0 h 1191"/>
                    <a:gd name="T78" fmla="*/ 0 w 2536"/>
                    <a:gd name="T79" fmla="*/ 0 h 1191"/>
                    <a:gd name="T80" fmla="*/ 0 w 2536"/>
                    <a:gd name="T81" fmla="*/ 0 h 1191"/>
                    <a:gd name="T82" fmla="*/ 0 w 2536"/>
                    <a:gd name="T83" fmla="*/ 0 h 1191"/>
                    <a:gd name="T84" fmla="*/ 0 w 2536"/>
                    <a:gd name="T85" fmla="*/ 0 h 1191"/>
                    <a:gd name="T86" fmla="*/ 0 w 2536"/>
                    <a:gd name="T87" fmla="*/ 0 h 1191"/>
                    <a:gd name="T88" fmla="*/ 0 w 2536"/>
                    <a:gd name="T89" fmla="*/ 0 h 1191"/>
                    <a:gd name="T90" fmla="*/ 0 w 2536"/>
                    <a:gd name="T91" fmla="*/ 0 h 1191"/>
                    <a:gd name="T92" fmla="*/ 0 w 2536"/>
                    <a:gd name="T93" fmla="*/ 0 h 1191"/>
                    <a:gd name="T94" fmla="*/ 0 w 2536"/>
                    <a:gd name="T95" fmla="*/ 0 h 1191"/>
                    <a:gd name="T96" fmla="*/ 0 w 2536"/>
                    <a:gd name="T97" fmla="*/ 0 h 1191"/>
                    <a:gd name="T98" fmla="*/ 0 w 2536"/>
                    <a:gd name="T99" fmla="*/ 0 h 1191"/>
                    <a:gd name="T100" fmla="*/ 0 w 2536"/>
                    <a:gd name="T101" fmla="*/ 0 h 1191"/>
                    <a:gd name="T102" fmla="*/ 0 w 2536"/>
                    <a:gd name="T103" fmla="*/ 0 h 1191"/>
                    <a:gd name="T104" fmla="*/ 0 w 2536"/>
                    <a:gd name="T105" fmla="*/ 0 h 1191"/>
                    <a:gd name="T106" fmla="*/ 0 w 2536"/>
                    <a:gd name="T107" fmla="*/ 0 h 1191"/>
                    <a:gd name="T108" fmla="*/ 0 w 2536"/>
                    <a:gd name="T109" fmla="*/ 0 h 1191"/>
                    <a:gd name="T110" fmla="*/ 0 w 2536"/>
                    <a:gd name="T111" fmla="*/ 0 h 1191"/>
                    <a:gd name="T112" fmla="*/ 0 w 2536"/>
                    <a:gd name="T113" fmla="*/ 0 h 1191"/>
                    <a:gd name="T114" fmla="*/ 0 w 2536"/>
                    <a:gd name="T115" fmla="*/ 0 h 1191"/>
                    <a:gd name="T116" fmla="*/ 0 w 2536"/>
                    <a:gd name="T117" fmla="*/ 0 h 11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36"/>
                    <a:gd name="T178" fmla="*/ 0 h 1191"/>
                    <a:gd name="T179" fmla="*/ 2536 w 2536"/>
                    <a:gd name="T180" fmla="*/ 1191 h 11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36" h="1191">
                      <a:moveTo>
                        <a:pt x="1999" y="257"/>
                      </a:moveTo>
                      <a:lnTo>
                        <a:pt x="1838" y="172"/>
                      </a:lnTo>
                      <a:lnTo>
                        <a:pt x="1634" y="0"/>
                      </a:lnTo>
                      <a:lnTo>
                        <a:pt x="1621" y="126"/>
                      </a:lnTo>
                      <a:lnTo>
                        <a:pt x="1314" y="16"/>
                      </a:lnTo>
                      <a:lnTo>
                        <a:pt x="1007" y="20"/>
                      </a:lnTo>
                      <a:lnTo>
                        <a:pt x="1234" y="134"/>
                      </a:lnTo>
                      <a:lnTo>
                        <a:pt x="1006" y="143"/>
                      </a:lnTo>
                      <a:lnTo>
                        <a:pt x="742" y="126"/>
                      </a:lnTo>
                      <a:lnTo>
                        <a:pt x="840" y="200"/>
                      </a:lnTo>
                      <a:lnTo>
                        <a:pt x="603" y="139"/>
                      </a:lnTo>
                      <a:lnTo>
                        <a:pt x="361" y="205"/>
                      </a:lnTo>
                      <a:lnTo>
                        <a:pt x="553" y="263"/>
                      </a:lnTo>
                      <a:lnTo>
                        <a:pt x="241" y="451"/>
                      </a:lnTo>
                      <a:lnTo>
                        <a:pt x="466" y="460"/>
                      </a:lnTo>
                      <a:lnTo>
                        <a:pt x="290" y="491"/>
                      </a:lnTo>
                      <a:lnTo>
                        <a:pt x="558" y="548"/>
                      </a:lnTo>
                      <a:lnTo>
                        <a:pt x="348" y="548"/>
                      </a:lnTo>
                      <a:lnTo>
                        <a:pt x="430" y="610"/>
                      </a:lnTo>
                      <a:lnTo>
                        <a:pt x="168" y="575"/>
                      </a:lnTo>
                      <a:lnTo>
                        <a:pt x="0" y="619"/>
                      </a:lnTo>
                      <a:lnTo>
                        <a:pt x="154" y="689"/>
                      </a:lnTo>
                      <a:lnTo>
                        <a:pt x="45" y="724"/>
                      </a:lnTo>
                      <a:lnTo>
                        <a:pt x="343" y="764"/>
                      </a:lnTo>
                      <a:lnTo>
                        <a:pt x="123" y="821"/>
                      </a:lnTo>
                      <a:lnTo>
                        <a:pt x="286" y="860"/>
                      </a:lnTo>
                      <a:lnTo>
                        <a:pt x="541" y="852"/>
                      </a:lnTo>
                      <a:lnTo>
                        <a:pt x="378" y="944"/>
                      </a:lnTo>
                      <a:lnTo>
                        <a:pt x="694" y="931"/>
                      </a:lnTo>
                      <a:lnTo>
                        <a:pt x="514" y="970"/>
                      </a:lnTo>
                      <a:lnTo>
                        <a:pt x="742" y="1006"/>
                      </a:lnTo>
                      <a:lnTo>
                        <a:pt x="616" y="1050"/>
                      </a:lnTo>
                      <a:lnTo>
                        <a:pt x="879" y="1059"/>
                      </a:lnTo>
                      <a:lnTo>
                        <a:pt x="835" y="1120"/>
                      </a:lnTo>
                      <a:lnTo>
                        <a:pt x="1059" y="1093"/>
                      </a:lnTo>
                      <a:lnTo>
                        <a:pt x="1226" y="1086"/>
                      </a:lnTo>
                      <a:lnTo>
                        <a:pt x="1116" y="1147"/>
                      </a:lnTo>
                      <a:lnTo>
                        <a:pt x="1446" y="1143"/>
                      </a:lnTo>
                      <a:lnTo>
                        <a:pt x="1345" y="1191"/>
                      </a:lnTo>
                      <a:lnTo>
                        <a:pt x="1792" y="1168"/>
                      </a:lnTo>
                      <a:lnTo>
                        <a:pt x="2188" y="1050"/>
                      </a:lnTo>
                      <a:lnTo>
                        <a:pt x="2531" y="1050"/>
                      </a:lnTo>
                      <a:lnTo>
                        <a:pt x="2298" y="869"/>
                      </a:lnTo>
                      <a:lnTo>
                        <a:pt x="2434" y="865"/>
                      </a:lnTo>
                      <a:lnTo>
                        <a:pt x="2324" y="746"/>
                      </a:lnTo>
                      <a:lnTo>
                        <a:pt x="2536" y="799"/>
                      </a:lnTo>
                      <a:lnTo>
                        <a:pt x="2329" y="592"/>
                      </a:lnTo>
                      <a:lnTo>
                        <a:pt x="2316" y="685"/>
                      </a:lnTo>
                      <a:lnTo>
                        <a:pt x="2038" y="526"/>
                      </a:lnTo>
                      <a:lnTo>
                        <a:pt x="1758" y="451"/>
                      </a:lnTo>
                      <a:lnTo>
                        <a:pt x="1525" y="412"/>
                      </a:lnTo>
                      <a:lnTo>
                        <a:pt x="1657" y="377"/>
                      </a:lnTo>
                      <a:lnTo>
                        <a:pt x="1546" y="311"/>
                      </a:lnTo>
                      <a:lnTo>
                        <a:pt x="1669" y="298"/>
                      </a:lnTo>
                      <a:lnTo>
                        <a:pt x="1824" y="323"/>
                      </a:lnTo>
                      <a:lnTo>
                        <a:pt x="1894" y="284"/>
                      </a:lnTo>
                      <a:lnTo>
                        <a:pt x="2109" y="359"/>
                      </a:lnTo>
                      <a:lnTo>
                        <a:pt x="1999" y="257"/>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3" name="Freeform 144">
                  <a:extLst>
                    <a:ext uri="{FF2B5EF4-FFF2-40B4-BE49-F238E27FC236}">
                      <a16:creationId xmlns:a16="http://schemas.microsoft.com/office/drawing/2014/main" id="{26750106-00BB-4AFF-A831-4E62CDE160BA}"/>
                    </a:ext>
                  </a:extLst>
                </p:cNvPr>
                <p:cNvSpPr>
                  <a:spLocks/>
                </p:cNvSpPr>
                <p:nvPr/>
              </p:nvSpPr>
              <p:spPr bwMode="auto">
                <a:xfrm>
                  <a:off x="3864" y="3125"/>
                  <a:ext cx="106" cy="111"/>
                </a:xfrm>
                <a:custGeom>
                  <a:avLst/>
                  <a:gdLst>
                    <a:gd name="T0" fmla="*/ 0 w 424"/>
                    <a:gd name="T1" fmla="*/ 0 h 446"/>
                    <a:gd name="T2" fmla="*/ 0 w 424"/>
                    <a:gd name="T3" fmla="*/ 0 h 446"/>
                    <a:gd name="T4" fmla="*/ 0 w 424"/>
                    <a:gd name="T5" fmla="*/ 0 h 446"/>
                    <a:gd name="T6" fmla="*/ 0 w 424"/>
                    <a:gd name="T7" fmla="*/ 0 h 446"/>
                    <a:gd name="T8" fmla="*/ 0 w 424"/>
                    <a:gd name="T9" fmla="*/ 0 h 446"/>
                    <a:gd name="T10" fmla="*/ 0 w 424"/>
                    <a:gd name="T11" fmla="*/ 0 h 446"/>
                    <a:gd name="T12" fmla="*/ 0 w 424"/>
                    <a:gd name="T13" fmla="*/ 0 h 446"/>
                    <a:gd name="T14" fmla="*/ 0 w 424"/>
                    <a:gd name="T15" fmla="*/ 0 h 446"/>
                    <a:gd name="T16" fmla="*/ 0 w 424"/>
                    <a:gd name="T17" fmla="*/ 0 h 446"/>
                    <a:gd name="T18" fmla="*/ 0 w 424"/>
                    <a:gd name="T19" fmla="*/ 0 h 446"/>
                    <a:gd name="T20" fmla="*/ 0 w 424"/>
                    <a:gd name="T21" fmla="*/ 0 h 446"/>
                    <a:gd name="T22" fmla="*/ 0 w 424"/>
                    <a:gd name="T23" fmla="*/ 0 h 446"/>
                    <a:gd name="T24" fmla="*/ 0 w 424"/>
                    <a:gd name="T25" fmla="*/ 0 h 446"/>
                    <a:gd name="T26" fmla="*/ 0 w 424"/>
                    <a:gd name="T27" fmla="*/ 0 h 446"/>
                    <a:gd name="T28" fmla="*/ 0 w 424"/>
                    <a:gd name="T29" fmla="*/ 0 h 446"/>
                    <a:gd name="T30" fmla="*/ 0 w 424"/>
                    <a:gd name="T31" fmla="*/ 0 h 446"/>
                    <a:gd name="T32" fmla="*/ 0 w 424"/>
                    <a:gd name="T33" fmla="*/ 0 h 446"/>
                    <a:gd name="T34" fmla="*/ 0 w 424"/>
                    <a:gd name="T35" fmla="*/ 0 h 446"/>
                    <a:gd name="T36" fmla="*/ 0 w 424"/>
                    <a:gd name="T37" fmla="*/ 0 h 446"/>
                    <a:gd name="T38" fmla="*/ 0 w 424"/>
                    <a:gd name="T39" fmla="*/ 0 h 446"/>
                    <a:gd name="T40" fmla="*/ 0 w 424"/>
                    <a:gd name="T41" fmla="*/ 0 h 4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4"/>
                    <a:gd name="T64" fmla="*/ 0 h 446"/>
                    <a:gd name="T65" fmla="*/ 424 w 424"/>
                    <a:gd name="T66" fmla="*/ 446 h 4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4" h="446">
                      <a:moveTo>
                        <a:pt x="309" y="18"/>
                      </a:moveTo>
                      <a:lnTo>
                        <a:pt x="114" y="0"/>
                      </a:lnTo>
                      <a:lnTo>
                        <a:pt x="207" y="72"/>
                      </a:lnTo>
                      <a:lnTo>
                        <a:pt x="101" y="61"/>
                      </a:lnTo>
                      <a:lnTo>
                        <a:pt x="186" y="114"/>
                      </a:lnTo>
                      <a:lnTo>
                        <a:pt x="46" y="112"/>
                      </a:lnTo>
                      <a:lnTo>
                        <a:pt x="119" y="165"/>
                      </a:lnTo>
                      <a:lnTo>
                        <a:pt x="0" y="185"/>
                      </a:lnTo>
                      <a:lnTo>
                        <a:pt x="156" y="266"/>
                      </a:lnTo>
                      <a:lnTo>
                        <a:pt x="114" y="294"/>
                      </a:lnTo>
                      <a:lnTo>
                        <a:pt x="330" y="341"/>
                      </a:lnTo>
                      <a:lnTo>
                        <a:pt x="200" y="332"/>
                      </a:lnTo>
                      <a:lnTo>
                        <a:pt x="53" y="341"/>
                      </a:lnTo>
                      <a:lnTo>
                        <a:pt x="138" y="383"/>
                      </a:lnTo>
                      <a:lnTo>
                        <a:pt x="24" y="422"/>
                      </a:lnTo>
                      <a:lnTo>
                        <a:pt x="237" y="446"/>
                      </a:lnTo>
                      <a:lnTo>
                        <a:pt x="416" y="351"/>
                      </a:lnTo>
                      <a:lnTo>
                        <a:pt x="317" y="189"/>
                      </a:lnTo>
                      <a:lnTo>
                        <a:pt x="424" y="171"/>
                      </a:lnTo>
                      <a:lnTo>
                        <a:pt x="309" y="18"/>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4" name="Freeform 145">
                  <a:extLst>
                    <a:ext uri="{FF2B5EF4-FFF2-40B4-BE49-F238E27FC236}">
                      <a16:creationId xmlns:a16="http://schemas.microsoft.com/office/drawing/2014/main" id="{15CD0CD5-CD14-4C22-BCD4-874DDBB197F1}"/>
                    </a:ext>
                  </a:extLst>
                </p:cNvPr>
                <p:cNvSpPr>
                  <a:spLocks/>
                </p:cNvSpPr>
                <p:nvPr/>
              </p:nvSpPr>
              <p:spPr bwMode="auto">
                <a:xfrm>
                  <a:off x="3968" y="3110"/>
                  <a:ext cx="130" cy="152"/>
                </a:xfrm>
                <a:custGeom>
                  <a:avLst/>
                  <a:gdLst>
                    <a:gd name="T0" fmla="*/ 0 w 516"/>
                    <a:gd name="T1" fmla="*/ 0 h 605"/>
                    <a:gd name="T2" fmla="*/ 0 w 516"/>
                    <a:gd name="T3" fmla="*/ 0 h 605"/>
                    <a:gd name="T4" fmla="*/ 0 w 516"/>
                    <a:gd name="T5" fmla="*/ 0 h 605"/>
                    <a:gd name="T6" fmla="*/ 0 w 516"/>
                    <a:gd name="T7" fmla="*/ 0 h 605"/>
                    <a:gd name="T8" fmla="*/ 0 w 516"/>
                    <a:gd name="T9" fmla="*/ 0 h 605"/>
                    <a:gd name="T10" fmla="*/ 0 w 516"/>
                    <a:gd name="T11" fmla="*/ 0 h 605"/>
                    <a:gd name="T12" fmla="*/ 0 w 516"/>
                    <a:gd name="T13" fmla="*/ 0 h 605"/>
                    <a:gd name="T14" fmla="*/ 0 w 516"/>
                    <a:gd name="T15" fmla="*/ 0 h 605"/>
                    <a:gd name="T16" fmla="*/ 0 w 516"/>
                    <a:gd name="T17" fmla="*/ 0 h 605"/>
                    <a:gd name="T18" fmla="*/ 0 w 516"/>
                    <a:gd name="T19" fmla="*/ 0 h 605"/>
                    <a:gd name="T20" fmla="*/ 0 w 516"/>
                    <a:gd name="T21" fmla="*/ 0 h 605"/>
                    <a:gd name="T22" fmla="*/ 0 w 516"/>
                    <a:gd name="T23" fmla="*/ 0 h 605"/>
                    <a:gd name="T24" fmla="*/ 0 w 516"/>
                    <a:gd name="T25" fmla="*/ 0 h 605"/>
                    <a:gd name="T26" fmla="*/ 0 w 516"/>
                    <a:gd name="T27" fmla="*/ 0 h 605"/>
                    <a:gd name="T28" fmla="*/ 0 w 516"/>
                    <a:gd name="T29" fmla="*/ 0 h 605"/>
                    <a:gd name="T30" fmla="*/ 0 w 516"/>
                    <a:gd name="T31" fmla="*/ 0 h 605"/>
                    <a:gd name="T32" fmla="*/ 0 w 516"/>
                    <a:gd name="T33" fmla="*/ 0 h 605"/>
                    <a:gd name="T34" fmla="*/ 0 w 516"/>
                    <a:gd name="T35" fmla="*/ 0 h 605"/>
                    <a:gd name="T36" fmla="*/ 0 w 516"/>
                    <a:gd name="T37" fmla="*/ 0 h 605"/>
                    <a:gd name="T38" fmla="*/ 0 w 516"/>
                    <a:gd name="T39" fmla="*/ 0 h 605"/>
                    <a:gd name="T40" fmla="*/ 0 w 516"/>
                    <a:gd name="T41" fmla="*/ 0 h 605"/>
                    <a:gd name="T42" fmla="*/ 0 w 516"/>
                    <a:gd name="T43" fmla="*/ 0 h 605"/>
                    <a:gd name="T44" fmla="*/ 0 w 516"/>
                    <a:gd name="T45" fmla="*/ 0 h 605"/>
                    <a:gd name="T46" fmla="*/ 0 w 516"/>
                    <a:gd name="T47" fmla="*/ 0 h 6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16"/>
                    <a:gd name="T73" fmla="*/ 0 h 605"/>
                    <a:gd name="T74" fmla="*/ 516 w 516"/>
                    <a:gd name="T75" fmla="*/ 605 h 60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16" h="605">
                      <a:moveTo>
                        <a:pt x="507" y="408"/>
                      </a:moveTo>
                      <a:lnTo>
                        <a:pt x="516" y="270"/>
                      </a:lnTo>
                      <a:lnTo>
                        <a:pt x="492" y="325"/>
                      </a:lnTo>
                      <a:lnTo>
                        <a:pt x="483" y="224"/>
                      </a:lnTo>
                      <a:lnTo>
                        <a:pt x="340" y="60"/>
                      </a:lnTo>
                      <a:lnTo>
                        <a:pt x="375" y="174"/>
                      </a:lnTo>
                      <a:lnTo>
                        <a:pt x="328" y="127"/>
                      </a:lnTo>
                      <a:lnTo>
                        <a:pt x="199" y="28"/>
                      </a:lnTo>
                      <a:lnTo>
                        <a:pt x="270" y="123"/>
                      </a:lnTo>
                      <a:lnTo>
                        <a:pt x="193" y="99"/>
                      </a:lnTo>
                      <a:lnTo>
                        <a:pt x="99" y="0"/>
                      </a:lnTo>
                      <a:lnTo>
                        <a:pt x="205" y="193"/>
                      </a:lnTo>
                      <a:lnTo>
                        <a:pt x="37" y="186"/>
                      </a:lnTo>
                      <a:lnTo>
                        <a:pt x="72" y="259"/>
                      </a:lnTo>
                      <a:lnTo>
                        <a:pt x="0" y="336"/>
                      </a:lnTo>
                      <a:lnTo>
                        <a:pt x="129" y="432"/>
                      </a:lnTo>
                      <a:lnTo>
                        <a:pt x="105" y="507"/>
                      </a:lnTo>
                      <a:lnTo>
                        <a:pt x="309" y="605"/>
                      </a:lnTo>
                      <a:lnTo>
                        <a:pt x="489" y="569"/>
                      </a:lnTo>
                      <a:lnTo>
                        <a:pt x="423" y="413"/>
                      </a:lnTo>
                      <a:lnTo>
                        <a:pt x="474" y="462"/>
                      </a:lnTo>
                      <a:lnTo>
                        <a:pt x="430" y="336"/>
                      </a:lnTo>
                      <a:lnTo>
                        <a:pt x="507" y="408"/>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5" name="Freeform 146">
                  <a:extLst>
                    <a:ext uri="{FF2B5EF4-FFF2-40B4-BE49-F238E27FC236}">
                      <a16:creationId xmlns:a16="http://schemas.microsoft.com/office/drawing/2014/main" id="{088E65D0-E85D-49FA-A518-3D873D6726F0}"/>
                    </a:ext>
                  </a:extLst>
                </p:cNvPr>
                <p:cNvSpPr>
                  <a:spLocks/>
                </p:cNvSpPr>
                <p:nvPr/>
              </p:nvSpPr>
              <p:spPr bwMode="auto">
                <a:xfrm>
                  <a:off x="4145" y="3288"/>
                  <a:ext cx="146" cy="68"/>
                </a:xfrm>
                <a:custGeom>
                  <a:avLst/>
                  <a:gdLst>
                    <a:gd name="T0" fmla="*/ 0 w 586"/>
                    <a:gd name="T1" fmla="*/ 0 h 273"/>
                    <a:gd name="T2" fmla="*/ 0 w 586"/>
                    <a:gd name="T3" fmla="*/ 0 h 273"/>
                    <a:gd name="T4" fmla="*/ 0 w 586"/>
                    <a:gd name="T5" fmla="*/ 0 h 273"/>
                    <a:gd name="T6" fmla="*/ 0 w 586"/>
                    <a:gd name="T7" fmla="*/ 0 h 273"/>
                    <a:gd name="T8" fmla="*/ 0 w 586"/>
                    <a:gd name="T9" fmla="*/ 0 h 273"/>
                    <a:gd name="T10" fmla="*/ 0 w 586"/>
                    <a:gd name="T11" fmla="*/ 0 h 273"/>
                    <a:gd name="T12" fmla="*/ 0 w 586"/>
                    <a:gd name="T13" fmla="*/ 0 h 273"/>
                    <a:gd name="T14" fmla="*/ 0 w 586"/>
                    <a:gd name="T15" fmla="*/ 0 h 273"/>
                    <a:gd name="T16" fmla="*/ 0 w 586"/>
                    <a:gd name="T17" fmla="*/ 0 h 273"/>
                    <a:gd name="T18" fmla="*/ 0 w 586"/>
                    <a:gd name="T19" fmla="*/ 0 h 273"/>
                    <a:gd name="T20" fmla="*/ 0 w 586"/>
                    <a:gd name="T21" fmla="*/ 0 h 273"/>
                    <a:gd name="T22" fmla="*/ 0 w 586"/>
                    <a:gd name="T23" fmla="*/ 0 h 273"/>
                    <a:gd name="T24" fmla="*/ 0 w 586"/>
                    <a:gd name="T25" fmla="*/ 0 h 273"/>
                    <a:gd name="T26" fmla="*/ 0 w 586"/>
                    <a:gd name="T27" fmla="*/ 0 h 273"/>
                    <a:gd name="T28" fmla="*/ 0 w 586"/>
                    <a:gd name="T29" fmla="*/ 0 h 273"/>
                    <a:gd name="T30" fmla="*/ 0 w 586"/>
                    <a:gd name="T31" fmla="*/ 0 h 273"/>
                    <a:gd name="T32" fmla="*/ 0 w 586"/>
                    <a:gd name="T33" fmla="*/ 0 h 273"/>
                    <a:gd name="T34" fmla="*/ 0 w 586"/>
                    <a:gd name="T35" fmla="*/ 0 h 273"/>
                    <a:gd name="T36" fmla="*/ 0 w 586"/>
                    <a:gd name="T37" fmla="*/ 0 h 273"/>
                    <a:gd name="T38" fmla="*/ 0 w 586"/>
                    <a:gd name="T39" fmla="*/ 0 h 273"/>
                    <a:gd name="T40" fmla="*/ 0 w 586"/>
                    <a:gd name="T41" fmla="*/ 0 h 273"/>
                    <a:gd name="T42" fmla="*/ 0 w 586"/>
                    <a:gd name="T43" fmla="*/ 0 h 273"/>
                    <a:gd name="T44" fmla="*/ 0 w 586"/>
                    <a:gd name="T45" fmla="*/ 0 h 273"/>
                    <a:gd name="T46" fmla="*/ 0 w 586"/>
                    <a:gd name="T47" fmla="*/ 0 h 273"/>
                    <a:gd name="T48" fmla="*/ 0 w 586"/>
                    <a:gd name="T49" fmla="*/ 0 h 2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86"/>
                    <a:gd name="T76" fmla="*/ 0 h 273"/>
                    <a:gd name="T77" fmla="*/ 586 w 586"/>
                    <a:gd name="T78" fmla="*/ 273 h 2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86" h="273">
                      <a:moveTo>
                        <a:pt x="586" y="222"/>
                      </a:moveTo>
                      <a:lnTo>
                        <a:pt x="538" y="136"/>
                      </a:lnTo>
                      <a:lnTo>
                        <a:pt x="417" y="28"/>
                      </a:lnTo>
                      <a:lnTo>
                        <a:pt x="301" y="0"/>
                      </a:lnTo>
                      <a:lnTo>
                        <a:pt x="336" y="28"/>
                      </a:lnTo>
                      <a:lnTo>
                        <a:pt x="241" y="7"/>
                      </a:lnTo>
                      <a:lnTo>
                        <a:pt x="180" y="24"/>
                      </a:lnTo>
                      <a:lnTo>
                        <a:pt x="74" y="18"/>
                      </a:lnTo>
                      <a:lnTo>
                        <a:pt x="160" y="69"/>
                      </a:lnTo>
                      <a:lnTo>
                        <a:pt x="55" y="64"/>
                      </a:lnTo>
                      <a:lnTo>
                        <a:pt x="108" y="90"/>
                      </a:lnTo>
                      <a:lnTo>
                        <a:pt x="0" y="111"/>
                      </a:lnTo>
                      <a:lnTo>
                        <a:pt x="114" y="135"/>
                      </a:lnTo>
                      <a:lnTo>
                        <a:pt x="13" y="151"/>
                      </a:lnTo>
                      <a:lnTo>
                        <a:pt x="103" y="174"/>
                      </a:lnTo>
                      <a:lnTo>
                        <a:pt x="57" y="187"/>
                      </a:lnTo>
                      <a:lnTo>
                        <a:pt x="153" y="218"/>
                      </a:lnTo>
                      <a:lnTo>
                        <a:pt x="90" y="235"/>
                      </a:lnTo>
                      <a:lnTo>
                        <a:pt x="285" y="231"/>
                      </a:lnTo>
                      <a:lnTo>
                        <a:pt x="186" y="253"/>
                      </a:lnTo>
                      <a:lnTo>
                        <a:pt x="274" y="273"/>
                      </a:lnTo>
                      <a:lnTo>
                        <a:pt x="403" y="240"/>
                      </a:lnTo>
                      <a:lnTo>
                        <a:pt x="534" y="202"/>
                      </a:lnTo>
                      <a:lnTo>
                        <a:pt x="586" y="222"/>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6" name="Freeform 147">
                  <a:extLst>
                    <a:ext uri="{FF2B5EF4-FFF2-40B4-BE49-F238E27FC236}">
                      <a16:creationId xmlns:a16="http://schemas.microsoft.com/office/drawing/2014/main" id="{12F2ADD6-7951-4430-8864-1D2BB2A98E22}"/>
                    </a:ext>
                  </a:extLst>
                </p:cNvPr>
                <p:cNvSpPr>
                  <a:spLocks/>
                </p:cNvSpPr>
                <p:nvPr/>
              </p:nvSpPr>
              <p:spPr bwMode="auto">
                <a:xfrm>
                  <a:off x="4218" y="3354"/>
                  <a:ext cx="64" cy="24"/>
                </a:xfrm>
                <a:custGeom>
                  <a:avLst/>
                  <a:gdLst>
                    <a:gd name="T0" fmla="*/ 0 w 257"/>
                    <a:gd name="T1" fmla="*/ 0 h 96"/>
                    <a:gd name="T2" fmla="*/ 0 w 257"/>
                    <a:gd name="T3" fmla="*/ 0 h 96"/>
                    <a:gd name="T4" fmla="*/ 0 w 257"/>
                    <a:gd name="T5" fmla="*/ 0 h 96"/>
                    <a:gd name="T6" fmla="*/ 0 w 257"/>
                    <a:gd name="T7" fmla="*/ 0 h 96"/>
                    <a:gd name="T8" fmla="*/ 0 w 257"/>
                    <a:gd name="T9" fmla="*/ 0 h 96"/>
                    <a:gd name="T10" fmla="*/ 0 w 257"/>
                    <a:gd name="T11" fmla="*/ 0 h 96"/>
                    <a:gd name="T12" fmla="*/ 0 w 257"/>
                    <a:gd name="T13" fmla="*/ 0 h 96"/>
                    <a:gd name="T14" fmla="*/ 0 w 257"/>
                    <a:gd name="T15" fmla="*/ 0 h 96"/>
                    <a:gd name="T16" fmla="*/ 0 w 257"/>
                    <a:gd name="T17" fmla="*/ 0 h 96"/>
                    <a:gd name="T18" fmla="*/ 0 w 257"/>
                    <a:gd name="T19" fmla="*/ 0 h 96"/>
                    <a:gd name="T20" fmla="*/ 0 w 257"/>
                    <a:gd name="T21" fmla="*/ 0 h 96"/>
                    <a:gd name="T22" fmla="*/ 0 w 257"/>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7"/>
                    <a:gd name="T37" fmla="*/ 0 h 96"/>
                    <a:gd name="T38" fmla="*/ 257 w 257"/>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7" h="96">
                      <a:moveTo>
                        <a:pt x="257" y="39"/>
                      </a:moveTo>
                      <a:lnTo>
                        <a:pt x="186" y="0"/>
                      </a:lnTo>
                      <a:lnTo>
                        <a:pt x="94" y="3"/>
                      </a:lnTo>
                      <a:lnTo>
                        <a:pt x="132" y="29"/>
                      </a:lnTo>
                      <a:lnTo>
                        <a:pt x="29" y="24"/>
                      </a:lnTo>
                      <a:lnTo>
                        <a:pt x="68" y="44"/>
                      </a:lnTo>
                      <a:lnTo>
                        <a:pt x="0" y="63"/>
                      </a:lnTo>
                      <a:lnTo>
                        <a:pt x="96" y="71"/>
                      </a:lnTo>
                      <a:lnTo>
                        <a:pt x="59" y="96"/>
                      </a:lnTo>
                      <a:lnTo>
                        <a:pt x="217" y="63"/>
                      </a:lnTo>
                      <a:lnTo>
                        <a:pt x="257" y="39"/>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7" name="Freeform 148">
                  <a:extLst>
                    <a:ext uri="{FF2B5EF4-FFF2-40B4-BE49-F238E27FC236}">
                      <a16:creationId xmlns:a16="http://schemas.microsoft.com/office/drawing/2014/main" id="{9BCAF264-81B3-4CF5-9878-F6FD1581C487}"/>
                    </a:ext>
                  </a:extLst>
                </p:cNvPr>
                <p:cNvSpPr>
                  <a:spLocks/>
                </p:cNvSpPr>
                <p:nvPr/>
              </p:nvSpPr>
              <p:spPr bwMode="auto">
                <a:xfrm>
                  <a:off x="4338" y="3149"/>
                  <a:ext cx="143" cy="136"/>
                </a:xfrm>
                <a:custGeom>
                  <a:avLst/>
                  <a:gdLst>
                    <a:gd name="T0" fmla="*/ 0 w 574"/>
                    <a:gd name="T1" fmla="*/ 0 h 546"/>
                    <a:gd name="T2" fmla="*/ 0 w 574"/>
                    <a:gd name="T3" fmla="*/ 0 h 546"/>
                    <a:gd name="T4" fmla="*/ 0 w 574"/>
                    <a:gd name="T5" fmla="*/ 0 h 546"/>
                    <a:gd name="T6" fmla="*/ 0 w 574"/>
                    <a:gd name="T7" fmla="*/ 0 h 546"/>
                    <a:gd name="T8" fmla="*/ 0 w 574"/>
                    <a:gd name="T9" fmla="*/ 0 h 546"/>
                    <a:gd name="T10" fmla="*/ 0 w 574"/>
                    <a:gd name="T11" fmla="*/ 0 h 546"/>
                    <a:gd name="T12" fmla="*/ 0 w 574"/>
                    <a:gd name="T13" fmla="*/ 0 h 546"/>
                    <a:gd name="T14" fmla="*/ 0 w 574"/>
                    <a:gd name="T15" fmla="*/ 0 h 546"/>
                    <a:gd name="T16" fmla="*/ 0 w 574"/>
                    <a:gd name="T17" fmla="*/ 0 h 546"/>
                    <a:gd name="T18" fmla="*/ 0 w 574"/>
                    <a:gd name="T19" fmla="*/ 0 h 546"/>
                    <a:gd name="T20" fmla="*/ 0 w 574"/>
                    <a:gd name="T21" fmla="*/ 0 h 546"/>
                    <a:gd name="T22" fmla="*/ 0 w 574"/>
                    <a:gd name="T23" fmla="*/ 0 h 546"/>
                    <a:gd name="T24" fmla="*/ 0 w 574"/>
                    <a:gd name="T25" fmla="*/ 0 h 546"/>
                    <a:gd name="T26" fmla="*/ 0 w 574"/>
                    <a:gd name="T27" fmla="*/ 0 h 546"/>
                    <a:gd name="T28" fmla="*/ 0 w 574"/>
                    <a:gd name="T29" fmla="*/ 0 h 546"/>
                    <a:gd name="T30" fmla="*/ 0 w 574"/>
                    <a:gd name="T31" fmla="*/ 0 h 546"/>
                    <a:gd name="T32" fmla="*/ 0 w 574"/>
                    <a:gd name="T33" fmla="*/ 0 h 546"/>
                    <a:gd name="T34" fmla="*/ 0 w 574"/>
                    <a:gd name="T35" fmla="*/ 0 h 546"/>
                    <a:gd name="T36" fmla="*/ 0 w 574"/>
                    <a:gd name="T37" fmla="*/ 0 h 546"/>
                    <a:gd name="T38" fmla="*/ 0 w 574"/>
                    <a:gd name="T39" fmla="*/ 0 h 546"/>
                    <a:gd name="T40" fmla="*/ 0 w 574"/>
                    <a:gd name="T41" fmla="*/ 0 h 546"/>
                    <a:gd name="T42" fmla="*/ 0 w 574"/>
                    <a:gd name="T43" fmla="*/ 0 h 5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4"/>
                    <a:gd name="T67" fmla="*/ 0 h 546"/>
                    <a:gd name="T68" fmla="*/ 574 w 574"/>
                    <a:gd name="T69" fmla="*/ 546 h 5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4" h="546">
                      <a:moveTo>
                        <a:pt x="45" y="0"/>
                      </a:moveTo>
                      <a:lnTo>
                        <a:pt x="192" y="104"/>
                      </a:lnTo>
                      <a:lnTo>
                        <a:pt x="407" y="172"/>
                      </a:lnTo>
                      <a:lnTo>
                        <a:pt x="359" y="177"/>
                      </a:lnTo>
                      <a:lnTo>
                        <a:pt x="372" y="216"/>
                      </a:lnTo>
                      <a:lnTo>
                        <a:pt x="236" y="159"/>
                      </a:lnTo>
                      <a:lnTo>
                        <a:pt x="279" y="201"/>
                      </a:lnTo>
                      <a:lnTo>
                        <a:pt x="212" y="207"/>
                      </a:lnTo>
                      <a:lnTo>
                        <a:pt x="390" y="262"/>
                      </a:lnTo>
                      <a:lnTo>
                        <a:pt x="333" y="279"/>
                      </a:lnTo>
                      <a:lnTo>
                        <a:pt x="475" y="337"/>
                      </a:lnTo>
                      <a:lnTo>
                        <a:pt x="435" y="366"/>
                      </a:lnTo>
                      <a:lnTo>
                        <a:pt x="486" y="387"/>
                      </a:lnTo>
                      <a:lnTo>
                        <a:pt x="498" y="368"/>
                      </a:lnTo>
                      <a:lnTo>
                        <a:pt x="570" y="447"/>
                      </a:lnTo>
                      <a:lnTo>
                        <a:pt x="574" y="546"/>
                      </a:lnTo>
                      <a:lnTo>
                        <a:pt x="286" y="503"/>
                      </a:lnTo>
                      <a:lnTo>
                        <a:pt x="139" y="231"/>
                      </a:lnTo>
                      <a:lnTo>
                        <a:pt x="0" y="63"/>
                      </a:lnTo>
                      <a:lnTo>
                        <a:pt x="89" y="84"/>
                      </a:lnTo>
                      <a:lnTo>
                        <a:pt x="45" y="0"/>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8" name="Freeform 149">
                  <a:extLst>
                    <a:ext uri="{FF2B5EF4-FFF2-40B4-BE49-F238E27FC236}">
                      <a16:creationId xmlns:a16="http://schemas.microsoft.com/office/drawing/2014/main" id="{EAB2FE3F-46BA-4610-AB2C-3F1A93AFCCE7}"/>
                    </a:ext>
                  </a:extLst>
                </p:cNvPr>
                <p:cNvSpPr>
                  <a:spLocks/>
                </p:cNvSpPr>
                <p:nvPr/>
              </p:nvSpPr>
              <p:spPr bwMode="auto">
                <a:xfrm>
                  <a:off x="4152" y="3132"/>
                  <a:ext cx="237" cy="178"/>
                </a:xfrm>
                <a:custGeom>
                  <a:avLst/>
                  <a:gdLst>
                    <a:gd name="T0" fmla="*/ 0 w 948"/>
                    <a:gd name="T1" fmla="*/ 0 h 713"/>
                    <a:gd name="T2" fmla="*/ 0 w 948"/>
                    <a:gd name="T3" fmla="*/ 0 h 713"/>
                    <a:gd name="T4" fmla="*/ 0 w 948"/>
                    <a:gd name="T5" fmla="*/ 0 h 713"/>
                    <a:gd name="T6" fmla="*/ 0 w 948"/>
                    <a:gd name="T7" fmla="*/ 0 h 713"/>
                    <a:gd name="T8" fmla="*/ 0 w 948"/>
                    <a:gd name="T9" fmla="*/ 0 h 713"/>
                    <a:gd name="T10" fmla="*/ 0 w 948"/>
                    <a:gd name="T11" fmla="*/ 0 h 713"/>
                    <a:gd name="T12" fmla="*/ 0 w 948"/>
                    <a:gd name="T13" fmla="*/ 0 h 713"/>
                    <a:gd name="T14" fmla="*/ 0 w 948"/>
                    <a:gd name="T15" fmla="*/ 0 h 713"/>
                    <a:gd name="T16" fmla="*/ 0 w 948"/>
                    <a:gd name="T17" fmla="*/ 0 h 713"/>
                    <a:gd name="T18" fmla="*/ 0 w 948"/>
                    <a:gd name="T19" fmla="*/ 0 h 713"/>
                    <a:gd name="T20" fmla="*/ 0 w 948"/>
                    <a:gd name="T21" fmla="*/ 0 h 713"/>
                    <a:gd name="T22" fmla="*/ 0 w 948"/>
                    <a:gd name="T23" fmla="*/ 0 h 713"/>
                    <a:gd name="T24" fmla="*/ 0 w 948"/>
                    <a:gd name="T25" fmla="*/ 0 h 713"/>
                    <a:gd name="T26" fmla="*/ 0 w 948"/>
                    <a:gd name="T27" fmla="*/ 0 h 713"/>
                    <a:gd name="T28" fmla="*/ 0 w 948"/>
                    <a:gd name="T29" fmla="*/ 0 h 713"/>
                    <a:gd name="T30" fmla="*/ 0 w 948"/>
                    <a:gd name="T31" fmla="*/ 0 h 713"/>
                    <a:gd name="T32" fmla="*/ 0 w 948"/>
                    <a:gd name="T33" fmla="*/ 0 h 713"/>
                    <a:gd name="T34" fmla="*/ 0 w 948"/>
                    <a:gd name="T35" fmla="*/ 0 h 713"/>
                    <a:gd name="T36" fmla="*/ 0 w 948"/>
                    <a:gd name="T37" fmla="*/ 0 h 713"/>
                    <a:gd name="T38" fmla="*/ 0 w 948"/>
                    <a:gd name="T39" fmla="*/ 0 h 713"/>
                    <a:gd name="T40" fmla="*/ 0 w 948"/>
                    <a:gd name="T41" fmla="*/ 0 h 713"/>
                    <a:gd name="T42" fmla="*/ 0 w 948"/>
                    <a:gd name="T43" fmla="*/ 0 h 713"/>
                    <a:gd name="T44" fmla="*/ 0 w 948"/>
                    <a:gd name="T45" fmla="*/ 0 h 713"/>
                    <a:gd name="T46" fmla="*/ 0 w 948"/>
                    <a:gd name="T47" fmla="*/ 0 h 713"/>
                    <a:gd name="T48" fmla="*/ 0 w 948"/>
                    <a:gd name="T49" fmla="*/ 0 h 713"/>
                    <a:gd name="T50" fmla="*/ 0 w 948"/>
                    <a:gd name="T51" fmla="*/ 0 h 713"/>
                    <a:gd name="T52" fmla="*/ 0 w 948"/>
                    <a:gd name="T53" fmla="*/ 0 h 713"/>
                    <a:gd name="T54" fmla="*/ 0 w 948"/>
                    <a:gd name="T55" fmla="*/ 0 h 713"/>
                    <a:gd name="T56" fmla="*/ 0 w 948"/>
                    <a:gd name="T57" fmla="*/ 0 h 713"/>
                    <a:gd name="T58" fmla="*/ 0 w 948"/>
                    <a:gd name="T59" fmla="*/ 0 h 713"/>
                    <a:gd name="T60" fmla="*/ 0 w 948"/>
                    <a:gd name="T61" fmla="*/ 0 h 713"/>
                    <a:gd name="T62" fmla="*/ 0 w 948"/>
                    <a:gd name="T63" fmla="*/ 0 h 713"/>
                    <a:gd name="T64" fmla="*/ 0 w 948"/>
                    <a:gd name="T65" fmla="*/ 0 h 713"/>
                    <a:gd name="T66" fmla="*/ 0 w 948"/>
                    <a:gd name="T67" fmla="*/ 0 h 713"/>
                    <a:gd name="T68" fmla="*/ 0 w 948"/>
                    <a:gd name="T69" fmla="*/ 0 h 713"/>
                    <a:gd name="T70" fmla="*/ 0 w 948"/>
                    <a:gd name="T71" fmla="*/ 0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48"/>
                    <a:gd name="T109" fmla="*/ 0 h 713"/>
                    <a:gd name="T110" fmla="*/ 948 w 948"/>
                    <a:gd name="T111" fmla="*/ 713 h 7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48" h="713">
                      <a:moveTo>
                        <a:pt x="682" y="131"/>
                      </a:moveTo>
                      <a:lnTo>
                        <a:pt x="595" y="51"/>
                      </a:lnTo>
                      <a:lnTo>
                        <a:pt x="471" y="16"/>
                      </a:lnTo>
                      <a:lnTo>
                        <a:pt x="517" y="56"/>
                      </a:lnTo>
                      <a:lnTo>
                        <a:pt x="343" y="0"/>
                      </a:lnTo>
                      <a:lnTo>
                        <a:pt x="414" y="56"/>
                      </a:lnTo>
                      <a:lnTo>
                        <a:pt x="184" y="56"/>
                      </a:lnTo>
                      <a:lnTo>
                        <a:pt x="264" y="126"/>
                      </a:lnTo>
                      <a:lnTo>
                        <a:pt x="160" y="143"/>
                      </a:lnTo>
                      <a:lnTo>
                        <a:pt x="208" y="200"/>
                      </a:lnTo>
                      <a:lnTo>
                        <a:pt x="156" y="427"/>
                      </a:lnTo>
                      <a:lnTo>
                        <a:pt x="0" y="425"/>
                      </a:lnTo>
                      <a:lnTo>
                        <a:pt x="93" y="482"/>
                      </a:lnTo>
                      <a:lnTo>
                        <a:pt x="33" y="493"/>
                      </a:lnTo>
                      <a:lnTo>
                        <a:pt x="145" y="536"/>
                      </a:lnTo>
                      <a:lnTo>
                        <a:pt x="91" y="559"/>
                      </a:lnTo>
                      <a:lnTo>
                        <a:pt x="229" y="566"/>
                      </a:lnTo>
                      <a:lnTo>
                        <a:pt x="189" y="599"/>
                      </a:lnTo>
                      <a:lnTo>
                        <a:pt x="358" y="614"/>
                      </a:lnTo>
                      <a:lnTo>
                        <a:pt x="536" y="601"/>
                      </a:lnTo>
                      <a:lnTo>
                        <a:pt x="475" y="667"/>
                      </a:lnTo>
                      <a:lnTo>
                        <a:pt x="657" y="640"/>
                      </a:lnTo>
                      <a:lnTo>
                        <a:pt x="580" y="667"/>
                      </a:lnTo>
                      <a:lnTo>
                        <a:pt x="697" y="667"/>
                      </a:lnTo>
                      <a:lnTo>
                        <a:pt x="652" y="713"/>
                      </a:lnTo>
                      <a:lnTo>
                        <a:pt x="765" y="703"/>
                      </a:lnTo>
                      <a:lnTo>
                        <a:pt x="948" y="619"/>
                      </a:lnTo>
                      <a:lnTo>
                        <a:pt x="886" y="503"/>
                      </a:lnTo>
                      <a:lnTo>
                        <a:pt x="769" y="431"/>
                      </a:lnTo>
                      <a:lnTo>
                        <a:pt x="890" y="455"/>
                      </a:lnTo>
                      <a:lnTo>
                        <a:pt x="783" y="326"/>
                      </a:lnTo>
                      <a:lnTo>
                        <a:pt x="763" y="287"/>
                      </a:lnTo>
                      <a:lnTo>
                        <a:pt x="670" y="200"/>
                      </a:lnTo>
                      <a:lnTo>
                        <a:pt x="778" y="216"/>
                      </a:lnTo>
                      <a:lnTo>
                        <a:pt x="682" y="131"/>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9" name="Freeform 150">
                  <a:extLst>
                    <a:ext uri="{FF2B5EF4-FFF2-40B4-BE49-F238E27FC236}">
                      <a16:creationId xmlns:a16="http://schemas.microsoft.com/office/drawing/2014/main" id="{86585D35-CD84-495C-AB69-B04C4CE55804}"/>
                    </a:ext>
                  </a:extLst>
                </p:cNvPr>
                <p:cNvSpPr>
                  <a:spLocks/>
                </p:cNvSpPr>
                <p:nvPr/>
              </p:nvSpPr>
              <p:spPr bwMode="auto">
                <a:xfrm>
                  <a:off x="4212" y="3262"/>
                  <a:ext cx="174" cy="45"/>
                </a:xfrm>
                <a:custGeom>
                  <a:avLst/>
                  <a:gdLst>
                    <a:gd name="T0" fmla="*/ 0 w 694"/>
                    <a:gd name="T1" fmla="*/ 0 h 182"/>
                    <a:gd name="T2" fmla="*/ 0 w 694"/>
                    <a:gd name="T3" fmla="*/ 0 h 182"/>
                    <a:gd name="T4" fmla="*/ 0 w 694"/>
                    <a:gd name="T5" fmla="*/ 0 h 182"/>
                    <a:gd name="T6" fmla="*/ 0 w 694"/>
                    <a:gd name="T7" fmla="*/ 0 h 182"/>
                    <a:gd name="T8" fmla="*/ 0 w 694"/>
                    <a:gd name="T9" fmla="*/ 0 h 182"/>
                    <a:gd name="T10" fmla="*/ 0 w 694"/>
                    <a:gd name="T11" fmla="*/ 0 h 182"/>
                    <a:gd name="T12" fmla="*/ 0 w 694"/>
                    <a:gd name="T13" fmla="*/ 0 h 182"/>
                    <a:gd name="T14" fmla="*/ 0 w 694"/>
                    <a:gd name="T15" fmla="*/ 0 h 182"/>
                    <a:gd name="T16" fmla="*/ 0 w 694"/>
                    <a:gd name="T17" fmla="*/ 0 h 182"/>
                    <a:gd name="T18" fmla="*/ 0 w 694"/>
                    <a:gd name="T19" fmla="*/ 0 h 182"/>
                    <a:gd name="T20" fmla="*/ 0 w 694"/>
                    <a:gd name="T21" fmla="*/ 0 h 182"/>
                    <a:gd name="T22" fmla="*/ 0 w 694"/>
                    <a:gd name="T23" fmla="*/ 0 h 182"/>
                    <a:gd name="T24" fmla="*/ 0 w 694"/>
                    <a:gd name="T25" fmla="*/ 0 h 182"/>
                    <a:gd name="T26" fmla="*/ 0 w 694"/>
                    <a:gd name="T27" fmla="*/ 0 h 182"/>
                    <a:gd name="T28" fmla="*/ 0 w 694"/>
                    <a:gd name="T29" fmla="*/ 0 h 182"/>
                    <a:gd name="T30" fmla="*/ 0 w 694"/>
                    <a:gd name="T31" fmla="*/ 0 h 182"/>
                    <a:gd name="T32" fmla="*/ 0 w 694"/>
                    <a:gd name="T33" fmla="*/ 0 h 182"/>
                    <a:gd name="T34" fmla="*/ 0 w 694"/>
                    <a:gd name="T35" fmla="*/ 0 h 182"/>
                    <a:gd name="T36" fmla="*/ 0 w 694"/>
                    <a:gd name="T37" fmla="*/ 0 h 182"/>
                    <a:gd name="T38" fmla="*/ 0 w 694"/>
                    <a:gd name="T39" fmla="*/ 0 h 1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94"/>
                    <a:gd name="T61" fmla="*/ 0 h 182"/>
                    <a:gd name="T62" fmla="*/ 694 w 694"/>
                    <a:gd name="T63" fmla="*/ 182 h 1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94" h="182">
                      <a:moveTo>
                        <a:pt x="690" y="140"/>
                      </a:moveTo>
                      <a:lnTo>
                        <a:pt x="666" y="123"/>
                      </a:lnTo>
                      <a:lnTo>
                        <a:pt x="525" y="152"/>
                      </a:lnTo>
                      <a:lnTo>
                        <a:pt x="444" y="182"/>
                      </a:lnTo>
                      <a:lnTo>
                        <a:pt x="501" y="140"/>
                      </a:lnTo>
                      <a:lnTo>
                        <a:pt x="417" y="135"/>
                      </a:lnTo>
                      <a:lnTo>
                        <a:pt x="457" y="102"/>
                      </a:lnTo>
                      <a:lnTo>
                        <a:pt x="362" y="98"/>
                      </a:lnTo>
                      <a:lnTo>
                        <a:pt x="280" y="132"/>
                      </a:lnTo>
                      <a:lnTo>
                        <a:pt x="312" y="83"/>
                      </a:lnTo>
                      <a:lnTo>
                        <a:pt x="182" y="102"/>
                      </a:lnTo>
                      <a:lnTo>
                        <a:pt x="0" y="83"/>
                      </a:lnTo>
                      <a:lnTo>
                        <a:pt x="108" y="21"/>
                      </a:lnTo>
                      <a:lnTo>
                        <a:pt x="246" y="33"/>
                      </a:lnTo>
                      <a:lnTo>
                        <a:pt x="406" y="0"/>
                      </a:lnTo>
                      <a:lnTo>
                        <a:pt x="360" y="60"/>
                      </a:lnTo>
                      <a:lnTo>
                        <a:pt x="610" y="74"/>
                      </a:lnTo>
                      <a:lnTo>
                        <a:pt x="694" y="86"/>
                      </a:lnTo>
                      <a:lnTo>
                        <a:pt x="690" y="14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0" name="Freeform 151">
                  <a:extLst>
                    <a:ext uri="{FF2B5EF4-FFF2-40B4-BE49-F238E27FC236}">
                      <a16:creationId xmlns:a16="http://schemas.microsoft.com/office/drawing/2014/main" id="{53464AA5-F069-4754-BEAA-1C9F2AFE3133}"/>
                    </a:ext>
                  </a:extLst>
                </p:cNvPr>
                <p:cNvSpPr>
                  <a:spLocks/>
                </p:cNvSpPr>
                <p:nvPr/>
              </p:nvSpPr>
              <p:spPr bwMode="auto">
                <a:xfrm>
                  <a:off x="4358" y="3191"/>
                  <a:ext cx="131" cy="110"/>
                </a:xfrm>
                <a:custGeom>
                  <a:avLst/>
                  <a:gdLst>
                    <a:gd name="T0" fmla="*/ 0 w 525"/>
                    <a:gd name="T1" fmla="*/ 0 h 441"/>
                    <a:gd name="T2" fmla="*/ 0 w 525"/>
                    <a:gd name="T3" fmla="*/ 0 h 441"/>
                    <a:gd name="T4" fmla="*/ 0 w 525"/>
                    <a:gd name="T5" fmla="*/ 0 h 441"/>
                    <a:gd name="T6" fmla="*/ 0 w 525"/>
                    <a:gd name="T7" fmla="*/ 0 h 441"/>
                    <a:gd name="T8" fmla="*/ 0 w 525"/>
                    <a:gd name="T9" fmla="*/ 0 h 441"/>
                    <a:gd name="T10" fmla="*/ 0 w 525"/>
                    <a:gd name="T11" fmla="*/ 0 h 441"/>
                    <a:gd name="T12" fmla="*/ 0 w 525"/>
                    <a:gd name="T13" fmla="*/ 0 h 441"/>
                    <a:gd name="T14" fmla="*/ 0 w 525"/>
                    <a:gd name="T15" fmla="*/ 0 h 441"/>
                    <a:gd name="T16" fmla="*/ 0 w 525"/>
                    <a:gd name="T17" fmla="*/ 0 h 441"/>
                    <a:gd name="T18" fmla="*/ 0 w 525"/>
                    <a:gd name="T19" fmla="*/ 0 h 441"/>
                    <a:gd name="T20" fmla="*/ 0 w 525"/>
                    <a:gd name="T21" fmla="*/ 0 h 441"/>
                    <a:gd name="T22" fmla="*/ 0 w 525"/>
                    <a:gd name="T23" fmla="*/ 0 h 441"/>
                    <a:gd name="T24" fmla="*/ 0 w 525"/>
                    <a:gd name="T25" fmla="*/ 0 h 441"/>
                    <a:gd name="T26" fmla="*/ 0 w 525"/>
                    <a:gd name="T27" fmla="*/ 0 h 441"/>
                    <a:gd name="T28" fmla="*/ 0 w 525"/>
                    <a:gd name="T29" fmla="*/ 0 h 441"/>
                    <a:gd name="T30" fmla="*/ 0 w 525"/>
                    <a:gd name="T31" fmla="*/ 0 h 441"/>
                    <a:gd name="T32" fmla="*/ 0 w 525"/>
                    <a:gd name="T33" fmla="*/ 0 h 441"/>
                    <a:gd name="T34" fmla="*/ 0 w 525"/>
                    <a:gd name="T35" fmla="*/ 0 h 441"/>
                    <a:gd name="T36" fmla="*/ 0 w 525"/>
                    <a:gd name="T37" fmla="*/ 0 h 441"/>
                    <a:gd name="T38" fmla="*/ 0 w 525"/>
                    <a:gd name="T39" fmla="*/ 0 h 441"/>
                    <a:gd name="T40" fmla="*/ 0 w 525"/>
                    <a:gd name="T41" fmla="*/ 0 h 441"/>
                    <a:gd name="T42" fmla="*/ 0 w 525"/>
                    <a:gd name="T43" fmla="*/ 0 h 441"/>
                    <a:gd name="T44" fmla="*/ 0 w 525"/>
                    <a:gd name="T45" fmla="*/ 0 h 441"/>
                    <a:gd name="T46" fmla="*/ 0 w 525"/>
                    <a:gd name="T47" fmla="*/ 0 h 441"/>
                    <a:gd name="T48" fmla="*/ 0 w 525"/>
                    <a:gd name="T49" fmla="*/ 0 h 441"/>
                    <a:gd name="T50" fmla="*/ 0 w 525"/>
                    <a:gd name="T51" fmla="*/ 0 h 4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5"/>
                    <a:gd name="T79" fmla="*/ 0 h 441"/>
                    <a:gd name="T80" fmla="*/ 525 w 525"/>
                    <a:gd name="T81" fmla="*/ 441 h 4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5" h="441">
                      <a:moveTo>
                        <a:pt x="0" y="0"/>
                      </a:moveTo>
                      <a:lnTo>
                        <a:pt x="101" y="44"/>
                      </a:lnTo>
                      <a:lnTo>
                        <a:pt x="266" y="87"/>
                      </a:lnTo>
                      <a:lnTo>
                        <a:pt x="206" y="123"/>
                      </a:lnTo>
                      <a:lnTo>
                        <a:pt x="374" y="177"/>
                      </a:lnTo>
                      <a:lnTo>
                        <a:pt x="301" y="191"/>
                      </a:lnTo>
                      <a:lnTo>
                        <a:pt x="383" y="267"/>
                      </a:lnTo>
                      <a:lnTo>
                        <a:pt x="386" y="227"/>
                      </a:lnTo>
                      <a:lnTo>
                        <a:pt x="431" y="270"/>
                      </a:lnTo>
                      <a:lnTo>
                        <a:pt x="433" y="235"/>
                      </a:lnTo>
                      <a:lnTo>
                        <a:pt x="492" y="306"/>
                      </a:lnTo>
                      <a:lnTo>
                        <a:pt x="525" y="363"/>
                      </a:lnTo>
                      <a:lnTo>
                        <a:pt x="433" y="380"/>
                      </a:lnTo>
                      <a:lnTo>
                        <a:pt x="497" y="440"/>
                      </a:lnTo>
                      <a:lnTo>
                        <a:pt x="431" y="422"/>
                      </a:lnTo>
                      <a:lnTo>
                        <a:pt x="325" y="441"/>
                      </a:lnTo>
                      <a:lnTo>
                        <a:pt x="362" y="416"/>
                      </a:lnTo>
                      <a:lnTo>
                        <a:pt x="257" y="417"/>
                      </a:lnTo>
                      <a:lnTo>
                        <a:pt x="279" y="402"/>
                      </a:lnTo>
                      <a:lnTo>
                        <a:pt x="194" y="407"/>
                      </a:lnTo>
                      <a:lnTo>
                        <a:pt x="218" y="383"/>
                      </a:lnTo>
                      <a:lnTo>
                        <a:pt x="187" y="378"/>
                      </a:lnTo>
                      <a:lnTo>
                        <a:pt x="176" y="293"/>
                      </a:lnTo>
                      <a:lnTo>
                        <a:pt x="106" y="136"/>
                      </a:lnTo>
                      <a:lnTo>
                        <a:pt x="0" y="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1" name="Freeform 152">
                  <a:extLst>
                    <a:ext uri="{FF2B5EF4-FFF2-40B4-BE49-F238E27FC236}">
                      <a16:creationId xmlns:a16="http://schemas.microsoft.com/office/drawing/2014/main" id="{45868B11-0F58-4E23-AB96-0ADA62FCE5E8}"/>
                    </a:ext>
                  </a:extLst>
                </p:cNvPr>
                <p:cNvSpPr>
                  <a:spLocks/>
                </p:cNvSpPr>
                <p:nvPr/>
              </p:nvSpPr>
              <p:spPr bwMode="auto">
                <a:xfrm>
                  <a:off x="4103" y="3132"/>
                  <a:ext cx="225" cy="130"/>
                </a:xfrm>
                <a:custGeom>
                  <a:avLst/>
                  <a:gdLst>
                    <a:gd name="T0" fmla="*/ 0 w 900"/>
                    <a:gd name="T1" fmla="*/ 0 h 519"/>
                    <a:gd name="T2" fmla="*/ 0 w 900"/>
                    <a:gd name="T3" fmla="*/ 0 h 519"/>
                    <a:gd name="T4" fmla="*/ 0 w 900"/>
                    <a:gd name="T5" fmla="*/ 0 h 519"/>
                    <a:gd name="T6" fmla="*/ 0 w 900"/>
                    <a:gd name="T7" fmla="*/ 0 h 519"/>
                    <a:gd name="T8" fmla="*/ 0 w 900"/>
                    <a:gd name="T9" fmla="*/ 0 h 519"/>
                    <a:gd name="T10" fmla="*/ 0 w 900"/>
                    <a:gd name="T11" fmla="*/ 0 h 519"/>
                    <a:gd name="T12" fmla="*/ 0 w 900"/>
                    <a:gd name="T13" fmla="*/ 0 h 519"/>
                    <a:gd name="T14" fmla="*/ 0 w 900"/>
                    <a:gd name="T15" fmla="*/ 0 h 519"/>
                    <a:gd name="T16" fmla="*/ 0 w 900"/>
                    <a:gd name="T17" fmla="*/ 0 h 519"/>
                    <a:gd name="T18" fmla="*/ 0 w 900"/>
                    <a:gd name="T19" fmla="*/ 0 h 519"/>
                    <a:gd name="T20" fmla="*/ 0 w 900"/>
                    <a:gd name="T21" fmla="*/ 0 h 519"/>
                    <a:gd name="T22" fmla="*/ 0 w 900"/>
                    <a:gd name="T23" fmla="*/ 0 h 519"/>
                    <a:gd name="T24" fmla="*/ 0 w 900"/>
                    <a:gd name="T25" fmla="*/ 0 h 519"/>
                    <a:gd name="T26" fmla="*/ 0 w 900"/>
                    <a:gd name="T27" fmla="*/ 0 h 519"/>
                    <a:gd name="T28" fmla="*/ 0 w 900"/>
                    <a:gd name="T29" fmla="*/ 0 h 519"/>
                    <a:gd name="T30" fmla="*/ 0 w 900"/>
                    <a:gd name="T31" fmla="*/ 0 h 519"/>
                    <a:gd name="T32" fmla="*/ 0 w 900"/>
                    <a:gd name="T33" fmla="*/ 0 h 519"/>
                    <a:gd name="T34" fmla="*/ 0 w 900"/>
                    <a:gd name="T35" fmla="*/ 0 h 519"/>
                    <a:gd name="T36" fmla="*/ 0 w 900"/>
                    <a:gd name="T37" fmla="*/ 0 h 519"/>
                    <a:gd name="T38" fmla="*/ 0 w 900"/>
                    <a:gd name="T39" fmla="*/ 0 h 519"/>
                    <a:gd name="T40" fmla="*/ 0 w 900"/>
                    <a:gd name="T41" fmla="*/ 0 h 519"/>
                    <a:gd name="T42" fmla="*/ 0 w 900"/>
                    <a:gd name="T43" fmla="*/ 0 h 519"/>
                    <a:gd name="T44" fmla="*/ 0 w 900"/>
                    <a:gd name="T45" fmla="*/ 0 h 519"/>
                    <a:gd name="T46" fmla="*/ 0 w 900"/>
                    <a:gd name="T47" fmla="*/ 0 h 519"/>
                    <a:gd name="T48" fmla="*/ 0 w 900"/>
                    <a:gd name="T49" fmla="*/ 0 h 519"/>
                    <a:gd name="T50" fmla="*/ 0 w 900"/>
                    <a:gd name="T51" fmla="*/ 0 h 519"/>
                    <a:gd name="T52" fmla="*/ 0 w 900"/>
                    <a:gd name="T53" fmla="*/ 0 h 519"/>
                    <a:gd name="T54" fmla="*/ 0 w 900"/>
                    <a:gd name="T55" fmla="*/ 0 h 519"/>
                    <a:gd name="T56" fmla="*/ 0 w 900"/>
                    <a:gd name="T57" fmla="*/ 0 h 519"/>
                    <a:gd name="T58" fmla="*/ 0 w 900"/>
                    <a:gd name="T59" fmla="*/ 0 h 519"/>
                    <a:gd name="T60" fmla="*/ 0 w 900"/>
                    <a:gd name="T61" fmla="*/ 0 h 519"/>
                    <a:gd name="T62" fmla="*/ 0 w 900"/>
                    <a:gd name="T63" fmla="*/ 0 h 519"/>
                    <a:gd name="T64" fmla="*/ 0 w 900"/>
                    <a:gd name="T65" fmla="*/ 0 h 519"/>
                    <a:gd name="T66" fmla="*/ 0 w 900"/>
                    <a:gd name="T67" fmla="*/ 0 h 519"/>
                    <a:gd name="T68" fmla="*/ 0 w 900"/>
                    <a:gd name="T69" fmla="*/ 0 h 519"/>
                    <a:gd name="T70" fmla="*/ 0 w 900"/>
                    <a:gd name="T71" fmla="*/ 0 h 519"/>
                    <a:gd name="T72" fmla="*/ 0 w 900"/>
                    <a:gd name="T73" fmla="*/ 0 h 519"/>
                    <a:gd name="T74" fmla="*/ 0 w 900"/>
                    <a:gd name="T75" fmla="*/ 0 h 519"/>
                    <a:gd name="T76" fmla="*/ 0 w 900"/>
                    <a:gd name="T77" fmla="*/ 0 h 5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0"/>
                    <a:gd name="T118" fmla="*/ 0 h 519"/>
                    <a:gd name="T119" fmla="*/ 900 w 900"/>
                    <a:gd name="T120" fmla="*/ 519 h 51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0" h="519">
                      <a:moveTo>
                        <a:pt x="549" y="66"/>
                      </a:moveTo>
                      <a:lnTo>
                        <a:pt x="315" y="0"/>
                      </a:lnTo>
                      <a:lnTo>
                        <a:pt x="162" y="22"/>
                      </a:lnTo>
                      <a:lnTo>
                        <a:pt x="329" y="49"/>
                      </a:lnTo>
                      <a:lnTo>
                        <a:pt x="149" y="84"/>
                      </a:lnTo>
                      <a:lnTo>
                        <a:pt x="0" y="102"/>
                      </a:lnTo>
                      <a:lnTo>
                        <a:pt x="149" y="132"/>
                      </a:lnTo>
                      <a:lnTo>
                        <a:pt x="69" y="155"/>
                      </a:lnTo>
                      <a:lnTo>
                        <a:pt x="224" y="203"/>
                      </a:lnTo>
                      <a:lnTo>
                        <a:pt x="105" y="221"/>
                      </a:lnTo>
                      <a:lnTo>
                        <a:pt x="290" y="252"/>
                      </a:lnTo>
                      <a:lnTo>
                        <a:pt x="189" y="278"/>
                      </a:lnTo>
                      <a:lnTo>
                        <a:pt x="303" y="335"/>
                      </a:lnTo>
                      <a:lnTo>
                        <a:pt x="224" y="339"/>
                      </a:lnTo>
                      <a:lnTo>
                        <a:pt x="118" y="348"/>
                      </a:lnTo>
                      <a:lnTo>
                        <a:pt x="228" y="396"/>
                      </a:lnTo>
                      <a:lnTo>
                        <a:pt x="315" y="419"/>
                      </a:lnTo>
                      <a:lnTo>
                        <a:pt x="267" y="436"/>
                      </a:lnTo>
                      <a:lnTo>
                        <a:pt x="347" y="515"/>
                      </a:lnTo>
                      <a:lnTo>
                        <a:pt x="479" y="519"/>
                      </a:lnTo>
                      <a:lnTo>
                        <a:pt x="381" y="414"/>
                      </a:lnTo>
                      <a:lnTo>
                        <a:pt x="531" y="444"/>
                      </a:lnTo>
                      <a:lnTo>
                        <a:pt x="474" y="378"/>
                      </a:lnTo>
                      <a:lnTo>
                        <a:pt x="681" y="441"/>
                      </a:lnTo>
                      <a:lnTo>
                        <a:pt x="681" y="401"/>
                      </a:lnTo>
                      <a:lnTo>
                        <a:pt x="839" y="344"/>
                      </a:lnTo>
                      <a:lnTo>
                        <a:pt x="813" y="309"/>
                      </a:lnTo>
                      <a:lnTo>
                        <a:pt x="900" y="295"/>
                      </a:lnTo>
                      <a:lnTo>
                        <a:pt x="693" y="141"/>
                      </a:lnTo>
                      <a:lnTo>
                        <a:pt x="720" y="212"/>
                      </a:lnTo>
                      <a:lnTo>
                        <a:pt x="593" y="186"/>
                      </a:lnTo>
                      <a:lnTo>
                        <a:pt x="641" y="229"/>
                      </a:lnTo>
                      <a:lnTo>
                        <a:pt x="426" y="234"/>
                      </a:lnTo>
                      <a:lnTo>
                        <a:pt x="492" y="181"/>
                      </a:lnTo>
                      <a:lnTo>
                        <a:pt x="435" y="141"/>
                      </a:lnTo>
                      <a:lnTo>
                        <a:pt x="545" y="129"/>
                      </a:lnTo>
                      <a:lnTo>
                        <a:pt x="461" y="97"/>
                      </a:lnTo>
                      <a:lnTo>
                        <a:pt x="549" y="66"/>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2" name="Freeform 153">
                  <a:extLst>
                    <a:ext uri="{FF2B5EF4-FFF2-40B4-BE49-F238E27FC236}">
                      <a16:creationId xmlns:a16="http://schemas.microsoft.com/office/drawing/2014/main" id="{B1A928C1-D7FC-4D79-833F-A763E93F6216}"/>
                    </a:ext>
                  </a:extLst>
                </p:cNvPr>
                <p:cNvSpPr>
                  <a:spLocks/>
                </p:cNvSpPr>
                <p:nvPr/>
              </p:nvSpPr>
              <p:spPr bwMode="auto">
                <a:xfrm>
                  <a:off x="3877" y="3103"/>
                  <a:ext cx="224" cy="193"/>
                </a:xfrm>
                <a:custGeom>
                  <a:avLst/>
                  <a:gdLst>
                    <a:gd name="T0" fmla="*/ 0 w 897"/>
                    <a:gd name="T1" fmla="*/ 0 h 775"/>
                    <a:gd name="T2" fmla="*/ 0 w 897"/>
                    <a:gd name="T3" fmla="*/ 0 h 775"/>
                    <a:gd name="T4" fmla="*/ 0 w 897"/>
                    <a:gd name="T5" fmla="*/ 0 h 775"/>
                    <a:gd name="T6" fmla="*/ 0 w 897"/>
                    <a:gd name="T7" fmla="*/ 0 h 775"/>
                    <a:gd name="T8" fmla="*/ 0 w 897"/>
                    <a:gd name="T9" fmla="*/ 0 h 775"/>
                    <a:gd name="T10" fmla="*/ 0 w 897"/>
                    <a:gd name="T11" fmla="*/ 0 h 775"/>
                    <a:gd name="T12" fmla="*/ 0 w 897"/>
                    <a:gd name="T13" fmla="*/ 0 h 775"/>
                    <a:gd name="T14" fmla="*/ 0 w 897"/>
                    <a:gd name="T15" fmla="*/ 0 h 775"/>
                    <a:gd name="T16" fmla="*/ 0 w 897"/>
                    <a:gd name="T17" fmla="*/ 0 h 775"/>
                    <a:gd name="T18" fmla="*/ 0 w 897"/>
                    <a:gd name="T19" fmla="*/ 0 h 775"/>
                    <a:gd name="T20" fmla="*/ 0 w 897"/>
                    <a:gd name="T21" fmla="*/ 0 h 775"/>
                    <a:gd name="T22" fmla="*/ 0 w 897"/>
                    <a:gd name="T23" fmla="*/ 0 h 775"/>
                    <a:gd name="T24" fmla="*/ 0 w 897"/>
                    <a:gd name="T25" fmla="*/ 0 h 775"/>
                    <a:gd name="T26" fmla="*/ 0 w 897"/>
                    <a:gd name="T27" fmla="*/ 0 h 775"/>
                    <a:gd name="T28" fmla="*/ 0 w 897"/>
                    <a:gd name="T29" fmla="*/ 0 h 775"/>
                    <a:gd name="T30" fmla="*/ 0 w 897"/>
                    <a:gd name="T31" fmla="*/ 0 h 775"/>
                    <a:gd name="T32" fmla="*/ 0 w 897"/>
                    <a:gd name="T33" fmla="*/ 0 h 775"/>
                    <a:gd name="T34" fmla="*/ 0 w 897"/>
                    <a:gd name="T35" fmla="*/ 0 h 775"/>
                    <a:gd name="T36" fmla="*/ 0 w 897"/>
                    <a:gd name="T37" fmla="*/ 0 h 775"/>
                    <a:gd name="T38" fmla="*/ 0 w 897"/>
                    <a:gd name="T39" fmla="*/ 0 h 775"/>
                    <a:gd name="T40" fmla="*/ 0 w 897"/>
                    <a:gd name="T41" fmla="*/ 0 h 775"/>
                    <a:gd name="T42" fmla="*/ 0 w 897"/>
                    <a:gd name="T43" fmla="*/ 0 h 775"/>
                    <a:gd name="T44" fmla="*/ 0 w 897"/>
                    <a:gd name="T45" fmla="*/ 0 h 775"/>
                    <a:gd name="T46" fmla="*/ 0 w 897"/>
                    <a:gd name="T47" fmla="*/ 0 h 775"/>
                    <a:gd name="T48" fmla="*/ 0 w 897"/>
                    <a:gd name="T49" fmla="*/ 0 h 775"/>
                    <a:gd name="T50" fmla="*/ 0 w 897"/>
                    <a:gd name="T51" fmla="*/ 0 h 775"/>
                    <a:gd name="T52" fmla="*/ 0 w 897"/>
                    <a:gd name="T53" fmla="*/ 0 h 775"/>
                    <a:gd name="T54" fmla="*/ 0 w 897"/>
                    <a:gd name="T55" fmla="*/ 0 h 775"/>
                    <a:gd name="T56" fmla="*/ 0 w 897"/>
                    <a:gd name="T57" fmla="*/ 0 h 775"/>
                    <a:gd name="T58" fmla="*/ 0 w 897"/>
                    <a:gd name="T59" fmla="*/ 0 h 775"/>
                    <a:gd name="T60" fmla="*/ 0 w 897"/>
                    <a:gd name="T61" fmla="*/ 0 h 775"/>
                    <a:gd name="T62" fmla="*/ 0 w 897"/>
                    <a:gd name="T63" fmla="*/ 0 h 775"/>
                    <a:gd name="T64" fmla="*/ 0 w 897"/>
                    <a:gd name="T65" fmla="*/ 0 h 775"/>
                    <a:gd name="T66" fmla="*/ 0 w 897"/>
                    <a:gd name="T67" fmla="*/ 0 h 775"/>
                    <a:gd name="T68" fmla="*/ 0 w 897"/>
                    <a:gd name="T69" fmla="*/ 0 h 775"/>
                    <a:gd name="T70" fmla="*/ 0 w 897"/>
                    <a:gd name="T71" fmla="*/ 0 h 775"/>
                    <a:gd name="T72" fmla="*/ 0 w 897"/>
                    <a:gd name="T73" fmla="*/ 0 h 775"/>
                    <a:gd name="T74" fmla="*/ 0 w 897"/>
                    <a:gd name="T75" fmla="*/ 0 h 775"/>
                    <a:gd name="T76" fmla="*/ 0 w 897"/>
                    <a:gd name="T77" fmla="*/ 0 h 775"/>
                    <a:gd name="T78" fmla="*/ 0 w 897"/>
                    <a:gd name="T79" fmla="*/ 0 h 775"/>
                    <a:gd name="T80" fmla="*/ 0 w 897"/>
                    <a:gd name="T81" fmla="*/ 0 h 775"/>
                    <a:gd name="T82" fmla="*/ 0 w 897"/>
                    <a:gd name="T83" fmla="*/ 0 h 775"/>
                    <a:gd name="T84" fmla="*/ 0 w 897"/>
                    <a:gd name="T85" fmla="*/ 0 h 775"/>
                    <a:gd name="T86" fmla="*/ 0 w 897"/>
                    <a:gd name="T87" fmla="*/ 0 h 775"/>
                    <a:gd name="T88" fmla="*/ 0 w 897"/>
                    <a:gd name="T89" fmla="*/ 0 h 7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97"/>
                    <a:gd name="T136" fmla="*/ 0 h 775"/>
                    <a:gd name="T137" fmla="*/ 897 w 897"/>
                    <a:gd name="T138" fmla="*/ 775 h 7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97" h="775">
                      <a:moveTo>
                        <a:pt x="563" y="198"/>
                      </a:moveTo>
                      <a:lnTo>
                        <a:pt x="528" y="155"/>
                      </a:lnTo>
                      <a:lnTo>
                        <a:pt x="515" y="93"/>
                      </a:lnTo>
                      <a:lnTo>
                        <a:pt x="308" y="0"/>
                      </a:lnTo>
                      <a:lnTo>
                        <a:pt x="351" y="71"/>
                      </a:lnTo>
                      <a:lnTo>
                        <a:pt x="168" y="45"/>
                      </a:lnTo>
                      <a:lnTo>
                        <a:pt x="246" y="89"/>
                      </a:lnTo>
                      <a:lnTo>
                        <a:pt x="146" y="133"/>
                      </a:lnTo>
                      <a:lnTo>
                        <a:pt x="308" y="155"/>
                      </a:lnTo>
                      <a:lnTo>
                        <a:pt x="194" y="182"/>
                      </a:lnTo>
                      <a:lnTo>
                        <a:pt x="383" y="251"/>
                      </a:lnTo>
                      <a:lnTo>
                        <a:pt x="48" y="207"/>
                      </a:lnTo>
                      <a:lnTo>
                        <a:pt x="137" y="260"/>
                      </a:lnTo>
                      <a:lnTo>
                        <a:pt x="0" y="282"/>
                      </a:lnTo>
                      <a:lnTo>
                        <a:pt x="180" y="353"/>
                      </a:lnTo>
                      <a:lnTo>
                        <a:pt x="114" y="374"/>
                      </a:lnTo>
                      <a:lnTo>
                        <a:pt x="277" y="445"/>
                      </a:lnTo>
                      <a:lnTo>
                        <a:pt x="57" y="428"/>
                      </a:lnTo>
                      <a:lnTo>
                        <a:pt x="128" y="481"/>
                      </a:lnTo>
                      <a:lnTo>
                        <a:pt x="32" y="511"/>
                      </a:lnTo>
                      <a:lnTo>
                        <a:pt x="194" y="551"/>
                      </a:lnTo>
                      <a:lnTo>
                        <a:pt x="132" y="577"/>
                      </a:lnTo>
                      <a:lnTo>
                        <a:pt x="299" y="595"/>
                      </a:lnTo>
                      <a:lnTo>
                        <a:pt x="189" y="634"/>
                      </a:lnTo>
                      <a:lnTo>
                        <a:pt x="369" y="656"/>
                      </a:lnTo>
                      <a:lnTo>
                        <a:pt x="242" y="679"/>
                      </a:lnTo>
                      <a:lnTo>
                        <a:pt x="405" y="745"/>
                      </a:lnTo>
                      <a:lnTo>
                        <a:pt x="524" y="736"/>
                      </a:lnTo>
                      <a:lnTo>
                        <a:pt x="492" y="775"/>
                      </a:lnTo>
                      <a:lnTo>
                        <a:pt x="603" y="727"/>
                      </a:lnTo>
                      <a:lnTo>
                        <a:pt x="875" y="749"/>
                      </a:lnTo>
                      <a:lnTo>
                        <a:pt x="822" y="652"/>
                      </a:lnTo>
                      <a:lnTo>
                        <a:pt x="897" y="695"/>
                      </a:lnTo>
                      <a:lnTo>
                        <a:pt x="822" y="572"/>
                      </a:lnTo>
                      <a:lnTo>
                        <a:pt x="624" y="572"/>
                      </a:lnTo>
                      <a:lnTo>
                        <a:pt x="549" y="489"/>
                      </a:lnTo>
                      <a:lnTo>
                        <a:pt x="633" y="503"/>
                      </a:lnTo>
                      <a:lnTo>
                        <a:pt x="554" y="437"/>
                      </a:lnTo>
                      <a:lnTo>
                        <a:pt x="638" y="449"/>
                      </a:lnTo>
                      <a:lnTo>
                        <a:pt x="431" y="362"/>
                      </a:lnTo>
                      <a:lnTo>
                        <a:pt x="528" y="322"/>
                      </a:lnTo>
                      <a:lnTo>
                        <a:pt x="471" y="260"/>
                      </a:lnTo>
                      <a:lnTo>
                        <a:pt x="603" y="256"/>
                      </a:lnTo>
                      <a:lnTo>
                        <a:pt x="563" y="198"/>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3" name="Freeform 154">
                  <a:extLst>
                    <a:ext uri="{FF2B5EF4-FFF2-40B4-BE49-F238E27FC236}">
                      <a16:creationId xmlns:a16="http://schemas.microsoft.com/office/drawing/2014/main" id="{68251FDD-1340-492E-9876-676B7EAFCC53}"/>
                    </a:ext>
                  </a:extLst>
                </p:cNvPr>
                <p:cNvSpPr>
                  <a:spLocks/>
                </p:cNvSpPr>
                <p:nvPr/>
              </p:nvSpPr>
              <p:spPr bwMode="auto">
                <a:xfrm>
                  <a:off x="3852" y="2865"/>
                  <a:ext cx="588" cy="204"/>
                </a:xfrm>
                <a:custGeom>
                  <a:avLst/>
                  <a:gdLst>
                    <a:gd name="T0" fmla="*/ 0 w 2351"/>
                    <a:gd name="T1" fmla="*/ 0 h 815"/>
                    <a:gd name="T2" fmla="*/ 0 w 2351"/>
                    <a:gd name="T3" fmla="*/ 0 h 815"/>
                    <a:gd name="T4" fmla="*/ 0 w 2351"/>
                    <a:gd name="T5" fmla="*/ 0 h 815"/>
                    <a:gd name="T6" fmla="*/ 0 w 2351"/>
                    <a:gd name="T7" fmla="*/ 0 h 815"/>
                    <a:gd name="T8" fmla="*/ 0 w 2351"/>
                    <a:gd name="T9" fmla="*/ 0 h 815"/>
                    <a:gd name="T10" fmla="*/ 0 w 2351"/>
                    <a:gd name="T11" fmla="*/ 0 h 815"/>
                    <a:gd name="T12" fmla="*/ 0 w 2351"/>
                    <a:gd name="T13" fmla="*/ 0 h 815"/>
                    <a:gd name="T14" fmla="*/ 0 w 2351"/>
                    <a:gd name="T15" fmla="*/ 0 h 815"/>
                    <a:gd name="T16" fmla="*/ 0 w 2351"/>
                    <a:gd name="T17" fmla="*/ 0 h 815"/>
                    <a:gd name="T18" fmla="*/ 0 w 2351"/>
                    <a:gd name="T19" fmla="*/ 0 h 815"/>
                    <a:gd name="T20" fmla="*/ 0 w 2351"/>
                    <a:gd name="T21" fmla="*/ 0 h 815"/>
                    <a:gd name="T22" fmla="*/ 0 w 2351"/>
                    <a:gd name="T23" fmla="*/ 0 h 815"/>
                    <a:gd name="T24" fmla="*/ 0 w 2351"/>
                    <a:gd name="T25" fmla="*/ 0 h 815"/>
                    <a:gd name="T26" fmla="*/ 0 w 2351"/>
                    <a:gd name="T27" fmla="*/ 0 h 815"/>
                    <a:gd name="T28" fmla="*/ 0 w 2351"/>
                    <a:gd name="T29" fmla="*/ 0 h 815"/>
                    <a:gd name="T30" fmla="*/ 0 w 2351"/>
                    <a:gd name="T31" fmla="*/ 0 h 815"/>
                    <a:gd name="T32" fmla="*/ 0 w 2351"/>
                    <a:gd name="T33" fmla="*/ 0 h 815"/>
                    <a:gd name="T34" fmla="*/ 0 w 2351"/>
                    <a:gd name="T35" fmla="*/ 0 h 815"/>
                    <a:gd name="T36" fmla="*/ 0 w 2351"/>
                    <a:gd name="T37" fmla="*/ 0 h 815"/>
                    <a:gd name="T38" fmla="*/ 0 w 2351"/>
                    <a:gd name="T39" fmla="*/ 0 h 815"/>
                    <a:gd name="T40" fmla="*/ 0 w 2351"/>
                    <a:gd name="T41" fmla="*/ 0 h 815"/>
                    <a:gd name="T42" fmla="*/ 0 w 2351"/>
                    <a:gd name="T43" fmla="*/ 0 h 815"/>
                    <a:gd name="T44" fmla="*/ 0 w 2351"/>
                    <a:gd name="T45" fmla="*/ 0 h 815"/>
                    <a:gd name="T46" fmla="*/ 0 w 2351"/>
                    <a:gd name="T47" fmla="*/ 0 h 815"/>
                    <a:gd name="T48" fmla="*/ 0 w 2351"/>
                    <a:gd name="T49" fmla="*/ 0 h 815"/>
                    <a:gd name="T50" fmla="*/ 0 w 2351"/>
                    <a:gd name="T51" fmla="*/ 0 h 815"/>
                    <a:gd name="T52" fmla="*/ 0 w 2351"/>
                    <a:gd name="T53" fmla="*/ 0 h 815"/>
                    <a:gd name="T54" fmla="*/ 0 w 2351"/>
                    <a:gd name="T55" fmla="*/ 0 h 815"/>
                    <a:gd name="T56" fmla="*/ 0 w 2351"/>
                    <a:gd name="T57" fmla="*/ 0 h 815"/>
                    <a:gd name="T58" fmla="*/ 0 w 2351"/>
                    <a:gd name="T59" fmla="*/ 0 h 815"/>
                    <a:gd name="T60" fmla="*/ 0 w 2351"/>
                    <a:gd name="T61" fmla="*/ 0 h 815"/>
                    <a:gd name="T62" fmla="*/ 0 w 2351"/>
                    <a:gd name="T63" fmla="*/ 0 h 815"/>
                    <a:gd name="T64" fmla="*/ 0 w 2351"/>
                    <a:gd name="T65" fmla="*/ 0 h 815"/>
                    <a:gd name="T66" fmla="*/ 0 w 2351"/>
                    <a:gd name="T67" fmla="*/ 0 h 815"/>
                    <a:gd name="T68" fmla="*/ 0 w 2351"/>
                    <a:gd name="T69" fmla="*/ 0 h 815"/>
                    <a:gd name="T70" fmla="*/ 0 w 2351"/>
                    <a:gd name="T71" fmla="*/ 0 h 815"/>
                    <a:gd name="T72" fmla="*/ 0 w 2351"/>
                    <a:gd name="T73" fmla="*/ 0 h 815"/>
                    <a:gd name="T74" fmla="*/ 0 w 2351"/>
                    <a:gd name="T75" fmla="*/ 0 h 815"/>
                    <a:gd name="T76" fmla="*/ 0 w 2351"/>
                    <a:gd name="T77" fmla="*/ 0 h 815"/>
                    <a:gd name="T78" fmla="*/ 0 w 2351"/>
                    <a:gd name="T79" fmla="*/ 0 h 815"/>
                    <a:gd name="T80" fmla="*/ 0 w 2351"/>
                    <a:gd name="T81" fmla="*/ 0 h 815"/>
                    <a:gd name="T82" fmla="*/ 0 w 2351"/>
                    <a:gd name="T83" fmla="*/ 0 h 815"/>
                    <a:gd name="T84" fmla="*/ 0 w 2351"/>
                    <a:gd name="T85" fmla="*/ 0 h 815"/>
                    <a:gd name="T86" fmla="*/ 0 w 2351"/>
                    <a:gd name="T87" fmla="*/ 0 h 815"/>
                    <a:gd name="T88" fmla="*/ 0 w 2351"/>
                    <a:gd name="T89" fmla="*/ 0 h 815"/>
                    <a:gd name="T90" fmla="*/ 0 w 2351"/>
                    <a:gd name="T91" fmla="*/ 0 h 815"/>
                    <a:gd name="T92" fmla="*/ 0 w 2351"/>
                    <a:gd name="T93" fmla="*/ 0 h 815"/>
                    <a:gd name="T94" fmla="*/ 0 w 2351"/>
                    <a:gd name="T95" fmla="*/ 0 h 815"/>
                    <a:gd name="T96" fmla="*/ 0 w 2351"/>
                    <a:gd name="T97" fmla="*/ 0 h 815"/>
                    <a:gd name="T98" fmla="*/ 0 w 2351"/>
                    <a:gd name="T99" fmla="*/ 0 h 815"/>
                    <a:gd name="T100" fmla="*/ 0 w 2351"/>
                    <a:gd name="T101" fmla="*/ 0 h 815"/>
                    <a:gd name="T102" fmla="*/ 0 w 2351"/>
                    <a:gd name="T103" fmla="*/ 0 h 815"/>
                    <a:gd name="T104" fmla="*/ 0 w 2351"/>
                    <a:gd name="T105" fmla="*/ 0 h 815"/>
                    <a:gd name="T106" fmla="*/ 0 w 2351"/>
                    <a:gd name="T107" fmla="*/ 0 h 815"/>
                    <a:gd name="T108" fmla="*/ 0 w 2351"/>
                    <a:gd name="T109" fmla="*/ 0 h 81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51"/>
                    <a:gd name="T166" fmla="*/ 0 h 815"/>
                    <a:gd name="T167" fmla="*/ 2351 w 2351"/>
                    <a:gd name="T168" fmla="*/ 815 h 81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51" h="815">
                      <a:moveTo>
                        <a:pt x="839" y="66"/>
                      </a:moveTo>
                      <a:lnTo>
                        <a:pt x="602" y="0"/>
                      </a:lnTo>
                      <a:lnTo>
                        <a:pt x="276" y="84"/>
                      </a:lnTo>
                      <a:lnTo>
                        <a:pt x="387" y="98"/>
                      </a:lnTo>
                      <a:lnTo>
                        <a:pt x="135" y="146"/>
                      </a:lnTo>
                      <a:lnTo>
                        <a:pt x="316" y="189"/>
                      </a:lnTo>
                      <a:lnTo>
                        <a:pt x="456" y="198"/>
                      </a:lnTo>
                      <a:lnTo>
                        <a:pt x="250" y="246"/>
                      </a:lnTo>
                      <a:lnTo>
                        <a:pt x="456" y="255"/>
                      </a:lnTo>
                      <a:lnTo>
                        <a:pt x="356" y="287"/>
                      </a:lnTo>
                      <a:lnTo>
                        <a:pt x="654" y="326"/>
                      </a:lnTo>
                      <a:lnTo>
                        <a:pt x="825" y="291"/>
                      </a:lnTo>
                      <a:lnTo>
                        <a:pt x="650" y="440"/>
                      </a:lnTo>
                      <a:lnTo>
                        <a:pt x="242" y="401"/>
                      </a:lnTo>
                      <a:lnTo>
                        <a:pt x="0" y="423"/>
                      </a:lnTo>
                      <a:lnTo>
                        <a:pt x="193" y="471"/>
                      </a:lnTo>
                      <a:lnTo>
                        <a:pt x="53" y="528"/>
                      </a:lnTo>
                      <a:lnTo>
                        <a:pt x="329" y="563"/>
                      </a:lnTo>
                      <a:lnTo>
                        <a:pt x="144" y="608"/>
                      </a:lnTo>
                      <a:lnTo>
                        <a:pt x="250" y="647"/>
                      </a:lnTo>
                      <a:lnTo>
                        <a:pt x="497" y="660"/>
                      </a:lnTo>
                      <a:lnTo>
                        <a:pt x="413" y="700"/>
                      </a:lnTo>
                      <a:lnTo>
                        <a:pt x="685" y="727"/>
                      </a:lnTo>
                      <a:lnTo>
                        <a:pt x="584" y="784"/>
                      </a:lnTo>
                      <a:lnTo>
                        <a:pt x="734" y="815"/>
                      </a:lnTo>
                      <a:lnTo>
                        <a:pt x="716" y="766"/>
                      </a:lnTo>
                      <a:lnTo>
                        <a:pt x="843" y="709"/>
                      </a:lnTo>
                      <a:lnTo>
                        <a:pt x="751" y="678"/>
                      </a:lnTo>
                      <a:lnTo>
                        <a:pt x="957" y="620"/>
                      </a:lnTo>
                      <a:lnTo>
                        <a:pt x="1142" y="669"/>
                      </a:lnTo>
                      <a:lnTo>
                        <a:pt x="1094" y="586"/>
                      </a:lnTo>
                      <a:lnTo>
                        <a:pt x="1467" y="669"/>
                      </a:lnTo>
                      <a:lnTo>
                        <a:pt x="1770" y="669"/>
                      </a:lnTo>
                      <a:lnTo>
                        <a:pt x="1634" y="743"/>
                      </a:lnTo>
                      <a:lnTo>
                        <a:pt x="1854" y="731"/>
                      </a:lnTo>
                      <a:lnTo>
                        <a:pt x="1841" y="784"/>
                      </a:lnTo>
                      <a:lnTo>
                        <a:pt x="2064" y="695"/>
                      </a:lnTo>
                      <a:lnTo>
                        <a:pt x="2276" y="757"/>
                      </a:lnTo>
                      <a:lnTo>
                        <a:pt x="2113" y="599"/>
                      </a:lnTo>
                      <a:lnTo>
                        <a:pt x="2351" y="638"/>
                      </a:lnTo>
                      <a:lnTo>
                        <a:pt x="2139" y="510"/>
                      </a:lnTo>
                      <a:lnTo>
                        <a:pt x="2284" y="515"/>
                      </a:lnTo>
                      <a:lnTo>
                        <a:pt x="2007" y="383"/>
                      </a:lnTo>
                      <a:lnTo>
                        <a:pt x="1823" y="296"/>
                      </a:lnTo>
                      <a:lnTo>
                        <a:pt x="1841" y="379"/>
                      </a:lnTo>
                      <a:lnTo>
                        <a:pt x="1674" y="366"/>
                      </a:lnTo>
                      <a:lnTo>
                        <a:pt x="1410" y="237"/>
                      </a:lnTo>
                      <a:lnTo>
                        <a:pt x="1419" y="287"/>
                      </a:lnTo>
                      <a:lnTo>
                        <a:pt x="1257" y="251"/>
                      </a:lnTo>
                      <a:lnTo>
                        <a:pt x="1383" y="163"/>
                      </a:lnTo>
                      <a:lnTo>
                        <a:pt x="1542" y="171"/>
                      </a:lnTo>
                      <a:lnTo>
                        <a:pt x="1362" y="89"/>
                      </a:lnTo>
                      <a:lnTo>
                        <a:pt x="1046" y="93"/>
                      </a:lnTo>
                      <a:lnTo>
                        <a:pt x="839" y="66"/>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4" name="Freeform 155">
                  <a:extLst>
                    <a:ext uri="{FF2B5EF4-FFF2-40B4-BE49-F238E27FC236}">
                      <a16:creationId xmlns:a16="http://schemas.microsoft.com/office/drawing/2014/main" id="{3D6085FD-7736-4805-9D84-FC064AE465CF}"/>
                    </a:ext>
                  </a:extLst>
                </p:cNvPr>
                <p:cNvSpPr>
                  <a:spLocks/>
                </p:cNvSpPr>
                <p:nvPr/>
              </p:nvSpPr>
              <p:spPr bwMode="auto">
                <a:xfrm>
                  <a:off x="4050" y="3037"/>
                  <a:ext cx="154" cy="42"/>
                </a:xfrm>
                <a:custGeom>
                  <a:avLst/>
                  <a:gdLst>
                    <a:gd name="T0" fmla="*/ 0 w 615"/>
                    <a:gd name="T1" fmla="*/ 0 h 172"/>
                    <a:gd name="T2" fmla="*/ 0 w 615"/>
                    <a:gd name="T3" fmla="*/ 0 h 172"/>
                    <a:gd name="T4" fmla="*/ 0 w 615"/>
                    <a:gd name="T5" fmla="*/ 0 h 172"/>
                    <a:gd name="T6" fmla="*/ 0 w 615"/>
                    <a:gd name="T7" fmla="*/ 0 h 172"/>
                    <a:gd name="T8" fmla="*/ 0 w 615"/>
                    <a:gd name="T9" fmla="*/ 0 h 172"/>
                    <a:gd name="T10" fmla="*/ 0 w 615"/>
                    <a:gd name="T11" fmla="*/ 0 h 172"/>
                    <a:gd name="T12" fmla="*/ 0 w 615"/>
                    <a:gd name="T13" fmla="*/ 0 h 172"/>
                    <a:gd name="T14" fmla="*/ 0 w 615"/>
                    <a:gd name="T15" fmla="*/ 0 h 172"/>
                    <a:gd name="T16" fmla="*/ 0 w 615"/>
                    <a:gd name="T17" fmla="*/ 0 h 172"/>
                    <a:gd name="T18" fmla="*/ 0 w 615"/>
                    <a:gd name="T19" fmla="*/ 0 h 172"/>
                    <a:gd name="T20" fmla="*/ 0 w 615"/>
                    <a:gd name="T21" fmla="*/ 0 h 172"/>
                    <a:gd name="T22" fmla="*/ 0 w 615"/>
                    <a:gd name="T23" fmla="*/ 0 h 172"/>
                    <a:gd name="T24" fmla="*/ 0 w 615"/>
                    <a:gd name="T25" fmla="*/ 0 h 172"/>
                    <a:gd name="T26" fmla="*/ 0 w 615"/>
                    <a:gd name="T27" fmla="*/ 0 h 172"/>
                    <a:gd name="T28" fmla="*/ 0 w 615"/>
                    <a:gd name="T29" fmla="*/ 0 h 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5"/>
                    <a:gd name="T46" fmla="*/ 0 h 172"/>
                    <a:gd name="T47" fmla="*/ 615 w 615"/>
                    <a:gd name="T48" fmla="*/ 172 h 1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5" h="172">
                      <a:moveTo>
                        <a:pt x="378" y="45"/>
                      </a:moveTo>
                      <a:lnTo>
                        <a:pt x="237" y="5"/>
                      </a:lnTo>
                      <a:lnTo>
                        <a:pt x="123" y="0"/>
                      </a:lnTo>
                      <a:lnTo>
                        <a:pt x="211" y="41"/>
                      </a:lnTo>
                      <a:lnTo>
                        <a:pt x="34" y="57"/>
                      </a:lnTo>
                      <a:lnTo>
                        <a:pt x="136" y="84"/>
                      </a:lnTo>
                      <a:lnTo>
                        <a:pt x="0" y="137"/>
                      </a:lnTo>
                      <a:lnTo>
                        <a:pt x="118" y="132"/>
                      </a:lnTo>
                      <a:lnTo>
                        <a:pt x="79" y="172"/>
                      </a:lnTo>
                      <a:lnTo>
                        <a:pt x="198" y="168"/>
                      </a:lnTo>
                      <a:lnTo>
                        <a:pt x="329" y="132"/>
                      </a:lnTo>
                      <a:lnTo>
                        <a:pt x="460" y="89"/>
                      </a:lnTo>
                      <a:lnTo>
                        <a:pt x="615" y="80"/>
                      </a:lnTo>
                      <a:lnTo>
                        <a:pt x="378"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5" name="Freeform 156">
                  <a:extLst>
                    <a:ext uri="{FF2B5EF4-FFF2-40B4-BE49-F238E27FC236}">
                      <a16:creationId xmlns:a16="http://schemas.microsoft.com/office/drawing/2014/main" id="{B3A81A55-5C8A-44FC-B0E4-D5BF7574AF23}"/>
                    </a:ext>
                  </a:extLst>
                </p:cNvPr>
                <p:cNvSpPr>
                  <a:spLocks/>
                </p:cNvSpPr>
                <p:nvPr/>
              </p:nvSpPr>
              <p:spPr bwMode="auto">
                <a:xfrm>
                  <a:off x="3915" y="2835"/>
                  <a:ext cx="390" cy="105"/>
                </a:xfrm>
                <a:custGeom>
                  <a:avLst/>
                  <a:gdLst>
                    <a:gd name="T0" fmla="*/ 0 w 1559"/>
                    <a:gd name="T1" fmla="*/ 0 h 418"/>
                    <a:gd name="T2" fmla="*/ 0 w 1559"/>
                    <a:gd name="T3" fmla="*/ 0 h 418"/>
                    <a:gd name="T4" fmla="*/ 0 w 1559"/>
                    <a:gd name="T5" fmla="*/ 0 h 418"/>
                    <a:gd name="T6" fmla="*/ 0 w 1559"/>
                    <a:gd name="T7" fmla="*/ 0 h 418"/>
                    <a:gd name="T8" fmla="*/ 0 w 1559"/>
                    <a:gd name="T9" fmla="*/ 0 h 418"/>
                    <a:gd name="T10" fmla="*/ 0 w 1559"/>
                    <a:gd name="T11" fmla="*/ 0 h 418"/>
                    <a:gd name="T12" fmla="*/ 0 w 1559"/>
                    <a:gd name="T13" fmla="*/ 0 h 418"/>
                    <a:gd name="T14" fmla="*/ 0 w 1559"/>
                    <a:gd name="T15" fmla="*/ 0 h 418"/>
                    <a:gd name="T16" fmla="*/ 0 w 1559"/>
                    <a:gd name="T17" fmla="*/ 0 h 418"/>
                    <a:gd name="T18" fmla="*/ 0 w 1559"/>
                    <a:gd name="T19" fmla="*/ 0 h 418"/>
                    <a:gd name="T20" fmla="*/ 0 w 1559"/>
                    <a:gd name="T21" fmla="*/ 0 h 418"/>
                    <a:gd name="T22" fmla="*/ 0 w 1559"/>
                    <a:gd name="T23" fmla="*/ 0 h 418"/>
                    <a:gd name="T24" fmla="*/ 0 w 1559"/>
                    <a:gd name="T25" fmla="*/ 0 h 418"/>
                    <a:gd name="T26" fmla="*/ 0 w 1559"/>
                    <a:gd name="T27" fmla="*/ 0 h 418"/>
                    <a:gd name="T28" fmla="*/ 0 w 1559"/>
                    <a:gd name="T29" fmla="*/ 0 h 418"/>
                    <a:gd name="T30" fmla="*/ 0 w 1559"/>
                    <a:gd name="T31" fmla="*/ 0 h 418"/>
                    <a:gd name="T32" fmla="*/ 0 w 1559"/>
                    <a:gd name="T33" fmla="*/ 0 h 418"/>
                    <a:gd name="T34" fmla="*/ 0 w 1559"/>
                    <a:gd name="T35" fmla="*/ 0 h 418"/>
                    <a:gd name="T36" fmla="*/ 0 w 1559"/>
                    <a:gd name="T37" fmla="*/ 0 h 418"/>
                    <a:gd name="T38" fmla="*/ 0 w 1559"/>
                    <a:gd name="T39" fmla="*/ 0 h 418"/>
                    <a:gd name="T40" fmla="*/ 0 w 1559"/>
                    <a:gd name="T41" fmla="*/ 0 h 418"/>
                    <a:gd name="T42" fmla="*/ 0 w 1559"/>
                    <a:gd name="T43" fmla="*/ 0 h 418"/>
                    <a:gd name="T44" fmla="*/ 0 w 1559"/>
                    <a:gd name="T45" fmla="*/ 0 h 418"/>
                    <a:gd name="T46" fmla="*/ 0 w 1559"/>
                    <a:gd name="T47" fmla="*/ 0 h 418"/>
                    <a:gd name="T48" fmla="*/ 0 w 1559"/>
                    <a:gd name="T49" fmla="*/ 0 h 418"/>
                    <a:gd name="T50" fmla="*/ 0 w 1559"/>
                    <a:gd name="T51" fmla="*/ 0 h 418"/>
                    <a:gd name="T52" fmla="*/ 0 w 1559"/>
                    <a:gd name="T53" fmla="*/ 0 h 418"/>
                    <a:gd name="T54" fmla="*/ 0 w 1559"/>
                    <a:gd name="T55" fmla="*/ 0 h 4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59"/>
                    <a:gd name="T85" fmla="*/ 0 h 418"/>
                    <a:gd name="T86" fmla="*/ 1559 w 1559"/>
                    <a:gd name="T87" fmla="*/ 418 h 4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59" h="418">
                      <a:moveTo>
                        <a:pt x="1043" y="100"/>
                      </a:moveTo>
                      <a:lnTo>
                        <a:pt x="556" y="125"/>
                      </a:lnTo>
                      <a:lnTo>
                        <a:pt x="710" y="170"/>
                      </a:lnTo>
                      <a:lnTo>
                        <a:pt x="417" y="165"/>
                      </a:lnTo>
                      <a:lnTo>
                        <a:pt x="159" y="214"/>
                      </a:lnTo>
                      <a:lnTo>
                        <a:pt x="378" y="219"/>
                      </a:lnTo>
                      <a:lnTo>
                        <a:pt x="0" y="274"/>
                      </a:lnTo>
                      <a:lnTo>
                        <a:pt x="129" y="299"/>
                      </a:lnTo>
                      <a:lnTo>
                        <a:pt x="338" y="299"/>
                      </a:lnTo>
                      <a:lnTo>
                        <a:pt x="149" y="354"/>
                      </a:lnTo>
                      <a:lnTo>
                        <a:pt x="352" y="349"/>
                      </a:lnTo>
                      <a:lnTo>
                        <a:pt x="228" y="388"/>
                      </a:lnTo>
                      <a:lnTo>
                        <a:pt x="407" y="398"/>
                      </a:lnTo>
                      <a:lnTo>
                        <a:pt x="715" y="359"/>
                      </a:lnTo>
                      <a:lnTo>
                        <a:pt x="591" y="418"/>
                      </a:lnTo>
                      <a:lnTo>
                        <a:pt x="870" y="364"/>
                      </a:lnTo>
                      <a:lnTo>
                        <a:pt x="1127" y="314"/>
                      </a:lnTo>
                      <a:lnTo>
                        <a:pt x="815" y="284"/>
                      </a:lnTo>
                      <a:lnTo>
                        <a:pt x="591" y="299"/>
                      </a:lnTo>
                      <a:lnTo>
                        <a:pt x="432" y="253"/>
                      </a:lnTo>
                      <a:lnTo>
                        <a:pt x="621" y="239"/>
                      </a:lnTo>
                      <a:lnTo>
                        <a:pt x="725" y="260"/>
                      </a:lnTo>
                      <a:lnTo>
                        <a:pt x="934" y="214"/>
                      </a:lnTo>
                      <a:lnTo>
                        <a:pt x="1142" y="154"/>
                      </a:lnTo>
                      <a:lnTo>
                        <a:pt x="1559" y="170"/>
                      </a:lnTo>
                      <a:lnTo>
                        <a:pt x="1033" y="0"/>
                      </a:lnTo>
                      <a:lnTo>
                        <a:pt x="104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6" name="Freeform 157">
                  <a:extLst>
                    <a:ext uri="{FF2B5EF4-FFF2-40B4-BE49-F238E27FC236}">
                      <a16:creationId xmlns:a16="http://schemas.microsoft.com/office/drawing/2014/main" id="{91F03E62-0B5B-4A0A-A9B9-729A0E18C40A}"/>
                    </a:ext>
                  </a:extLst>
                </p:cNvPr>
                <p:cNvSpPr>
                  <a:spLocks/>
                </p:cNvSpPr>
                <p:nvPr/>
              </p:nvSpPr>
              <p:spPr bwMode="auto">
                <a:xfrm>
                  <a:off x="3879" y="2953"/>
                  <a:ext cx="184" cy="71"/>
                </a:xfrm>
                <a:custGeom>
                  <a:avLst/>
                  <a:gdLst>
                    <a:gd name="T0" fmla="*/ 0 w 738"/>
                    <a:gd name="T1" fmla="*/ 0 h 282"/>
                    <a:gd name="T2" fmla="*/ 0 w 738"/>
                    <a:gd name="T3" fmla="*/ 0 h 282"/>
                    <a:gd name="T4" fmla="*/ 0 w 738"/>
                    <a:gd name="T5" fmla="*/ 0 h 282"/>
                    <a:gd name="T6" fmla="*/ 0 w 738"/>
                    <a:gd name="T7" fmla="*/ 0 h 282"/>
                    <a:gd name="T8" fmla="*/ 0 w 738"/>
                    <a:gd name="T9" fmla="*/ 0 h 282"/>
                    <a:gd name="T10" fmla="*/ 0 w 738"/>
                    <a:gd name="T11" fmla="*/ 0 h 282"/>
                    <a:gd name="T12" fmla="*/ 0 w 738"/>
                    <a:gd name="T13" fmla="*/ 0 h 282"/>
                    <a:gd name="T14" fmla="*/ 0 w 738"/>
                    <a:gd name="T15" fmla="*/ 0 h 282"/>
                    <a:gd name="T16" fmla="*/ 0 w 738"/>
                    <a:gd name="T17" fmla="*/ 0 h 282"/>
                    <a:gd name="T18" fmla="*/ 0 w 738"/>
                    <a:gd name="T19" fmla="*/ 0 h 282"/>
                    <a:gd name="T20" fmla="*/ 0 w 738"/>
                    <a:gd name="T21" fmla="*/ 0 h 282"/>
                    <a:gd name="T22" fmla="*/ 0 w 738"/>
                    <a:gd name="T23" fmla="*/ 0 h 282"/>
                    <a:gd name="T24" fmla="*/ 0 w 738"/>
                    <a:gd name="T25" fmla="*/ 0 h 282"/>
                    <a:gd name="T26" fmla="*/ 0 w 738"/>
                    <a:gd name="T27" fmla="*/ 0 h 282"/>
                    <a:gd name="T28" fmla="*/ 0 w 738"/>
                    <a:gd name="T29" fmla="*/ 0 h 282"/>
                    <a:gd name="T30" fmla="*/ 0 w 738"/>
                    <a:gd name="T31" fmla="*/ 0 h 282"/>
                    <a:gd name="T32" fmla="*/ 0 w 738"/>
                    <a:gd name="T33" fmla="*/ 0 h 282"/>
                    <a:gd name="T34" fmla="*/ 0 w 738"/>
                    <a:gd name="T35" fmla="*/ 0 h 282"/>
                    <a:gd name="T36" fmla="*/ 0 w 738"/>
                    <a:gd name="T37" fmla="*/ 0 h 2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8"/>
                    <a:gd name="T58" fmla="*/ 0 h 282"/>
                    <a:gd name="T59" fmla="*/ 738 w 738"/>
                    <a:gd name="T60" fmla="*/ 282 h 2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8" h="282">
                      <a:moveTo>
                        <a:pt x="738" y="19"/>
                      </a:moveTo>
                      <a:lnTo>
                        <a:pt x="474" y="47"/>
                      </a:lnTo>
                      <a:lnTo>
                        <a:pt x="269" y="0"/>
                      </a:lnTo>
                      <a:lnTo>
                        <a:pt x="402" y="86"/>
                      </a:lnTo>
                      <a:lnTo>
                        <a:pt x="190" y="68"/>
                      </a:lnTo>
                      <a:lnTo>
                        <a:pt x="0" y="81"/>
                      </a:lnTo>
                      <a:lnTo>
                        <a:pt x="217" y="121"/>
                      </a:lnTo>
                      <a:lnTo>
                        <a:pt x="70" y="171"/>
                      </a:lnTo>
                      <a:lnTo>
                        <a:pt x="302" y="209"/>
                      </a:lnTo>
                      <a:lnTo>
                        <a:pt x="214" y="277"/>
                      </a:lnTo>
                      <a:lnTo>
                        <a:pt x="410" y="282"/>
                      </a:lnTo>
                      <a:lnTo>
                        <a:pt x="365" y="177"/>
                      </a:lnTo>
                      <a:lnTo>
                        <a:pt x="558" y="262"/>
                      </a:lnTo>
                      <a:lnTo>
                        <a:pt x="733" y="268"/>
                      </a:lnTo>
                      <a:lnTo>
                        <a:pt x="553" y="178"/>
                      </a:lnTo>
                      <a:lnTo>
                        <a:pt x="708" y="154"/>
                      </a:lnTo>
                      <a:lnTo>
                        <a:pt x="580" y="102"/>
                      </a:lnTo>
                      <a:lnTo>
                        <a:pt x="73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7" name="Freeform 158">
                  <a:extLst>
                    <a:ext uri="{FF2B5EF4-FFF2-40B4-BE49-F238E27FC236}">
                      <a16:creationId xmlns:a16="http://schemas.microsoft.com/office/drawing/2014/main" id="{0B1AC2F7-763C-4749-BB56-372D5502C341}"/>
                    </a:ext>
                  </a:extLst>
                </p:cNvPr>
                <p:cNvSpPr>
                  <a:spLocks/>
                </p:cNvSpPr>
                <p:nvPr/>
              </p:nvSpPr>
              <p:spPr bwMode="auto">
                <a:xfrm>
                  <a:off x="4227" y="2898"/>
                  <a:ext cx="240" cy="78"/>
                </a:xfrm>
                <a:custGeom>
                  <a:avLst/>
                  <a:gdLst>
                    <a:gd name="T0" fmla="*/ 0 w 958"/>
                    <a:gd name="T1" fmla="*/ 0 h 310"/>
                    <a:gd name="T2" fmla="*/ 0 w 958"/>
                    <a:gd name="T3" fmla="*/ 0 h 310"/>
                    <a:gd name="T4" fmla="*/ 0 w 958"/>
                    <a:gd name="T5" fmla="*/ 0 h 310"/>
                    <a:gd name="T6" fmla="*/ 0 w 958"/>
                    <a:gd name="T7" fmla="*/ 0 h 310"/>
                    <a:gd name="T8" fmla="*/ 0 w 958"/>
                    <a:gd name="T9" fmla="*/ 0 h 310"/>
                    <a:gd name="T10" fmla="*/ 0 w 958"/>
                    <a:gd name="T11" fmla="*/ 0 h 310"/>
                    <a:gd name="T12" fmla="*/ 0 w 958"/>
                    <a:gd name="T13" fmla="*/ 0 h 310"/>
                    <a:gd name="T14" fmla="*/ 0 w 958"/>
                    <a:gd name="T15" fmla="*/ 0 h 310"/>
                    <a:gd name="T16" fmla="*/ 0 w 958"/>
                    <a:gd name="T17" fmla="*/ 0 h 310"/>
                    <a:gd name="T18" fmla="*/ 0 w 958"/>
                    <a:gd name="T19" fmla="*/ 0 h 310"/>
                    <a:gd name="T20" fmla="*/ 0 w 958"/>
                    <a:gd name="T21" fmla="*/ 0 h 310"/>
                    <a:gd name="T22" fmla="*/ 0 w 958"/>
                    <a:gd name="T23" fmla="*/ 0 h 310"/>
                    <a:gd name="T24" fmla="*/ 0 w 958"/>
                    <a:gd name="T25" fmla="*/ 0 h 310"/>
                    <a:gd name="T26" fmla="*/ 0 w 958"/>
                    <a:gd name="T27" fmla="*/ 0 h 310"/>
                    <a:gd name="T28" fmla="*/ 0 w 958"/>
                    <a:gd name="T29" fmla="*/ 0 h 310"/>
                    <a:gd name="T30" fmla="*/ 0 w 958"/>
                    <a:gd name="T31" fmla="*/ 0 h 310"/>
                    <a:gd name="T32" fmla="*/ 0 w 958"/>
                    <a:gd name="T33" fmla="*/ 0 h 310"/>
                    <a:gd name="T34" fmla="*/ 0 w 958"/>
                    <a:gd name="T35" fmla="*/ 0 h 310"/>
                    <a:gd name="T36" fmla="*/ 0 w 958"/>
                    <a:gd name="T37" fmla="*/ 0 h 310"/>
                    <a:gd name="T38" fmla="*/ 0 w 958"/>
                    <a:gd name="T39" fmla="*/ 0 h 310"/>
                    <a:gd name="T40" fmla="*/ 0 w 958"/>
                    <a:gd name="T41" fmla="*/ 0 h 310"/>
                    <a:gd name="T42" fmla="*/ 0 w 958"/>
                    <a:gd name="T43" fmla="*/ 0 h 310"/>
                    <a:gd name="T44" fmla="*/ 0 w 958"/>
                    <a:gd name="T45" fmla="*/ 0 h 310"/>
                    <a:gd name="T46" fmla="*/ 0 w 958"/>
                    <a:gd name="T47" fmla="*/ 0 h 3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58"/>
                    <a:gd name="T73" fmla="*/ 0 h 310"/>
                    <a:gd name="T74" fmla="*/ 958 w 958"/>
                    <a:gd name="T75" fmla="*/ 310 h 3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58" h="310">
                      <a:moveTo>
                        <a:pt x="660" y="126"/>
                      </a:moveTo>
                      <a:lnTo>
                        <a:pt x="526" y="41"/>
                      </a:lnTo>
                      <a:lnTo>
                        <a:pt x="371" y="0"/>
                      </a:lnTo>
                      <a:lnTo>
                        <a:pt x="471" y="80"/>
                      </a:lnTo>
                      <a:lnTo>
                        <a:pt x="267" y="26"/>
                      </a:lnTo>
                      <a:lnTo>
                        <a:pt x="317" y="96"/>
                      </a:lnTo>
                      <a:lnTo>
                        <a:pt x="192" y="61"/>
                      </a:lnTo>
                      <a:lnTo>
                        <a:pt x="0" y="96"/>
                      </a:lnTo>
                      <a:lnTo>
                        <a:pt x="187" y="116"/>
                      </a:lnTo>
                      <a:lnTo>
                        <a:pt x="64" y="140"/>
                      </a:lnTo>
                      <a:lnTo>
                        <a:pt x="298" y="181"/>
                      </a:lnTo>
                      <a:lnTo>
                        <a:pt x="292" y="126"/>
                      </a:lnTo>
                      <a:lnTo>
                        <a:pt x="471" y="191"/>
                      </a:lnTo>
                      <a:lnTo>
                        <a:pt x="421" y="111"/>
                      </a:lnTo>
                      <a:lnTo>
                        <a:pt x="610" y="181"/>
                      </a:lnTo>
                      <a:lnTo>
                        <a:pt x="560" y="215"/>
                      </a:lnTo>
                      <a:lnTo>
                        <a:pt x="729" y="245"/>
                      </a:lnTo>
                      <a:lnTo>
                        <a:pt x="695" y="191"/>
                      </a:lnTo>
                      <a:lnTo>
                        <a:pt x="819" y="205"/>
                      </a:lnTo>
                      <a:lnTo>
                        <a:pt x="958" y="310"/>
                      </a:lnTo>
                      <a:lnTo>
                        <a:pt x="793" y="131"/>
                      </a:lnTo>
                      <a:lnTo>
                        <a:pt x="620" y="36"/>
                      </a:lnTo>
                      <a:lnTo>
                        <a:pt x="66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8" name="Freeform 159">
                  <a:extLst>
                    <a:ext uri="{FF2B5EF4-FFF2-40B4-BE49-F238E27FC236}">
                      <a16:creationId xmlns:a16="http://schemas.microsoft.com/office/drawing/2014/main" id="{7B654229-9B78-4599-8D10-F3CCC884E4A5}"/>
                    </a:ext>
                  </a:extLst>
                </p:cNvPr>
                <p:cNvSpPr>
                  <a:spLocks/>
                </p:cNvSpPr>
                <p:nvPr/>
              </p:nvSpPr>
              <p:spPr bwMode="auto">
                <a:xfrm>
                  <a:off x="4099" y="3017"/>
                  <a:ext cx="320" cy="69"/>
                </a:xfrm>
                <a:custGeom>
                  <a:avLst/>
                  <a:gdLst>
                    <a:gd name="T0" fmla="*/ 0 w 1277"/>
                    <a:gd name="T1" fmla="*/ 0 h 275"/>
                    <a:gd name="T2" fmla="*/ 0 w 1277"/>
                    <a:gd name="T3" fmla="*/ 0 h 275"/>
                    <a:gd name="T4" fmla="*/ 0 w 1277"/>
                    <a:gd name="T5" fmla="*/ 0 h 275"/>
                    <a:gd name="T6" fmla="*/ 0 w 1277"/>
                    <a:gd name="T7" fmla="*/ 0 h 275"/>
                    <a:gd name="T8" fmla="*/ 0 w 1277"/>
                    <a:gd name="T9" fmla="*/ 0 h 275"/>
                    <a:gd name="T10" fmla="*/ 0 w 1277"/>
                    <a:gd name="T11" fmla="*/ 0 h 275"/>
                    <a:gd name="T12" fmla="*/ 0 w 1277"/>
                    <a:gd name="T13" fmla="*/ 0 h 275"/>
                    <a:gd name="T14" fmla="*/ 0 w 1277"/>
                    <a:gd name="T15" fmla="*/ 0 h 275"/>
                    <a:gd name="T16" fmla="*/ 0 w 1277"/>
                    <a:gd name="T17" fmla="*/ 0 h 275"/>
                    <a:gd name="T18" fmla="*/ 0 w 1277"/>
                    <a:gd name="T19" fmla="*/ 0 h 275"/>
                    <a:gd name="T20" fmla="*/ 0 w 1277"/>
                    <a:gd name="T21" fmla="*/ 0 h 275"/>
                    <a:gd name="T22" fmla="*/ 0 w 1277"/>
                    <a:gd name="T23" fmla="*/ 0 h 275"/>
                    <a:gd name="T24" fmla="*/ 0 w 1277"/>
                    <a:gd name="T25" fmla="*/ 0 h 275"/>
                    <a:gd name="T26" fmla="*/ 0 w 1277"/>
                    <a:gd name="T27" fmla="*/ 0 h 275"/>
                    <a:gd name="T28" fmla="*/ 0 w 1277"/>
                    <a:gd name="T29" fmla="*/ 0 h 275"/>
                    <a:gd name="T30" fmla="*/ 0 w 1277"/>
                    <a:gd name="T31" fmla="*/ 0 h 275"/>
                    <a:gd name="T32" fmla="*/ 0 w 1277"/>
                    <a:gd name="T33" fmla="*/ 0 h 275"/>
                    <a:gd name="T34" fmla="*/ 0 w 1277"/>
                    <a:gd name="T35" fmla="*/ 0 h 275"/>
                    <a:gd name="T36" fmla="*/ 0 w 1277"/>
                    <a:gd name="T37" fmla="*/ 0 h 275"/>
                    <a:gd name="T38" fmla="*/ 0 w 1277"/>
                    <a:gd name="T39" fmla="*/ 0 h 275"/>
                    <a:gd name="T40" fmla="*/ 0 w 1277"/>
                    <a:gd name="T41" fmla="*/ 0 h 275"/>
                    <a:gd name="T42" fmla="*/ 0 w 1277"/>
                    <a:gd name="T43" fmla="*/ 0 h 2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77"/>
                    <a:gd name="T67" fmla="*/ 0 h 275"/>
                    <a:gd name="T68" fmla="*/ 1277 w 1277"/>
                    <a:gd name="T69" fmla="*/ 275 h 2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77" h="275">
                      <a:moveTo>
                        <a:pt x="450" y="20"/>
                      </a:moveTo>
                      <a:lnTo>
                        <a:pt x="386" y="69"/>
                      </a:lnTo>
                      <a:lnTo>
                        <a:pt x="535" y="85"/>
                      </a:lnTo>
                      <a:lnTo>
                        <a:pt x="487" y="133"/>
                      </a:lnTo>
                      <a:lnTo>
                        <a:pt x="805" y="84"/>
                      </a:lnTo>
                      <a:lnTo>
                        <a:pt x="687" y="137"/>
                      </a:lnTo>
                      <a:lnTo>
                        <a:pt x="877" y="146"/>
                      </a:lnTo>
                      <a:lnTo>
                        <a:pt x="1103" y="60"/>
                      </a:lnTo>
                      <a:lnTo>
                        <a:pt x="1277" y="148"/>
                      </a:lnTo>
                      <a:lnTo>
                        <a:pt x="1085" y="113"/>
                      </a:lnTo>
                      <a:lnTo>
                        <a:pt x="861" y="206"/>
                      </a:lnTo>
                      <a:lnTo>
                        <a:pt x="468" y="275"/>
                      </a:lnTo>
                      <a:lnTo>
                        <a:pt x="522" y="217"/>
                      </a:lnTo>
                      <a:lnTo>
                        <a:pt x="233" y="231"/>
                      </a:lnTo>
                      <a:lnTo>
                        <a:pt x="270" y="157"/>
                      </a:lnTo>
                      <a:lnTo>
                        <a:pt x="34" y="161"/>
                      </a:lnTo>
                      <a:lnTo>
                        <a:pt x="165" y="104"/>
                      </a:lnTo>
                      <a:lnTo>
                        <a:pt x="0" y="47"/>
                      </a:lnTo>
                      <a:lnTo>
                        <a:pt x="348" y="48"/>
                      </a:lnTo>
                      <a:lnTo>
                        <a:pt x="257" y="0"/>
                      </a:lnTo>
                      <a:lnTo>
                        <a:pt x="45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9" name="Freeform 160">
                  <a:extLst>
                    <a:ext uri="{FF2B5EF4-FFF2-40B4-BE49-F238E27FC236}">
                      <a16:creationId xmlns:a16="http://schemas.microsoft.com/office/drawing/2014/main" id="{07C26CD3-A268-4DDE-9316-B5CC25A547D3}"/>
                    </a:ext>
                  </a:extLst>
                </p:cNvPr>
                <p:cNvSpPr>
                  <a:spLocks/>
                </p:cNvSpPr>
                <p:nvPr/>
              </p:nvSpPr>
              <p:spPr bwMode="auto">
                <a:xfrm>
                  <a:off x="4392" y="3031"/>
                  <a:ext cx="204" cy="392"/>
                </a:xfrm>
                <a:custGeom>
                  <a:avLst/>
                  <a:gdLst>
                    <a:gd name="T0" fmla="*/ 0 w 817"/>
                    <a:gd name="T1" fmla="*/ 0 h 1566"/>
                    <a:gd name="T2" fmla="*/ 0 w 817"/>
                    <a:gd name="T3" fmla="*/ 0 h 1566"/>
                    <a:gd name="T4" fmla="*/ 0 w 817"/>
                    <a:gd name="T5" fmla="*/ 0 h 1566"/>
                    <a:gd name="T6" fmla="*/ 0 w 817"/>
                    <a:gd name="T7" fmla="*/ 0 h 1566"/>
                    <a:gd name="T8" fmla="*/ 0 w 817"/>
                    <a:gd name="T9" fmla="*/ 0 h 1566"/>
                    <a:gd name="T10" fmla="*/ 0 w 817"/>
                    <a:gd name="T11" fmla="*/ 0 h 1566"/>
                    <a:gd name="T12" fmla="*/ 0 w 817"/>
                    <a:gd name="T13" fmla="*/ 0 h 1566"/>
                    <a:gd name="T14" fmla="*/ 0 w 817"/>
                    <a:gd name="T15" fmla="*/ 0 h 1566"/>
                    <a:gd name="T16" fmla="*/ 0 w 817"/>
                    <a:gd name="T17" fmla="*/ 0 h 1566"/>
                    <a:gd name="T18" fmla="*/ 0 w 817"/>
                    <a:gd name="T19" fmla="*/ 0 h 1566"/>
                    <a:gd name="T20" fmla="*/ 0 w 817"/>
                    <a:gd name="T21" fmla="*/ 0 h 1566"/>
                    <a:gd name="T22" fmla="*/ 0 w 817"/>
                    <a:gd name="T23" fmla="*/ 0 h 1566"/>
                    <a:gd name="T24" fmla="*/ 0 w 817"/>
                    <a:gd name="T25" fmla="*/ 0 h 1566"/>
                    <a:gd name="T26" fmla="*/ 0 w 817"/>
                    <a:gd name="T27" fmla="*/ 0 h 1566"/>
                    <a:gd name="T28" fmla="*/ 0 w 817"/>
                    <a:gd name="T29" fmla="*/ 0 h 1566"/>
                    <a:gd name="T30" fmla="*/ 0 w 817"/>
                    <a:gd name="T31" fmla="*/ 0 h 1566"/>
                    <a:gd name="T32" fmla="*/ 0 w 817"/>
                    <a:gd name="T33" fmla="*/ 0 h 1566"/>
                    <a:gd name="T34" fmla="*/ 0 w 817"/>
                    <a:gd name="T35" fmla="*/ 0 h 1566"/>
                    <a:gd name="T36" fmla="*/ 0 w 817"/>
                    <a:gd name="T37" fmla="*/ 0 h 1566"/>
                    <a:gd name="T38" fmla="*/ 0 w 817"/>
                    <a:gd name="T39" fmla="*/ 0 h 1566"/>
                    <a:gd name="T40" fmla="*/ 0 w 817"/>
                    <a:gd name="T41" fmla="*/ 0 h 1566"/>
                    <a:gd name="T42" fmla="*/ 0 w 817"/>
                    <a:gd name="T43" fmla="*/ 0 h 1566"/>
                    <a:gd name="T44" fmla="*/ 0 w 817"/>
                    <a:gd name="T45" fmla="*/ 0 h 1566"/>
                    <a:gd name="T46" fmla="*/ 0 w 817"/>
                    <a:gd name="T47" fmla="*/ 0 h 1566"/>
                    <a:gd name="T48" fmla="*/ 0 w 817"/>
                    <a:gd name="T49" fmla="*/ 0 h 1566"/>
                    <a:gd name="T50" fmla="*/ 0 w 817"/>
                    <a:gd name="T51" fmla="*/ 0 h 1566"/>
                    <a:gd name="T52" fmla="*/ 0 w 817"/>
                    <a:gd name="T53" fmla="*/ 0 h 1566"/>
                    <a:gd name="T54" fmla="*/ 0 w 817"/>
                    <a:gd name="T55" fmla="*/ 0 h 1566"/>
                    <a:gd name="T56" fmla="*/ 0 w 817"/>
                    <a:gd name="T57" fmla="*/ 0 h 1566"/>
                    <a:gd name="T58" fmla="*/ 0 w 817"/>
                    <a:gd name="T59" fmla="*/ 0 h 1566"/>
                    <a:gd name="T60" fmla="*/ 0 w 817"/>
                    <a:gd name="T61" fmla="*/ 0 h 1566"/>
                    <a:gd name="T62" fmla="*/ 0 w 817"/>
                    <a:gd name="T63" fmla="*/ 0 h 1566"/>
                    <a:gd name="T64" fmla="*/ 0 w 817"/>
                    <a:gd name="T65" fmla="*/ 0 h 1566"/>
                    <a:gd name="T66" fmla="*/ 0 w 817"/>
                    <a:gd name="T67" fmla="*/ 0 h 1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7"/>
                    <a:gd name="T103" fmla="*/ 0 h 1566"/>
                    <a:gd name="T104" fmla="*/ 817 w 817"/>
                    <a:gd name="T105" fmla="*/ 1566 h 1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7" h="1566">
                      <a:moveTo>
                        <a:pt x="378" y="237"/>
                      </a:moveTo>
                      <a:lnTo>
                        <a:pt x="316" y="191"/>
                      </a:lnTo>
                      <a:lnTo>
                        <a:pt x="161" y="238"/>
                      </a:lnTo>
                      <a:lnTo>
                        <a:pt x="180" y="205"/>
                      </a:lnTo>
                      <a:lnTo>
                        <a:pt x="0" y="221"/>
                      </a:lnTo>
                      <a:lnTo>
                        <a:pt x="85" y="185"/>
                      </a:lnTo>
                      <a:lnTo>
                        <a:pt x="31" y="169"/>
                      </a:lnTo>
                      <a:lnTo>
                        <a:pt x="85" y="141"/>
                      </a:lnTo>
                      <a:lnTo>
                        <a:pt x="237" y="163"/>
                      </a:lnTo>
                      <a:lnTo>
                        <a:pt x="189" y="120"/>
                      </a:lnTo>
                      <a:lnTo>
                        <a:pt x="320" y="151"/>
                      </a:lnTo>
                      <a:lnTo>
                        <a:pt x="297" y="91"/>
                      </a:lnTo>
                      <a:lnTo>
                        <a:pt x="201" y="21"/>
                      </a:lnTo>
                      <a:lnTo>
                        <a:pt x="314" y="40"/>
                      </a:lnTo>
                      <a:lnTo>
                        <a:pt x="322" y="0"/>
                      </a:lnTo>
                      <a:lnTo>
                        <a:pt x="478" y="58"/>
                      </a:lnTo>
                      <a:lnTo>
                        <a:pt x="539" y="172"/>
                      </a:lnTo>
                      <a:lnTo>
                        <a:pt x="445" y="80"/>
                      </a:lnTo>
                      <a:lnTo>
                        <a:pt x="374" y="70"/>
                      </a:lnTo>
                      <a:lnTo>
                        <a:pt x="461" y="198"/>
                      </a:lnTo>
                      <a:lnTo>
                        <a:pt x="418" y="237"/>
                      </a:lnTo>
                      <a:lnTo>
                        <a:pt x="589" y="392"/>
                      </a:lnTo>
                      <a:lnTo>
                        <a:pt x="522" y="385"/>
                      </a:lnTo>
                      <a:lnTo>
                        <a:pt x="601" y="488"/>
                      </a:lnTo>
                      <a:lnTo>
                        <a:pt x="670" y="826"/>
                      </a:lnTo>
                      <a:lnTo>
                        <a:pt x="680" y="957"/>
                      </a:lnTo>
                      <a:lnTo>
                        <a:pt x="817" y="1113"/>
                      </a:lnTo>
                      <a:lnTo>
                        <a:pt x="764" y="1135"/>
                      </a:lnTo>
                      <a:lnTo>
                        <a:pt x="755" y="1566"/>
                      </a:lnTo>
                      <a:lnTo>
                        <a:pt x="670" y="1034"/>
                      </a:lnTo>
                      <a:lnTo>
                        <a:pt x="591" y="706"/>
                      </a:lnTo>
                      <a:lnTo>
                        <a:pt x="494" y="491"/>
                      </a:lnTo>
                      <a:lnTo>
                        <a:pt x="378"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0" name="Freeform 161">
                  <a:extLst>
                    <a:ext uri="{FF2B5EF4-FFF2-40B4-BE49-F238E27FC236}">
                      <a16:creationId xmlns:a16="http://schemas.microsoft.com/office/drawing/2014/main" id="{454A0EE2-7879-4F4A-A214-6A657D41C056}"/>
                    </a:ext>
                  </a:extLst>
                </p:cNvPr>
                <p:cNvSpPr>
                  <a:spLocks/>
                </p:cNvSpPr>
                <p:nvPr/>
              </p:nvSpPr>
              <p:spPr bwMode="auto">
                <a:xfrm>
                  <a:off x="4130" y="3144"/>
                  <a:ext cx="153" cy="98"/>
                </a:xfrm>
                <a:custGeom>
                  <a:avLst/>
                  <a:gdLst>
                    <a:gd name="T0" fmla="*/ 0 w 610"/>
                    <a:gd name="T1" fmla="*/ 0 h 392"/>
                    <a:gd name="T2" fmla="*/ 0 w 610"/>
                    <a:gd name="T3" fmla="*/ 0 h 392"/>
                    <a:gd name="T4" fmla="*/ 0 w 610"/>
                    <a:gd name="T5" fmla="*/ 0 h 392"/>
                    <a:gd name="T6" fmla="*/ 0 w 610"/>
                    <a:gd name="T7" fmla="*/ 0 h 392"/>
                    <a:gd name="T8" fmla="*/ 0 w 610"/>
                    <a:gd name="T9" fmla="*/ 0 h 392"/>
                    <a:gd name="T10" fmla="*/ 0 w 610"/>
                    <a:gd name="T11" fmla="*/ 0 h 392"/>
                    <a:gd name="T12" fmla="*/ 0 w 610"/>
                    <a:gd name="T13" fmla="*/ 0 h 392"/>
                    <a:gd name="T14" fmla="*/ 0 w 610"/>
                    <a:gd name="T15" fmla="*/ 0 h 392"/>
                    <a:gd name="T16" fmla="*/ 0 w 610"/>
                    <a:gd name="T17" fmla="*/ 0 h 392"/>
                    <a:gd name="T18" fmla="*/ 0 w 610"/>
                    <a:gd name="T19" fmla="*/ 0 h 392"/>
                    <a:gd name="T20" fmla="*/ 0 w 610"/>
                    <a:gd name="T21" fmla="*/ 0 h 392"/>
                    <a:gd name="T22" fmla="*/ 0 w 610"/>
                    <a:gd name="T23" fmla="*/ 0 h 392"/>
                    <a:gd name="T24" fmla="*/ 0 w 610"/>
                    <a:gd name="T25" fmla="*/ 0 h 392"/>
                    <a:gd name="T26" fmla="*/ 0 w 610"/>
                    <a:gd name="T27" fmla="*/ 0 h 392"/>
                    <a:gd name="T28" fmla="*/ 0 w 610"/>
                    <a:gd name="T29" fmla="*/ 0 h 392"/>
                    <a:gd name="T30" fmla="*/ 0 w 610"/>
                    <a:gd name="T31" fmla="*/ 0 h 392"/>
                    <a:gd name="T32" fmla="*/ 0 w 610"/>
                    <a:gd name="T33" fmla="*/ 0 h 392"/>
                    <a:gd name="T34" fmla="*/ 0 w 610"/>
                    <a:gd name="T35" fmla="*/ 0 h 392"/>
                    <a:gd name="T36" fmla="*/ 0 w 610"/>
                    <a:gd name="T37" fmla="*/ 0 h 392"/>
                    <a:gd name="T38" fmla="*/ 0 w 610"/>
                    <a:gd name="T39" fmla="*/ 0 h 392"/>
                    <a:gd name="T40" fmla="*/ 0 w 610"/>
                    <a:gd name="T41" fmla="*/ 0 h 392"/>
                    <a:gd name="T42" fmla="*/ 0 w 610"/>
                    <a:gd name="T43" fmla="*/ 0 h 392"/>
                    <a:gd name="T44" fmla="*/ 0 w 610"/>
                    <a:gd name="T45" fmla="*/ 0 h 392"/>
                    <a:gd name="T46" fmla="*/ 0 w 610"/>
                    <a:gd name="T47" fmla="*/ 0 h 392"/>
                    <a:gd name="T48" fmla="*/ 0 w 610"/>
                    <a:gd name="T49" fmla="*/ 0 h 392"/>
                    <a:gd name="T50" fmla="*/ 0 w 610"/>
                    <a:gd name="T51" fmla="*/ 0 h 392"/>
                    <a:gd name="T52" fmla="*/ 0 w 610"/>
                    <a:gd name="T53" fmla="*/ 0 h 392"/>
                    <a:gd name="T54" fmla="*/ 0 w 610"/>
                    <a:gd name="T55" fmla="*/ 0 h 392"/>
                    <a:gd name="T56" fmla="*/ 0 w 610"/>
                    <a:gd name="T57" fmla="*/ 0 h 392"/>
                    <a:gd name="T58" fmla="*/ 0 w 610"/>
                    <a:gd name="T59" fmla="*/ 0 h 392"/>
                    <a:gd name="T60" fmla="*/ 0 w 610"/>
                    <a:gd name="T61" fmla="*/ 0 h 392"/>
                    <a:gd name="T62" fmla="*/ 0 w 610"/>
                    <a:gd name="T63" fmla="*/ 0 h 3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0"/>
                    <a:gd name="T97" fmla="*/ 0 h 392"/>
                    <a:gd name="T98" fmla="*/ 610 w 610"/>
                    <a:gd name="T99" fmla="*/ 392 h 3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0" h="392">
                      <a:moveTo>
                        <a:pt x="435" y="26"/>
                      </a:moveTo>
                      <a:lnTo>
                        <a:pt x="250" y="0"/>
                      </a:lnTo>
                      <a:lnTo>
                        <a:pt x="285" y="48"/>
                      </a:lnTo>
                      <a:lnTo>
                        <a:pt x="123" y="35"/>
                      </a:lnTo>
                      <a:lnTo>
                        <a:pt x="0" y="66"/>
                      </a:lnTo>
                      <a:lnTo>
                        <a:pt x="153" y="88"/>
                      </a:lnTo>
                      <a:lnTo>
                        <a:pt x="39" y="106"/>
                      </a:lnTo>
                      <a:lnTo>
                        <a:pt x="139" y="128"/>
                      </a:lnTo>
                      <a:lnTo>
                        <a:pt x="100" y="154"/>
                      </a:lnTo>
                      <a:lnTo>
                        <a:pt x="214" y="203"/>
                      </a:lnTo>
                      <a:lnTo>
                        <a:pt x="153" y="242"/>
                      </a:lnTo>
                      <a:lnTo>
                        <a:pt x="259" y="277"/>
                      </a:lnTo>
                      <a:lnTo>
                        <a:pt x="197" y="313"/>
                      </a:lnTo>
                      <a:lnTo>
                        <a:pt x="105" y="326"/>
                      </a:lnTo>
                      <a:lnTo>
                        <a:pt x="223" y="352"/>
                      </a:lnTo>
                      <a:lnTo>
                        <a:pt x="294" y="392"/>
                      </a:lnTo>
                      <a:lnTo>
                        <a:pt x="280" y="335"/>
                      </a:lnTo>
                      <a:lnTo>
                        <a:pt x="355" y="343"/>
                      </a:lnTo>
                      <a:lnTo>
                        <a:pt x="325" y="299"/>
                      </a:lnTo>
                      <a:lnTo>
                        <a:pt x="469" y="299"/>
                      </a:lnTo>
                      <a:lnTo>
                        <a:pt x="303" y="242"/>
                      </a:lnTo>
                      <a:lnTo>
                        <a:pt x="501" y="237"/>
                      </a:lnTo>
                      <a:lnTo>
                        <a:pt x="610" y="194"/>
                      </a:lnTo>
                      <a:lnTo>
                        <a:pt x="426" y="203"/>
                      </a:lnTo>
                      <a:lnTo>
                        <a:pt x="439" y="167"/>
                      </a:lnTo>
                      <a:lnTo>
                        <a:pt x="255" y="176"/>
                      </a:lnTo>
                      <a:lnTo>
                        <a:pt x="298" y="128"/>
                      </a:lnTo>
                      <a:lnTo>
                        <a:pt x="197" y="66"/>
                      </a:lnTo>
                      <a:lnTo>
                        <a:pt x="391" y="83"/>
                      </a:lnTo>
                      <a:lnTo>
                        <a:pt x="328" y="44"/>
                      </a:lnTo>
                      <a:lnTo>
                        <a:pt x="435"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1" name="Freeform 162">
                  <a:extLst>
                    <a:ext uri="{FF2B5EF4-FFF2-40B4-BE49-F238E27FC236}">
                      <a16:creationId xmlns:a16="http://schemas.microsoft.com/office/drawing/2014/main" id="{EBBFD69B-8C72-401E-AA66-352A16BCEBE7}"/>
                    </a:ext>
                  </a:extLst>
                </p:cNvPr>
                <p:cNvSpPr>
                  <a:spLocks/>
                </p:cNvSpPr>
                <p:nvPr/>
              </p:nvSpPr>
              <p:spPr bwMode="auto">
                <a:xfrm>
                  <a:off x="4180" y="3240"/>
                  <a:ext cx="178" cy="43"/>
                </a:xfrm>
                <a:custGeom>
                  <a:avLst/>
                  <a:gdLst>
                    <a:gd name="T0" fmla="*/ 0 w 712"/>
                    <a:gd name="T1" fmla="*/ 0 h 171"/>
                    <a:gd name="T2" fmla="*/ 0 w 712"/>
                    <a:gd name="T3" fmla="*/ 0 h 171"/>
                    <a:gd name="T4" fmla="*/ 0 w 712"/>
                    <a:gd name="T5" fmla="*/ 0 h 171"/>
                    <a:gd name="T6" fmla="*/ 0 w 712"/>
                    <a:gd name="T7" fmla="*/ 0 h 171"/>
                    <a:gd name="T8" fmla="*/ 0 w 712"/>
                    <a:gd name="T9" fmla="*/ 0 h 171"/>
                    <a:gd name="T10" fmla="*/ 0 w 712"/>
                    <a:gd name="T11" fmla="*/ 0 h 171"/>
                    <a:gd name="T12" fmla="*/ 0 w 712"/>
                    <a:gd name="T13" fmla="*/ 0 h 171"/>
                    <a:gd name="T14" fmla="*/ 0 w 712"/>
                    <a:gd name="T15" fmla="*/ 0 h 171"/>
                    <a:gd name="T16" fmla="*/ 0 w 712"/>
                    <a:gd name="T17" fmla="*/ 0 h 171"/>
                    <a:gd name="T18" fmla="*/ 0 w 712"/>
                    <a:gd name="T19" fmla="*/ 0 h 171"/>
                    <a:gd name="T20" fmla="*/ 0 w 712"/>
                    <a:gd name="T21" fmla="*/ 0 h 171"/>
                    <a:gd name="T22" fmla="*/ 0 w 712"/>
                    <a:gd name="T23" fmla="*/ 0 h 171"/>
                    <a:gd name="T24" fmla="*/ 0 w 712"/>
                    <a:gd name="T25" fmla="*/ 0 h 171"/>
                    <a:gd name="T26" fmla="*/ 0 w 712"/>
                    <a:gd name="T27" fmla="*/ 0 h 171"/>
                    <a:gd name="T28" fmla="*/ 0 w 712"/>
                    <a:gd name="T29" fmla="*/ 0 h 171"/>
                    <a:gd name="T30" fmla="*/ 0 w 712"/>
                    <a:gd name="T31" fmla="*/ 0 h 171"/>
                    <a:gd name="T32" fmla="*/ 0 w 712"/>
                    <a:gd name="T33" fmla="*/ 0 h 171"/>
                    <a:gd name="T34" fmla="*/ 0 w 712"/>
                    <a:gd name="T35" fmla="*/ 0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2"/>
                    <a:gd name="T55" fmla="*/ 0 h 171"/>
                    <a:gd name="T56" fmla="*/ 712 w 712"/>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2" h="171">
                      <a:moveTo>
                        <a:pt x="0" y="30"/>
                      </a:moveTo>
                      <a:lnTo>
                        <a:pt x="101" y="83"/>
                      </a:lnTo>
                      <a:lnTo>
                        <a:pt x="71" y="110"/>
                      </a:lnTo>
                      <a:lnTo>
                        <a:pt x="254" y="128"/>
                      </a:lnTo>
                      <a:lnTo>
                        <a:pt x="189" y="158"/>
                      </a:lnTo>
                      <a:lnTo>
                        <a:pt x="369" y="171"/>
                      </a:lnTo>
                      <a:lnTo>
                        <a:pt x="575" y="83"/>
                      </a:lnTo>
                      <a:lnTo>
                        <a:pt x="712" y="83"/>
                      </a:lnTo>
                      <a:lnTo>
                        <a:pt x="435" y="0"/>
                      </a:lnTo>
                      <a:lnTo>
                        <a:pt x="488" y="62"/>
                      </a:lnTo>
                      <a:lnTo>
                        <a:pt x="431" y="75"/>
                      </a:lnTo>
                      <a:lnTo>
                        <a:pt x="251" y="9"/>
                      </a:lnTo>
                      <a:lnTo>
                        <a:pt x="334" y="69"/>
                      </a:lnTo>
                      <a:lnTo>
                        <a:pt x="260" y="62"/>
                      </a:lnTo>
                      <a:lnTo>
                        <a:pt x="154" y="30"/>
                      </a:lnTo>
                      <a:lnTo>
                        <a:pt x="185" y="69"/>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2" name="Freeform 163">
                  <a:extLst>
                    <a:ext uri="{FF2B5EF4-FFF2-40B4-BE49-F238E27FC236}">
                      <a16:creationId xmlns:a16="http://schemas.microsoft.com/office/drawing/2014/main" id="{B3B8B5B6-EE70-4818-8083-3A8D5314D58E}"/>
                    </a:ext>
                  </a:extLst>
                </p:cNvPr>
                <p:cNvSpPr>
                  <a:spLocks/>
                </p:cNvSpPr>
                <p:nvPr/>
              </p:nvSpPr>
              <p:spPr bwMode="auto">
                <a:xfrm>
                  <a:off x="4347" y="3188"/>
                  <a:ext cx="181" cy="238"/>
                </a:xfrm>
                <a:custGeom>
                  <a:avLst/>
                  <a:gdLst>
                    <a:gd name="T0" fmla="*/ 0 w 725"/>
                    <a:gd name="T1" fmla="*/ 0 h 950"/>
                    <a:gd name="T2" fmla="*/ 0 w 725"/>
                    <a:gd name="T3" fmla="*/ 0 h 950"/>
                    <a:gd name="T4" fmla="*/ 0 w 725"/>
                    <a:gd name="T5" fmla="*/ 0 h 950"/>
                    <a:gd name="T6" fmla="*/ 0 w 725"/>
                    <a:gd name="T7" fmla="*/ 0 h 950"/>
                    <a:gd name="T8" fmla="*/ 0 w 725"/>
                    <a:gd name="T9" fmla="*/ 0 h 950"/>
                    <a:gd name="T10" fmla="*/ 0 w 725"/>
                    <a:gd name="T11" fmla="*/ 0 h 950"/>
                    <a:gd name="T12" fmla="*/ 0 w 725"/>
                    <a:gd name="T13" fmla="*/ 0 h 950"/>
                    <a:gd name="T14" fmla="*/ 0 w 725"/>
                    <a:gd name="T15" fmla="*/ 0 h 950"/>
                    <a:gd name="T16" fmla="*/ 0 w 725"/>
                    <a:gd name="T17" fmla="*/ 0 h 950"/>
                    <a:gd name="T18" fmla="*/ 0 w 725"/>
                    <a:gd name="T19" fmla="*/ 0 h 950"/>
                    <a:gd name="T20" fmla="*/ 0 w 725"/>
                    <a:gd name="T21" fmla="*/ 0 h 950"/>
                    <a:gd name="T22" fmla="*/ 0 w 725"/>
                    <a:gd name="T23" fmla="*/ 0 h 950"/>
                    <a:gd name="T24" fmla="*/ 0 w 725"/>
                    <a:gd name="T25" fmla="*/ 0 h 950"/>
                    <a:gd name="T26" fmla="*/ 0 w 725"/>
                    <a:gd name="T27" fmla="*/ 0 h 950"/>
                    <a:gd name="T28" fmla="*/ 0 w 725"/>
                    <a:gd name="T29" fmla="*/ 0 h 950"/>
                    <a:gd name="T30" fmla="*/ 0 w 725"/>
                    <a:gd name="T31" fmla="*/ 0 h 950"/>
                    <a:gd name="T32" fmla="*/ 0 w 725"/>
                    <a:gd name="T33" fmla="*/ 0 h 950"/>
                    <a:gd name="T34" fmla="*/ 0 w 725"/>
                    <a:gd name="T35" fmla="*/ 0 h 950"/>
                    <a:gd name="T36" fmla="*/ 0 w 725"/>
                    <a:gd name="T37" fmla="*/ 0 h 950"/>
                    <a:gd name="T38" fmla="*/ 0 w 725"/>
                    <a:gd name="T39" fmla="*/ 0 h 950"/>
                    <a:gd name="T40" fmla="*/ 0 w 725"/>
                    <a:gd name="T41" fmla="*/ 0 h 950"/>
                    <a:gd name="T42" fmla="*/ 0 w 725"/>
                    <a:gd name="T43" fmla="*/ 0 h 950"/>
                    <a:gd name="T44" fmla="*/ 0 w 725"/>
                    <a:gd name="T45" fmla="*/ 0 h 950"/>
                    <a:gd name="T46" fmla="*/ 0 w 725"/>
                    <a:gd name="T47" fmla="*/ 0 h 950"/>
                    <a:gd name="T48" fmla="*/ 0 w 725"/>
                    <a:gd name="T49" fmla="*/ 0 h 950"/>
                    <a:gd name="T50" fmla="*/ 0 w 725"/>
                    <a:gd name="T51" fmla="*/ 0 h 950"/>
                    <a:gd name="T52" fmla="*/ 0 w 725"/>
                    <a:gd name="T53" fmla="*/ 0 h 950"/>
                    <a:gd name="T54" fmla="*/ 0 w 725"/>
                    <a:gd name="T55" fmla="*/ 0 h 950"/>
                    <a:gd name="T56" fmla="*/ 0 w 725"/>
                    <a:gd name="T57" fmla="*/ 0 h 950"/>
                    <a:gd name="T58" fmla="*/ 0 w 725"/>
                    <a:gd name="T59" fmla="*/ 0 h 950"/>
                    <a:gd name="T60" fmla="*/ 0 w 725"/>
                    <a:gd name="T61" fmla="*/ 0 h 950"/>
                    <a:gd name="T62" fmla="*/ 0 w 725"/>
                    <a:gd name="T63" fmla="*/ 0 h 950"/>
                    <a:gd name="T64" fmla="*/ 0 w 725"/>
                    <a:gd name="T65" fmla="*/ 0 h 950"/>
                    <a:gd name="T66" fmla="*/ 0 w 725"/>
                    <a:gd name="T67" fmla="*/ 0 h 950"/>
                    <a:gd name="T68" fmla="*/ 0 w 725"/>
                    <a:gd name="T69" fmla="*/ 0 h 950"/>
                    <a:gd name="T70" fmla="*/ 0 w 725"/>
                    <a:gd name="T71" fmla="*/ 0 h 9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5"/>
                    <a:gd name="T109" fmla="*/ 0 h 950"/>
                    <a:gd name="T110" fmla="*/ 725 w 725"/>
                    <a:gd name="T111" fmla="*/ 950 h 9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5" h="950">
                      <a:moveTo>
                        <a:pt x="0" y="44"/>
                      </a:moveTo>
                      <a:lnTo>
                        <a:pt x="155" y="181"/>
                      </a:lnTo>
                      <a:lnTo>
                        <a:pt x="213" y="298"/>
                      </a:lnTo>
                      <a:lnTo>
                        <a:pt x="223" y="363"/>
                      </a:lnTo>
                      <a:lnTo>
                        <a:pt x="323" y="378"/>
                      </a:lnTo>
                      <a:lnTo>
                        <a:pt x="295" y="396"/>
                      </a:lnTo>
                      <a:lnTo>
                        <a:pt x="371" y="393"/>
                      </a:lnTo>
                      <a:lnTo>
                        <a:pt x="318" y="427"/>
                      </a:lnTo>
                      <a:lnTo>
                        <a:pt x="472" y="406"/>
                      </a:lnTo>
                      <a:lnTo>
                        <a:pt x="533" y="443"/>
                      </a:lnTo>
                      <a:lnTo>
                        <a:pt x="725" y="950"/>
                      </a:lnTo>
                      <a:lnTo>
                        <a:pt x="710" y="855"/>
                      </a:lnTo>
                      <a:lnTo>
                        <a:pt x="586" y="498"/>
                      </a:lnTo>
                      <a:lnTo>
                        <a:pt x="531" y="408"/>
                      </a:lnTo>
                      <a:lnTo>
                        <a:pt x="572" y="374"/>
                      </a:lnTo>
                      <a:lnTo>
                        <a:pt x="540" y="341"/>
                      </a:lnTo>
                      <a:lnTo>
                        <a:pt x="533" y="361"/>
                      </a:lnTo>
                      <a:lnTo>
                        <a:pt x="493" y="296"/>
                      </a:lnTo>
                      <a:lnTo>
                        <a:pt x="481" y="344"/>
                      </a:lnTo>
                      <a:lnTo>
                        <a:pt x="440" y="328"/>
                      </a:lnTo>
                      <a:lnTo>
                        <a:pt x="392" y="275"/>
                      </a:lnTo>
                      <a:lnTo>
                        <a:pt x="399" y="339"/>
                      </a:lnTo>
                      <a:lnTo>
                        <a:pt x="336" y="287"/>
                      </a:lnTo>
                      <a:lnTo>
                        <a:pt x="290" y="259"/>
                      </a:lnTo>
                      <a:lnTo>
                        <a:pt x="270" y="301"/>
                      </a:lnTo>
                      <a:lnTo>
                        <a:pt x="207" y="224"/>
                      </a:lnTo>
                      <a:lnTo>
                        <a:pt x="352" y="226"/>
                      </a:lnTo>
                      <a:lnTo>
                        <a:pt x="274" y="194"/>
                      </a:lnTo>
                      <a:lnTo>
                        <a:pt x="379" y="185"/>
                      </a:lnTo>
                      <a:lnTo>
                        <a:pt x="190" y="137"/>
                      </a:lnTo>
                      <a:lnTo>
                        <a:pt x="247" y="110"/>
                      </a:lnTo>
                      <a:lnTo>
                        <a:pt x="179" y="93"/>
                      </a:lnTo>
                      <a:lnTo>
                        <a:pt x="37" y="0"/>
                      </a:lnTo>
                      <a:lnTo>
                        <a:pt x="114" y="85"/>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3" name="Freeform 164">
                  <a:extLst>
                    <a:ext uri="{FF2B5EF4-FFF2-40B4-BE49-F238E27FC236}">
                      <a16:creationId xmlns:a16="http://schemas.microsoft.com/office/drawing/2014/main" id="{395054AF-CC22-4143-9D19-DE402789E0E7}"/>
                    </a:ext>
                  </a:extLst>
                </p:cNvPr>
                <p:cNvSpPr>
                  <a:spLocks/>
                </p:cNvSpPr>
                <p:nvPr/>
              </p:nvSpPr>
              <p:spPr bwMode="auto">
                <a:xfrm>
                  <a:off x="3897" y="3159"/>
                  <a:ext cx="251" cy="281"/>
                </a:xfrm>
                <a:custGeom>
                  <a:avLst/>
                  <a:gdLst>
                    <a:gd name="T0" fmla="*/ 0 w 1005"/>
                    <a:gd name="T1" fmla="*/ 0 h 1125"/>
                    <a:gd name="T2" fmla="*/ 0 w 1005"/>
                    <a:gd name="T3" fmla="*/ 0 h 1125"/>
                    <a:gd name="T4" fmla="*/ 0 w 1005"/>
                    <a:gd name="T5" fmla="*/ 0 h 1125"/>
                    <a:gd name="T6" fmla="*/ 0 w 1005"/>
                    <a:gd name="T7" fmla="*/ 0 h 1125"/>
                    <a:gd name="T8" fmla="*/ 0 w 1005"/>
                    <a:gd name="T9" fmla="*/ 0 h 1125"/>
                    <a:gd name="T10" fmla="*/ 0 w 1005"/>
                    <a:gd name="T11" fmla="*/ 0 h 1125"/>
                    <a:gd name="T12" fmla="*/ 0 w 1005"/>
                    <a:gd name="T13" fmla="*/ 0 h 1125"/>
                    <a:gd name="T14" fmla="*/ 0 w 1005"/>
                    <a:gd name="T15" fmla="*/ 0 h 1125"/>
                    <a:gd name="T16" fmla="*/ 0 w 1005"/>
                    <a:gd name="T17" fmla="*/ 0 h 1125"/>
                    <a:gd name="T18" fmla="*/ 0 w 1005"/>
                    <a:gd name="T19" fmla="*/ 0 h 1125"/>
                    <a:gd name="T20" fmla="*/ 0 w 1005"/>
                    <a:gd name="T21" fmla="*/ 0 h 1125"/>
                    <a:gd name="T22" fmla="*/ 0 w 1005"/>
                    <a:gd name="T23" fmla="*/ 0 h 1125"/>
                    <a:gd name="T24" fmla="*/ 0 w 1005"/>
                    <a:gd name="T25" fmla="*/ 0 h 1125"/>
                    <a:gd name="T26" fmla="*/ 0 w 1005"/>
                    <a:gd name="T27" fmla="*/ 0 h 1125"/>
                    <a:gd name="T28" fmla="*/ 0 w 1005"/>
                    <a:gd name="T29" fmla="*/ 0 h 1125"/>
                    <a:gd name="T30" fmla="*/ 0 w 1005"/>
                    <a:gd name="T31" fmla="*/ 0 h 1125"/>
                    <a:gd name="T32" fmla="*/ 0 w 1005"/>
                    <a:gd name="T33" fmla="*/ 0 h 1125"/>
                    <a:gd name="T34" fmla="*/ 0 w 1005"/>
                    <a:gd name="T35" fmla="*/ 0 h 1125"/>
                    <a:gd name="T36" fmla="*/ 0 w 1005"/>
                    <a:gd name="T37" fmla="*/ 0 h 1125"/>
                    <a:gd name="T38" fmla="*/ 0 w 1005"/>
                    <a:gd name="T39" fmla="*/ 0 h 1125"/>
                    <a:gd name="T40" fmla="*/ 0 w 1005"/>
                    <a:gd name="T41" fmla="*/ 0 h 1125"/>
                    <a:gd name="T42" fmla="*/ 0 w 1005"/>
                    <a:gd name="T43" fmla="*/ 0 h 1125"/>
                    <a:gd name="T44" fmla="*/ 0 w 1005"/>
                    <a:gd name="T45" fmla="*/ 0 h 1125"/>
                    <a:gd name="T46" fmla="*/ 0 w 1005"/>
                    <a:gd name="T47" fmla="*/ 0 h 1125"/>
                    <a:gd name="T48" fmla="*/ 0 w 1005"/>
                    <a:gd name="T49" fmla="*/ 0 h 1125"/>
                    <a:gd name="T50" fmla="*/ 0 w 1005"/>
                    <a:gd name="T51" fmla="*/ 0 h 1125"/>
                    <a:gd name="T52" fmla="*/ 0 w 1005"/>
                    <a:gd name="T53" fmla="*/ 0 h 1125"/>
                    <a:gd name="T54" fmla="*/ 0 w 1005"/>
                    <a:gd name="T55" fmla="*/ 0 h 1125"/>
                    <a:gd name="T56" fmla="*/ 0 w 1005"/>
                    <a:gd name="T57" fmla="*/ 0 h 1125"/>
                    <a:gd name="T58" fmla="*/ 0 w 1005"/>
                    <a:gd name="T59" fmla="*/ 0 h 1125"/>
                    <a:gd name="T60" fmla="*/ 0 w 1005"/>
                    <a:gd name="T61" fmla="*/ 0 h 1125"/>
                    <a:gd name="T62" fmla="*/ 0 w 1005"/>
                    <a:gd name="T63" fmla="*/ 0 h 1125"/>
                    <a:gd name="T64" fmla="*/ 0 w 1005"/>
                    <a:gd name="T65" fmla="*/ 0 h 1125"/>
                    <a:gd name="T66" fmla="*/ 0 w 1005"/>
                    <a:gd name="T67" fmla="*/ 0 h 1125"/>
                    <a:gd name="T68" fmla="*/ 0 w 1005"/>
                    <a:gd name="T69" fmla="*/ 0 h 1125"/>
                    <a:gd name="T70" fmla="*/ 0 w 1005"/>
                    <a:gd name="T71" fmla="*/ 0 h 1125"/>
                    <a:gd name="T72" fmla="*/ 0 w 1005"/>
                    <a:gd name="T73" fmla="*/ 0 h 1125"/>
                    <a:gd name="T74" fmla="*/ 0 w 1005"/>
                    <a:gd name="T75" fmla="*/ 0 h 1125"/>
                    <a:gd name="T76" fmla="*/ 0 w 1005"/>
                    <a:gd name="T77" fmla="*/ 0 h 1125"/>
                    <a:gd name="T78" fmla="*/ 0 w 1005"/>
                    <a:gd name="T79" fmla="*/ 0 h 1125"/>
                    <a:gd name="T80" fmla="*/ 0 w 1005"/>
                    <a:gd name="T81" fmla="*/ 0 h 1125"/>
                    <a:gd name="T82" fmla="*/ 0 w 1005"/>
                    <a:gd name="T83" fmla="*/ 0 h 1125"/>
                    <a:gd name="T84" fmla="*/ 0 w 1005"/>
                    <a:gd name="T85" fmla="*/ 0 h 1125"/>
                    <a:gd name="T86" fmla="*/ 0 w 1005"/>
                    <a:gd name="T87" fmla="*/ 0 h 1125"/>
                    <a:gd name="T88" fmla="*/ 0 w 1005"/>
                    <a:gd name="T89" fmla="*/ 0 h 1125"/>
                    <a:gd name="T90" fmla="*/ 0 w 1005"/>
                    <a:gd name="T91" fmla="*/ 0 h 1125"/>
                    <a:gd name="T92" fmla="*/ 0 w 1005"/>
                    <a:gd name="T93" fmla="*/ 0 h 1125"/>
                    <a:gd name="T94" fmla="*/ 0 w 1005"/>
                    <a:gd name="T95" fmla="*/ 0 h 1125"/>
                    <a:gd name="T96" fmla="*/ 0 w 1005"/>
                    <a:gd name="T97" fmla="*/ 0 h 1125"/>
                    <a:gd name="T98" fmla="*/ 0 w 1005"/>
                    <a:gd name="T99" fmla="*/ 0 h 1125"/>
                    <a:gd name="T100" fmla="*/ 0 w 1005"/>
                    <a:gd name="T101" fmla="*/ 0 h 1125"/>
                    <a:gd name="T102" fmla="*/ 0 w 1005"/>
                    <a:gd name="T103" fmla="*/ 0 h 1125"/>
                    <a:gd name="T104" fmla="*/ 0 w 1005"/>
                    <a:gd name="T105" fmla="*/ 0 h 1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5"/>
                    <a:gd name="T160" fmla="*/ 0 h 1125"/>
                    <a:gd name="T161" fmla="*/ 1005 w 1005"/>
                    <a:gd name="T162" fmla="*/ 1125 h 1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5" h="1125">
                      <a:moveTo>
                        <a:pt x="180" y="18"/>
                      </a:moveTo>
                      <a:lnTo>
                        <a:pt x="36" y="0"/>
                      </a:lnTo>
                      <a:lnTo>
                        <a:pt x="106" y="53"/>
                      </a:lnTo>
                      <a:lnTo>
                        <a:pt x="0" y="71"/>
                      </a:lnTo>
                      <a:lnTo>
                        <a:pt x="155" y="115"/>
                      </a:lnTo>
                      <a:lnTo>
                        <a:pt x="114" y="158"/>
                      </a:lnTo>
                      <a:lnTo>
                        <a:pt x="212" y="189"/>
                      </a:lnTo>
                      <a:lnTo>
                        <a:pt x="128" y="229"/>
                      </a:lnTo>
                      <a:lnTo>
                        <a:pt x="41" y="215"/>
                      </a:lnTo>
                      <a:lnTo>
                        <a:pt x="111" y="260"/>
                      </a:lnTo>
                      <a:lnTo>
                        <a:pt x="18" y="286"/>
                      </a:lnTo>
                      <a:lnTo>
                        <a:pt x="146" y="317"/>
                      </a:lnTo>
                      <a:lnTo>
                        <a:pt x="114" y="343"/>
                      </a:lnTo>
                      <a:lnTo>
                        <a:pt x="229" y="356"/>
                      </a:lnTo>
                      <a:lnTo>
                        <a:pt x="282" y="388"/>
                      </a:lnTo>
                      <a:lnTo>
                        <a:pt x="185" y="409"/>
                      </a:lnTo>
                      <a:lnTo>
                        <a:pt x="282" y="427"/>
                      </a:lnTo>
                      <a:lnTo>
                        <a:pt x="339" y="454"/>
                      </a:lnTo>
                      <a:lnTo>
                        <a:pt x="264" y="475"/>
                      </a:lnTo>
                      <a:lnTo>
                        <a:pt x="366" y="499"/>
                      </a:lnTo>
                      <a:lnTo>
                        <a:pt x="541" y="477"/>
                      </a:lnTo>
                      <a:lnTo>
                        <a:pt x="717" y="524"/>
                      </a:lnTo>
                      <a:lnTo>
                        <a:pt x="664" y="553"/>
                      </a:lnTo>
                      <a:lnTo>
                        <a:pt x="737" y="567"/>
                      </a:lnTo>
                      <a:lnTo>
                        <a:pt x="806" y="639"/>
                      </a:lnTo>
                      <a:lnTo>
                        <a:pt x="1005" y="1125"/>
                      </a:lnTo>
                      <a:lnTo>
                        <a:pt x="998" y="1056"/>
                      </a:lnTo>
                      <a:lnTo>
                        <a:pt x="968" y="928"/>
                      </a:lnTo>
                      <a:lnTo>
                        <a:pt x="884" y="770"/>
                      </a:lnTo>
                      <a:lnTo>
                        <a:pt x="872" y="677"/>
                      </a:lnTo>
                      <a:lnTo>
                        <a:pt x="757" y="531"/>
                      </a:lnTo>
                      <a:lnTo>
                        <a:pt x="798" y="522"/>
                      </a:lnTo>
                      <a:lnTo>
                        <a:pt x="749" y="449"/>
                      </a:lnTo>
                      <a:lnTo>
                        <a:pt x="638" y="413"/>
                      </a:lnTo>
                      <a:lnTo>
                        <a:pt x="690" y="479"/>
                      </a:lnTo>
                      <a:lnTo>
                        <a:pt x="525" y="406"/>
                      </a:lnTo>
                      <a:lnTo>
                        <a:pt x="438" y="436"/>
                      </a:lnTo>
                      <a:lnTo>
                        <a:pt x="399" y="395"/>
                      </a:lnTo>
                      <a:lnTo>
                        <a:pt x="468" y="356"/>
                      </a:lnTo>
                      <a:lnTo>
                        <a:pt x="372" y="313"/>
                      </a:lnTo>
                      <a:lnTo>
                        <a:pt x="213" y="299"/>
                      </a:lnTo>
                      <a:lnTo>
                        <a:pt x="269" y="251"/>
                      </a:lnTo>
                      <a:lnTo>
                        <a:pt x="212" y="229"/>
                      </a:lnTo>
                      <a:lnTo>
                        <a:pt x="330" y="212"/>
                      </a:lnTo>
                      <a:lnTo>
                        <a:pt x="418" y="229"/>
                      </a:lnTo>
                      <a:lnTo>
                        <a:pt x="374" y="172"/>
                      </a:lnTo>
                      <a:lnTo>
                        <a:pt x="220" y="128"/>
                      </a:lnTo>
                      <a:lnTo>
                        <a:pt x="300" y="123"/>
                      </a:lnTo>
                      <a:lnTo>
                        <a:pt x="155" y="44"/>
                      </a:lnTo>
                      <a:lnTo>
                        <a:pt x="229" y="49"/>
                      </a:lnTo>
                      <a:lnTo>
                        <a:pt x="378" y="14"/>
                      </a:lnTo>
                      <a:lnTo>
                        <a:pt x="18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4" name="Freeform 165">
                  <a:extLst>
                    <a:ext uri="{FF2B5EF4-FFF2-40B4-BE49-F238E27FC236}">
                      <a16:creationId xmlns:a16="http://schemas.microsoft.com/office/drawing/2014/main" id="{A42D3F67-DFA8-4F00-BFDB-6BD48918D820}"/>
                    </a:ext>
                  </a:extLst>
                </p:cNvPr>
                <p:cNvSpPr>
                  <a:spLocks/>
                </p:cNvSpPr>
                <p:nvPr/>
              </p:nvSpPr>
              <p:spPr bwMode="auto">
                <a:xfrm>
                  <a:off x="4254" y="3174"/>
                  <a:ext cx="112" cy="67"/>
                </a:xfrm>
                <a:custGeom>
                  <a:avLst/>
                  <a:gdLst>
                    <a:gd name="T0" fmla="*/ 0 w 448"/>
                    <a:gd name="T1" fmla="*/ 0 h 268"/>
                    <a:gd name="T2" fmla="*/ 0 w 448"/>
                    <a:gd name="T3" fmla="*/ 0 h 268"/>
                    <a:gd name="T4" fmla="*/ 0 w 448"/>
                    <a:gd name="T5" fmla="*/ 0 h 268"/>
                    <a:gd name="T6" fmla="*/ 0 w 448"/>
                    <a:gd name="T7" fmla="*/ 0 h 268"/>
                    <a:gd name="T8" fmla="*/ 0 w 448"/>
                    <a:gd name="T9" fmla="*/ 0 h 268"/>
                    <a:gd name="T10" fmla="*/ 0 w 448"/>
                    <a:gd name="T11" fmla="*/ 0 h 268"/>
                    <a:gd name="T12" fmla="*/ 0 w 448"/>
                    <a:gd name="T13" fmla="*/ 0 h 268"/>
                    <a:gd name="T14" fmla="*/ 0 w 448"/>
                    <a:gd name="T15" fmla="*/ 0 h 268"/>
                    <a:gd name="T16" fmla="*/ 0 w 448"/>
                    <a:gd name="T17" fmla="*/ 0 h 268"/>
                    <a:gd name="T18" fmla="*/ 0 w 448"/>
                    <a:gd name="T19" fmla="*/ 0 h 268"/>
                    <a:gd name="T20" fmla="*/ 0 w 448"/>
                    <a:gd name="T21" fmla="*/ 0 h 268"/>
                    <a:gd name="T22" fmla="*/ 0 w 448"/>
                    <a:gd name="T23" fmla="*/ 0 h 268"/>
                    <a:gd name="T24" fmla="*/ 0 w 448"/>
                    <a:gd name="T25" fmla="*/ 0 h 268"/>
                    <a:gd name="T26" fmla="*/ 0 w 448"/>
                    <a:gd name="T27" fmla="*/ 0 h 268"/>
                    <a:gd name="T28" fmla="*/ 0 w 448"/>
                    <a:gd name="T29" fmla="*/ 0 h 268"/>
                    <a:gd name="T30" fmla="*/ 0 w 448"/>
                    <a:gd name="T31" fmla="*/ 0 h 268"/>
                    <a:gd name="T32" fmla="*/ 0 w 448"/>
                    <a:gd name="T33" fmla="*/ 0 h 268"/>
                    <a:gd name="T34" fmla="*/ 0 w 448"/>
                    <a:gd name="T35" fmla="*/ 0 h 268"/>
                    <a:gd name="T36" fmla="*/ 0 w 448"/>
                    <a:gd name="T37" fmla="*/ 0 h 2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8"/>
                    <a:gd name="T58" fmla="*/ 0 h 268"/>
                    <a:gd name="T59" fmla="*/ 448 w 448"/>
                    <a:gd name="T60" fmla="*/ 268 h 2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8" h="268">
                      <a:moveTo>
                        <a:pt x="224" y="110"/>
                      </a:moveTo>
                      <a:lnTo>
                        <a:pt x="136" y="101"/>
                      </a:lnTo>
                      <a:lnTo>
                        <a:pt x="180" y="158"/>
                      </a:lnTo>
                      <a:lnTo>
                        <a:pt x="62" y="167"/>
                      </a:lnTo>
                      <a:lnTo>
                        <a:pt x="0" y="162"/>
                      </a:lnTo>
                      <a:lnTo>
                        <a:pt x="78" y="198"/>
                      </a:lnTo>
                      <a:lnTo>
                        <a:pt x="18" y="219"/>
                      </a:lnTo>
                      <a:lnTo>
                        <a:pt x="87" y="242"/>
                      </a:lnTo>
                      <a:lnTo>
                        <a:pt x="255" y="189"/>
                      </a:lnTo>
                      <a:lnTo>
                        <a:pt x="228" y="228"/>
                      </a:lnTo>
                      <a:lnTo>
                        <a:pt x="333" y="207"/>
                      </a:lnTo>
                      <a:lnTo>
                        <a:pt x="448" y="268"/>
                      </a:lnTo>
                      <a:lnTo>
                        <a:pt x="396" y="194"/>
                      </a:lnTo>
                      <a:lnTo>
                        <a:pt x="273" y="153"/>
                      </a:lnTo>
                      <a:lnTo>
                        <a:pt x="333" y="141"/>
                      </a:lnTo>
                      <a:lnTo>
                        <a:pt x="255" y="44"/>
                      </a:lnTo>
                      <a:lnTo>
                        <a:pt x="105" y="0"/>
                      </a:lnTo>
                      <a:lnTo>
                        <a:pt x="224"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5" name="Freeform 166">
                  <a:extLst>
                    <a:ext uri="{FF2B5EF4-FFF2-40B4-BE49-F238E27FC236}">
                      <a16:creationId xmlns:a16="http://schemas.microsoft.com/office/drawing/2014/main" id="{D0E424DD-FFC8-4694-ACBF-3776951E1641}"/>
                    </a:ext>
                  </a:extLst>
                </p:cNvPr>
                <p:cNvSpPr>
                  <a:spLocks/>
                </p:cNvSpPr>
                <p:nvPr/>
              </p:nvSpPr>
              <p:spPr bwMode="auto">
                <a:xfrm>
                  <a:off x="4419" y="3097"/>
                  <a:ext cx="86" cy="74"/>
                </a:xfrm>
                <a:custGeom>
                  <a:avLst/>
                  <a:gdLst>
                    <a:gd name="T0" fmla="*/ 0 w 343"/>
                    <a:gd name="T1" fmla="*/ 0 h 294"/>
                    <a:gd name="T2" fmla="*/ 0 w 343"/>
                    <a:gd name="T3" fmla="*/ 0 h 294"/>
                    <a:gd name="T4" fmla="*/ 0 w 343"/>
                    <a:gd name="T5" fmla="*/ 0 h 294"/>
                    <a:gd name="T6" fmla="*/ 0 w 343"/>
                    <a:gd name="T7" fmla="*/ 0 h 294"/>
                    <a:gd name="T8" fmla="*/ 0 w 343"/>
                    <a:gd name="T9" fmla="*/ 0 h 294"/>
                    <a:gd name="T10" fmla="*/ 0 w 343"/>
                    <a:gd name="T11" fmla="*/ 0 h 294"/>
                    <a:gd name="T12" fmla="*/ 0 w 343"/>
                    <a:gd name="T13" fmla="*/ 0 h 294"/>
                    <a:gd name="T14" fmla="*/ 0 w 343"/>
                    <a:gd name="T15" fmla="*/ 0 h 294"/>
                    <a:gd name="T16" fmla="*/ 0 w 343"/>
                    <a:gd name="T17" fmla="*/ 0 h 294"/>
                    <a:gd name="T18" fmla="*/ 0 w 343"/>
                    <a:gd name="T19" fmla="*/ 0 h 294"/>
                    <a:gd name="T20" fmla="*/ 0 w 343"/>
                    <a:gd name="T21" fmla="*/ 0 h 294"/>
                    <a:gd name="T22" fmla="*/ 0 w 343"/>
                    <a:gd name="T23" fmla="*/ 0 h 294"/>
                    <a:gd name="T24" fmla="*/ 0 w 343"/>
                    <a:gd name="T25" fmla="*/ 0 h 294"/>
                    <a:gd name="T26" fmla="*/ 0 w 343"/>
                    <a:gd name="T27" fmla="*/ 0 h 294"/>
                    <a:gd name="T28" fmla="*/ 0 w 343"/>
                    <a:gd name="T29" fmla="*/ 0 h 294"/>
                    <a:gd name="T30" fmla="*/ 0 w 343"/>
                    <a:gd name="T31" fmla="*/ 0 h 294"/>
                    <a:gd name="T32" fmla="*/ 0 w 343"/>
                    <a:gd name="T33" fmla="*/ 0 h 294"/>
                    <a:gd name="T34" fmla="*/ 0 w 343"/>
                    <a:gd name="T35" fmla="*/ 0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3"/>
                    <a:gd name="T55" fmla="*/ 0 h 294"/>
                    <a:gd name="T56" fmla="*/ 343 w 343"/>
                    <a:gd name="T57" fmla="*/ 294 h 2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3" h="294">
                      <a:moveTo>
                        <a:pt x="75" y="0"/>
                      </a:moveTo>
                      <a:lnTo>
                        <a:pt x="26" y="50"/>
                      </a:lnTo>
                      <a:lnTo>
                        <a:pt x="0" y="83"/>
                      </a:lnTo>
                      <a:lnTo>
                        <a:pt x="22" y="198"/>
                      </a:lnTo>
                      <a:lnTo>
                        <a:pt x="114" y="246"/>
                      </a:lnTo>
                      <a:lnTo>
                        <a:pt x="189" y="246"/>
                      </a:lnTo>
                      <a:lnTo>
                        <a:pt x="251" y="294"/>
                      </a:lnTo>
                      <a:lnTo>
                        <a:pt x="343" y="255"/>
                      </a:lnTo>
                      <a:lnTo>
                        <a:pt x="330" y="127"/>
                      </a:lnTo>
                      <a:lnTo>
                        <a:pt x="286" y="228"/>
                      </a:lnTo>
                      <a:lnTo>
                        <a:pt x="177" y="157"/>
                      </a:lnTo>
                      <a:lnTo>
                        <a:pt x="154" y="28"/>
                      </a:lnTo>
                      <a:lnTo>
                        <a:pt x="118" y="81"/>
                      </a:lnTo>
                      <a:lnTo>
                        <a:pt x="120" y="173"/>
                      </a:lnTo>
                      <a:lnTo>
                        <a:pt x="61" y="142"/>
                      </a:lnTo>
                      <a:lnTo>
                        <a:pt x="49" y="67"/>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7" name="Freeform 167">
                  <a:extLst>
                    <a:ext uri="{FF2B5EF4-FFF2-40B4-BE49-F238E27FC236}">
                      <a16:creationId xmlns:a16="http://schemas.microsoft.com/office/drawing/2014/main" id="{75CA8138-E9FD-4A46-AA7E-347D8C2BC61F}"/>
                    </a:ext>
                  </a:extLst>
                </p:cNvPr>
                <p:cNvSpPr>
                  <a:spLocks/>
                </p:cNvSpPr>
                <p:nvPr/>
              </p:nvSpPr>
              <p:spPr bwMode="auto">
                <a:xfrm>
                  <a:off x="4364" y="3295"/>
                  <a:ext cx="22" cy="29"/>
                </a:xfrm>
                <a:custGeom>
                  <a:avLst/>
                  <a:gdLst>
                    <a:gd name="T0" fmla="*/ 0 w 88"/>
                    <a:gd name="T1" fmla="*/ 0 h 115"/>
                    <a:gd name="T2" fmla="*/ 0 w 88"/>
                    <a:gd name="T3" fmla="*/ 0 h 115"/>
                    <a:gd name="T4" fmla="*/ 0 w 88"/>
                    <a:gd name="T5" fmla="*/ 0 h 115"/>
                    <a:gd name="T6" fmla="*/ 0 w 88"/>
                    <a:gd name="T7" fmla="*/ 0 h 115"/>
                    <a:gd name="T8" fmla="*/ 0 w 88"/>
                    <a:gd name="T9" fmla="*/ 0 h 115"/>
                    <a:gd name="T10" fmla="*/ 0 w 88"/>
                    <a:gd name="T11" fmla="*/ 0 h 115"/>
                    <a:gd name="T12" fmla="*/ 0 w 88"/>
                    <a:gd name="T13" fmla="*/ 0 h 115"/>
                    <a:gd name="T14" fmla="*/ 0 w 88"/>
                    <a:gd name="T15" fmla="*/ 0 h 115"/>
                    <a:gd name="T16" fmla="*/ 0 w 88"/>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
                    <a:gd name="T28" fmla="*/ 0 h 115"/>
                    <a:gd name="T29" fmla="*/ 88 w 88"/>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 h="115">
                      <a:moveTo>
                        <a:pt x="88" y="0"/>
                      </a:moveTo>
                      <a:lnTo>
                        <a:pt x="18" y="26"/>
                      </a:lnTo>
                      <a:lnTo>
                        <a:pt x="0" y="64"/>
                      </a:lnTo>
                      <a:lnTo>
                        <a:pt x="19" y="108"/>
                      </a:lnTo>
                      <a:lnTo>
                        <a:pt x="75" y="115"/>
                      </a:lnTo>
                      <a:lnTo>
                        <a:pt x="31" y="73"/>
                      </a:lnTo>
                      <a:lnTo>
                        <a:pt x="87" y="42"/>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8" name="Freeform 168">
                  <a:extLst>
                    <a:ext uri="{FF2B5EF4-FFF2-40B4-BE49-F238E27FC236}">
                      <a16:creationId xmlns:a16="http://schemas.microsoft.com/office/drawing/2014/main" id="{BA5530CD-E4DE-468B-87E1-50997802CE9D}"/>
                    </a:ext>
                  </a:extLst>
                </p:cNvPr>
                <p:cNvSpPr>
                  <a:spLocks/>
                </p:cNvSpPr>
                <p:nvPr/>
              </p:nvSpPr>
              <p:spPr bwMode="auto">
                <a:xfrm>
                  <a:off x="3934" y="3114"/>
                  <a:ext cx="87" cy="50"/>
                </a:xfrm>
                <a:custGeom>
                  <a:avLst/>
                  <a:gdLst>
                    <a:gd name="T0" fmla="*/ 0 w 347"/>
                    <a:gd name="T1" fmla="*/ 0 h 200"/>
                    <a:gd name="T2" fmla="*/ 0 w 347"/>
                    <a:gd name="T3" fmla="*/ 0 h 200"/>
                    <a:gd name="T4" fmla="*/ 0 w 347"/>
                    <a:gd name="T5" fmla="*/ 0 h 200"/>
                    <a:gd name="T6" fmla="*/ 0 w 347"/>
                    <a:gd name="T7" fmla="*/ 0 h 200"/>
                    <a:gd name="T8" fmla="*/ 0 w 347"/>
                    <a:gd name="T9" fmla="*/ 0 h 200"/>
                    <a:gd name="T10" fmla="*/ 0 w 347"/>
                    <a:gd name="T11" fmla="*/ 0 h 200"/>
                    <a:gd name="T12" fmla="*/ 0 w 347"/>
                    <a:gd name="T13" fmla="*/ 0 h 200"/>
                    <a:gd name="T14" fmla="*/ 0 w 347"/>
                    <a:gd name="T15" fmla="*/ 0 h 200"/>
                    <a:gd name="T16" fmla="*/ 0 w 347"/>
                    <a:gd name="T17" fmla="*/ 0 h 200"/>
                    <a:gd name="T18" fmla="*/ 0 w 347"/>
                    <a:gd name="T19" fmla="*/ 0 h 200"/>
                    <a:gd name="T20" fmla="*/ 0 w 347"/>
                    <a:gd name="T21" fmla="*/ 0 h 200"/>
                    <a:gd name="T22" fmla="*/ 0 w 347"/>
                    <a:gd name="T23" fmla="*/ 0 h 200"/>
                    <a:gd name="T24" fmla="*/ 0 w 347"/>
                    <a:gd name="T25" fmla="*/ 0 h 200"/>
                    <a:gd name="T26" fmla="*/ 0 w 347"/>
                    <a:gd name="T27" fmla="*/ 0 h 200"/>
                    <a:gd name="T28" fmla="*/ 0 w 347"/>
                    <a:gd name="T29" fmla="*/ 0 h 200"/>
                    <a:gd name="T30" fmla="*/ 0 w 347"/>
                    <a:gd name="T31" fmla="*/ 0 h 200"/>
                    <a:gd name="T32" fmla="*/ 0 w 347"/>
                    <a:gd name="T33" fmla="*/ 0 h 2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7"/>
                    <a:gd name="T52" fmla="*/ 0 h 200"/>
                    <a:gd name="T53" fmla="*/ 347 w 347"/>
                    <a:gd name="T54" fmla="*/ 200 h 2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7" h="200">
                      <a:moveTo>
                        <a:pt x="347" y="200"/>
                      </a:moveTo>
                      <a:lnTo>
                        <a:pt x="264" y="131"/>
                      </a:lnTo>
                      <a:lnTo>
                        <a:pt x="229" y="49"/>
                      </a:lnTo>
                      <a:lnTo>
                        <a:pt x="129" y="0"/>
                      </a:lnTo>
                      <a:lnTo>
                        <a:pt x="209" y="86"/>
                      </a:lnTo>
                      <a:lnTo>
                        <a:pt x="129" y="49"/>
                      </a:lnTo>
                      <a:lnTo>
                        <a:pt x="0" y="6"/>
                      </a:lnTo>
                      <a:lnTo>
                        <a:pt x="93" y="63"/>
                      </a:lnTo>
                      <a:lnTo>
                        <a:pt x="0" y="80"/>
                      </a:lnTo>
                      <a:lnTo>
                        <a:pt x="123" y="90"/>
                      </a:lnTo>
                      <a:lnTo>
                        <a:pt x="9" y="117"/>
                      </a:lnTo>
                      <a:lnTo>
                        <a:pt x="143" y="120"/>
                      </a:lnTo>
                      <a:lnTo>
                        <a:pt x="82" y="147"/>
                      </a:lnTo>
                      <a:lnTo>
                        <a:pt x="180" y="147"/>
                      </a:lnTo>
                      <a:lnTo>
                        <a:pt x="229" y="170"/>
                      </a:lnTo>
                      <a:lnTo>
                        <a:pt x="34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19" name="Freeform 169">
                  <a:extLst>
                    <a:ext uri="{FF2B5EF4-FFF2-40B4-BE49-F238E27FC236}">
                      <a16:creationId xmlns:a16="http://schemas.microsoft.com/office/drawing/2014/main" id="{7CD873D6-915E-4174-A2E6-072C848C7B11}"/>
                    </a:ext>
                  </a:extLst>
                </p:cNvPr>
                <p:cNvSpPr>
                  <a:spLocks/>
                </p:cNvSpPr>
                <p:nvPr/>
              </p:nvSpPr>
              <p:spPr bwMode="auto">
                <a:xfrm>
                  <a:off x="4300" y="3260"/>
                  <a:ext cx="137" cy="184"/>
                </a:xfrm>
                <a:custGeom>
                  <a:avLst/>
                  <a:gdLst>
                    <a:gd name="T0" fmla="*/ 0 w 548"/>
                    <a:gd name="T1" fmla="*/ 0 h 734"/>
                    <a:gd name="T2" fmla="*/ 0 w 548"/>
                    <a:gd name="T3" fmla="*/ 0 h 734"/>
                    <a:gd name="T4" fmla="*/ 0 w 548"/>
                    <a:gd name="T5" fmla="*/ 0 h 734"/>
                    <a:gd name="T6" fmla="*/ 0 w 548"/>
                    <a:gd name="T7" fmla="*/ 0 h 734"/>
                    <a:gd name="T8" fmla="*/ 0 w 548"/>
                    <a:gd name="T9" fmla="*/ 0 h 734"/>
                    <a:gd name="T10" fmla="*/ 0 w 548"/>
                    <a:gd name="T11" fmla="*/ 0 h 734"/>
                    <a:gd name="T12" fmla="*/ 0 w 548"/>
                    <a:gd name="T13" fmla="*/ 0 h 734"/>
                    <a:gd name="T14" fmla="*/ 0 w 548"/>
                    <a:gd name="T15" fmla="*/ 0 h 734"/>
                    <a:gd name="T16" fmla="*/ 0 w 548"/>
                    <a:gd name="T17" fmla="*/ 0 h 734"/>
                    <a:gd name="T18" fmla="*/ 0 w 548"/>
                    <a:gd name="T19" fmla="*/ 0 h 734"/>
                    <a:gd name="T20" fmla="*/ 0 w 548"/>
                    <a:gd name="T21" fmla="*/ 0 h 734"/>
                    <a:gd name="T22" fmla="*/ 0 w 548"/>
                    <a:gd name="T23" fmla="*/ 0 h 734"/>
                    <a:gd name="T24" fmla="*/ 0 w 548"/>
                    <a:gd name="T25" fmla="*/ 0 h 734"/>
                    <a:gd name="T26" fmla="*/ 0 w 548"/>
                    <a:gd name="T27" fmla="*/ 0 h 734"/>
                    <a:gd name="T28" fmla="*/ 0 w 548"/>
                    <a:gd name="T29" fmla="*/ 0 h 734"/>
                    <a:gd name="T30" fmla="*/ 0 w 548"/>
                    <a:gd name="T31" fmla="*/ 0 h 734"/>
                    <a:gd name="T32" fmla="*/ 0 w 548"/>
                    <a:gd name="T33" fmla="*/ 0 h 734"/>
                    <a:gd name="T34" fmla="*/ 0 w 548"/>
                    <a:gd name="T35" fmla="*/ 0 h 734"/>
                    <a:gd name="T36" fmla="*/ 0 w 548"/>
                    <a:gd name="T37" fmla="*/ 0 h 734"/>
                    <a:gd name="T38" fmla="*/ 0 w 548"/>
                    <a:gd name="T39" fmla="*/ 0 h 734"/>
                    <a:gd name="T40" fmla="*/ 0 w 548"/>
                    <a:gd name="T41" fmla="*/ 0 h 734"/>
                    <a:gd name="T42" fmla="*/ 0 w 548"/>
                    <a:gd name="T43" fmla="*/ 0 h 734"/>
                    <a:gd name="T44" fmla="*/ 0 w 548"/>
                    <a:gd name="T45" fmla="*/ 0 h 734"/>
                    <a:gd name="T46" fmla="*/ 0 w 548"/>
                    <a:gd name="T47" fmla="*/ 0 h 7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8"/>
                    <a:gd name="T73" fmla="*/ 0 h 734"/>
                    <a:gd name="T74" fmla="*/ 548 w 548"/>
                    <a:gd name="T75" fmla="*/ 734 h 7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8" h="734">
                      <a:moveTo>
                        <a:pt x="334" y="105"/>
                      </a:moveTo>
                      <a:lnTo>
                        <a:pt x="199" y="139"/>
                      </a:lnTo>
                      <a:lnTo>
                        <a:pt x="244" y="95"/>
                      </a:lnTo>
                      <a:lnTo>
                        <a:pt x="136" y="122"/>
                      </a:lnTo>
                      <a:lnTo>
                        <a:pt x="170" y="86"/>
                      </a:lnTo>
                      <a:lnTo>
                        <a:pt x="70" y="92"/>
                      </a:lnTo>
                      <a:lnTo>
                        <a:pt x="0" y="61"/>
                      </a:lnTo>
                      <a:lnTo>
                        <a:pt x="99" y="32"/>
                      </a:lnTo>
                      <a:lnTo>
                        <a:pt x="83" y="68"/>
                      </a:lnTo>
                      <a:lnTo>
                        <a:pt x="156" y="19"/>
                      </a:lnTo>
                      <a:lnTo>
                        <a:pt x="221" y="43"/>
                      </a:lnTo>
                      <a:lnTo>
                        <a:pt x="274" y="0"/>
                      </a:lnTo>
                      <a:lnTo>
                        <a:pt x="313" y="48"/>
                      </a:lnTo>
                      <a:lnTo>
                        <a:pt x="377" y="100"/>
                      </a:lnTo>
                      <a:lnTo>
                        <a:pt x="363" y="205"/>
                      </a:lnTo>
                      <a:lnTo>
                        <a:pt x="454" y="313"/>
                      </a:lnTo>
                      <a:lnTo>
                        <a:pt x="440" y="366"/>
                      </a:lnTo>
                      <a:lnTo>
                        <a:pt x="548" y="652"/>
                      </a:lnTo>
                      <a:lnTo>
                        <a:pt x="518" y="734"/>
                      </a:lnTo>
                      <a:lnTo>
                        <a:pt x="436" y="460"/>
                      </a:lnTo>
                      <a:lnTo>
                        <a:pt x="387" y="279"/>
                      </a:lnTo>
                      <a:lnTo>
                        <a:pt x="330" y="209"/>
                      </a:lnTo>
                      <a:lnTo>
                        <a:pt x="334"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0" name="Freeform 170">
                  <a:extLst>
                    <a:ext uri="{FF2B5EF4-FFF2-40B4-BE49-F238E27FC236}">
                      <a16:creationId xmlns:a16="http://schemas.microsoft.com/office/drawing/2014/main" id="{0EA0E091-04A4-42E8-B405-1954CB7D2491}"/>
                    </a:ext>
                  </a:extLst>
                </p:cNvPr>
                <p:cNvSpPr>
                  <a:spLocks/>
                </p:cNvSpPr>
                <p:nvPr/>
              </p:nvSpPr>
              <p:spPr bwMode="auto">
                <a:xfrm>
                  <a:off x="4242" y="3151"/>
                  <a:ext cx="102" cy="29"/>
                </a:xfrm>
                <a:custGeom>
                  <a:avLst/>
                  <a:gdLst>
                    <a:gd name="T0" fmla="*/ 0 w 404"/>
                    <a:gd name="T1" fmla="*/ 0 h 112"/>
                    <a:gd name="T2" fmla="*/ 0 w 404"/>
                    <a:gd name="T3" fmla="*/ 0 h 112"/>
                    <a:gd name="T4" fmla="*/ 0 w 404"/>
                    <a:gd name="T5" fmla="*/ 0 h 112"/>
                    <a:gd name="T6" fmla="*/ 0 w 404"/>
                    <a:gd name="T7" fmla="*/ 0 h 112"/>
                    <a:gd name="T8" fmla="*/ 0 w 404"/>
                    <a:gd name="T9" fmla="*/ 0 h 112"/>
                    <a:gd name="T10" fmla="*/ 0 w 404"/>
                    <a:gd name="T11" fmla="*/ 0 h 112"/>
                    <a:gd name="T12" fmla="*/ 0 w 404"/>
                    <a:gd name="T13" fmla="*/ 0 h 112"/>
                    <a:gd name="T14" fmla="*/ 0 w 404"/>
                    <a:gd name="T15" fmla="*/ 0 h 112"/>
                    <a:gd name="T16" fmla="*/ 0 w 404"/>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112"/>
                    <a:gd name="T29" fmla="*/ 404 w 40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112">
                      <a:moveTo>
                        <a:pt x="82" y="0"/>
                      </a:moveTo>
                      <a:lnTo>
                        <a:pt x="186" y="3"/>
                      </a:lnTo>
                      <a:lnTo>
                        <a:pt x="404" y="112"/>
                      </a:lnTo>
                      <a:lnTo>
                        <a:pt x="190" y="34"/>
                      </a:lnTo>
                      <a:lnTo>
                        <a:pt x="73" y="30"/>
                      </a:lnTo>
                      <a:lnTo>
                        <a:pt x="116" y="107"/>
                      </a:lnTo>
                      <a:lnTo>
                        <a:pt x="0" y="17"/>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1" name="Freeform 171">
                  <a:extLst>
                    <a:ext uri="{FF2B5EF4-FFF2-40B4-BE49-F238E27FC236}">
                      <a16:creationId xmlns:a16="http://schemas.microsoft.com/office/drawing/2014/main" id="{FAC327FA-9F46-4937-999C-AF14A3CC1E3B}"/>
                    </a:ext>
                  </a:extLst>
                </p:cNvPr>
                <p:cNvSpPr>
                  <a:spLocks/>
                </p:cNvSpPr>
                <p:nvPr/>
              </p:nvSpPr>
              <p:spPr bwMode="auto">
                <a:xfrm>
                  <a:off x="4351" y="3156"/>
                  <a:ext cx="91" cy="42"/>
                </a:xfrm>
                <a:custGeom>
                  <a:avLst/>
                  <a:gdLst>
                    <a:gd name="T0" fmla="*/ 0 w 367"/>
                    <a:gd name="T1" fmla="*/ 0 h 167"/>
                    <a:gd name="T2" fmla="*/ 0 w 367"/>
                    <a:gd name="T3" fmla="*/ 0 h 167"/>
                    <a:gd name="T4" fmla="*/ 0 w 367"/>
                    <a:gd name="T5" fmla="*/ 0 h 167"/>
                    <a:gd name="T6" fmla="*/ 0 w 367"/>
                    <a:gd name="T7" fmla="*/ 0 h 167"/>
                    <a:gd name="T8" fmla="*/ 0 w 367"/>
                    <a:gd name="T9" fmla="*/ 0 h 167"/>
                    <a:gd name="T10" fmla="*/ 0 w 367"/>
                    <a:gd name="T11" fmla="*/ 0 h 167"/>
                    <a:gd name="T12" fmla="*/ 0 w 367"/>
                    <a:gd name="T13" fmla="*/ 0 h 167"/>
                    <a:gd name="T14" fmla="*/ 0 w 367"/>
                    <a:gd name="T15" fmla="*/ 0 h 167"/>
                    <a:gd name="T16" fmla="*/ 0 w 367"/>
                    <a:gd name="T17" fmla="*/ 0 h 167"/>
                    <a:gd name="T18" fmla="*/ 0 w 367"/>
                    <a:gd name="T19" fmla="*/ 0 h 167"/>
                    <a:gd name="T20" fmla="*/ 0 w 367"/>
                    <a:gd name="T21" fmla="*/ 0 h 167"/>
                    <a:gd name="T22" fmla="*/ 0 w 367"/>
                    <a:gd name="T23" fmla="*/ 0 h 167"/>
                    <a:gd name="T24" fmla="*/ 0 w 367"/>
                    <a:gd name="T25" fmla="*/ 0 h 167"/>
                    <a:gd name="T26" fmla="*/ 0 w 367"/>
                    <a:gd name="T27" fmla="*/ 0 h 1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7"/>
                    <a:gd name="T43" fmla="*/ 0 h 167"/>
                    <a:gd name="T44" fmla="*/ 367 w 367"/>
                    <a:gd name="T45" fmla="*/ 167 h 1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7" h="167">
                      <a:moveTo>
                        <a:pt x="17" y="73"/>
                      </a:moveTo>
                      <a:lnTo>
                        <a:pt x="47" y="116"/>
                      </a:lnTo>
                      <a:lnTo>
                        <a:pt x="164" y="143"/>
                      </a:lnTo>
                      <a:lnTo>
                        <a:pt x="103" y="104"/>
                      </a:lnTo>
                      <a:lnTo>
                        <a:pt x="177" y="104"/>
                      </a:lnTo>
                      <a:lnTo>
                        <a:pt x="301" y="167"/>
                      </a:lnTo>
                      <a:lnTo>
                        <a:pt x="281" y="130"/>
                      </a:lnTo>
                      <a:lnTo>
                        <a:pt x="367" y="147"/>
                      </a:lnTo>
                      <a:lnTo>
                        <a:pt x="250" y="93"/>
                      </a:lnTo>
                      <a:lnTo>
                        <a:pt x="113" y="57"/>
                      </a:lnTo>
                      <a:lnTo>
                        <a:pt x="0" y="0"/>
                      </a:lnTo>
                      <a:lnTo>
                        <a:pt x="87" y="69"/>
                      </a:lnTo>
                      <a:lnTo>
                        <a:pt x="17"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2" name="Freeform 172">
                  <a:extLst>
                    <a:ext uri="{FF2B5EF4-FFF2-40B4-BE49-F238E27FC236}">
                      <a16:creationId xmlns:a16="http://schemas.microsoft.com/office/drawing/2014/main" id="{DDCF2194-CB3E-48B3-ACD0-C4211F3F0B89}"/>
                    </a:ext>
                  </a:extLst>
                </p:cNvPr>
                <p:cNvSpPr>
                  <a:spLocks/>
                </p:cNvSpPr>
                <p:nvPr/>
              </p:nvSpPr>
              <p:spPr bwMode="auto">
                <a:xfrm>
                  <a:off x="4002" y="3145"/>
                  <a:ext cx="120" cy="173"/>
                </a:xfrm>
                <a:custGeom>
                  <a:avLst/>
                  <a:gdLst>
                    <a:gd name="T0" fmla="*/ 0 w 480"/>
                    <a:gd name="T1" fmla="*/ 0 h 692"/>
                    <a:gd name="T2" fmla="*/ 0 w 480"/>
                    <a:gd name="T3" fmla="*/ 0 h 692"/>
                    <a:gd name="T4" fmla="*/ 0 w 480"/>
                    <a:gd name="T5" fmla="*/ 0 h 692"/>
                    <a:gd name="T6" fmla="*/ 0 w 480"/>
                    <a:gd name="T7" fmla="*/ 0 h 692"/>
                    <a:gd name="T8" fmla="*/ 0 w 480"/>
                    <a:gd name="T9" fmla="*/ 0 h 692"/>
                    <a:gd name="T10" fmla="*/ 0 w 480"/>
                    <a:gd name="T11" fmla="*/ 0 h 692"/>
                    <a:gd name="T12" fmla="*/ 0 w 480"/>
                    <a:gd name="T13" fmla="*/ 0 h 692"/>
                    <a:gd name="T14" fmla="*/ 0 w 480"/>
                    <a:gd name="T15" fmla="*/ 0 h 692"/>
                    <a:gd name="T16" fmla="*/ 0 w 480"/>
                    <a:gd name="T17" fmla="*/ 0 h 692"/>
                    <a:gd name="T18" fmla="*/ 0 w 480"/>
                    <a:gd name="T19" fmla="*/ 0 h 692"/>
                    <a:gd name="T20" fmla="*/ 0 w 480"/>
                    <a:gd name="T21" fmla="*/ 0 h 692"/>
                    <a:gd name="T22" fmla="*/ 0 w 480"/>
                    <a:gd name="T23" fmla="*/ 0 h 692"/>
                    <a:gd name="T24" fmla="*/ 0 w 480"/>
                    <a:gd name="T25" fmla="*/ 0 h 692"/>
                    <a:gd name="T26" fmla="*/ 0 w 480"/>
                    <a:gd name="T27" fmla="*/ 0 h 692"/>
                    <a:gd name="T28" fmla="*/ 0 w 480"/>
                    <a:gd name="T29" fmla="*/ 0 h 692"/>
                    <a:gd name="T30" fmla="*/ 0 w 480"/>
                    <a:gd name="T31" fmla="*/ 0 h 692"/>
                    <a:gd name="T32" fmla="*/ 0 w 480"/>
                    <a:gd name="T33" fmla="*/ 0 h 692"/>
                    <a:gd name="T34" fmla="*/ 0 w 480"/>
                    <a:gd name="T35" fmla="*/ 0 h 692"/>
                    <a:gd name="T36" fmla="*/ 0 w 480"/>
                    <a:gd name="T37" fmla="*/ 0 h 692"/>
                    <a:gd name="T38" fmla="*/ 0 w 480"/>
                    <a:gd name="T39" fmla="*/ 0 h 692"/>
                    <a:gd name="T40" fmla="*/ 0 w 480"/>
                    <a:gd name="T41" fmla="*/ 0 h 692"/>
                    <a:gd name="T42" fmla="*/ 0 w 480"/>
                    <a:gd name="T43" fmla="*/ 0 h 692"/>
                    <a:gd name="T44" fmla="*/ 0 w 480"/>
                    <a:gd name="T45" fmla="*/ 0 h 692"/>
                    <a:gd name="T46" fmla="*/ 0 w 480"/>
                    <a:gd name="T47" fmla="*/ 0 h 692"/>
                    <a:gd name="T48" fmla="*/ 0 w 480"/>
                    <a:gd name="T49" fmla="*/ 0 h 692"/>
                    <a:gd name="T50" fmla="*/ 0 w 480"/>
                    <a:gd name="T51" fmla="*/ 0 h 692"/>
                    <a:gd name="T52" fmla="*/ 0 w 480"/>
                    <a:gd name="T53" fmla="*/ 0 h 692"/>
                    <a:gd name="T54" fmla="*/ 0 w 480"/>
                    <a:gd name="T55" fmla="*/ 0 h 692"/>
                    <a:gd name="T56" fmla="*/ 0 w 480"/>
                    <a:gd name="T57" fmla="*/ 0 h 692"/>
                    <a:gd name="T58" fmla="*/ 0 w 480"/>
                    <a:gd name="T59" fmla="*/ 0 h 692"/>
                    <a:gd name="T60" fmla="*/ 0 w 480"/>
                    <a:gd name="T61" fmla="*/ 0 h 692"/>
                    <a:gd name="T62" fmla="*/ 0 w 480"/>
                    <a:gd name="T63" fmla="*/ 0 h 692"/>
                    <a:gd name="T64" fmla="*/ 0 w 480"/>
                    <a:gd name="T65" fmla="*/ 0 h 692"/>
                    <a:gd name="T66" fmla="*/ 0 w 480"/>
                    <a:gd name="T67" fmla="*/ 0 h 692"/>
                    <a:gd name="T68" fmla="*/ 0 w 480"/>
                    <a:gd name="T69" fmla="*/ 0 h 692"/>
                    <a:gd name="T70" fmla="*/ 0 w 480"/>
                    <a:gd name="T71" fmla="*/ 0 h 692"/>
                    <a:gd name="T72" fmla="*/ 0 w 480"/>
                    <a:gd name="T73" fmla="*/ 0 h 692"/>
                    <a:gd name="T74" fmla="*/ 0 w 480"/>
                    <a:gd name="T75" fmla="*/ 0 h 692"/>
                    <a:gd name="T76" fmla="*/ 0 w 480"/>
                    <a:gd name="T77" fmla="*/ 0 h 6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0"/>
                    <a:gd name="T118" fmla="*/ 0 h 692"/>
                    <a:gd name="T119" fmla="*/ 480 w 480"/>
                    <a:gd name="T120" fmla="*/ 692 h 6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0" h="692">
                      <a:moveTo>
                        <a:pt x="277" y="108"/>
                      </a:moveTo>
                      <a:lnTo>
                        <a:pt x="211" y="37"/>
                      </a:lnTo>
                      <a:lnTo>
                        <a:pt x="103" y="0"/>
                      </a:lnTo>
                      <a:lnTo>
                        <a:pt x="205" y="78"/>
                      </a:lnTo>
                      <a:lnTo>
                        <a:pt x="123" y="61"/>
                      </a:lnTo>
                      <a:lnTo>
                        <a:pt x="164" y="117"/>
                      </a:lnTo>
                      <a:lnTo>
                        <a:pt x="43" y="115"/>
                      </a:lnTo>
                      <a:lnTo>
                        <a:pt x="113" y="158"/>
                      </a:lnTo>
                      <a:lnTo>
                        <a:pt x="0" y="172"/>
                      </a:lnTo>
                      <a:lnTo>
                        <a:pt x="121" y="208"/>
                      </a:lnTo>
                      <a:lnTo>
                        <a:pt x="84" y="228"/>
                      </a:lnTo>
                      <a:lnTo>
                        <a:pt x="166" y="245"/>
                      </a:lnTo>
                      <a:lnTo>
                        <a:pt x="250" y="241"/>
                      </a:lnTo>
                      <a:lnTo>
                        <a:pt x="182" y="272"/>
                      </a:lnTo>
                      <a:lnTo>
                        <a:pt x="274" y="305"/>
                      </a:lnTo>
                      <a:lnTo>
                        <a:pt x="154" y="325"/>
                      </a:lnTo>
                      <a:lnTo>
                        <a:pt x="270" y="345"/>
                      </a:lnTo>
                      <a:lnTo>
                        <a:pt x="197" y="377"/>
                      </a:lnTo>
                      <a:lnTo>
                        <a:pt x="131" y="358"/>
                      </a:lnTo>
                      <a:lnTo>
                        <a:pt x="175" y="400"/>
                      </a:lnTo>
                      <a:lnTo>
                        <a:pt x="122" y="428"/>
                      </a:lnTo>
                      <a:lnTo>
                        <a:pt x="265" y="425"/>
                      </a:lnTo>
                      <a:lnTo>
                        <a:pt x="387" y="472"/>
                      </a:lnTo>
                      <a:lnTo>
                        <a:pt x="415" y="521"/>
                      </a:lnTo>
                      <a:lnTo>
                        <a:pt x="480" y="692"/>
                      </a:lnTo>
                      <a:lnTo>
                        <a:pt x="406" y="406"/>
                      </a:lnTo>
                      <a:lnTo>
                        <a:pt x="395" y="442"/>
                      </a:lnTo>
                      <a:lnTo>
                        <a:pt x="317" y="335"/>
                      </a:lnTo>
                      <a:lnTo>
                        <a:pt x="316" y="278"/>
                      </a:lnTo>
                      <a:lnTo>
                        <a:pt x="264" y="205"/>
                      </a:lnTo>
                      <a:lnTo>
                        <a:pt x="166" y="158"/>
                      </a:lnTo>
                      <a:lnTo>
                        <a:pt x="234" y="162"/>
                      </a:lnTo>
                      <a:lnTo>
                        <a:pt x="205" y="104"/>
                      </a:lnTo>
                      <a:lnTo>
                        <a:pt x="250" y="117"/>
                      </a:lnTo>
                      <a:lnTo>
                        <a:pt x="352" y="241"/>
                      </a:lnTo>
                      <a:lnTo>
                        <a:pt x="338" y="127"/>
                      </a:lnTo>
                      <a:lnTo>
                        <a:pt x="248" y="0"/>
                      </a:lnTo>
                      <a:lnTo>
                        <a:pt x="27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3" name="Freeform 173">
                  <a:extLst>
                    <a:ext uri="{FF2B5EF4-FFF2-40B4-BE49-F238E27FC236}">
                      <a16:creationId xmlns:a16="http://schemas.microsoft.com/office/drawing/2014/main" id="{BB295A54-32B3-48D0-84CC-E2221ACE3001}"/>
                    </a:ext>
                  </a:extLst>
                </p:cNvPr>
                <p:cNvSpPr>
                  <a:spLocks/>
                </p:cNvSpPr>
                <p:nvPr/>
              </p:nvSpPr>
              <p:spPr bwMode="auto">
                <a:xfrm>
                  <a:off x="4069" y="3302"/>
                  <a:ext cx="33" cy="42"/>
                </a:xfrm>
                <a:custGeom>
                  <a:avLst/>
                  <a:gdLst>
                    <a:gd name="T0" fmla="*/ 0 w 131"/>
                    <a:gd name="T1" fmla="*/ 0 h 166"/>
                    <a:gd name="T2" fmla="*/ 0 w 131"/>
                    <a:gd name="T3" fmla="*/ 0 h 166"/>
                    <a:gd name="T4" fmla="*/ 0 w 131"/>
                    <a:gd name="T5" fmla="*/ 0 h 166"/>
                    <a:gd name="T6" fmla="*/ 0 w 131"/>
                    <a:gd name="T7" fmla="*/ 0 h 166"/>
                    <a:gd name="T8" fmla="*/ 0 w 131"/>
                    <a:gd name="T9" fmla="*/ 0 h 166"/>
                    <a:gd name="T10" fmla="*/ 0 w 131"/>
                    <a:gd name="T11" fmla="*/ 0 h 166"/>
                    <a:gd name="T12" fmla="*/ 0 w 131"/>
                    <a:gd name="T13" fmla="*/ 0 h 166"/>
                    <a:gd name="T14" fmla="*/ 0 w 131"/>
                    <a:gd name="T15" fmla="*/ 0 h 166"/>
                    <a:gd name="T16" fmla="*/ 0 w 131"/>
                    <a:gd name="T17" fmla="*/ 0 h 166"/>
                    <a:gd name="T18" fmla="*/ 0 w 131"/>
                    <a:gd name="T19" fmla="*/ 0 h 166"/>
                    <a:gd name="T20" fmla="*/ 0 w 131"/>
                    <a:gd name="T21" fmla="*/ 0 h 166"/>
                    <a:gd name="T22" fmla="*/ 0 w 131"/>
                    <a:gd name="T23" fmla="*/ 0 h 166"/>
                    <a:gd name="T24" fmla="*/ 0 w 131"/>
                    <a:gd name="T25" fmla="*/ 0 h 166"/>
                    <a:gd name="T26" fmla="*/ 0 w 131"/>
                    <a:gd name="T27" fmla="*/ 0 h 166"/>
                    <a:gd name="T28" fmla="*/ 0 w 131"/>
                    <a:gd name="T29" fmla="*/ 0 h 166"/>
                    <a:gd name="T30" fmla="*/ 0 w 131"/>
                    <a:gd name="T31" fmla="*/ 0 h 1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1"/>
                    <a:gd name="T49" fmla="*/ 0 h 166"/>
                    <a:gd name="T50" fmla="*/ 131 w 131"/>
                    <a:gd name="T51" fmla="*/ 166 h 16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1" h="166">
                      <a:moveTo>
                        <a:pt x="86" y="0"/>
                      </a:moveTo>
                      <a:lnTo>
                        <a:pt x="17" y="29"/>
                      </a:lnTo>
                      <a:lnTo>
                        <a:pt x="0" y="59"/>
                      </a:lnTo>
                      <a:lnTo>
                        <a:pt x="13" y="99"/>
                      </a:lnTo>
                      <a:lnTo>
                        <a:pt x="36" y="122"/>
                      </a:lnTo>
                      <a:lnTo>
                        <a:pt x="27" y="69"/>
                      </a:lnTo>
                      <a:lnTo>
                        <a:pt x="52" y="57"/>
                      </a:lnTo>
                      <a:lnTo>
                        <a:pt x="51" y="101"/>
                      </a:lnTo>
                      <a:lnTo>
                        <a:pt x="64" y="144"/>
                      </a:lnTo>
                      <a:lnTo>
                        <a:pt x="107" y="166"/>
                      </a:lnTo>
                      <a:lnTo>
                        <a:pt x="131" y="136"/>
                      </a:lnTo>
                      <a:lnTo>
                        <a:pt x="88" y="126"/>
                      </a:lnTo>
                      <a:lnTo>
                        <a:pt x="72" y="70"/>
                      </a:lnTo>
                      <a:lnTo>
                        <a:pt x="111" y="64"/>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4" name="Freeform 174">
                  <a:extLst>
                    <a:ext uri="{FF2B5EF4-FFF2-40B4-BE49-F238E27FC236}">
                      <a16:creationId xmlns:a16="http://schemas.microsoft.com/office/drawing/2014/main" id="{3FD4C57A-97E3-4D93-97FB-7434948D4EFD}"/>
                    </a:ext>
                  </a:extLst>
                </p:cNvPr>
                <p:cNvSpPr>
                  <a:spLocks/>
                </p:cNvSpPr>
                <p:nvPr/>
              </p:nvSpPr>
              <p:spPr bwMode="auto">
                <a:xfrm>
                  <a:off x="4439" y="3194"/>
                  <a:ext cx="55" cy="80"/>
                </a:xfrm>
                <a:custGeom>
                  <a:avLst/>
                  <a:gdLst>
                    <a:gd name="T0" fmla="*/ 0 w 219"/>
                    <a:gd name="T1" fmla="*/ 0 h 319"/>
                    <a:gd name="T2" fmla="*/ 0 w 219"/>
                    <a:gd name="T3" fmla="*/ 0 h 319"/>
                    <a:gd name="T4" fmla="*/ 0 w 219"/>
                    <a:gd name="T5" fmla="*/ 0 h 319"/>
                    <a:gd name="T6" fmla="*/ 0 w 219"/>
                    <a:gd name="T7" fmla="*/ 0 h 319"/>
                    <a:gd name="T8" fmla="*/ 0 w 219"/>
                    <a:gd name="T9" fmla="*/ 0 h 319"/>
                    <a:gd name="T10" fmla="*/ 0 w 219"/>
                    <a:gd name="T11" fmla="*/ 0 h 319"/>
                    <a:gd name="T12" fmla="*/ 0 w 219"/>
                    <a:gd name="T13" fmla="*/ 0 h 319"/>
                    <a:gd name="T14" fmla="*/ 0 w 219"/>
                    <a:gd name="T15" fmla="*/ 0 h 319"/>
                    <a:gd name="T16" fmla="*/ 0 w 219"/>
                    <a:gd name="T17" fmla="*/ 0 h 319"/>
                    <a:gd name="T18" fmla="*/ 0 w 219"/>
                    <a:gd name="T19" fmla="*/ 0 h 319"/>
                    <a:gd name="T20" fmla="*/ 0 w 219"/>
                    <a:gd name="T21" fmla="*/ 0 h 319"/>
                    <a:gd name="T22" fmla="*/ 0 w 219"/>
                    <a:gd name="T23" fmla="*/ 0 h 319"/>
                    <a:gd name="T24" fmla="*/ 0 w 219"/>
                    <a:gd name="T25" fmla="*/ 0 h 319"/>
                    <a:gd name="T26" fmla="*/ 0 w 219"/>
                    <a:gd name="T27" fmla="*/ 0 h 319"/>
                    <a:gd name="T28" fmla="*/ 0 w 219"/>
                    <a:gd name="T29" fmla="*/ 0 h 319"/>
                    <a:gd name="T30" fmla="*/ 0 w 219"/>
                    <a:gd name="T31" fmla="*/ 0 h 319"/>
                    <a:gd name="T32" fmla="*/ 0 w 219"/>
                    <a:gd name="T33" fmla="*/ 0 h 319"/>
                    <a:gd name="T34" fmla="*/ 0 w 219"/>
                    <a:gd name="T35" fmla="*/ 0 h 319"/>
                    <a:gd name="T36" fmla="*/ 0 w 219"/>
                    <a:gd name="T37" fmla="*/ 0 h 319"/>
                    <a:gd name="T38" fmla="*/ 0 w 219"/>
                    <a:gd name="T39" fmla="*/ 0 h 3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319"/>
                    <a:gd name="T62" fmla="*/ 219 w 219"/>
                    <a:gd name="T63" fmla="*/ 319 h 3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319">
                      <a:moveTo>
                        <a:pt x="152" y="107"/>
                      </a:moveTo>
                      <a:lnTo>
                        <a:pt x="128" y="0"/>
                      </a:lnTo>
                      <a:lnTo>
                        <a:pt x="117" y="73"/>
                      </a:lnTo>
                      <a:lnTo>
                        <a:pt x="87" y="38"/>
                      </a:lnTo>
                      <a:lnTo>
                        <a:pt x="9" y="5"/>
                      </a:lnTo>
                      <a:lnTo>
                        <a:pt x="90" y="79"/>
                      </a:lnTo>
                      <a:lnTo>
                        <a:pt x="0" y="57"/>
                      </a:lnTo>
                      <a:lnTo>
                        <a:pt x="63" y="97"/>
                      </a:lnTo>
                      <a:lnTo>
                        <a:pt x="9" y="104"/>
                      </a:lnTo>
                      <a:lnTo>
                        <a:pt x="48" y="119"/>
                      </a:lnTo>
                      <a:lnTo>
                        <a:pt x="114" y="137"/>
                      </a:lnTo>
                      <a:lnTo>
                        <a:pt x="75" y="158"/>
                      </a:lnTo>
                      <a:lnTo>
                        <a:pt x="145" y="167"/>
                      </a:lnTo>
                      <a:lnTo>
                        <a:pt x="185" y="220"/>
                      </a:lnTo>
                      <a:lnTo>
                        <a:pt x="134" y="211"/>
                      </a:lnTo>
                      <a:lnTo>
                        <a:pt x="195" y="247"/>
                      </a:lnTo>
                      <a:lnTo>
                        <a:pt x="219" y="319"/>
                      </a:lnTo>
                      <a:lnTo>
                        <a:pt x="207" y="205"/>
                      </a:lnTo>
                      <a:lnTo>
                        <a:pt x="152"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5" name="Freeform 175">
                  <a:extLst>
                    <a:ext uri="{FF2B5EF4-FFF2-40B4-BE49-F238E27FC236}">
                      <a16:creationId xmlns:a16="http://schemas.microsoft.com/office/drawing/2014/main" id="{E21B19AA-8B37-44BA-9757-939D2D21F396}"/>
                    </a:ext>
                  </a:extLst>
                </p:cNvPr>
                <p:cNvSpPr>
                  <a:spLocks/>
                </p:cNvSpPr>
                <p:nvPr/>
              </p:nvSpPr>
              <p:spPr bwMode="auto">
                <a:xfrm>
                  <a:off x="4373" y="3320"/>
                  <a:ext cx="23" cy="16"/>
                </a:xfrm>
                <a:custGeom>
                  <a:avLst/>
                  <a:gdLst>
                    <a:gd name="T0" fmla="*/ 0 w 91"/>
                    <a:gd name="T1" fmla="*/ 0 h 63"/>
                    <a:gd name="T2" fmla="*/ 0 w 91"/>
                    <a:gd name="T3" fmla="*/ 0 h 63"/>
                    <a:gd name="T4" fmla="*/ 0 w 91"/>
                    <a:gd name="T5" fmla="*/ 0 h 63"/>
                    <a:gd name="T6" fmla="*/ 0 w 91"/>
                    <a:gd name="T7" fmla="*/ 0 h 63"/>
                    <a:gd name="T8" fmla="*/ 0 w 91"/>
                    <a:gd name="T9" fmla="*/ 0 h 63"/>
                    <a:gd name="T10" fmla="*/ 0 w 91"/>
                    <a:gd name="T11" fmla="*/ 0 h 63"/>
                    <a:gd name="T12" fmla="*/ 0 w 91"/>
                    <a:gd name="T13" fmla="*/ 0 h 63"/>
                    <a:gd name="T14" fmla="*/ 0 w 91"/>
                    <a:gd name="T15" fmla="*/ 0 h 63"/>
                    <a:gd name="T16" fmla="*/ 0 60000 65536"/>
                    <a:gd name="T17" fmla="*/ 0 60000 65536"/>
                    <a:gd name="T18" fmla="*/ 0 60000 65536"/>
                    <a:gd name="T19" fmla="*/ 0 60000 65536"/>
                    <a:gd name="T20" fmla="*/ 0 60000 65536"/>
                    <a:gd name="T21" fmla="*/ 0 60000 65536"/>
                    <a:gd name="T22" fmla="*/ 0 60000 65536"/>
                    <a:gd name="T23" fmla="*/ 0 60000 65536"/>
                    <a:gd name="T24" fmla="*/ 0 w 91"/>
                    <a:gd name="T25" fmla="*/ 0 h 63"/>
                    <a:gd name="T26" fmla="*/ 91 w 91"/>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 h="63">
                      <a:moveTo>
                        <a:pt x="19" y="58"/>
                      </a:moveTo>
                      <a:lnTo>
                        <a:pt x="55" y="63"/>
                      </a:lnTo>
                      <a:lnTo>
                        <a:pt x="91" y="29"/>
                      </a:lnTo>
                      <a:lnTo>
                        <a:pt x="75" y="0"/>
                      </a:lnTo>
                      <a:lnTo>
                        <a:pt x="41" y="40"/>
                      </a:lnTo>
                      <a:lnTo>
                        <a:pt x="0" y="28"/>
                      </a:lnTo>
                      <a:lnTo>
                        <a:pt x="19"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6" name="Freeform 176">
                  <a:extLst>
                    <a:ext uri="{FF2B5EF4-FFF2-40B4-BE49-F238E27FC236}">
                      <a16:creationId xmlns:a16="http://schemas.microsoft.com/office/drawing/2014/main" id="{B5838749-3789-496E-A27B-2619C6D86D00}"/>
                    </a:ext>
                  </a:extLst>
                </p:cNvPr>
                <p:cNvSpPr>
                  <a:spLocks/>
                </p:cNvSpPr>
                <p:nvPr/>
              </p:nvSpPr>
              <p:spPr bwMode="auto">
                <a:xfrm>
                  <a:off x="4406" y="3290"/>
                  <a:ext cx="61" cy="154"/>
                </a:xfrm>
                <a:custGeom>
                  <a:avLst/>
                  <a:gdLst>
                    <a:gd name="T0" fmla="*/ 0 w 245"/>
                    <a:gd name="T1" fmla="*/ 0 h 617"/>
                    <a:gd name="T2" fmla="*/ 0 w 245"/>
                    <a:gd name="T3" fmla="*/ 0 h 617"/>
                    <a:gd name="T4" fmla="*/ 0 w 245"/>
                    <a:gd name="T5" fmla="*/ 0 h 617"/>
                    <a:gd name="T6" fmla="*/ 0 w 245"/>
                    <a:gd name="T7" fmla="*/ 0 h 617"/>
                    <a:gd name="T8" fmla="*/ 0 w 245"/>
                    <a:gd name="T9" fmla="*/ 0 h 617"/>
                    <a:gd name="T10" fmla="*/ 0 w 245"/>
                    <a:gd name="T11" fmla="*/ 0 h 617"/>
                    <a:gd name="T12" fmla="*/ 0 w 245"/>
                    <a:gd name="T13" fmla="*/ 0 h 617"/>
                    <a:gd name="T14" fmla="*/ 0 w 245"/>
                    <a:gd name="T15" fmla="*/ 0 h 617"/>
                    <a:gd name="T16" fmla="*/ 0 w 245"/>
                    <a:gd name="T17" fmla="*/ 0 h 617"/>
                    <a:gd name="T18" fmla="*/ 0 w 245"/>
                    <a:gd name="T19" fmla="*/ 0 h 617"/>
                    <a:gd name="T20" fmla="*/ 0 w 245"/>
                    <a:gd name="T21" fmla="*/ 0 h 617"/>
                    <a:gd name="T22" fmla="*/ 0 w 245"/>
                    <a:gd name="T23" fmla="*/ 0 h 617"/>
                    <a:gd name="T24" fmla="*/ 0 w 245"/>
                    <a:gd name="T25" fmla="*/ 0 h 617"/>
                    <a:gd name="T26" fmla="*/ 0 w 245"/>
                    <a:gd name="T27" fmla="*/ 0 h 617"/>
                    <a:gd name="T28" fmla="*/ 0 w 245"/>
                    <a:gd name="T29" fmla="*/ 0 h 617"/>
                    <a:gd name="T30" fmla="*/ 0 w 245"/>
                    <a:gd name="T31" fmla="*/ 0 h 617"/>
                    <a:gd name="T32" fmla="*/ 0 w 245"/>
                    <a:gd name="T33" fmla="*/ 0 h 617"/>
                    <a:gd name="T34" fmla="*/ 0 w 245"/>
                    <a:gd name="T35" fmla="*/ 0 h 6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617"/>
                    <a:gd name="T56" fmla="*/ 245 w 245"/>
                    <a:gd name="T57" fmla="*/ 617 h 6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617">
                      <a:moveTo>
                        <a:pt x="4" y="0"/>
                      </a:moveTo>
                      <a:lnTo>
                        <a:pt x="0" y="63"/>
                      </a:lnTo>
                      <a:lnTo>
                        <a:pt x="28" y="86"/>
                      </a:lnTo>
                      <a:lnTo>
                        <a:pt x="56" y="151"/>
                      </a:lnTo>
                      <a:lnTo>
                        <a:pt x="67" y="248"/>
                      </a:lnTo>
                      <a:lnTo>
                        <a:pt x="94" y="268"/>
                      </a:lnTo>
                      <a:lnTo>
                        <a:pt x="133" y="402"/>
                      </a:lnTo>
                      <a:lnTo>
                        <a:pt x="122" y="438"/>
                      </a:lnTo>
                      <a:lnTo>
                        <a:pt x="155" y="459"/>
                      </a:lnTo>
                      <a:lnTo>
                        <a:pt x="245" y="617"/>
                      </a:lnTo>
                      <a:lnTo>
                        <a:pt x="233" y="544"/>
                      </a:lnTo>
                      <a:lnTo>
                        <a:pt x="196" y="473"/>
                      </a:lnTo>
                      <a:lnTo>
                        <a:pt x="152" y="392"/>
                      </a:lnTo>
                      <a:lnTo>
                        <a:pt x="118" y="248"/>
                      </a:lnTo>
                      <a:lnTo>
                        <a:pt x="85" y="199"/>
                      </a:lnTo>
                      <a:lnTo>
                        <a:pt x="72" y="12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7" name="Freeform 177">
                  <a:extLst>
                    <a:ext uri="{FF2B5EF4-FFF2-40B4-BE49-F238E27FC236}">
                      <a16:creationId xmlns:a16="http://schemas.microsoft.com/office/drawing/2014/main" id="{56725CD6-AD57-47CD-A824-B953A8C57796}"/>
                    </a:ext>
                  </a:extLst>
                </p:cNvPr>
                <p:cNvSpPr>
                  <a:spLocks/>
                </p:cNvSpPr>
                <p:nvPr/>
              </p:nvSpPr>
              <p:spPr bwMode="auto">
                <a:xfrm>
                  <a:off x="4493" y="3286"/>
                  <a:ext cx="57" cy="135"/>
                </a:xfrm>
                <a:custGeom>
                  <a:avLst/>
                  <a:gdLst>
                    <a:gd name="T0" fmla="*/ 0 w 229"/>
                    <a:gd name="T1" fmla="*/ 0 h 539"/>
                    <a:gd name="T2" fmla="*/ 0 w 229"/>
                    <a:gd name="T3" fmla="*/ 0 h 539"/>
                    <a:gd name="T4" fmla="*/ 0 w 229"/>
                    <a:gd name="T5" fmla="*/ 0 h 539"/>
                    <a:gd name="T6" fmla="*/ 0 w 229"/>
                    <a:gd name="T7" fmla="*/ 0 h 539"/>
                    <a:gd name="T8" fmla="*/ 0 w 229"/>
                    <a:gd name="T9" fmla="*/ 0 h 539"/>
                    <a:gd name="T10" fmla="*/ 0 w 229"/>
                    <a:gd name="T11" fmla="*/ 0 h 539"/>
                    <a:gd name="T12" fmla="*/ 0 w 229"/>
                    <a:gd name="T13" fmla="*/ 0 h 539"/>
                    <a:gd name="T14" fmla="*/ 0 w 229"/>
                    <a:gd name="T15" fmla="*/ 0 h 539"/>
                    <a:gd name="T16" fmla="*/ 0 w 229"/>
                    <a:gd name="T17" fmla="*/ 0 h 539"/>
                    <a:gd name="T18" fmla="*/ 0 w 229"/>
                    <a:gd name="T19" fmla="*/ 0 h 539"/>
                    <a:gd name="T20" fmla="*/ 0 w 229"/>
                    <a:gd name="T21" fmla="*/ 0 h 539"/>
                    <a:gd name="T22" fmla="*/ 0 w 229"/>
                    <a:gd name="T23" fmla="*/ 0 h 539"/>
                    <a:gd name="T24" fmla="*/ 0 w 229"/>
                    <a:gd name="T25" fmla="*/ 0 h 539"/>
                    <a:gd name="T26" fmla="*/ 0 w 229"/>
                    <a:gd name="T27" fmla="*/ 0 h 539"/>
                    <a:gd name="T28" fmla="*/ 0 w 229"/>
                    <a:gd name="T29" fmla="*/ 0 h 539"/>
                    <a:gd name="T30" fmla="*/ 0 w 229"/>
                    <a:gd name="T31" fmla="*/ 0 h 539"/>
                    <a:gd name="T32" fmla="*/ 0 w 229"/>
                    <a:gd name="T33" fmla="*/ 0 h 539"/>
                    <a:gd name="T34" fmla="*/ 0 w 229"/>
                    <a:gd name="T35" fmla="*/ 0 h 539"/>
                    <a:gd name="T36" fmla="*/ 0 w 229"/>
                    <a:gd name="T37" fmla="*/ 0 h 539"/>
                    <a:gd name="T38" fmla="*/ 0 w 229"/>
                    <a:gd name="T39" fmla="*/ 0 h 539"/>
                    <a:gd name="T40" fmla="*/ 0 w 229"/>
                    <a:gd name="T41" fmla="*/ 0 h 539"/>
                    <a:gd name="T42" fmla="*/ 0 w 229"/>
                    <a:gd name="T43" fmla="*/ 0 h 539"/>
                    <a:gd name="T44" fmla="*/ 0 w 229"/>
                    <a:gd name="T45" fmla="*/ 0 h 539"/>
                    <a:gd name="T46" fmla="*/ 0 w 229"/>
                    <a:gd name="T47" fmla="*/ 0 h 539"/>
                    <a:gd name="T48" fmla="*/ 0 w 229"/>
                    <a:gd name="T49" fmla="*/ 0 h 539"/>
                    <a:gd name="T50" fmla="*/ 0 w 229"/>
                    <a:gd name="T51" fmla="*/ 0 h 539"/>
                    <a:gd name="T52" fmla="*/ 0 w 229"/>
                    <a:gd name="T53" fmla="*/ 0 h 539"/>
                    <a:gd name="T54" fmla="*/ 0 w 229"/>
                    <a:gd name="T55" fmla="*/ 0 h 539"/>
                    <a:gd name="T56" fmla="*/ 0 w 229"/>
                    <a:gd name="T57" fmla="*/ 0 h 539"/>
                    <a:gd name="T58" fmla="*/ 0 w 229"/>
                    <a:gd name="T59" fmla="*/ 0 h 539"/>
                    <a:gd name="T60" fmla="*/ 0 w 229"/>
                    <a:gd name="T61" fmla="*/ 0 h 539"/>
                    <a:gd name="T62" fmla="*/ 0 w 229"/>
                    <a:gd name="T63" fmla="*/ 0 h 539"/>
                    <a:gd name="T64" fmla="*/ 0 w 229"/>
                    <a:gd name="T65" fmla="*/ 0 h 539"/>
                    <a:gd name="T66" fmla="*/ 0 w 229"/>
                    <a:gd name="T67" fmla="*/ 0 h 539"/>
                    <a:gd name="T68" fmla="*/ 0 w 229"/>
                    <a:gd name="T69" fmla="*/ 0 h 5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9"/>
                    <a:gd name="T106" fmla="*/ 0 h 539"/>
                    <a:gd name="T107" fmla="*/ 229 w 229"/>
                    <a:gd name="T108" fmla="*/ 539 h 5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9" h="539">
                      <a:moveTo>
                        <a:pt x="2" y="3"/>
                      </a:moveTo>
                      <a:lnTo>
                        <a:pt x="42" y="0"/>
                      </a:lnTo>
                      <a:lnTo>
                        <a:pt x="62" y="24"/>
                      </a:lnTo>
                      <a:lnTo>
                        <a:pt x="55" y="52"/>
                      </a:lnTo>
                      <a:lnTo>
                        <a:pt x="74" y="57"/>
                      </a:lnTo>
                      <a:lnTo>
                        <a:pt x="80" y="78"/>
                      </a:lnTo>
                      <a:lnTo>
                        <a:pt x="61" y="99"/>
                      </a:lnTo>
                      <a:lnTo>
                        <a:pt x="62" y="72"/>
                      </a:lnTo>
                      <a:lnTo>
                        <a:pt x="40" y="72"/>
                      </a:lnTo>
                      <a:lnTo>
                        <a:pt x="32" y="61"/>
                      </a:lnTo>
                      <a:lnTo>
                        <a:pt x="45" y="38"/>
                      </a:lnTo>
                      <a:lnTo>
                        <a:pt x="13" y="40"/>
                      </a:lnTo>
                      <a:lnTo>
                        <a:pt x="55" y="123"/>
                      </a:lnTo>
                      <a:lnTo>
                        <a:pt x="79" y="148"/>
                      </a:lnTo>
                      <a:lnTo>
                        <a:pt x="71" y="173"/>
                      </a:lnTo>
                      <a:lnTo>
                        <a:pt x="106" y="244"/>
                      </a:lnTo>
                      <a:lnTo>
                        <a:pt x="146" y="286"/>
                      </a:lnTo>
                      <a:lnTo>
                        <a:pt x="147" y="312"/>
                      </a:lnTo>
                      <a:lnTo>
                        <a:pt x="197" y="427"/>
                      </a:lnTo>
                      <a:lnTo>
                        <a:pt x="223" y="489"/>
                      </a:lnTo>
                      <a:lnTo>
                        <a:pt x="229" y="539"/>
                      </a:lnTo>
                      <a:lnTo>
                        <a:pt x="180" y="532"/>
                      </a:lnTo>
                      <a:lnTo>
                        <a:pt x="202" y="502"/>
                      </a:lnTo>
                      <a:lnTo>
                        <a:pt x="187" y="452"/>
                      </a:lnTo>
                      <a:lnTo>
                        <a:pt x="150" y="435"/>
                      </a:lnTo>
                      <a:lnTo>
                        <a:pt x="161" y="417"/>
                      </a:lnTo>
                      <a:lnTo>
                        <a:pt x="135" y="331"/>
                      </a:lnTo>
                      <a:lnTo>
                        <a:pt x="102" y="309"/>
                      </a:lnTo>
                      <a:lnTo>
                        <a:pt x="108" y="276"/>
                      </a:lnTo>
                      <a:lnTo>
                        <a:pt x="61" y="203"/>
                      </a:lnTo>
                      <a:lnTo>
                        <a:pt x="37" y="170"/>
                      </a:lnTo>
                      <a:lnTo>
                        <a:pt x="59" y="147"/>
                      </a:lnTo>
                      <a:lnTo>
                        <a:pt x="0" y="57"/>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8" name="Freeform 178">
                  <a:extLst>
                    <a:ext uri="{FF2B5EF4-FFF2-40B4-BE49-F238E27FC236}">
                      <a16:creationId xmlns:a16="http://schemas.microsoft.com/office/drawing/2014/main" id="{9304C104-6241-478B-B5F4-1C3E80067B2F}"/>
                    </a:ext>
                  </a:extLst>
                </p:cNvPr>
                <p:cNvSpPr>
                  <a:spLocks/>
                </p:cNvSpPr>
                <p:nvPr/>
              </p:nvSpPr>
              <p:spPr bwMode="auto">
                <a:xfrm>
                  <a:off x="4154" y="3291"/>
                  <a:ext cx="173" cy="151"/>
                </a:xfrm>
                <a:custGeom>
                  <a:avLst/>
                  <a:gdLst>
                    <a:gd name="T0" fmla="*/ 0 w 691"/>
                    <a:gd name="T1" fmla="*/ 0 h 608"/>
                    <a:gd name="T2" fmla="*/ 0 w 691"/>
                    <a:gd name="T3" fmla="*/ 0 h 608"/>
                    <a:gd name="T4" fmla="*/ 0 w 691"/>
                    <a:gd name="T5" fmla="*/ 0 h 608"/>
                    <a:gd name="T6" fmla="*/ 0 w 691"/>
                    <a:gd name="T7" fmla="*/ 0 h 608"/>
                    <a:gd name="T8" fmla="*/ 0 w 691"/>
                    <a:gd name="T9" fmla="*/ 0 h 608"/>
                    <a:gd name="T10" fmla="*/ 0 w 691"/>
                    <a:gd name="T11" fmla="*/ 0 h 608"/>
                    <a:gd name="T12" fmla="*/ 0 w 691"/>
                    <a:gd name="T13" fmla="*/ 0 h 608"/>
                    <a:gd name="T14" fmla="*/ 0 w 691"/>
                    <a:gd name="T15" fmla="*/ 0 h 608"/>
                    <a:gd name="T16" fmla="*/ 0 w 691"/>
                    <a:gd name="T17" fmla="*/ 0 h 608"/>
                    <a:gd name="T18" fmla="*/ 0 w 691"/>
                    <a:gd name="T19" fmla="*/ 0 h 608"/>
                    <a:gd name="T20" fmla="*/ 0 w 691"/>
                    <a:gd name="T21" fmla="*/ 0 h 608"/>
                    <a:gd name="T22" fmla="*/ 0 w 691"/>
                    <a:gd name="T23" fmla="*/ 0 h 608"/>
                    <a:gd name="T24" fmla="*/ 0 w 691"/>
                    <a:gd name="T25" fmla="*/ 0 h 608"/>
                    <a:gd name="T26" fmla="*/ 0 w 691"/>
                    <a:gd name="T27" fmla="*/ 0 h 608"/>
                    <a:gd name="T28" fmla="*/ 0 w 691"/>
                    <a:gd name="T29" fmla="*/ 0 h 608"/>
                    <a:gd name="T30" fmla="*/ 0 w 691"/>
                    <a:gd name="T31" fmla="*/ 0 h 608"/>
                    <a:gd name="T32" fmla="*/ 0 w 691"/>
                    <a:gd name="T33" fmla="*/ 0 h 608"/>
                    <a:gd name="T34" fmla="*/ 0 w 691"/>
                    <a:gd name="T35" fmla="*/ 0 h 608"/>
                    <a:gd name="T36" fmla="*/ 0 w 691"/>
                    <a:gd name="T37" fmla="*/ 0 h 608"/>
                    <a:gd name="T38" fmla="*/ 0 w 691"/>
                    <a:gd name="T39" fmla="*/ 0 h 608"/>
                    <a:gd name="T40" fmla="*/ 0 w 691"/>
                    <a:gd name="T41" fmla="*/ 0 h 608"/>
                    <a:gd name="T42" fmla="*/ 0 w 691"/>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608"/>
                    <a:gd name="T68" fmla="*/ 691 w 691"/>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608">
                      <a:moveTo>
                        <a:pt x="608" y="274"/>
                      </a:moveTo>
                      <a:lnTo>
                        <a:pt x="436" y="76"/>
                      </a:lnTo>
                      <a:lnTo>
                        <a:pt x="308" y="0"/>
                      </a:lnTo>
                      <a:lnTo>
                        <a:pt x="329" y="42"/>
                      </a:lnTo>
                      <a:lnTo>
                        <a:pt x="239" y="13"/>
                      </a:lnTo>
                      <a:lnTo>
                        <a:pt x="81" y="40"/>
                      </a:lnTo>
                      <a:lnTo>
                        <a:pt x="297" y="79"/>
                      </a:lnTo>
                      <a:lnTo>
                        <a:pt x="0" y="99"/>
                      </a:lnTo>
                      <a:lnTo>
                        <a:pt x="194" y="136"/>
                      </a:lnTo>
                      <a:lnTo>
                        <a:pt x="53" y="172"/>
                      </a:lnTo>
                      <a:lnTo>
                        <a:pt x="154" y="197"/>
                      </a:lnTo>
                      <a:lnTo>
                        <a:pt x="344" y="189"/>
                      </a:lnTo>
                      <a:lnTo>
                        <a:pt x="222" y="253"/>
                      </a:lnTo>
                      <a:lnTo>
                        <a:pt x="381" y="238"/>
                      </a:lnTo>
                      <a:lnTo>
                        <a:pt x="466" y="213"/>
                      </a:lnTo>
                      <a:lnTo>
                        <a:pt x="567" y="295"/>
                      </a:lnTo>
                      <a:lnTo>
                        <a:pt x="596" y="358"/>
                      </a:lnTo>
                      <a:lnTo>
                        <a:pt x="652" y="608"/>
                      </a:lnTo>
                      <a:lnTo>
                        <a:pt x="653" y="476"/>
                      </a:lnTo>
                      <a:lnTo>
                        <a:pt x="691" y="551"/>
                      </a:lnTo>
                      <a:lnTo>
                        <a:pt x="608"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29" name="Freeform 179">
                  <a:extLst>
                    <a:ext uri="{FF2B5EF4-FFF2-40B4-BE49-F238E27FC236}">
                      <a16:creationId xmlns:a16="http://schemas.microsoft.com/office/drawing/2014/main" id="{EB524159-4CD1-47F2-B9AD-C3506635039F}"/>
                    </a:ext>
                  </a:extLst>
                </p:cNvPr>
                <p:cNvSpPr>
                  <a:spLocks/>
                </p:cNvSpPr>
                <p:nvPr/>
              </p:nvSpPr>
              <p:spPr bwMode="auto">
                <a:xfrm>
                  <a:off x="4530" y="3087"/>
                  <a:ext cx="123" cy="331"/>
                </a:xfrm>
                <a:custGeom>
                  <a:avLst/>
                  <a:gdLst>
                    <a:gd name="T0" fmla="*/ 0 w 492"/>
                    <a:gd name="T1" fmla="*/ 0 h 1325"/>
                    <a:gd name="T2" fmla="*/ 0 w 492"/>
                    <a:gd name="T3" fmla="*/ 0 h 1325"/>
                    <a:gd name="T4" fmla="*/ 0 w 492"/>
                    <a:gd name="T5" fmla="*/ 0 h 1325"/>
                    <a:gd name="T6" fmla="*/ 0 w 492"/>
                    <a:gd name="T7" fmla="*/ 0 h 1325"/>
                    <a:gd name="T8" fmla="*/ 0 w 492"/>
                    <a:gd name="T9" fmla="*/ 0 h 1325"/>
                    <a:gd name="T10" fmla="*/ 0 w 492"/>
                    <a:gd name="T11" fmla="*/ 0 h 1325"/>
                    <a:gd name="T12" fmla="*/ 0 w 492"/>
                    <a:gd name="T13" fmla="*/ 0 h 1325"/>
                    <a:gd name="T14" fmla="*/ 0 w 492"/>
                    <a:gd name="T15" fmla="*/ 0 h 1325"/>
                    <a:gd name="T16" fmla="*/ 0 w 492"/>
                    <a:gd name="T17" fmla="*/ 0 h 1325"/>
                    <a:gd name="T18" fmla="*/ 0 w 492"/>
                    <a:gd name="T19" fmla="*/ 0 h 1325"/>
                    <a:gd name="T20" fmla="*/ 0 w 492"/>
                    <a:gd name="T21" fmla="*/ 0 h 1325"/>
                    <a:gd name="T22" fmla="*/ 0 w 492"/>
                    <a:gd name="T23" fmla="*/ 0 h 1325"/>
                    <a:gd name="T24" fmla="*/ 0 w 492"/>
                    <a:gd name="T25" fmla="*/ 0 h 1325"/>
                    <a:gd name="T26" fmla="*/ 0 w 492"/>
                    <a:gd name="T27" fmla="*/ 0 h 1325"/>
                    <a:gd name="T28" fmla="*/ 0 w 492"/>
                    <a:gd name="T29" fmla="*/ 0 h 1325"/>
                    <a:gd name="T30" fmla="*/ 0 w 492"/>
                    <a:gd name="T31" fmla="*/ 0 h 1325"/>
                    <a:gd name="T32" fmla="*/ 0 w 492"/>
                    <a:gd name="T33" fmla="*/ 0 h 1325"/>
                    <a:gd name="T34" fmla="*/ 0 w 492"/>
                    <a:gd name="T35" fmla="*/ 0 h 13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2"/>
                    <a:gd name="T55" fmla="*/ 0 h 1325"/>
                    <a:gd name="T56" fmla="*/ 492 w 492"/>
                    <a:gd name="T57" fmla="*/ 1325 h 13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2" h="1325">
                      <a:moveTo>
                        <a:pt x="0" y="0"/>
                      </a:moveTo>
                      <a:lnTo>
                        <a:pt x="150" y="180"/>
                      </a:lnTo>
                      <a:lnTo>
                        <a:pt x="157" y="255"/>
                      </a:lnTo>
                      <a:lnTo>
                        <a:pt x="298" y="681"/>
                      </a:lnTo>
                      <a:lnTo>
                        <a:pt x="303" y="753"/>
                      </a:lnTo>
                      <a:lnTo>
                        <a:pt x="452" y="1104"/>
                      </a:lnTo>
                      <a:lnTo>
                        <a:pt x="443" y="1196"/>
                      </a:lnTo>
                      <a:lnTo>
                        <a:pt x="492" y="1325"/>
                      </a:lnTo>
                      <a:lnTo>
                        <a:pt x="395" y="1259"/>
                      </a:lnTo>
                      <a:lnTo>
                        <a:pt x="289" y="1289"/>
                      </a:lnTo>
                      <a:lnTo>
                        <a:pt x="412" y="1153"/>
                      </a:lnTo>
                      <a:lnTo>
                        <a:pt x="303" y="813"/>
                      </a:lnTo>
                      <a:lnTo>
                        <a:pt x="211" y="717"/>
                      </a:lnTo>
                      <a:lnTo>
                        <a:pt x="237" y="624"/>
                      </a:lnTo>
                      <a:lnTo>
                        <a:pt x="92" y="243"/>
                      </a:lnTo>
                      <a:lnTo>
                        <a:pt x="114" y="18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0" name="Freeform 180">
                  <a:extLst>
                    <a:ext uri="{FF2B5EF4-FFF2-40B4-BE49-F238E27FC236}">
                      <a16:creationId xmlns:a16="http://schemas.microsoft.com/office/drawing/2014/main" id="{21697CE0-0DA4-4FCD-BD40-D71C428EA0E4}"/>
                    </a:ext>
                  </a:extLst>
                </p:cNvPr>
                <p:cNvSpPr>
                  <a:spLocks/>
                </p:cNvSpPr>
                <p:nvPr/>
              </p:nvSpPr>
              <p:spPr bwMode="auto">
                <a:xfrm>
                  <a:off x="4125" y="3330"/>
                  <a:ext cx="57" cy="103"/>
                </a:xfrm>
                <a:custGeom>
                  <a:avLst/>
                  <a:gdLst>
                    <a:gd name="T0" fmla="*/ 0 w 224"/>
                    <a:gd name="T1" fmla="*/ 0 h 411"/>
                    <a:gd name="T2" fmla="*/ 0 w 224"/>
                    <a:gd name="T3" fmla="*/ 0 h 411"/>
                    <a:gd name="T4" fmla="*/ 0 w 224"/>
                    <a:gd name="T5" fmla="*/ 0 h 411"/>
                    <a:gd name="T6" fmla="*/ 0 w 224"/>
                    <a:gd name="T7" fmla="*/ 0 h 411"/>
                    <a:gd name="T8" fmla="*/ 0 w 224"/>
                    <a:gd name="T9" fmla="*/ 0 h 411"/>
                    <a:gd name="T10" fmla="*/ 0 w 224"/>
                    <a:gd name="T11" fmla="*/ 0 h 411"/>
                    <a:gd name="T12" fmla="*/ 0 w 224"/>
                    <a:gd name="T13" fmla="*/ 0 h 411"/>
                    <a:gd name="T14" fmla="*/ 0 w 224"/>
                    <a:gd name="T15" fmla="*/ 0 h 411"/>
                    <a:gd name="T16" fmla="*/ 0 w 224"/>
                    <a:gd name="T17" fmla="*/ 0 h 411"/>
                    <a:gd name="T18" fmla="*/ 0 w 224"/>
                    <a:gd name="T19" fmla="*/ 0 h 411"/>
                    <a:gd name="T20" fmla="*/ 0 w 224"/>
                    <a:gd name="T21" fmla="*/ 0 h 411"/>
                    <a:gd name="T22" fmla="*/ 0 w 224"/>
                    <a:gd name="T23" fmla="*/ 0 h 411"/>
                    <a:gd name="T24" fmla="*/ 0 w 224"/>
                    <a:gd name="T25" fmla="*/ 0 h 4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4"/>
                    <a:gd name="T40" fmla="*/ 0 h 411"/>
                    <a:gd name="T41" fmla="*/ 224 w 224"/>
                    <a:gd name="T42" fmla="*/ 411 h 4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4" h="411">
                      <a:moveTo>
                        <a:pt x="6" y="0"/>
                      </a:moveTo>
                      <a:lnTo>
                        <a:pt x="68" y="99"/>
                      </a:lnTo>
                      <a:lnTo>
                        <a:pt x="116" y="241"/>
                      </a:lnTo>
                      <a:lnTo>
                        <a:pt x="224" y="411"/>
                      </a:lnTo>
                      <a:lnTo>
                        <a:pt x="144" y="380"/>
                      </a:lnTo>
                      <a:lnTo>
                        <a:pt x="149" y="338"/>
                      </a:lnTo>
                      <a:lnTo>
                        <a:pt x="90" y="261"/>
                      </a:lnTo>
                      <a:lnTo>
                        <a:pt x="81" y="192"/>
                      </a:lnTo>
                      <a:lnTo>
                        <a:pt x="39" y="140"/>
                      </a:lnTo>
                      <a:lnTo>
                        <a:pt x="42" y="100"/>
                      </a:lnTo>
                      <a:lnTo>
                        <a:pt x="0" y="3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1" name="Freeform 181">
                  <a:extLst>
                    <a:ext uri="{FF2B5EF4-FFF2-40B4-BE49-F238E27FC236}">
                      <a16:creationId xmlns:a16="http://schemas.microsoft.com/office/drawing/2014/main" id="{A132F9A3-CFB9-4D13-A2FF-C25E6DE400FC}"/>
                    </a:ext>
                  </a:extLst>
                </p:cNvPr>
                <p:cNvSpPr>
                  <a:spLocks/>
                </p:cNvSpPr>
                <p:nvPr/>
              </p:nvSpPr>
              <p:spPr bwMode="auto">
                <a:xfrm>
                  <a:off x="4231" y="3356"/>
                  <a:ext cx="67" cy="20"/>
                </a:xfrm>
                <a:custGeom>
                  <a:avLst/>
                  <a:gdLst>
                    <a:gd name="T0" fmla="*/ 0 w 269"/>
                    <a:gd name="T1" fmla="*/ 0 h 80"/>
                    <a:gd name="T2" fmla="*/ 0 w 269"/>
                    <a:gd name="T3" fmla="*/ 0 h 80"/>
                    <a:gd name="T4" fmla="*/ 0 w 269"/>
                    <a:gd name="T5" fmla="*/ 0 h 80"/>
                    <a:gd name="T6" fmla="*/ 0 w 269"/>
                    <a:gd name="T7" fmla="*/ 0 h 80"/>
                    <a:gd name="T8" fmla="*/ 0 w 269"/>
                    <a:gd name="T9" fmla="*/ 0 h 80"/>
                    <a:gd name="T10" fmla="*/ 0 w 269"/>
                    <a:gd name="T11" fmla="*/ 0 h 80"/>
                    <a:gd name="T12" fmla="*/ 0 w 269"/>
                    <a:gd name="T13" fmla="*/ 0 h 80"/>
                    <a:gd name="T14" fmla="*/ 0 w 269"/>
                    <a:gd name="T15" fmla="*/ 0 h 80"/>
                    <a:gd name="T16" fmla="*/ 0 w 269"/>
                    <a:gd name="T17" fmla="*/ 0 h 80"/>
                    <a:gd name="T18" fmla="*/ 0 w 269"/>
                    <a:gd name="T19" fmla="*/ 0 h 80"/>
                    <a:gd name="T20" fmla="*/ 0 w 269"/>
                    <a:gd name="T21" fmla="*/ 0 h 80"/>
                    <a:gd name="T22" fmla="*/ 0 w 269"/>
                    <a:gd name="T23" fmla="*/ 0 h 80"/>
                    <a:gd name="T24" fmla="*/ 0 w 269"/>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9"/>
                    <a:gd name="T40" fmla="*/ 0 h 80"/>
                    <a:gd name="T41" fmla="*/ 269 w 26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9" h="80">
                      <a:moveTo>
                        <a:pt x="251" y="4"/>
                      </a:moveTo>
                      <a:lnTo>
                        <a:pt x="187" y="35"/>
                      </a:lnTo>
                      <a:lnTo>
                        <a:pt x="143" y="11"/>
                      </a:lnTo>
                      <a:lnTo>
                        <a:pt x="80" y="0"/>
                      </a:lnTo>
                      <a:lnTo>
                        <a:pt x="129" y="29"/>
                      </a:lnTo>
                      <a:lnTo>
                        <a:pt x="43" y="43"/>
                      </a:lnTo>
                      <a:lnTo>
                        <a:pt x="0" y="60"/>
                      </a:lnTo>
                      <a:lnTo>
                        <a:pt x="137" y="48"/>
                      </a:lnTo>
                      <a:lnTo>
                        <a:pt x="94" y="80"/>
                      </a:lnTo>
                      <a:lnTo>
                        <a:pt x="167" y="60"/>
                      </a:lnTo>
                      <a:lnTo>
                        <a:pt x="269" y="24"/>
                      </a:lnTo>
                      <a:lnTo>
                        <a:pt x="25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2" name="Freeform 182">
                  <a:extLst>
                    <a:ext uri="{FF2B5EF4-FFF2-40B4-BE49-F238E27FC236}">
                      <a16:creationId xmlns:a16="http://schemas.microsoft.com/office/drawing/2014/main" id="{77C96E0E-6C3B-482D-A5C2-246C2BE98C1B}"/>
                    </a:ext>
                  </a:extLst>
                </p:cNvPr>
                <p:cNvSpPr>
                  <a:spLocks/>
                </p:cNvSpPr>
                <p:nvPr/>
              </p:nvSpPr>
              <p:spPr bwMode="auto">
                <a:xfrm>
                  <a:off x="4468" y="3084"/>
                  <a:ext cx="35" cy="42"/>
                </a:xfrm>
                <a:custGeom>
                  <a:avLst/>
                  <a:gdLst>
                    <a:gd name="T0" fmla="*/ 0 w 141"/>
                    <a:gd name="T1" fmla="*/ 0 h 166"/>
                    <a:gd name="T2" fmla="*/ 0 w 141"/>
                    <a:gd name="T3" fmla="*/ 0 h 166"/>
                    <a:gd name="T4" fmla="*/ 0 w 141"/>
                    <a:gd name="T5" fmla="*/ 0 h 166"/>
                    <a:gd name="T6" fmla="*/ 0 w 141"/>
                    <a:gd name="T7" fmla="*/ 0 h 166"/>
                    <a:gd name="T8" fmla="*/ 0 w 141"/>
                    <a:gd name="T9" fmla="*/ 0 h 166"/>
                    <a:gd name="T10" fmla="*/ 0 w 141"/>
                    <a:gd name="T11" fmla="*/ 0 h 166"/>
                    <a:gd name="T12" fmla="*/ 0 w 141"/>
                    <a:gd name="T13" fmla="*/ 0 h 166"/>
                    <a:gd name="T14" fmla="*/ 0 60000 65536"/>
                    <a:gd name="T15" fmla="*/ 0 60000 65536"/>
                    <a:gd name="T16" fmla="*/ 0 60000 65536"/>
                    <a:gd name="T17" fmla="*/ 0 60000 65536"/>
                    <a:gd name="T18" fmla="*/ 0 60000 65536"/>
                    <a:gd name="T19" fmla="*/ 0 60000 65536"/>
                    <a:gd name="T20" fmla="*/ 0 60000 65536"/>
                    <a:gd name="T21" fmla="*/ 0 w 141"/>
                    <a:gd name="T22" fmla="*/ 0 h 166"/>
                    <a:gd name="T23" fmla="*/ 141 w 141"/>
                    <a:gd name="T24" fmla="*/ 166 h 1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66">
                      <a:moveTo>
                        <a:pt x="71" y="0"/>
                      </a:moveTo>
                      <a:lnTo>
                        <a:pt x="0" y="48"/>
                      </a:lnTo>
                      <a:lnTo>
                        <a:pt x="9" y="148"/>
                      </a:lnTo>
                      <a:lnTo>
                        <a:pt x="84" y="166"/>
                      </a:lnTo>
                      <a:lnTo>
                        <a:pt x="141" y="144"/>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3" name="Freeform 183">
                  <a:extLst>
                    <a:ext uri="{FF2B5EF4-FFF2-40B4-BE49-F238E27FC236}">
                      <a16:creationId xmlns:a16="http://schemas.microsoft.com/office/drawing/2014/main" id="{FE8364BB-166B-481E-8A9B-8F655CAD4F69}"/>
                    </a:ext>
                  </a:extLst>
                </p:cNvPr>
                <p:cNvSpPr>
                  <a:spLocks/>
                </p:cNvSpPr>
                <p:nvPr/>
              </p:nvSpPr>
              <p:spPr bwMode="auto">
                <a:xfrm>
                  <a:off x="4091" y="3314"/>
                  <a:ext cx="11" cy="15"/>
                </a:xfrm>
                <a:custGeom>
                  <a:avLst/>
                  <a:gdLst>
                    <a:gd name="T0" fmla="*/ 0 w 46"/>
                    <a:gd name="T1" fmla="*/ 0 h 59"/>
                    <a:gd name="T2" fmla="*/ 0 w 46"/>
                    <a:gd name="T3" fmla="*/ 0 h 59"/>
                    <a:gd name="T4" fmla="*/ 0 w 46"/>
                    <a:gd name="T5" fmla="*/ 0 h 59"/>
                    <a:gd name="T6" fmla="*/ 0 w 46"/>
                    <a:gd name="T7" fmla="*/ 0 h 59"/>
                    <a:gd name="T8" fmla="*/ 0 w 46"/>
                    <a:gd name="T9" fmla="*/ 0 h 59"/>
                    <a:gd name="T10" fmla="*/ 0 w 46"/>
                    <a:gd name="T11" fmla="*/ 0 h 59"/>
                    <a:gd name="T12" fmla="*/ 0 w 46"/>
                    <a:gd name="T13" fmla="*/ 0 h 59"/>
                    <a:gd name="T14" fmla="*/ 0 60000 65536"/>
                    <a:gd name="T15" fmla="*/ 0 60000 65536"/>
                    <a:gd name="T16" fmla="*/ 0 60000 65536"/>
                    <a:gd name="T17" fmla="*/ 0 60000 65536"/>
                    <a:gd name="T18" fmla="*/ 0 60000 65536"/>
                    <a:gd name="T19" fmla="*/ 0 60000 65536"/>
                    <a:gd name="T20" fmla="*/ 0 60000 65536"/>
                    <a:gd name="T21" fmla="*/ 0 w 46"/>
                    <a:gd name="T22" fmla="*/ 0 h 59"/>
                    <a:gd name="T23" fmla="*/ 46 w 46"/>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59">
                      <a:moveTo>
                        <a:pt x="23" y="0"/>
                      </a:moveTo>
                      <a:lnTo>
                        <a:pt x="0" y="24"/>
                      </a:lnTo>
                      <a:lnTo>
                        <a:pt x="19" y="57"/>
                      </a:lnTo>
                      <a:lnTo>
                        <a:pt x="36" y="59"/>
                      </a:lnTo>
                      <a:lnTo>
                        <a:pt x="46" y="2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4" name="Freeform 184">
                  <a:extLst>
                    <a:ext uri="{FF2B5EF4-FFF2-40B4-BE49-F238E27FC236}">
                      <a16:creationId xmlns:a16="http://schemas.microsoft.com/office/drawing/2014/main" id="{4A94BFCF-D803-4D86-B41D-008F39649449}"/>
                    </a:ext>
                  </a:extLst>
                </p:cNvPr>
                <p:cNvSpPr>
                  <a:spLocks/>
                </p:cNvSpPr>
                <p:nvPr/>
              </p:nvSpPr>
              <p:spPr bwMode="auto">
                <a:xfrm>
                  <a:off x="4001" y="2803"/>
                  <a:ext cx="222" cy="40"/>
                </a:xfrm>
                <a:custGeom>
                  <a:avLst/>
                  <a:gdLst>
                    <a:gd name="T0" fmla="*/ 0 w 885"/>
                    <a:gd name="T1" fmla="*/ 0 h 162"/>
                    <a:gd name="T2" fmla="*/ 0 w 885"/>
                    <a:gd name="T3" fmla="*/ 0 h 162"/>
                    <a:gd name="T4" fmla="*/ 0 w 885"/>
                    <a:gd name="T5" fmla="*/ 0 h 162"/>
                    <a:gd name="T6" fmla="*/ 0 w 885"/>
                    <a:gd name="T7" fmla="*/ 0 h 162"/>
                    <a:gd name="T8" fmla="*/ 0 w 885"/>
                    <a:gd name="T9" fmla="*/ 0 h 162"/>
                    <a:gd name="T10" fmla="*/ 0 w 885"/>
                    <a:gd name="T11" fmla="*/ 0 h 162"/>
                    <a:gd name="T12" fmla="*/ 0 w 885"/>
                    <a:gd name="T13" fmla="*/ 0 h 162"/>
                    <a:gd name="T14" fmla="*/ 0 w 885"/>
                    <a:gd name="T15" fmla="*/ 0 h 162"/>
                    <a:gd name="T16" fmla="*/ 0 w 885"/>
                    <a:gd name="T17" fmla="*/ 0 h 162"/>
                    <a:gd name="T18" fmla="*/ 0 w 885"/>
                    <a:gd name="T19" fmla="*/ 0 h 162"/>
                    <a:gd name="T20" fmla="*/ 0 w 885"/>
                    <a:gd name="T21" fmla="*/ 0 h 162"/>
                    <a:gd name="T22" fmla="*/ 0 w 885"/>
                    <a:gd name="T23" fmla="*/ 0 h 162"/>
                    <a:gd name="T24" fmla="*/ 0 w 885"/>
                    <a:gd name="T25" fmla="*/ 0 h 162"/>
                    <a:gd name="T26" fmla="*/ 0 w 885"/>
                    <a:gd name="T27" fmla="*/ 0 h 162"/>
                    <a:gd name="T28" fmla="*/ 0 w 885"/>
                    <a:gd name="T29" fmla="*/ 0 h 162"/>
                    <a:gd name="T30" fmla="*/ 0 w 885"/>
                    <a:gd name="T31" fmla="*/ 0 h 162"/>
                    <a:gd name="T32" fmla="*/ 0 w 885"/>
                    <a:gd name="T33" fmla="*/ 0 h 1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5"/>
                    <a:gd name="T52" fmla="*/ 0 h 162"/>
                    <a:gd name="T53" fmla="*/ 885 w 885"/>
                    <a:gd name="T54" fmla="*/ 162 h 1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5" h="162">
                      <a:moveTo>
                        <a:pt x="0" y="145"/>
                      </a:moveTo>
                      <a:lnTo>
                        <a:pt x="122" y="115"/>
                      </a:lnTo>
                      <a:lnTo>
                        <a:pt x="39" y="33"/>
                      </a:lnTo>
                      <a:lnTo>
                        <a:pt x="297" y="90"/>
                      </a:lnTo>
                      <a:lnTo>
                        <a:pt x="256" y="0"/>
                      </a:lnTo>
                      <a:lnTo>
                        <a:pt x="450" y="43"/>
                      </a:lnTo>
                      <a:lnTo>
                        <a:pt x="655" y="39"/>
                      </a:lnTo>
                      <a:lnTo>
                        <a:pt x="885" y="125"/>
                      </a:lnTo>
                      <a:lnTo>
                        <a:pt x="559" y="66"/>
                      </a:lnTo>
                      <a:lnTo>
                        <a:pt x="596" y="105"/>
                      </a:lnTo>
                      <a:lnTo>
                        <a:pt x="322" y="39"/>
                      </a:lnTo>
                      <a:lnTo>
                        <a:pt x="359" y="105"/>
                      </a:lnTo>
                      <a:lnTo>
                        <a:pt x="458" y="162"/>
                      </a:lnTo>
                      <a:lnTo>
                        <a:pt x="177" y="96"/>
                      </a:lnTo>
                      <a:lnTo>
                        <a:pt x="217" y="142"/>
                      </a:lnTo>
                      <a:lnTo>
                        <a:pt x="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5" name="Freeform 185">
                  <a:extLst>
                    <a:ext uri="{FF2B5EF4-FFF2-40B4-BE49-F238E27FC236}">
                      <a16:creationId xmlns:a16="http://schemas.microsoft.com/office/drawing/2014/main" id="{D47E6DCF-6304-4C6F-8413-00A6B737FDA3}"/>
                    </a:ext>
                  </a:extLst>
                </p:cNvPr>
                <p:cNvSpPr>
                  <a:spLocks/>
                </p:cNvSpPr>
                <p:nvPr/>
              </p:nvSpPr>
              <p:spPr bwMode="auto">
                <a:xfrm>
                  <a:off x="3887" y="3015"/>
                  <a:ext cx="501" cy="99"/>
                </a:xfrm>
                <a:custGeom>
                  <a:avLst/>
                  <a:gdLst>
                    <a:gd name="T0" fmla="*/ 0 w 2005"/>
                    <a:gd name="T1" fmla="*/ 0 h 396"/>
                    <a:gd name="T2" fmla="*/ 0 w 2005"/>
                    <a:gd name="T3" fmla="*/ 0 h 396"/>
                    <a:gd name="T4" fmla="*/ 0 w 2005"/>
                    <a:gd name="T5" fmla="*/ 0 h 396"/>
                    <a:gd name="T6" fmla="*/ 0 w 2005"/>
                    <a:gd name="T7" fmla="*/ 0 h 396"/>
                    <a:gd name="T8" fmla="*/ 0 w 2005"/>
                    <a:gd name="T9" fmla="*/ 0 h 396"/>
                    <a:gd name="T10" fmla="*/ 0 w 2005"/>
                    <a:gd name="T11" fmla="*/ 0 h 396"/>
                    <a:gd name="T12" fmla="*/ 0 w 2005"/>
                    <a:gd name="T13" fmla="*/ 0 h 396"/>
                    <a:gd name="T14" fmla="*/ 0 w 2005"/>
                    <a:gd name="T15" fmla="*/ 0 h 396"/>
                    <a:gd name="T16" fmla="*/ 0 w 2005"/>
                    <a:gd name="T17" fmla="*/ 0 h 396"/>
                    <a:gd name="T18" fmla="*/ 0 w 2005"/>
                    <a:gd name="T19" fmla="*/ 0 h 396"/>
                    <a:gd name="T20" fmla="*/ 0 w 2005"/>
                    <a:gd name="T21" fmla="*/ 0 h 396"/>
                    <a:gd name="T22" fmla="*/ 0 w 2005"/>
                    <a:gd name="T23" fmla="*/ 0 h 396"/>
                    <a:gd name="T24" fmla="*/ 0 w 2005"/>
                    <a:gd name="T25" fmla="*/ 0 h 396"/>
                    <a:gd name="T26" fmla="*/ 0 w 2005"/>
                    <a:gd name="T27" fmla="*/ 0 h 396"/>
                    <a:gd name="T28" fmla="*/ 0 w 2005"/>
                    <a:gd name="T29" fmla="*/ 0 h 396"/>
                    <a:gd name="T30" fmla="*/ 0 w 2005"/>
                    <a:gd name="T31" fmla="*/ 0 h 396"/>
                    <a:gd name="T32" fmla="*/ 0 w 2005"/>
                    <a:gd name="T33" fmla="*/ 0 h 396"/>
                    <a:gd name="T34" fmla="*/ 0 w 2005"/>
                    <a:gd name="T35" fmla="*/ 0 h 396"/>
                    <a:gd name="T36" fmla="*/ 0 w 2005"/>
                    <a:gd name="T37" fmla="*/ 0 h 396"/>
                    <a:gd name="T38" fmla="*/ 0 w 2005"/>
                    <a:gd name="T39" fmla="*/ 0 h 396"/>
                    <a:gd name="T40" fmla="*/ 0 w 2005"/>
                    <a:gd name="T41" fmla="*/ 0 h 396"/>
                    <a:gd name="T42" fmla="*/ 0 w 2005"/>
                    <a:gd name="T43" fmla="*/ 0 h 396"/>
                    <a:gd name="T44" fmla="*/ 0 w 2005"/>
                    <a:gd name="T45" fmla="*/ 0 h 396"/>
                    <a:gd name="T46" fmla="*/ 0 w 2005"/>
                    <a:gd name="T47" fmla="*/ 0 h 396"/>
                    <a:gd name="T48" fmla="*/ 0 w 2005"/>
                    <a:gd name="T49" fmla="*/ 0 h 396"/>
                    <a:gd name="T50" fmla="*/ 0 w 2005"/>
                    <a:gd name="T51" fmla="*/ 0 h 396"/>
                    <a:gd name="T52" fmla="*/ 0 w 2005"/>
                    <a:gd name="T53" fmla="*/ 0 h 396"/>
                    <a:gd name="T54" fmla="*/ 0 w 2005"/>
                    <a:gd name="T55" fmla="*/ 0 h 396"/>
                    <a:gd name="T56" fmla="*/ 0 w 2005"/>
                    <a:gd name="T57" fmla="*/ 0 h 396"/>
                    <a:gd name="T58" fmla="*/ 0 w 2005"/>
                    <a:gd name="T59" fmla="*/ 0 h 396"/>
                    <a:gd name="T60" fmla="*/ 0 w 2005"/>
                    <a:gd name="T61" fmla="*/ 0 h 396"/>
                    <a:gd name="T62" fmla="*/ 0 w 2005"/>
                    <a:gd name="T63" fmla="*/ 0 h 396"/>
                    <a:gd name="T64" fmla="*/ 0 w 2005"/>
                    <a:gd name="T65" fmla="*/ 0 h 396"/>
                    <a:gd name="T66" fmla="*/ 0 w 2005"/>
                    <a:gd name="T67" fmla="*/ 0 h 3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05"/>
                    <a:gd name="T103" fmla="*/ 0 h 396"/>
                    <a:gd name="T104" fmla="*/ 2005 w 2005"/>
                    <a:gd name="T105" fmla="*/ 396 h 3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05" h="396">
                      <a:moveTo>
                        <a:pt x="0" y="0"/>
                      </a:moveTo>
                      <a:lnTo>
                        <a:pt x="142" y="43"/>
                      </a:lnTo>
                      <a:lnTo>
                        <a:pt x="375" y="53"/>
                      </a:lnTo>
                      <a:lnTo>
                        <a:pt x="287" y="92"/>
                      </a:lnTo>
                      <a:lnTo>
                        <a:pt x="398" y="105"/>
                      </a:lnTo>
                      <a:lnTo>
                        <a:pt x="559" y="105"/>
                      </a:lnTo>
                      <a:lnTo>
                        <a:pt x="487" y="172"/>
                      </a:lnTo>
                      <a:lnTo>
                        <a:pt x="615" y="208"/>
                      </a:lnTo>
                      <a:lnTo>
                        <a:pt x="536" y="231"/>
                      </a:lnTo>
                      <a:lnTo>
                        <a:pt x="718" y="241"/>
                      </a:lnTo>
                      <a:lnTo>
                        <a:pt x="685" y="297"/>
                      </a:lnTo>
                      <a:lnTo>
                        <a:pt x="938" y="270"/>
                      </a:lnTo>
                      <a:lnTo>
                        <a:pt x="1093" y="274"/>
                      </a:lnTo>
                      <a:lnTo>
                        <a:pt x="982" y="336"/>
                      </a:lnTo>
                      <a:lnTo>
                        <a:pt x="1363" y="313"/>
                      </a:lnTo>
                      <a:lnTo>
                        <a:pt x="1277" y="360"/>
                      </a:lnTo>
                      <a:lnTo>
                        <a:pt x="1580" y="327"/>
                      </a:lnTo>
                      <a:lnTo>
                        <a:pt x="2005" y="237"/>
                      </a:lnTo>
                      <a:lnTo>
                        <a:pt x="1611" y="396"/>
                      </a:lnTo>
                      <a:lnTo>
                        <a:pt x="1050" y="396"/>
                      </a:lnTo>
                      <a:lnTo>
                        <a:pt x="1186" y="350"/>
                      </a:lnTo>
                      <a:lnTo>
                        <a:pt x="922" y="360"/>
                      </a:lnTo>
                      <a:lnTo>
                        <a:pt x="990" y="297"/>
                      </a:lnTo>
                      <a:lnTo>
                        <a:pt x="625" y="333"/>
                      </a:lnTo>
                      <a:lnTo>
                        <a:pt x="662" y="257"/>
                      </a:lnTo>
                      <a:lnTo>
                        <a:pt x="412" y="247"/>
                      </a:lnTo>
                      <a:lnTo>
                        <a:pt x="454" y="208"/>
                      </a:lnTo>
                      <a:lnTo>
                        <a:pt x="356" y="169"/>
                      </a:lnTo>
                      <a:lnTo>
                        <a:pt x="468" y="129"/>
                      </a:lnTo>
                      <a:lnTo>
                        <a:pt x="178" y="122"/>
                      </a:lnTo>
                      <a:lnTo>
                        <a:pt x="257" y="63"/>
                      </a:lnTo>
                      <a:lnTo>
                        <a:pt x="105"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6" name="Freeform 186">
                  <a:extLst>
                    <a:ext uri="{FF2B5EF4-FFF2-40B4-BE49-F238E27FC236}">
                      <a16:creationId xmlns:a16="http://schemas.microsoft.com/office/drawing/2014/main" id="{9A1F5B28-100B-4861-B25B-3E1F4FEAB7AA}"/>
                    </a:ext>
                  </a:extLst>
                </p:cNvPr>
                <p:cNvSpPr>
                  <a:spLocks/>
                </p:cNvSpPr>
                <p:nvPr/>
              </p:nvSpPr>
              <p:spPr bwMode="auto">
                <a:xfrm>
                  <a:off x="4053" y="2928"/>
                  <a:ext cx="153" cy="68"/>
                </a:xfrm>
                <a:custGeom>
                  <a:avLst/>
                  <a:gdLst>
                    <a:gd name="T0" fmla="*/ 0 w 612"/>
                    <a:gd name="T1" fmla="*/ 0 h 270"/>
                    <a:gd name="T2" fmla="*/ 0 w 612"/>
                    <a:gd name="T3" fmla="*/ 0 h 270"/>
                    <a:gd name="T4" fmla="*/ 0 w 612"/>
                    <a:gd name="T5" fmla="*/ 0 h 270"/>
                    <a:gd name="T6" fmla="*/ 0 w 612"/>
                    <a:gd name="T7" fmla="*/ 0 h 270"/>
                    <a:gd name="T8" fmla="*/ 0 w 612"/>
                    <a:gd name="T9" fmla="*/ 0 h 270"/>
                    <a:gd name="T10" fmla="*/ 0 w 612"/>
                    <a:gd name="T11" fmla="*/ 0 h 270"/>
                    <a:gd name="T12" fmla="*/ 0 w 612"/>
                    <a:gd name="T13" fmla="*/ 0 h 270"/>
                    <a:gd name="T14" fmla="*/ 0 w 612"/>
                    <a:gd name="T15" fmla="*/ 0 h 270"/>
                    <a:gd name="T16" fmla="*/ 0 w 612"/>
                    <a:gd name="T17" fmla="*/ 0 h 270"/>
                    <a:gd name="T18" fmla="*/ 0 w 612"/>
                    <a:gd name="T19" fmla="*/ 0 h 270"/>
                    <a:gd name="T20" fmla="*/ 0 w 612"/>
                    <a:gd name="T21" fmla="*/ 0 h 270"/>
                    <a:gd name="T22" fmla="*/ 0 w 612"/>
                    <a:gd name="T23" fmla="*/ 0 h 270"/>
                    <a:gd name="T24" fmla="*/ 0 w 612"/>
                    <a:gd name="T25" fmla="*/ 0 h 270"/>
                    <a:gd name="T26" fmla="*/ 0 w 612"/>
                    <a:gd name="T27" fmla="*/ 0 h 270"/>
                    <a:gd name="T28" fmla="*/ 0 w 612"/>
                    <a:gd name="T29" fmla="*/ 0 h 270"/>
                    <a:gd name="T30" fmla="*/ 0 w 612"/>
                    <a:gd name="T31" fmla="*/ 0 h 27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2"/>
                    <a:gd name="T49" fmla="*/ 0 h 270"/>
                    <a:gd name="T50" fmla="*/ 612 w 612"/>
                    <a:gd name="T51" fmla="*/ 270 h 27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2" h="270">
                      <a:moveTo>
                        <a:pt x="484" y="53"/>
                      </a:moveTo>
                      <a:lnTo>
                        <a:pt x="383" y="0"/>
                      </a:lnTo>
                      <a:lnTo>
                        <a:pt x="402" y="40"/>
                      </a:lnTo>
                      <a:lnTo>
                        <a:pt x="300" y="40"/>
                      </a:lnTo>
                      <a:lnTo>
                        <a:pt x="224" y="80"/>
                      </a:lnTo>
                      <a:lnTo>
                        <a:pt x="115" y="73"/>
                      </a:lnTo>
                      <a:lnTo>
                        <a:pt x="46" y="69"/>
                      </a:lnTo>
                      <a:lnTo>
                        <a:pt x="105" y="156"/>
                      </a:lnTo>
                      <a:lnTo>
                        <a:pt x="0" y="181"/>
                      </a:lnTo>
                      <a:lnTo>
                        <a:pt x="154" y="230"/>
                      </a:lnTo>
                      <a:lnTo>
                        <a:pt x="63" y="270"/>
                      </a:lnTo>
                      <a:lnTo>
                        <a:pt x="465" y="218"/>
                      </a:lnTo>
                      <a:lnTo>
                        <a:pt x="402" y="123"/>
                      </a:lnTo>
                      <a:lnTo>
                        <a:pt x="612" y="119"/>
                      </a:lnTo>
                      <a:lnTo>
                        <a:pt x="484" y="53"/>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7" name="Freeform 187">
                  <a:extLst>
                    <a:ext uri="{FF2B5EF4-FFF2-40B4-BE49-F238E27FC236}">
                      <a16:creationId xmlns:a16="http://schemas.microsoft.com/office/drawing/2014/main" id="{0C882667-275A-4016-A44C-6CD62047B7B2}"/>
                    </a:ext>
                  </a:extLst>
                </p:cNvPr>
                <p:cNvSpPr>
                  <a:spLocks/>
                </p:cNvSpPr>
                <p:nvPr/>
              </p:nvSpPr>
              <p:spPr bwMode="auto">
                <a:xfrm>
                  <a:off x="4065" y="2936"/>
                  <a:ext cx="306" cy="75"/>
                </a:xfrm>
                <a:custGeom>
                  <a:avLst/>
                  <a:gdLst>
                    <a:gd name="T0" fmla="*/ 0 w 1222"/>
                    <a:gd name="T1" fmla="*/ 0 h 299"/>
                    <a:gd name="T2" fmla="*/ 0 w 1222"/>
                    <a:gd name="T3" fmla="*/ 0 h 299"/>
                    <a:gd name="T4" fmla="*/ 0 w 1222"/>
                    <a:gd name="T5" fmla="*/ 0 h 299"/>
                    <a:gd name="T6" fmla="*/ 0 w 1222"/>
                    <a:gd name="T7" fmla="*/ 0 h 299"/>
                    <a:gd name="T8" fmla="*/ 0 w 1222"/>
                    <a:gd name="T9" fmla="*/ 0 h 299"/>
                    <a:gd name="T10" fmla="*/ 0 w 1222"/>
                    <a:gd name="T11" fmla="*/ 0 h 299"/>
                    <a:gd name="T12" fmla="*/ 0 w 1222"/>
                    <a:gd name="T13" fmla="*/ 0 h 299"/>
                    <a:gd name="T14" fmla="*/ 0 w 1222"/>
                    <a:gd name="T15" fmla="*/ 0 h 299"/>
                    <a:gd name="T16" fmla="*/ 0 w 1222"/>
                    <a:gd name="T17" fmla="*/ 0 h 299"/>
                    <a:gd name="T18" fmla="*/ 0 w 1222"/>
                    <a:gd name="T19" fmla="*/ 0 h 299"/>
                    <a:gd name="T20" fmla="*/ 0 w 1222"/>
                    <a:gd name="T21" fmla="*/ 0 h 299"/>
                    <a:gd name="T22" fmla="*/ 0 w 1222"/>
                    <a:gd name="T23" fmla="*/ 0 h 299"/>
                    <a:gd name="T24" fmla="*/ 0 w 1222"/>
                    <a:gd name="T25" fmla="*/ 0 h 299"/>
                    <a:gd name="T26" fmla="*/ 0 w 1222"/>
                    <a:gd name="T27" fmla="*/ 0 h 299"/>
                    <a:gd name="T28" fmla="*/ 0 w 1222"/>
                    <a:gd name="T29" fmla="*/ 0 h 299"/>
                    <a:gd name="T30" fmla="*/ 0 w 1222"/>
                    <a:gd name="T31" fmla="*/ 0 h 299"/>
                    <a:gd name="T32" fmla="*/ 0 w 1222"/>
                    <a:gd name="T33" fmla="*/ 0 h 299"/>
                    <a:gd name="T34" fmla="*/ 0 w 1222"/>
                    <a:gd name="T35" fmla="*/ 0 h 299"/>
                    <a:gd name="T36" fmla="*/ 0 w 1222"/>
                    <a:gd name="T37" fmla="*/ 0 h 299"/>
                    <a:gd name="T38" fmla="*/ 0 w 1222"/>
                    <a:gd name="T39" fmla="*/ 0 h 299"/>
                    <a:gd name="T40" fmla="*/ 0 w 1222"/>
                    <a:gd name="T41" fmla="*/ 0 h 299"/>
                    <a:gd name="T42" fmla="*/ 0 w 1222"/>
                    <a:gd name="T43" fmla="*/ 0 h 299"/>
                    <a:gd name="T44" fmla="*/ 0 w 1222"/>
                    <a:gd name="T45" fmla="*/ 0 h 299"/>
                    <a:gd name="T46" fmla="*/ 0 w 1222"/>
                    <a:gd name="T47" fmla="*/ 0 h 299"/>
                    <a:gd name="T48" fmla="*/ 0 w 1222"/>
                    <a:gd name="T49" fmla="*/ 0 h 299"/>
                    <a:gd name="T50" fmla="*/ 0 w 1222"/>
                    <a:gd name="T51" fmla="*/ 0 h 299"/>
                    <a:gd name="T52" fmla="*/ 0 w 1222"/>
                    <a:gd name="T53" fmla="*/ 0 h 299"/>
                    <a:gd name="T54" fmla="*/ 0 w 1222"/>
                    <a:gd name="T55" fmla="*/ 0 h 299"/>
                    <a:gd name="T56" fmla="*/ 0 w 1222"/>
                    <a:gd name="T57" fmla="*/ 0 h 299"/>
                    <a:gd name="T58" fmla="*/ 0 w 1222"/>
                    <a:gd name="T59" fmla="*/ 0 h 299"/>
                    <a:gd name="T60" fmla="*/ 0 w 1222"/>
                    <a:gd name="T61" fmla="*/ 0 h 299"/>
                    <a:gd name="T62" fmla="*/ 0 w 1222"/>
                    <a:gd name="T63" fmla="*/ 0 h 299"/>
                    <a:gd name="T64" fmla="*/ 0 w 1222"/>
                    <a:gd name="T65" fmla="*/ 0 h 299"/>
                    <a:gd name="T66" fmla="*/ 0 w 1222"/>
                    <a:gd name="T67" fmla="*/ 0 h 2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22"/>
                    <a:gd name="T103" fmla="*/ 0 h 299"/>
                    <a:gd name="T104" fmla="*/ 1222 w 1222"/>
                    <a:gd name="T105" fmla="*/ 299 h 2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22" h="299">
                      <a:moveTo>
                        <a:pt x="1049" y="199"/>
                      </a:moveTo>
                      <a:lnTo>
                        <a:pt x="909" y="274"/>
                      </a:lnTo>
                      <a:lnTo>
                        <a:pt x="730" y="299"/>
                      </a:lnTo>
                      <a:lnTo>
                        <a:pt x="805" y="244"/>
                      </a:lnTo>
                      <a:lnTo>
                        <a:pt x="636" y="284"/>
                      </a:lnTo>
                      <a:lnTo>
                        <a:pt x="403" y="279"/>
                      </a:lnTo>
                      <a:lnTo>
                        <a:pt x="531" y="239"/>
                      </a:lnTo>
                      <a:lnTo>
                        <a:pt x="398" y="230"/>
                      </a:lnTo>
                      <a:lnTo>
                        <a:pt x="25" y="239"/>
                      </a:lnTo>
                      <a:lnTo>
                        <a:pt x="189" y="204"/>
                      </a:lnTo>
                      <a:lnTo>
                        <a:pt x="0" y="155"/>
                      </a:lnTo>
                      <a:lnTo>
                        <a:pt x="95" y="135"/>
                      </a:lnTo>
                      <a:lnTo>
                        <a:pt x="45" y="90"/>
                      </a:lnTo>
                      <a:lnTo>
                        <a:pt x="144" y="80"/>
                      </a:lnTo>
                      <a:lnTo>
                        <a:pt x="269" y="110"/>
                      </a:lnTo>
                      <a:lnTo>
                        <a:pt x="214" y="60"/>
                      </a:lnTo>
                      <a:lnTo>
                        <a:pt x="293" y="31"/>
                      </a:lnTo>
                      <a:lnTo>
                        <a:pt x="502" y="65"/>
                      </a:lnTo>
                      <a:lnTo>
                        <a:pt x="383" y="10"/>
                      </a:lnTo>
                      <a:lnTo>
                        <a:pt x="452" y="0"/>
                      </a:lnTo>
                      <a:lnTo>
                        <a:pt x="616" y="55"/>
                      </a:lnTo>
                      <a:lnTo>
                        <a:pt x="596" y="10"/>
                      </a:lnTo>
                      <a:lnTo>
                        <a:pt x="745" y="70"/>
                      </a:lnTo>
                      <a:lnTo>
                        <a:pt x="844" y="110"/>
                      </a:lnTo>
                      <a:lnTo>
                        <a:pt x="1043" y="114"/>
                      </a:lnTo>
                      <a:lnTo>
                        <a:pt x="914" y="155"/>
                      </a:lnTo>
                      <a:lnTo>
                        <a:pt x="691" y="145"/>
                      </a:lnTo>
                      <a:lnTo>
                        <a:pt x="393" y="129"/>
                      </a:lnTo>
                      <a:lnTo>
                        <a:pt x="790" y="194"/>
                      </a:lnTo>
                      <a:lnTo>
                        <a:pt x="953" y="204"/>
                      </a:lnTo>
                      <a:lnTo>
                        <a:pt x="1083" y="165"/>
                      </a:lnTo>
                      <a:lnTo>
                        <a:pt x="1222" y="239"/>
                      </a:lnTo>
                      <a:lnTo>
                        <a:pt x="1049"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8" name="Freeform 188">
                  <a:extLst>
                    <a:ext uri="{FF2B5EF4-FFF2-40B4-BE49-F238E27FC236}">
                      <a16:creationId xmlns:a16="http://schemas.microsoft.com/office/drawing/2014/main" id="{7D29E3C4-AD03-446B-986E-B480C0441FC4}"/>
                    </a:ext>
                  </a:extLst>
                </p:cNvPr>
                <p:cNvSpPr>
                  <a:spLocks/>
                </p:cNvSpPr>
                <p:nvPr/>
              </p:nvSpPr>
              <p:spPr bwMode="auto">
                <a:xfrm>
                  <a:off x="4345" y="2858"/>
                  <a:ext cx="179" cy="190"/>
                </a:xfrm>
                <a:custGeom>
                  <a:avLst/>
                  <a:gdLst>
                    <a:gd name="T0" fmla="*/ 0 w 718"/>
                    <a:gd name="T1" fmla="*/ 0 h 758"/>
                    <a:gd name="T2" fmla="*/ 0 w 718"/>
                    <a:gd name="T3" fmla="*/ 0 h 758"/>
                    <a:gd name="T4" fmla="*/ 0 w 718"/>
                    <a:gd name="T5" fmla="*/ 0 h 758"/>
                    <a:gd name="T6" fmla="*/ 0 w 718"/>
                    <a:gd name="T7" fmla="*/ 0 h 758"/>
                    <a:gd name="T8" fmla="*/ 0 w 718"/>
                    <a:gd name="T9" fmla="*/ 0 h 758"/>
                    <a:gd name="T10" fmla="*/ 0 w 718"/>
                    <a:gd name="T11" fmla="*/ 0 h 758"/>
                    <a:gd name="T12" fmla="*/ 0 w 718"/>
                    <a:gd name="T13" fmla="*/ 0 h 758"/>
                    <a:gd name="T14" fmla="*/ 0 w 718"/>
                    <a:gd name="T15" fmla="*/ 0 h 758"/>
                    <a:gd name="T16" fmla="*/ 0 w 718"/>
                    <a:gd name="T17" fmla="*/ 0 h 758"/>
                    <a:gd name="T18" fmla="*/ 0 w 718"/>
                    <a:gd name="T19" fmla="*/ 0 h 758"/>
                    <a:gd name="T20" fmla="*/ 0 w 718"/>
                    <a:gd name="T21" fmla="*/ 0 h 758"/>
                    <a:gd name="T22" fmla="*/ 0 w 718"/>
                    <a:gd name="T23" fmla="*/ 0 h 758"/>
                    <a:gd name="T24" fmla="*/ 0 w 718"/>
                    <a:gd name="T25" fmla="*/ 0 h 758"/>
                    <a:gd name="T26" fmla="*/ 0 w 718"/>
                    <a:gd name="T27" fmla="*/ 0 h 758"/>
                    <a:gd name="T28" fmla="*/ 0 w 718"/>
                    <a:gd name="T29" fmla="*/ 0 h 758"/>
                    <a:gd name="T30" fmla="*/ 0 w 718"/>
                    <a:gd name="T31" fmla="*/ 0 h 758"/>
                    <a:gd name="T32" fmla="*/ 0 w 718"/>
                    <a:gd name="T33" fmla="*/ 0 h 758"/>
                    <a:gd name="T34" fmla="*/ 0 w 718"/>
                    <a:gd name="T35" fmla="*/ 0 h 758"/>
                    <a:gd name="T36" fmla="*/ 0 w 718"/>
                    <a:gd name="T37" fmla="*/ 0 h 758"/>
                    <a:gd name="T38" fmla="*/ 0 w 718"/>
                    <a:gd name="T39" fmla="*/ 0 h 758"/>
                    <a:gd name="T40" fmla="*/ 0 w 718"/>
                    <a:gd name="T41" fmla="*/ 0 h 7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8"/>
                    <a:gd name="T64" fmla="*/ 0 h 758"/>
                    <a:gd name="T65" fmla="*/ 718 w 718"/>
                    <a:gd name="T66" fmla="*/ 758 h 7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8" h="758">
                      <a:moveTo>
                        <a:pt x="0" y="0"/>
                      </a:moveTo>
                      <a:lnTo>
                        <a:pt x="94" y="130"/>
                      </a:lnTo>
                      <a:lnTo>
                        <a:pt x="280" y="220"/>
                      </a:lnTo>
                      <a:lnTo>
                        <a:pt x="407" y="308"/>
                      </a:lnTo>
                      <a:lnTo>
                        <a:pt x="488" y="474"/>
                      </a:lnTo>
                      <a:lnTo>
                        <a:pt x="348" y="357"/>
                      </a:lnTo>
                      <a:lnTo>
                        <a:pt x="468" y="494"/>
                      </a:lnTo>
                      <a:lnTo>
                        <a:pt x="571" y="622"/>
                      </a:lnTo>
                      <a:lnTo>
                        <a:pt x="575" y="518"/>
                      </a:lnTo>
                      <a:lnTo>
                        <a:pt x="615" y="688"/>
                      </a:lnTo>
                      <a:lnTo>
                        <a:pt x="668" y="688"/>
                      </a:lnTo>
                      <a:lnTo>
                        <a:pt x="698" y="758"/>
                      </a:lnTo>
                      <a:lnTo>
                        <a:pt x="718" y="612"/>
                      </a:lnTo>
                      <a:lnTo>
                        <a:pt x="658" y="658"/>
                      </a:lnTo>
                      <a:lnTo>
                        <a:pt x="558" y="394"/>
                      </a:lnTo>
                      <a:lnTo>
                        <a:pt x="531" y="498"/>
                      </a:lnTo>
                      <a:lnTo>
                        <a:pt x="431" y="277"/>
                      </a:lnTo>
                      <a:lnTo>
                        <a:pt x="178" y="73"/>
                      </a:lnTo>
                      <a:lnTo>
                        <a:pt x="197" y="161"/>
                      </a:lnTo>
                      <a:lnTo>
                        <a:pt x="0" y="0"/>
                      </a:lnTo>
                      <a:close/>
                    </a:path>
                  </a:pathLst>
                </a:custGeom>
                <a:solidFill>
                  <a:srgbClr val="26CC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39" name="Freeform 189">
                  <a:extLst>
                    <a:ext uri="{FF2B5EF4-FFF2-40B4-BE49-F238E27FC236}">
                      <a16:creationId xmlns:a16="http://schemas.microsoft.com/office/drawing/2014/main" id="{9E16162D-C53D-4AFF-B095-183F436EDE4D}"/>
                    </a:ext>
                  </a:extLst>
                </p:cNvPr>
                <p:cNvSpPr>
                  <a:spLocks/>
                </p:cNvSpPr>
                <p:nvPr/>
              </p:nvSpPr>
              <p:spPr bwMode="auto">
                <a:xfrm>
                  <a:off x="4239" y="2802"/>
                  <a:ext cx="286" cy="240"/>
                </a:xfrm>
                <a:custGeom>
                  <a:avLst/>
                  <a:gdLst>
                    <a:gd name="T0" fmla="*/ 0 w 1143"/>
                    <a:gd name="T1" fmla="*/ 0 h 959"/>
                    <a:gd name="T2" fmla="*/ 0 w 1143"/>
                    <a:gd name="T3" fmla="*/ 0 h 959"/>
                    <a:gd name="T4" fmla="*/ 0 w 1143"/>
                    <a:gd name="T5" fmla="*/ 0 h 959"/>
                    <a:gd name="T6" fmla="*/ 0 w 1143"/>
                    <a:gd name="T7" fmla="*/ 0 h 959"/>
                    <a:gd name="T8" fmla="*/ 0 w 1143"/>
                    <a:gd name="T9" fmla="*/ 0 h 959"/>
                    <a:gd name="T10" fmla="*/ 0 w 1143"/>
                    <a:gd name="T11" fmla="*/ 0 h 959"/>
                    <a:gd name="T12" fmla="*/ 0 w 1143"/>
                    <a:gd name="T13" fmla="*/ 0 h 959"/>
                    <a:gd name="T14" fmla="*/ 0 w 1143"/>
                    <a:gd name="T15" fmla="*/ 0 h 959"/>
                    <a:gd name="T16" fmla="*/ 0 w 1143"/>
                    <a:gd name="T17" fmla="*/ 0 h 959"/>
                    <a:gd name="T18" fmla="*/ 0 w 1143"/>
                    <a:gd name="T19" fmla="*/ 0 h 959"/>
                    <a:gd name="T20" fmla="*/ 0 w 1143"/>
                    <a:gd name="T21" fmla="*/ 0 h 959"/>
                    <a:gd name="T22" fmla="*/ 0 w 1143"/>
                    <a:gd name="T23" fmla="*/ 0 h 959"/>
                    <a:gd name="T24" fmla="*/ 0 w 1143"/>
                    <a:gd name="T25" fmla="*/ 0 h 959"/>
                    <a:gd name="T26" fmla="*/ 0 w 1143"/>
                    <a:gd name="T27" fmla="*/ 0 h 959"/>
                    <a:gd name="T28" fmla="*/ 0 w 1143"/>
                    <a:gd name="T29" fmla="*/ 0 h 959"/>
                    <a:gd name="T30" fmla="*/ 0 w 1143"/>
                    <a:gd name="T31" fmla="*/ 0 h 959"/>
                    <a:gd name="T32" fmla="*/ 0 w 1143"/>
                    <a:gd name="T33" fmla="*/ 0 h 959"/>
                    <a:gd name="T34" fmla="*/ 0 w 1143"/>
                    <a:gd name="T35" fmla="*/ 0 h 959"/>
                    <a:gd name="T36" fmla="*/ 0 w 1143"/>
                    <a:gd name="T37" fmla="*/ 0 h 959"/>
                    <a:gd name="T38" fmla="*/ 0 w 1143"/>
                    <a:gd name="T39" fmla="*/ 0 h 959"/>
                    <a:gd name="T40" fmla="*/ 0 w 1143"/>
                    <a:gd name="T41" fmla="*/ 0 h 959"/>
                    <a:gd name="T42" fmla="*/ 0 w 1143"/>
                    <a:gd name="T43" fmla="*/ 0 h 959"/>
                    <a:gd name="T44" fmla="*/ 0 w 1143"/>
                    <a:gd name="T45" fmla="*/ 0 h 959"/>
                    <a:gd name="T46" fmla="*/ 0 w 1143"/>
                    <a:gd name="T47" fmla="*/ 0 h 959"/>
                    <a:gd name="T48" fmla="*/ 0 w 1143"/>
                    <a:gd name="T49" fmla="*/ 0 h 959"/>
                    <a:gd name="T50" fmla="*/ 0 w 1143"/>
                    <a:gd name="T51" fmla="*/ 0 h 959"/>
                    <a:gd name="T52" fmla="*/ 0 w 1143"/>
                    <a:gd name="T53" fmla="*/ 0 h 9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43"/>
                    <a:gd name="T82" fmla="*/ 0 h 959"/>
                    <a:gd name="T83" fmla="*/ 1143 w 1143"/>
                    <a:gd name="T84" fmla="*/ 959 h 95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43" h="959">
                      <a:moveTo>
                        <a:pt x="0" y="0"/>
                      </a:moveTo>
                      <a:lnTo>
                        <a:pt x="243" y="165"/>
                      </a:lnTo>
                      <a:lnTo>
                        <a:pt x="363" y="211"/>
                      </a:lnTo>
                      <a:lnTo>
                        <a:pt x="353" y="145"/>
                      </a:lnTo>
                      <a:lnTo>
                        <a:pt x="478" y="233"/>
                      </a:lnTo>
                      <a:lnTo>
                        <a:pt x="590" y="343"/>
                      </a:lnTo>
                      <a:lnTo>
                        <a:pt x="544" y="233"/>
                      </a:lnTo>
                      <a:lnTo>
                        <a:pt x="685" y="355"/>
                      </a:lnTo>
                      <a:lnTo>
                        <a:pt x="840" y="474"/>
                      </a:lnTo>
                      <a:lnTo>
                        <a:pt x="951" y="660"/>
                      </a:lnTo>
                      <a:lnTo>
                        <a:pt x="965" y="557"/>
                      </a:lnTo>
                      <a:lnTo>
                        <a:pt x="1040" y="718"/>
                      </a:lnTo>
                      <a:lnTo>
                        <a:pt x="1083" y="847"/>
                      </a:lnTo>
                      <a:lnTo>
                        <a:pt x="1143" y="781"/>
                      </a:lnTo>
                      <a:lnTo>
                        <a:pt x="1143" y="959"/>
                      </a:lnTo>
                      <a:lnTo>
                        <a:pt x="1122" y="860"/>
                      </a:lnTo>
                      <a:lnTo>
                        <a:pt x="1074" y="916"/>
                      </a:lnTo>
                      <a:lnTo>
                        <a:pt x="988" y="646"/>
                      </a:lnTo>
                      <a:lnTo>
                        <a:pt x="955" y="767"/>
                      </a:lnTo>
                      <a:lnTo>
                        <a:pt x="837" y="501"/>
                      </a:lnTo>
                      <a:lnTo>
                        <a:pt x="658" y="379"/>
                      </a:lnTo>
                      <a:lnTo>
                        <a:pt x="662" y="425"/>
                      </a:lnTo>
                      <a:lnTo>
                        <a:pt x="398" y="204"/>
                      </a:lnTo>
                      <a:lnTo>
                        <a:pt x="412" y="283"/>
                      </a:lnTo>
                      <a:lnTo>
                        <a:pt x="257" y="2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grpSp>
            <p:nvGrpSpPr>
              <p:cNvPr id="14" name="Group 124">
                <a:extLst>
                  <a:ext uri="{FF2B5EF4-FFF2-40B4-BE49-F238E27FC236}">
                    <a16:creationId xmlns:a16="http://schemas.microsoft.com/office/drawing/2014/main" id="{F86F09B3-EFE2-4196-9930-CBAC1FFCA25B}"/>
                  </a:ext>
                </a:extLst>
              </p:cNvPr>
              <p:cNvGrpSpPr>
                <a:grpSpLocks/>
              </p:cNvGrpSpPr>
              <p:nvPr/>
            </p:nvGrpSpPr>
            <p:grpSpPr bwMode="auto">
              <a:xfrm flipH="1">
                <a:off x="2133600" y="2286000"/>
                <a:ext cx="1897063" cy="1543050"/>
                <a:chOff x="1236" y="1631"/>
                <a:chExt cx="1195" cy="972"/>
              </a:xfrm>
            </p:grpSpPr>
            <p:sp>
              <p:nvSpPr>
                <p:cNvPr id="15" name="Freeform 69">
                  <a:extLst>
                    <a:ext uri="{FF2B5EF4-FFF2-40B4-BE49-F238E27FC236}">
                      <a16:creationId xmlns:a16="http://schemas.microsoft.com/office/drawing/2014/main" id="{4D1642DB-14D0-4788-B76D-ECAA9E1B5BEB}"/>
                    </a:ext>
                  </a:extLst>
                </p:cNvPr>
                <p:cNvSpPr>
                  <a:spLocks/>
                </p:cNvSpPr>
                <p:nvPr/>
              </p:nvSpPr>
              <p:spPr bwMode="auto">
                <a:xfrm>
                  <a:off x="1268" y="1631"/>
                  <a:ext cx="933" cy="545"/>
                </a:xfrm>
                <a:custGeom>
                  <a:avLst/>
                  <a:gdLst>
                    <a:gd name="T0" fmla="*/ 892 w 933"/>
                    <a:gd name="T1" fmla="*/ 399 h 545"/>
                    <a:gd name="T2" fmla="*/ 926 w 933"/>
                    <a:gd name="T3" fmla="*/ 348 h 545"/>
                    <a:gd name="T4" fmla="*/ 933 w 933"/>
                    <a:gd name="T5" fmla="*/ 283 h 545"/>
                    <a:gd name="T6" fmla="*/ 907 w 933"/>
                    <a:gd name="T7" fmla="*/ 232 h 545"/>
                    <a:gd name="T8" fmla="*/ 850 w 933"/>
                    <a:gd name="T9" fmla="*/ 218 h 545"/>
                    <a:gd name="T10" fmla="*/ 811 w 933"/>
                    <a:gd name="T11" fmla="*/ 214 h 545"/>
                    <a:gd name="T12" fmla="*/ 792 w 933"/>
                    <a:gd name="T13" fmla="*/ 219 h 545"/>
                    <a:gd name="T14" fmla="*/ 782 w 933"/>
                    <a:gd name="T15" fmla="*/ 235 h 545"/>
                    <a:gd name="T16" fmla="*/ 799 w 933"/>
                    <a:gd name="T17" fmla="*/ 229 h 545"/>
                    <a:gd name="T18" fmla="*/ 823 w 933"/>
                    <a:gd name="T19" fmla="*/ 194 h 545"/>
                    <a:gd name="T20" fmla="*/ 828 w 933"/>
                    <a:gd name="T21" fmla="*/ 162 h 545"/>
                    <a:gd name="T22" fmla="*/ 817 w 933"/>
                    <a:gd name="T23" fmla="*/ 136 h 545"/>
                    <a:gd name="T24" fmla="*/ 795 w 933"/>
                    <a:gd name="T25" fmla="*/ 115 h 545"/>
                    <a:gd name="T26" fmla="*/ 769 w 933"/>
                    <a:gd name="T27" fmla="*/ 104 h 545"/>
                    <a:gd name="T28" fmla="*/ 740 w 933"/>
                    <a:gd name="T29" fmla="*/ 102 h 545"/>
                    <a:gd name="T30" fmla="*/ 714 w 933"/>
                    <a:gd name="T31" fmla="*/ 113 h 545"/>
                    <a:gd name="T32" fmla="*/ 705 w 933"/>
                    <a:gd name="T33" fmla="*/ 93 h 545"/>
                    <a:gd name="T34" fmla="*/ 687 w 933"/>
                    <a:gd name="T35" fmla="*/ 46 h 545"/>
                    <a:gd name="T36" fmla="*/ 648 w 933"/>
                    <a:gd name="T37" fmla="*/ 16 h 545"/>
                    <a:gd name="T38" fmla="*/ 596 w 933"/>
                    <a:gd name="T39" fmla="*/ 3 h 545"/>
                    <a:gd name="T40" fmla="*/ 539 w 933"/>
                    <a:gd name="T41" fmla="*/ 3 h 545"/>
                    <a:gd name="T42" fmla="*/ 485 w 933"/>
                    <a:gd name="T43" fmla="*/ 17 h 545"/>
                    <a:gd name="T44" fmla="*/ 439 w 933"/>
                    <a:gd name="T45" fmla="*/ 45 h 545"/>
                    <a:gd name="T46" fmla="*/ 411 w 933"/>
                    <a:gd name="T47" fmla="*/ 85 h 545"/>
                    <a:gd name="T48" fmla="*/ 389 w 933"/>
                    <a:gd name="T49" fmla="*/ 101 h 545"/>
                    <a:gd name="T50" fmla="*/ 352 w 933"/>
                    <a:gd name="T51" fmla="*/ 109 h 545"/>
                    <a:gd name="T52" fmla="*/ 321 w 933"/>
                    <a:gd name="T53" fmla="*/ 146 h 545"/>
                    <a:gd name="T54" fmla="*/ 317 w 933"/>
                    <a:gd name="T55" fmla="*/ 202 h 545"/>
                    <a:gd name="T56" fmla="*/ 313 w 933"/>
                    <a:gd name="T57" fmla="*/ 218 h 545"/>
                    <a:gd name="T58" fmla="*/ 278 w 933"/>
                    <a:gd name="T59" fmla="*/ 194 h 545"/>
                    <a:gd name="T60" fmla="*/ 242 w 933"/>
                    <a:gd name="T61" fmla="*/ 179 h 545"/>
                    <a:gd name="T62" fmla="*/ 209 w 933"/>
                    <a:gd name="T63" fmla="*/ 175 h 545"/>
                    <a:gd name="T64" fmla="*/ 180 w 933"/>
                    <a:gd name="T65" fmla="*/ 182 h 545"/>
                    <a:gd name="T66" fmla="*/ 157 w 933"/>
                    <a:gd name="T67" fmla="*/ 198 h 545"/>
                    <a:gd name="T68" fmla="*/ 142 w 933"/>
                    <a:gd name="T69" fmla="*/ 225 h 545"/>
                    <a:gd name="T70" fmla="*/ 139 w 933"/>
                    <a:gd name="T71" fmla="*/ 263 h 545"/>
                    <a:gd name="T72" fmla="*/ 105 w 933"/>
                    <a:gd name="T73" fmla="*/ 283 h 545"/>
                    <a:gd name="T74" fmla="*/ 49 w 933"/>
                    <a:gd name="T75" fmla="*/ 300 h 545"/>
                    <a:gd name="T76" fmla="*/ 15 w 933"/>
                    <a:gd name="T77" fmla="*/ 334 h 545"/>
                    <a:gd name="T78" fmla="*/ 1 w 933"/>
                    <a:gd name="T79" fmla="*/ 377 h 545"/>
                    <a:gd name="T80" fmla="*/ 3 w 933"/>
                    <a:gd name="T81" fmla="*/ 425 h 545"/>
                    <a:gd name="T82" fmla="*/ 21 w 933"/>
                    <a:gd name="T83" fmla="*/ 467 h 545"/>
                    <a:gd name="T84" fmla="*/ 53 w 933"/>
                    <a:gd name="T85" fmla="*/ 498 h 545"/>
                    <a:gd name="T86" fmla="*/ 95 w 933"/>
                    <a:gd name="T87" fmla="*/ 510 h 545"/>
                    <a:gd name="T88" fmla="*/ 133 w 933"/>
                    <a:gd name="T89" fmla="*/ 518 h 545"/>
                    <a:gd name="T90" fmla="*/ 164 w 933"/>
                    <a:gd name="T91" fmla="*/ 533 h 545"/>
                    <a:gd name="T92" fmla="*/ 203 w 933"/>
                    <a:gd name="T93" fmla="*/ 542 h 545"/>
                    <a:gd name="T94" fmla="*/ 244 w 933"/>
                    <a:gd name="T95" fmla="*/ 545 h 545"/>
                    <a:gd name="T96" fmla="*/ 285 w 933"/>
                    <a:gd name="T97" fmla="*/ 544 h 545"/>
                    <a:gd name="T98" fmla="*/ 325 w 933"/>
                    <a:gd name="T99" fmla="*/ 538 h 545"/>
                    <a:gd name="T100" fmla="*/ 358 w 933"/>
                    <a:gd name="T101" fmla="*/ 529 h 545"/>
                    <a:gd name="T102" fmla="*/ 383 w 933"/>
                    <a:gd name="T103" fmla="*/ 516 h 545"/>
                    <a:gd name="T104" fmla="*/ 411 w 933"/>
                    <a:gd name="T105" fmla="*/ 510 h 545"/>
                    <a:gd name="T106" fmla="*/ 475 w 933"/>
                    <a:gd name="T107" fmla="*/ 516 h 545"/>
                    <a:gd name="T108" fmla="*/ 562 w 933"/>
                    <a:gd name="T109" fmla="*/ 524 h 545"/>
                    <a:gd name="T110" fmla="*/ 660 w 933"/>
                    <a:gd name="T111" fmla="*/ 529 h 545"/>
                    <a:gd name="T112" fmla="*/ 754 w 933"/>
                    <a:gd name="T113" fmla="*/ 527 h 545"/>
                    <a:gd name="T114" fmla="*/ 832 w 933"/>
                    <a:gd name="T115" fmla="*/ 515 h 545"/>
                    <a:gd name="T116" fmla="*/ 879 w 933"/>
                    <a:gd name="T117" fmla="*/ 489 h 545"/>
                    <a:gd name="T118" fmla="*/ 884 w 933"/>
                    <a:gd name="T119" fmla="*/ 441 h 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33"/>
                    <a:gd name="T181" fmla="*/ 0 h 545"/>
                    <a:gd name="T182" fmla="*/ 933 w 933"/>
                    <a:gd name="T183" fmla="*/ 545 h 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33" h="545">
                      <a:moveTo>
                        <a:pt x="866" y="410"/>
                      </a:moveTo>
                      <a:lnTo>
                        <a:pt x="892" y="399"/>
                      </a:lnTo>
                      <a:lnTo>
                        <a:pt x="911" y="377"/>
                      </a:lnTo>
                      <a:lnTo>
                        <a:pt x="926" y="348"/>
                      </a:lnTo>
                      <a:lnTo>
                        <a:pt x="933" y="316"/>
                      </a:lnTo>
                      <a:lnTo>
                        <a:pt x="933" y="283"/>
                      </a:lnTo>
                      <a:lnTo>
                        <a:pt x="925" y="254"/>
                      </a:lnTo>
                      <a:lnTo>
                        <a:pt x="907" y="232"/>
                      </a:lnTo>
                      <a:lnTo>
                        <a:pt x="879" y="221"/>
                      </a:lnTo>
                      <a:lnTo>
                        <a:pt x="850" y="218"/>
                      </a:lnTo>
                      <a:lnTo>
                        <a:pt x="828" y="215"/>
                      </a:lnTo>
                      <a:lnTo>
                        <a:pt x="811" y="214"/>
                      </a:lnTo>
                      <a:lnTo>
                        <a:pt x="800" y="215"/>
                      </a:lnTo>
                      <a:lnTo>
                        <a:pt x="792" y="219"/>
                      </a:lnTo>
                      <a:lnTo>
                        <a:pt x="787" y="225"/>
                      </a:lnTo>
                      <a:lnTo>
                        <a:pt x="782" y="235"/>
                      </a:lnTo>
                      <a:lnTo>
                        <a:pt x="778" y="247"/>
                      </a:lnTo>
                      <a:lnTo>
                        <a:pt x="799" y="229"/>
                      </a:lnTo>
                      <a:lnTo>
                        <a:pt x="814" y="211"/>
                      </a:lnTo>
                      <a:lnTo>
                        <a:pt x="823" y="194"/>
                      </a:lnTo>
                      <a:lnTo>
                        <a:pt x="828" y="178"/>
                      </a:lnTo>
                      <a:lnTo>
                        <a:pt x="828" y="162"/>
                      </a:lnTo>
                      <a:lnTo>
                        <a:pt x="824" y="149"/>
                      </a:lnTo>
                      <a:lnTo>
                        <a:pt x="817" y="136"/>
                      </a:lnTo>
                      <a:lnTo>
                        <a:pt x="807" y="125"/>
                      </a:lnTo>
                      <a:lnTo>
                        <a:pt x="795" y="115"/>
                      </a:lnTo>
                      <a:lnTo>
                        <a:pt x="783" y="109"/>
                      </a:lnTo>
                      <a:lnTo>
                        <a:pt x="769" y="104"/>
                      </a:lnTo>
                      <a:lnTo>
                        <a:pt x="754" y="102"/>
                      </a:lnTo>
                      <a:lnTo>
                        <a:pt x="740" y="102"/>
                      </a:lnTo>
                      <a:lnTo>
                        <a:pt x="726" y="105"/>
                      </a:lnTo>
                      <a:lnTo>
                        <a:pt x="714" y="113"/>
                      </a:lnTo>
                      <a:lnTo>
                        <a:pt x="703" y="122"/>
                      </a:lnTo>
                      <a:lnTo>
                        <a:pt x="705" y="93"/>
                      </a:lnTo>
                      <a:lnTo>
                        <a:pt x="699" y="68"/>
                      </a:lnTo>
                      <a:lnTo>
                        <a:pt x="687" y="46"/>
                      </a:lnTo>
                      <a:lnTo>
                        <a:pt x="670" y="29"/>
                      </a:lnTo>
                      <a:lnTo>
                        <a:pt x="648" y="16"/>
                      </a:lnTo>
                      <a:lnTo>
                        <a:pt x="624" y="7"/>
                      </a:lnTo>
                      <a:lnTo>
                        <a:pt x="596" y="3"/>
                      </a:lnTo>
                      <a:lnTo>
                        <a:pt x="568" y="0"/>
                      </a:lnTo>
                      <a:lnTo>
                        <a:pt x="539" y="3"/>
                      </a:lnTo>
                      <a:lnTo>
                        <a:pt x="511" y="7"/>
                      </a:lnTo>
                      <a:lnTo>
                        <a:pt x="485" y="17"/>
                      </a:lnTo>
                      <a:lnTo>
                        <a:pt x="460" y="29"/>
                      </a:lnTo>
                      <a:lnTo>
                        <a:pt x="439" y="45"/>
                      </a:lnTo>
                      <a:lnTo>
                        <a:pt x="422" y="63"/>
                      </a:lnTo>
                      <a:lnTo>
                        <a:pt x="411" y="85"/>
                      </a:lnTo>
                      <a:lnTo>
                        <a:pt x="405" y="109"/>
                      </a:lnTo>
                      <a:lnTo>
                        <a:pt x="389" y="101"/>
                      </a:lnTo>
                      <a:lnTo>
                        <a:pt x="370" y="101"/>
                      </a:lnTo>
                      <a:lnTo>
                        <a:pt x="352" y="109"/>
                      </a:lnTo>
                      <a:lnTo>
                        <a:pt x="335" y="125"/>
                      </a:lnTo>
                      <a:lnTo>
                        <a:pt x="321" y="146"/>
                      </a:lnTo>
                      <a:lnTo>
                        <a:pt x="315" y="173"/>
                      </a:lnTo>
                      <a:lnTo>
                        <a:pt x="317" y="202"/>
                      </a:lnTo>
                      <a:lnTo>
                        <a:pt x="330" y="235"/>
                      </a:lnTo>
                      <a:lnTo>
                        <a:pt x="313" y="218"/>
                      </a:lnTo>
                      <a:lnTo>
                        <a:pt x="296" y="204"/>
                      </a:lnTo>
                      <a:lnTo>
                        <a:pt x="278" y="194"/>
                      </a:lnTo>
                      <a:lnTo>
                        <a:pt x="260" y="185"/>
                      </a:lnTo>
                      <a:lnTo>
                        <a:pt x="242" y="179"/>
                      </a:lnTo>
                      <a:lnTo>
                        <a:pt x="225" y="177"/>
                      </a:lnTo>
                      <a:lnTo>
                        <a:pt x="209" y="175"/>
                      </a:lnTo>
                      <a:lnTo>
                        <a:pt x="193" y="178"/>
                      </a:lnTo>
                      <a:lnTo>
                        <a:pt x="180" y="182"/>
                      </a:lnTo>
                      <a:lnTo>
                        <a:pt x="167" y="189"/>
                      </a:lnTo>
                      <a:lnTo>
                        <a:pt x="157" y="198"/>
                      </a:lnTo>
                      <a:lnTo>
                        <a:pt x="148" y="211"/>
                      </a:lnTo>
                      <a:lnTo>
                        <a:pt x="142" y="225"/>
                      </a:lnTo>
                      <a:lnTo>
                        <a:pt x="139" y="242"/>
                      </a:lnTo>
                      <a:lnTo>
                        <a:pt x="139" y="263"/>
                      </a:lnTo>
                      <a:lnTo>
                        <a:pt x="141" y="284"/>
                      </a:lnTo>
                      <a:lnTo>
                        <a:pt x="105" y="283"/>
                      </a:lnTo>
                      <a:lnTo>
                        <a:pt x="75" y="289"/>
                      </a:lnTo>
                      <a:lnTo>
                        <a:pt x="49" y="300"/>
                      </a:lnTo>
                      <a:lnTo>
                        <a:pt x="30" y="316"/>
                      </a:lnTo>
                      <a:lnTo>
                        <a:pt x="15" y="334"/>
                      </a:lnTo>
                      <a:lnTo>
                        <a:pt x="6" y="354"/>
                      </a:lnTo>
                      <a:lnTo>
                        <a:pt x="1" y="377"/>
                      </a:lnTo>
                      <a:lnTo>
                        <a:pt x="0" y="402"/>
                      </a:lnTo>
                      <a:lnTo>
                        <a:pt x="3" y="425"/>
                      </a:lnTo>
                      <a:lnTo>
                        <a:pt x="11" y="448"/>
                      </a:lnTo>
                      <a:lnTo>
                        <a:pt x="21" y="467"/>
                      </a:lnTo>
                      <a:lnTo>
                        <a:pt x="35" y="485"/>
                      </a:lnTo>
                      <a:lnTo>
                        <a:pt x="53" y="498"/>
                      </a:lnTo>
                      <a:lnTo>
                        <a:pt x="72" y="507"/>
                      </a:lnTo>
                      <a:lnTo>
                        <a:pt x="95" y="510"/>
                      </a:lnTo>
                      <a:lnTo>
                        <a:pt x="119" y="507"/>
                      </a:lnTo>
                      <a:lnTo>
                        <a:pt x="133" y="518"/>
                      </a:lnTo>
                      <a:lnTo>
                        <a:pt x="147" y="526"/>
                      </a:lnTo>
                      <a:lnTo>
                        <a:pt x="164" y="533"/>
                      </a:lnTo>
                      <a:lnTo>
                        <a:pt x="184" y="538"/>
                      </a:lnTo>
                      <a:lnTo>
                        <a:pt x="203" y="542"/>
                      </a:lnTo>
                      <a:lnTo>
                        <a:pt x="223" y="544"/>
                      </a:lnTo>
                      <a:lnTo>
                        <a:pt x="244" y="545"/>
                      </a:lnTo>
                      <a:lnTo>
                        <a:pt x="265" y="545"/>
                      </a:lnTo>
                      <a:lnTo>
                        <a:pt x="285" y="544"/>
                      </a:lnTo>
                      <a:lnTo>
                        <a:pt x="306" y="541"/>
                      </a:lnTo>
                      <a:lnTo>
                        <a:pt x="325" y="538"/>
                      </a:lnTo>
                      <a:lnTo>
                        <a:pt x="342" y="533"/>
                      </a:lnTo>
                      <a:lnTo>
                        <a:pt x="358" y="529"/>
                      </a:lnTo>
                      <a:lnTo>
                        <a:pt x="372" y="522"/>
                      </a:lnTo>
                      <a:lnTo>
                        <a:pt x="383" y="516"/>
                      </a:lnTo>
                      <a:lnTo>
                        <a:pt x="392" y="509"/>
                      </a:lnTo>
                      <a:lnTo>
                        <a:pt x="411" y="510"/>
                      </a:lnTo>
                      <a:lnTo>
                        <a:pt x="439" y="513"/>
                      </a:lnTo>
                      <a:lnTo>
                        <a:pt x="475" y="516"/>
                      </a:lnTo>
                      <a:lnTo>
                        <a:pt x="516" y="520"/>
                      </a:lnTo>
                      <a:lnTo>
                        <a:pt x="562" y="524"/>
                      </a:lnTo>
                      <a:lnTo>
                        <a:pt x="610" y="527"/>
                      </a:lnTo>
                      <a:lnTo>
                        <a:pt x="660" y="529"/>
                      </a:lnTo>
                      <a:lnTo>
                        <a:pt x="708" y="530"/>
                      </a:lnTo>
                      <a:lnTo>
                        <a:pt x="754" y="527"/>
                      </a:lnTo>
                      <a:lnTo>
                        <a:pt x="795" y="524"/>
                      </a:lnTo>
                      <a:lnTo>
                        <a:pt x="832" y="515"/>
                      </a:lnTo>
                      <a:lnTo>
                        <a:pt x="861" y="504"/>
                      </a:lnTo>
                      <a:lnTo>
                        <a:pt x="879" y="489"/>
                      </a:lnTo>
                      <a:lnTo>
                        <a:pt x="887" y="468"/>
                      </a:lnTo>
                      <a:lnTo>
                        <a:pt x="884" y="441"/>
                      </a:lnTo>
                      <a:lnTo>
                        <a:pt x="866" y="41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6" name="Freeform 70">
                  <a:extLst>
                    <a:ext uri="{FF2B5EF4-FFF2-40B4-BE49-F238E27FC236}">
                      <a16:creationId xmlns:a16="http://schemas.microsoft.com/office/drawing/2014/main" id="{027B9F15-F678-4F50-A7A8-5F41D97A1605}"/>
                    </a:ext>
                  </a:extLst>
                </p:cNvPr>
                <p:cNvSpPr>
                  <a:spLocks/>
                </p:cNvSpPr>
                <p:nvPr/>
              </p:nvSpPr>
              <p:spPr bwMode="auto">
                <a:xfrm>
                  <a:off x="1314" y="1672"/>
                  <a:ext cx="849" cy="467"/>
                </a:xfrm>
                <a:custGeom>
                  <a:avLst/>
                  <a:gdLst>
                    <a:gd name="T0" fmla="*/ 811 w 849"/>
                    <a:gd name="T1" fmla="*/ 359 h 467"/>
                    <a:gd name="T2" fmla="*/ 841 w 849"/>
                    <a:gd name="T3" fmla="*/ 315 h 467"/>
                    <a:gd name="T4" fmla="*/ 849 w 849"/>
                    <a:gd name="T5" fmla="*/ 255 h 467"/>
                    <a:gd name="T6" fmla="*/ 827 w 849"/>
                    <a:gd name="T7" fmla="*/ 211 h 467"/>
                    <a:gd name="T8" fmla="*/ 778 w 849"/>
                    <a:gd name="T9" fmla="*/ 197 h 467"/>
                    <a:gd name="T10" fmla="*/ 746 w 849"/>
                    <a:gd name="T11" fmla="*/ 194 h 467"/>
                    <a:gd name="T12" fmla="*/ 725 w 849"/>
                    <a:gd name="T13" fmla="*/ 194 h 467"/>
                    <a:gd name="T14" fmla="*/ 703 w 849"/>
                    <a:gd name="T15" fmla="*/ 201 h 467"/>
                    <a:gd name="T16" fmla="*/ 719 w 849"/>
                    <a:gd name="T17" fmla="*/ 179 h 467"/>
                    <a:gd name="T18" fmla="*/ 728 w 849"/>
                    <a:gd name="T19" fmla="*/ 131 h 467"/>
                    <a:gd name="T20" fmla="*/ 693 w 849"/>
                    <a:gd name="T21" fmla="*/ 99 h 467"/>
                    <a:gd name="T22" fmla="*/ 643 w 849"/>
                    <a:gd name="T23" fmla="*/ 97 h 467"/>
                    <a:gd name="T24" fmla="*/ 625 w 849"/>
                    <a:gd name="T25" fmla="*/ 84 h 467"/>
                    <a:gd name="T26" fmla="*/ 610 w 849"/>
                    <a:gd name="T27" fmla="*/ 41 h 467"/>
                    <a:gd name="T28" fmla="*/ 578 w 849"/>
                    <a:gd name="T29" fmla="*/ 15 h 467"/>
                    <a:gd name="T30" fmla="*/ 533 w 849"/>
                    <a:gd name="T31" fmla="*/ 1 h 467"/>
                    <a:gd name="T32" fmla="*/ 485 w 849"/>
                    <a:gd name="T33" fmla="*/ 1 h 467"/>
                    <a:gd name="T34" fmla="*/ 436 w 849"/>
                    <a:gd name="T35" fmla="*/ 15 h 467"/>
                    <a:gd name="T36" fmla="*/ 396 w 849"/>
                    <a:gd name="T37" fmla="*/ 40 h 467"/>
                    <a:gd name="T38" fmla="*/ 371 w 849"/>
                    <a:gd name="T39" fmla="*/ 78 h 467"/>
                    <a:gd name="T40" fmla="*/ 352 w 849"/>
                    <a:gd name="T41" fmla="*/ 95 h 467"/>
                    <a:gd name="T42" fmla="*/ 316 w 849"/>
                    <a:gd name="T43" fmla="*/ 107 h 467"/>
                    <a:gd name="T44" fmla="*/ 287 w 849"/>
                    <a:gd name="T45" fmla="*/ 143 h 467"/>
                    <a:gd name="T46" fmla="*/ 281 w 849"/>
                    <a:gd name="T47" fmla="*/ 191 h 467"/>
                    <a:gd name="T48" fmla="*/ 267 w 849"/>
                    <a:gd name="T49" fmla="*/ 183 h 467"/>
                    <a:gd name="T50" fmla="*/ 210 w 849"/>
                    <a:gd name="T51" fmla="*/ 149 h 467"/>
                    <a:gd name="T52" fmla="*/ 160 w 849"/>
                    <a:gd name="T53" fmla="*/ 159 h 467"/>
                    <a:gd name="T54" fmla="*/ 136 w 849"/>
                    <a:gd name="T55" fmla="*/ 203 h 467"/>
                    <a:gd name="T56" fmla="*/ 79 w 849"/>
                    <a:gd name="T57" fmla="*/ 241 h 467"/>
                    <a:gd name="T58" fmla="*/ 11 w 849"/>
                    <a:gd name="T59" fmla="*/ 299 h 467"/>
                    <a:gd name="T60" fmla="*/ 2 w 849"/>
                    <a:gd name="T61" fmla="*/ 379 h 467"/>
                    <a:gd name="T62" fmla="*/ 46 w 849"/>
                    <a:gd name="T63" fmla="*/ 432 h 467"/>
                    <a:gd name="T64" fmla="*/ 96 w 849"/>
                    <a:gd name="T65" fmla="*/ 442 h 467"/>
                    <a:gd name="T66" fmla="*/ 128 w 849"/>
                    <a:gd name="T67" fmla="*/ 455 h 467"/>
                    <a:gd name="T68" fmla="*/ 165 w 849"/>
                    <a:gd name="T69" fmla="*/ 462 h 467"/>
                    <a:gd name="T70" fmla="*/ 208 w 849"/>
                    <a:gd name="T71" fmla="*/ 467 h 467"/>
                    <a:gd name="T72" fmla="*/ 250 w 849"/>
                    <a:gd name="T73" fmla="*/ 467 h 467"/>
                    <a:gd name="T74" fmla="*/ 290 w 849"/>
                    <a:gd name="T75" fmla="*/ 463 h 467"/>
                    <a:gd name="T76" fmla="*/ 324 w 849"/>
                    <a:gd name="T77" fmla="*/ 457 h 467"/>
                    <a:gd name="T78" fmla="*/ 349 w 849"/>
                    <a:gd name="T79" fmla="*/ 448 h 467"/>
                    <a:gd name="T80" fmla="*/ 373 w 849"/>
                    <a:gd name="T81" fmla="*/ 444 h 467"/>
                    <a:gd name="T82" fmla="*/ 430 w 849"/>
                    <a:gd name="T83" fmla="*/ 449 h 467"/>
                    <a:gd name="T84" fmla="*/ 509 w 849"/>
                    <a:gd name="T85" fmla="*/ 455 h 467"/>
                    <a:gd name="T86" fmla="*/ 597 w 849"/>
                    <a:gd name="T87" fmla="*/ 460 h 467"/>
                    <a:gd name="T88" fmla="*/ 683 w 849"/>
                    <a:gd name="T89" fmla="*/ 460 h 467"/>
                    <a:gd name="T90" fmla="*/ 754 w 849"/>
                    <a:gd name="T91" fmla="*/ 450 h 467"/>
                    <a:gd name="T92" fmla="*/ 798 w 849"/>
                    <a:gd name="T93" fmla="*/ 429 h 467"/>
                    <a:gd name="T94" fmla="*/ 804 w 849"/>
                    <a:gd name="T95" fmla="*/ 393 h 4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9"/>
                    <a:gd name="T145" fmla="*/ 0 h 467"/>
                    <a:gd name="T146" fmla="*/ 849 w 849"/>
                    <a:gd name="T147" fmla="*/ 467 h 4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9" h="467">
                      <a:moveTo>
                        <a:pt x="788" y="369"/>
                      </a:moveTo>
                      <a:lnTo>
                        <a:pt x="811" y="359"/>
                      </a:lnTo>
                      <a:lnTo>
                        <a:pt x="829" y="340"/>
                      </a:lnTo>
                      <a:lnTo>
                        <a:pt x="841" y="315"/>
                      </a:lnTo>
                      <a:lnTo>
                        <a:pt x="849" y="284"/>
                      </a:lnTo>
                      <a:lnTo>
                        <a:pt x="849" y="255"/>
                      </a:lnTo>
                      <a:lnTo>
                        <a:pt x="843" y="230"/>
                      </a:lnTo>
                      <a:lnTo>
                        <a:pt x="827" y="211"/>
                      </a:lnTo>
                      <a:lnTo>
                        <a:pt x="804" y="201"/>
                      </a:lnTo>
                      <a:lnTo>
                        <a:pt x="778" y="197"/>
                      </a:lnTo>
                      <a:lnTo>
                        <a:pt x="760" y="195"/>
                      </a:lnTo>
                      <a:lnTo>
                        <a:pt x="746" y="194"/>
                      </a:lnTo>
                      <a:lnTo>
                        <a:pt x="735" y="193"/>
                      </a:lnTo>
                      <a:lnTo>
                        <a:pt x="725" y="194"/>
                      </a:lnTo>
                      <a:lnTo>
                        <a:pt x="716" y="196"/>
                      </a:lnTo>
                      <a:lnTo>
                        <a:pt x="703" y="201"/>
                      </a:lnTo>
                      <a:lnTo>
                        <a:pt x="689" y="207"/>
                      </a:lnTo>
                      <a:lnTo>
                        <a:pt x="719" y="179"/>
                      </a:lnTo>
                      <a:lnTo>
                        <a:pt x="731" y="154"/>
                      </a:lnTo>
                      <a:lnTo>
                        <a:pt x="728" y="131"/>
                      </a:lnTo>
                      <a:lnTo>
                        <a:pt x="714" y="113"/>
                      </a:lnTo>
                      <a:lnTo>
                        <a:pt x="693" y="99"/>
                      </a:lnTo>
                      <a:lnTo>
                        <a:pt x="667" y="95"/>
                      </a:lnTo>
                      <a:lnTo>
                        <a:pt x="643" y="97"/>
                      </a:lnTo>
                      <a:lnTo>
                        <a:pt x="624" y="110"/>
                      </a:lnTo>
                      <a:lnTo>
                        <a:pt x="625" y="84"/>
                      </a:lnTo>
                      <a:lnTo>
                        <a:pt x="620" y="61"/>
                      </a:lnTo>
                      <a:lnTo>
                        <a:pt x="610" y="41"/>
                      </a:lnTo>
                      <a:lnTo>
                        <a:pt x="596" y="27"/>
                      </a:lnTo>
                      <a:lnTo>
                        <a:pt x="578" y="15"/>
                      </a:lnTo>
                      <a:lnTo>
                        <a:pt x="556" y="6"/>
                      </a:lnTo>
                      <a:lnTo>
                        <a:pt x="533" y="1"/>
                      </a:lnTo>
                      <a:lnTo>
                        <a:pt x="509" y="0"/>
                      </a:lnTo>
                      <a:lnTo>
                        <a:pt x="485" y="1"/>
                      </a:lnTo>
                      <a:lnTo>
                        <a:pt x="459" y="6"/>
                      </a:lnTo>
                      <a:lnTo>
                        <a:pt x="436" y="15"/>
                      </a:lnTo>
                      <a:lnTo>
                        <a:pt x="414" y="26"/>
                      </a:lnTo>
                      <a:lnTo>
                        <a:pt x="396" y="40"/>
                      </a:lnTo>
                      <a:lnTo>
                        <a:pt x="382" y="57"/>
                      </a:lnTo>
                      <a:lnTo>
                        <a:pt x="371" y="78"/>
                      </a:lnTo>
                      <a:lnTo>
                        <a:pt x="366" y="101"/>
                      </a:lnTo>
                      <a:lnTo>
                        <a:pt x="352" y="95"/>
                      </a:lnTo>
                      <a:lnTo>
                        <a:pt x="335" y="97"/>
                      </a:lnTo>
                      <a:lnTo>
                        <a:pt x="316" y="107"/>
                      </a:lnTo>
                      <a:lnTo>
                        <a:pt x="301" y="122"/>
                      </a:lnTo>
                      <a:lnTo>
                        <a:pt x="287" y="143"/>
                      </a:lnTo>
                      <a:lnTo>
                        <a:pt x="281" y="166"/>
                      </a:lnTo>
                      <a:lnTo>
                        <a:pt x="281" y="191"/>
                      </a:lnTo>
                      <a:lnTo>
                        <a:pt x="292" y="217"/>
                      </a:lnTo>
                      <a:lnTo>
                        <a:pt x="267" y="183"/>
                      </a:lnTo>
                      <a:lnTo>
                        <a:pt x="238" y="160"/>
                      </a:lnTo>
                      <a:lnTo>
                        <a:pt x="210" y="149"/>
                      </a:lnTo>
                      <a:lnTo>
                        <a:pt x="183" y="149"/>
                      </a:lnTo>
                      <a:lnTo>
                        <a:pt x="160" y="159"/>
                      </a:lnTo>
                      <a:lnTo>
                        <a:pt x="145" y="177"/>
                      </a:lnTo>
                      <a:lnTo>
                        <a:pt x="136" y="203"/>
                      </a:lnTo>
                      <a:lnTo>
                        <a:pt x="139" y="236"/>
                      </a:lnTo>
                      <a:lnTo>
                        <a:pt x="79" y="241"/>
                      </a:lnTo>
                      <a:lnTo>
                        <a:pt x="37" y="264"/>
                      </a:lnTo>
                      <a:lnTo>
                        <a:pt x="11" y="299"/>
                      </a:lnTo>
                      <a:lnTo>
                        <a:pt x="0" y="339"/>
                      </a:lnTo>
                      <a:lnTo>
                        <a:pt x="2" y="379"/>
                      </a:lnTo>
                      <a:lnTo>
                        <a:pt x="18" y="413"/>
                      </a:lnTo>
                      <a:lnTo>
                        <a:pt x="46" y="432"/>
                      </a:lnTo>
                      <a:lnTo>
                        <a:pt x="86" y="433"/>
                      </a:lnTo>
                      <a:lnTo>
                        <a:pt x="96" y="442"/>
                      </a:lnTo>
                      <a:lnTo>
                        <a:pt x="111" y="449"/>
                      </a:lnTo>
                      <a:lnTo>
                        <a:pt x="128" y="455"/>
                      </a:lnTo>
                      <a:lnTo>
                        <a:pt x="146" y="459"/>
                      </a:lnTo>
                      <a:lnTo>
                        <a:pt x="165" y="462"/>
                      </a:lnTo>
                      <a:lnTo>
                        <a:pt x="186" y="465"/>
                      </a:lnTo>
                      <a:lnTo>
                        <a:pt x="208" y="467"/>
                      </a:lnTo>
                      <a:lnTo>
                        <a:pt x="228" y="467"/>
                      </a:lnTo>
                      <a:lnTo>
                        <a:pt x="250" y="467"/>
                      </a:lnTo>
                      <a:lnTo>
                        <a:pt x="271" y="466"/>
                      </a:lnTo>
                      <a:lnTo>
                        <a:pt x="290" y="463"/>
                      </a:lnTo>
                      <a:lnTo>
                        <a:pt x="308" y="460"/>
                      </a:lnTo>
                      <a:lnTo>
                        <a:pt x="324" y="457"/>
                      </a:lnTo>
                      <a:lnTo>
                        <a:pt x="337" y="452"/>
                      </a:lnTo>
                      <a:lnTo>
                        <a:pt x="349" y="448"/>
                      </a:lnTo>
                      <a:lnTo>
                        <a:pt x="356" y="443"/>
                      </a:lnTo>
                      <a:lnTo>
                        <a:pt x="373" y="444"/>
                      </a:lnTo>
                      <a:lnTo>
                        <a:pt x="399" y="445"/>
                      </a:lnTo>
                      <a:lnTo>
                        <a:pt x="430" y="449"/>
                      </a:lnTo>
                      <a:lnTo>
                        <a:pt x="468" y="451"/>
                      </a:lnTo>
                      <a:lnTo>
                        <a:pt x="509" y="455"/>
                      </a:lnTo>
                      <a:lnTo>
                        <a:pt x="552" y="457"/>
                      </a:lnTo>
                      <a:lnTo>
                        <a:pt x="597" y="460"/>
                      </a:lnTo>
                      <a:lnTo>
                        <a:pt x="642" y="460"/>
                      </a:lnTo>
                      <a:lnTo>
                        <a:pt x="683" y="460"/>
                      </a:lnTo>
                      <a:lnTo>
                        <a:pt x="722" y="456"/>
                      </a:lnTo>
                      <a:lnTo>
                        <a:pt x="754" y="450"/>
                      </a:lnTo>
                      <a:lnTo>
                        <a:pt x="780" y="442"/>
                      </a:lnTo>
                      <a:lnTo>
                        <a:pt x="798" y="429"/>
                      </a:lnTo>
                      <a:lnTo>
                        <a:pt x="806" y="414"/>
                      </a:lnTo>
                      <a:lnTo>
                        <a:pt x="804" y="393"/>
                      </a:lnTo>
                      <a:lnTo>
                        <a:pt x="788" y="3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7" name="Freeform 71">
                  <a:extLst>
                    <a:ext uri="{FF2B5EF4-FFF2-40B4-BE49-F238E27FC236}">
                      <a16:creationId xmlns:a16="http://schemas.microsoft.com/office/drawing/2014/main" id="{2CFF9881-7468-4F16-A07F-51DBBD687BBA}"/>
                    </a:ext>
                  </a:extLst>
                </p:cNvPr>
                <p:cNvSpPr>
                  <a:spLocks/>
                </p:cNvSpPr>
                <p:nvPr/>
              </p:nvSpPr>
              <p:spPr bwMode="auto">
                <a:xfrm>
                  <a:off x="1845" y="1826"/>
                  <a:ext cx="586" cy="422"/>
                </a:xfrm>
                <a:custGeom>
                  <a:avLst/>
                  <a:gdLst>
                    <a:gd name="T0" fmla="*/ 438 w 586"/>
                    <a:gd name="T1" fmla="*/ 378 h 422"/>
                    <a:gd name="T2" fmla="*/ 419 w 586"/>
                    <a:gd name="T3" fmla="*/ 398 h 422"/>
                    <a:gd name="T4" fmla="*/ 391 w 586"/>
                    <a:gd name="T5" fmla="*/ 411 h 422"/>
                    <a:gd name="T6" fmla="*/ 359 w 586"/>
                    <a:gd name="T7" fmla="*/ 419 h 422"/>
                    <a:gd name="T8" fmla="*/ 322 w 586"/>
                    <a:gd name="T9" fmla="*/ 422 h 422"/>
                    <a:gd name="T10" fmla="*/ 285 w 586"/>
                    <a:gd name="T11" fmla="*/ 418 h 422"/>
                    <a:gd name="T12" fmla="*/ 249 w 586"/>
                    <a:gd name="T13" fmla="*/ 411 h 422"/>
                    <a:gd name="T14" fmla="*/ 215 w 586"/>
                    <a:gd name="T15" fmla="*/ 398 h 422"/>
                    <a:gd name="T16" fmla="*/ 162 w 586"/>
                    <a:gd name="T17" fmla="*/ 399 h 422"/>
                    <a:gd name="T18" fmla="*/ 102 w 586"/>
                    <a:gd name="T19" fmla="*/ 405 h 422"/>
                    <a:gd name="T20" fmla="*/ 60 w 586"/>
                    <a:gd name="T21" fmla="*/ 402 h 422"/>
                    <a:gd name="T22" fmla="*/ 31 w 586"/>
                    <a:gd name="T23" fmla="*/ 390 h 422"/>
                    <a:gd name="T24" fmla="*/ 14 w 586"/>
                    <a:gd name="T25" fmla="*/ 373 h 422"/>
                    <a:gd name="T26" fmla="*/ 6 w 586"/>
                    <a:gd name="T27" fmla="*/ 350 h 422"/>
                    <a:gd name="T28" fmla="*/ 2 w 586"/>
                    <a:gd name="T29" fmla="*/ 325 h 422"/>
                    <a:gd name="T30" fmla="*/ 1 w 586"/>
                    <a:gd name="T31" fmla="*/ 300 h 422"/>
                    <a:gd name="T32" fmla="*/ 1 w 586"/>
                    <a:gd name="T33" fmla="*/ 263 h 422"/>
                    <a:gd name="T34" fmla="*/ 22 w 586"/>
                    <a:gd name="T35" fmla="*/ 220 h 422"/>
                    <a:gd name="T36" fmla="*/ 61 w 586"/>
                    <a:gd name="T37" fmla="*/ 186 h 422"/>
                    <a:gd name="T38" fmla="*/ 106 w 586"/>
                    <a:gd name="T39" fmla="*/ 168 h 422"/>
                    <a:gd name="T40" fmla="*/ 114 w 586"/>
                    <a:gd name="T41" fmla="*/ 151 h 422"/>
                    <a:gd name="T42" fmla="*/ 105 w 586"/>
                    <a:gd name="T43" fmla="*/ 116 h 422"/>
                    <a:gd name="T44" fmla="*/ 114 w 586"/>
                    <a:gd name="T45" fmla="*/ 78 h 422"/>
                    <a:gd name="T46" fmla="*/ 139 w 586"/>
                    <a:gd name="T47" fmla="*/ 46 h 422"/>
                    <a:gd name="T48" fmla="*/ 174 w 586"/>
                    <a:gd name="T49" fmla="*/ 18 h 422"/>
                    <a:gd name="T50" fmla="*/ 216 w 586"/>
                    <a:gd name="T51" fmla="*/ 2 h 422"/>
                    <a:gd name="T52" fmla="*/ 263 w 586"/>
                    <a:gd name="T53" fmla="*/ 2 h 422"/>
                    <a:gd name="T54" fmla="*/ 310 w 586"/>
                    <a:gd name="T55" fmla="*/ 22 h 422"/>
                    <a:gd name="T56" fmla="*/ 351 w 586"/>
                    <a:gd name="T57" fmla="*/ 28 h 422"/>
                    <a:gd name="T58" fmla="*/ 393 w 586"/>
                    <a:gd name="T59" fmla="*/ 16 h 422"/>
                    <a:gd name="T60" fmla="*/ 436 w 586"/>
                    <a:gd name="T61" fmla="*/ 18 h 422"/>
                    <a:gd name="T62" fmla="*/ 476 w 586"/>
                    <a:gd name="T63" fmla="*/ 32 h 422"/>
                    <a:gd name="T64" fmla="*/ 509 w 586"/>
                    <a:gd name="T65" fmla="*/ 55 h 422"/>
                    <a:gd name="T66" fmla="*/ 530 w 586"/>
                    <a:gd name="T67" fmla="*/ 84 h 422"/>
                    <a:gd name="T68" fmla="*/ 539 w 586"/>
                    <a:gd name="T69" fmla="*/ 120 h 422"/>
                    <a:gd name="T70" fmla="*/ 527 w 586"/>
                    <a:gd name="T71" fmla="*/ 156 h 422"/>
                    <a:gd name="T72" fmla="*/ 535 w 586"/>
                    <a:gd name="T73" fmla="*/ 182 h 422"/>
                    <a:gd name="T74" fmla="*/ 567 w 586"/>
                    <a:gd name="T75" fmla="*/ 210 h 422"/>
                    <a:gd name="T76" fmla="*/ 584 w 586"/>
                    <a:gd name="T77" fmla="*/ 249 h 422"/>
                    <a:gd name="T78" fmla="*/ 586 w 586"/>
                    <a:gd name="T79" fmla="*/ 292 h 422"/>
                    <a:gd name="T80" fmla="*/ 575 w 586"/>
                    <a:gd name="T81" fmla="*/ 334 h 422"/>
                    <a:gd name="T82" fmla="*/ 552 w 586"/>
                    <a:gd name="T83" fmla="*/ 365 h 422"/>
                    <a:gd name="T84" fmla="*/ 518 w 586"/>
                    <a:gd name="T85" fmla="*/ 383 h 422"/>
                    <a:gd name="T86" fmla="*/ 471 w 586"/>
                    <a:gd name="T87" fmla="*/ 378 h 4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86"/>
                    <a:gd name="T133" fmla="*/ 0 h 422"/>
                    <a:gd name="T134" fmla="*/ 586 w 586"/>
                    <a:gd name="T135" fmla="*/ 422 h 4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86" h="422">
                      <a:moveTo>
                        <a:pt x="445" y="366"/>
                      </a:moveTo>
                      <a:lnTo>
                        <a:pt x="438" y="378"/>
                      </a:lnTo>
                      <a:lnTo>
                        <a:pt x="430" y="389"/>
                      </a:lnTo>
                      <a:lnTo>
                        <a:pt x="419" y="398"/>
                      </a:lnTo>
                      <a:lnTo>
                        <a:pt x="406" y="405"/>
                      </a:lnTo>
                      <a:lnTo>
                        <a:pt x="391" y="411"/>
                      </a:lnTo>
                      <a:lnTo>
                        <a:pt x="376" y="416"/>
                      </a:lnTo>
                      <a:lnTo>
                        <a:pt x="359" y="419"/>
                      </a:lnTo>
                      <a:lnTo>
                        <a:pt x="341" y="421"/>
                      </a:lnTo>
                      <a:lnTo>
                        <a:pt x="322" y="422"/>
                      </a:lnTo>
                      <a:lnTo>
                        <a:pt x="304" y="421"/>
                      </a:lnTo>
                      <a:lnTo>
                        <a:pt x="285" y="418"/>
                      </a:lnTo>
                      <a:lnTo>
                        <a:pt x="267" y="415"/>
                      </a:lnTo>
                      <a:lnTo>
                        <a:pt x="249" y="411"/>
                      </a:lnTo>
                      <a:lnTo>
                        <a:pt x="230" y="405"/>
                      </a:lnTo>
                      <a:lnTo>
                        <a:pt x="215" y="398"/>
                      </a:lnTo>
                      <a:lnTo>
                        <a:pt x="199" y="390"/>
                      </a:lnTo>
                      <a:lnTo>
                        <a:pt x="162" y="399"/>
                      </a:lnTo>
                      <a:lnTo>
                        <a:pt x="130" y="404"/>
                      </a:lnTo>
                      <a:lnTo>
                        <a:pt x="102" y="405"/>
                      </a:lnTo>
                      <a:lnTo>
                        <a:pt x="79" y="405"/>
                      </a:lnTo>
                      <a:lnTo>
                        <a:pt x="60" y="402"/>
                      </a:lnTo>
                      <a:lnTo>
                        <a:pt x="44" y="398"/>
                      </a:lnTo>
                      <a:lnTo>
                        <a:pt x="31" y="390"/>
                      </a:lnTo>
                      <a:lnTo>
                        <a:pt x="21" y="382"/>
                      </a:lnTo>
                      <a:lnTo>
                        <a:pt x="14" y="373"/>
                      </a:lnTo>
                      <a:lnTo>
                        <a:pt x="9" y="363"/>
                      </a:lnTo>
                      <a:lnTo>
                        <a:pt x="6" y="350"/>
                      </a:lnTo>
                      <a:lnTo>
                        <a:pt x="3" y="338"/>
                      </a:lnTo>
                      <a:lnTo>
                        <a:pt x="2" y="325"/>
                      </a:lnTo>
                      <a:lnTo>
                        <a:pt x="1" y="313"/>
                      </a:lnTo>
                      <a:lnTo>
                        <a:pt x="1" y="300"/>
                      </a:lnTo>
                      <a:lnTo>
                        <a:pt x="0" y="288"/>
                      </a:lnTo>
                      <a:lnTo>
                        <a:pt x="1" y="263"/>
                      </a:lnTo>
                      <a:lnTo>
                        <a:pt x="9" y="240"/>
                      </a:lnTo>
                      <a:lnTo>
                        <a:pt x="22" y="220"/>
                      </a:lnTo>
                      <a:lnTo>
                        <a:pt x="41" y="201"/>
                      </a:lnTo>
                      <a:lnTo>
                        <a:pt x="61" y="186"/>
                      </a:lnTo>
                      <a:lnTo>
                        <a:pt x="83" y="174"/>
                      </a:lnTo>
                      <a:lnTo>
                        <a:pt x="106" y="168"/>
                      </a:lnTo>
                      <a:lnTo>
                        <a:pt x="128" y="167"/>
                      </a:lnTo>
                      <a:lnTo>
                        <a:pt x="114" y="151"/>
                      </a:lnTo>
                      <a:lnTo>
                        <a:pt x="107" y="134"/>
                      </a:lnTo>
                      <a:lnTo>
                        <a:pt x="105" y="116"/>
                      </a:lnTo>
                      <a:lnTo>
                        <a:pt x="107" y="98"/>
                      </a:lnTo>
                      <a:lnTo>
                        <a:pt x="114" y="78"/>
                      </a:lnTo>
                      <a:lnTo>
                        <a:pt x="124" y="61"/>
                      </a:lnTo>
                      <a:lnTo>
                        <a:pt x="139" y="46"/>
                      </a:lnTo>
                      <a:lnTo>
                        <a:pt x="154" y="30"/>
                      </a:lnTo>
                      <a:lnTo>
                        <a:pt x="174" y="18"/>
                      </a:lnTo>
                      <a:lnTo>
                        <a:pt x="194" y="9"/>
                      </a:lnTo>
                      <a:lnTo>
                        <a:pt x="216" y="2"/>
                      </a:lnTo>
                      <a:lnTo>
                        <a:pt x="239" y="0"/>
                      </a:lnTo>
                      <a:lnTo>
                        <a:pt x="263" y="2"/>
                      </a:lnTo>
                      <a:lnTo>
                        <a:pt x="286" y="9"/>
                      </a:lnTo>
                      <a:lnTo>
                        <a:pt x="310" y="22"/>
                      </a:lnTo>
                      <a:lnTo>
                        <a:pt x="332" y="40"/>
                      </a:lnTo>
                      <a:lnTo>
                        <a:pt x="351" y="28"/>
                      </a:lnTo>
                      <a:lnTo>
                        <a:pt x="372" y="20"/>
                      </a:lnTo>
                      <a:lnTo>
                        <a:pt x="393" y="16"/>
                      </a:lnTo>
                      <a:lnTo>
                        <a:pt x="414" y="16"/>
                      </a:lnTo>
                      <a:lnTo>
                        <a:pt x="436" y="18"/>
                      </a:lnTo>
                      <a:lnTo>
                        <a:pt x="457" y="24"/>
                      </a:lnTo>
                      <a:lnTo>
                        <a:pt x="476" y="32"/>
                      </a:lnTo>
                      <a:lnTo>
                        <a:pt x="493" y="42"/>
                      </a:lnTo>
                      <a:lnTo>
                        <a:pt x="509" y="55"/>
                      </a:lnTo>
                      <a:lnTo>
                        <a:pt x="521" y="69"/>
                      </a:lnTo>
                      <a:lnTo>
                        <a:pt x="530" y="84"/>
                      </a:lnTo>
                      <a:lnTo>
                        <a:pt x="536" y="101"/>
                      </a:lnTo>
                      <a:lnTo>
                        <a:pt x="539" y="120"/>
                      </a:lnTo>
                      <a:lnTo>
                        <a:pt x="535" y="138"/>
                      </a:lnTo>
                      <a:lnTo>
                        <a:pt x="527" y="156"/>
                      </a:lnTo>
                      <a:lnTo>
                        <a:pt x="513" y="174"/>
                      </a:lnTo>
                      <a:lnTo>
                        <a:pt x="535" y="182"/>
                      </a:lnTo>
                      <a:lnTo>
                        <a:pt x="552" y="194"/>
                      </a:lnTo>
                      <a:lnTo>
                        <a:pt x="567" y="210"/>
                      </a:lnTo>
                      <a:lnTo>
                        <a:pt x="576" y="230"/>
                      </a:lnTo>
                      <a:lnTo>
                        <a:pt x="584" y="249"/>
                      </a:lnTo>
                      <a:lnTo>
                        <a:pt x="586" y="271"/>
                      </a:lnTo>
                      <a:lnTo>
                        <a:pt x="586" y="292"/>
                      </a:lnTo>
                      <a:lnTo>
                        <a:pt x="582" y="313"/>
                      </a:lnTo>
                      <a:lnTo>
                        <a:pt x="575" y="334"/>
                      </a:lnTo>
                      <a:lnTo>
                        <a:pt x="565" y="350"/>
                      </a:lnTo>
                      <a:lnTo>
                        <a:pt x="552" y="365"/>
                      </a:lnTo>
                      <a:lnTo>
                        <a:pt x="536" y="376"/>
                      </a:lnTo>
                      <a:lnTo>
                        <a:pt x="518" y="383"/>
                      </a:lnTo>
                      <a:lnTo>
                        <a:pt x="497" y="383"/>
                      </a:lnTo>
                      <a:lnTo>
                        <a:pt x="471" y="378"/>
                      </a:lnTo>
                      <a:lnTo>
                        <a:pt x="445" y="36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8" name="Freeform 72">
                  <a:extLst>
                    <a:ext uri="{FF2B5EF4-FFF2-40B4-BE49-F238E27FC236}">
                      <a16:creationId xmlns:a16="http://schemas.microsoft.com/office/drawing/2014/main" id="{D9EE0A0F-3496-4B77-A36E-A94F2927EC00}"/>
                    </a:ext>
                  </a:extLst>
                </p:cNvPr>
                <p:cNvSpPr>
                  <a:spLocks/>
                </p:cNvSpPr>
                <p:nvPr/>
              </p:nvSpPr>
              <p:spPr bwMode="auto">
                <a:xfrm>
                  <a:off x="1877" y="1863"/>
                  <a:ext cx="515" cy="359"/>
                </a:xfrm>
                <a:custGeom>
                  <a:avLst/>
                  <a:gdLst>
                    <a:gd name="T0" fmla="*/ 411 w 515"/>
                    <a:gd name="T1" fmla="*/ 309 h 359"/>
                    <a:gd name="T2" fmla="*/ 386 w 515"/>
                    <a:gd name="T3" fmla="*/ 324 h 359"/>
                    <a:gd name="T4" fmla="*/ 358 w 515"/>
                    <a:gd name="T5" fmla="*/ 340 h 359"/>
                    <a:gd name="T6" fmla="*/ 329 w 515"/>
                    <a:gd name="T7" fmla="*/ 352 h 359"/>
                    <a:gd name="T8" fmla="*/ 298 w 515"/>
                    <a:gd name="T9" fmla="*/ 359 h 359"/>
                    <a:gd name="T10" fmla="*/ 265 w 515"/>
                    <a:gd name="T11" fmla="*/ 358 h 359"/>
                    <a:gd name="T12" fmla="*/ 231 w 515"/>
                    <a:gd name="T13" fmla="*/ 347 h 359"/>
                    <a:gd name="T14" fmla="*/ 197 w 515"/>
                    <a:gd name="T15" fmla="*/ 326 h 359"/>
                    <a:gd name="T16" fmla="*/ 144 w 515"/>
                    <a:gd name="T17" fmla="*/ 318 h 359"/>
                    <a:gd name="T18" fmla="*/ 85 w 515"/>
                    <a:gd name="T19" fmla="*/ 332 h 359"/>
                    <a:gd name="T20" fmla="*/ 45 w 515"/>
                    <a:gd name="T21" fmla="*/ 333 h 359"/>
                    <a:gd name="T22" fmla="*/ 18 w 515"/>
                    <a:gd name="T23" fmla="*/ 321 h 359"/>
                    <a:gd name="T24" fmla="*/ 0 w 515"/>
                    <a:gd name="T25" fmla="*/ 269 h 359"/>
                    <a:gd name="T26" fmla="*/ 15 w 515"/>
                    <a:gd name="T27" fmla="*/ 209 h 359"/>
                    <a:gd name="T28" fmla="*/ 59 w 515"/>
                    <a:gd name="T29" fmla="*/ 174 h 359"/>
                    <a:gd name="T30" fmla="*/ 109 w 515"/>
                    <a:gd name="T31" fmla="*/ 160 h 359"/>
                    <a:gd name="T32" fmla="*/ 115 w 515"/>
                    <a:gd name="T33" fmla="*/ 137 h 359"/>
                    <a:gd name="T34" fmla="*/ 103 w 515"/>
                    <a:gd name="T35" fmla="*/ 96 h 359"/>
                    <a:gd name="T36" fmla="*/ 108 w 515"/>
                    <a:gd name="T37" fmla="*/ 60 h 359"/>
                    <a:gd name="T38" fmla="*/ 126 w 515"/>
                    <a:gd name="T39" fmla="*/ 32 h 359"/>
                    <a:gd name="T40" fmla="*/ 155 w 515"/>
                    <a:gd name="T41" fmla="*/ 14 h 359"/>
                    <a:gd name="T42" fmla="*/ 191 w 515"/>
                    <a:gd name="T43" fmla="*/ 5 h 359"/>
                    <a:gd name="T44" fmla="*/ 232 w 515"/>
                    <a:gd name="T45" fmla="*/ 10 h 359"/>
                    <a:gd name="T46" fmla="*/ 276 w 515"/>
                    <a:gd name="T47" fmla="*/ 29 h 359"/>
                    <a:gd name="T48" fmla="*/ 311 w 515"/>
                    <a:gd name="T49" fmla="*/ 27 h 359"/>
                    <a:gd name="T50" fmla="*/ 342 w 515"/>
                    <a:gd name="T51" fmla="*/ 6 h 359"/>
                    <a:gd name="T52" fmla="*/ 377 w 515"/>
                    <a:gd name="T53" fmla="*/ 0 h 359"/>
                    <a:gd name="T54" fmla="*/ 410 w 515"/>
                    <a:gd name="T55" fmla="*/ 9 h 359"/>
                    <a:gd name="T56" fmla="*/ 438 w 515"/>
                    <a:gd name="T57" fmla="*/ 26 h 359"/>
                    <a:gd name="T58" fmla="*/ 457 w 515"/>
                    <a:gd name="T59" fmla="*/ 50 h 359"/>
                    <a:gd name="T60" fmla="*/ 466 w 515"/>
                    <a:gd name="T61" fmla="*/ 79 h 359"/>
                    <a:gd name="T62" fmla="*/ 458 w 515"/>
                    <a:gd name="T63" fmla="*/ 108 h 359"/>
                    <a:gd name="T64" fmla="*/ 479 w 515"/>
                    <a:gd name="T65" fmla="*/ 139 h 359"/>
                    <a:gd name="T66" fmla="*/ 513 w 515"/>
                    <a:gd name="T67" fmla="*/ 207 h 359"/>
                    <a:gd name="T68" fmla="*/ 508 w 515"/>
                    <a:gd name="T69" fmla="*/ 280 h 359"/>
                    <a:gd name="T70" fmla="*/ 462 w 515"/>
                    <a:gd name="T71" fmla="*/ 313 h 3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5"/>
                    <a:gd name="T109" fmla="*/ 0 h 359"/>
                    <a:gd name="T110" fmla="*/ 515 w 515"/>
                    <a:gd name="T111" fmla="*/ 359 h 3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5" h="359">
                      <a:moveTo>
                        <a:pt x="423" y="301"/>
                      </a:moveTo>
                      <a:lnTo>
                        <a:pt x="411" y="309"/>
                      </a:lnTo>
                      <a:lnTo>
                        <a:pt x="399" y="317"/>
                      </a:lnTo>
                      <a:lnTo>
                        <a:pt x="386" y="324"/>
                      </a:lnTo>
                      <a:lnTo>
                        <a:pt x="373" y="333"/>
                      </a:lnTo>
                      <a:lnTo>
                        <a:pt x="358" y="340"/>
                      </a:lnTo>
                      <a:lnTo>
                        <a:pt x="344" y="346"/>
                      </a:lnTo>
                      <a:lnTo>
                        <a:pt x="329" y="352"/>
                      </a:lnTo>
                      <a:lnTo>
                        <a:pt x="313" y="356"/>
                      </a:lnTo>
                      <a:lnTo>
                        <a:pt x="298" y="359"/>
                      </a:lnTo>
                      <a:lnTo>
                        <a:pt x="281" y="359"/>
                      </a:lnTo>
                      <a:lnTo>
                        <a:pt x="265" y="358"/>
                      </a:lnTo>
                      <a:lnTo>
                        <a:pt x="248" y="355"/>
                      </a:lnTo>
                      <a:lnTo>
                        <a:pt x="231" y="347"/>
                      </a:lnTo>
                      <a:lnTo>
                        <a:pt x="214" y="338"/>
                      </a:lnTo>
                      <a:lnTo>
                        <a:pt x="197" y="326"/>
                      </a:lnTo>
                      <a:lnTo>
                        <a:pt x="180" y="309"/>
                      </a:lnTo>
                      <a:lnTo>
                        <a:pt x="144" y="318"/>
                      </a:lnTo>
                      <a:lnTo>
                        <a:pt x="111" y="327"/>
                      </a:lnTo>
                      <a:lnTo>
                        <a:pt x="85" y="332"/>
                      </a:lnTo>
                      <a:lnTo>
                        <a:pt x="63" y="334"/>
                      </a:lnTo>
                      <a:lnTo>
                        <a:pt x="45" y="333"/>
                      </a:lnTo>
                      <a:lnTo>
                        <a:pt x="30" y="328"/>
                      </a:lnTo>
                      <a:lnTo>
                        <a:pt x="18" y="321"/>
                      </a:lnTo>
                      <a:lnTo>
                        <a:pt x="11" y="309"/>
                      </a:lnTo>
                      <a:lnTo>
                        <a:pt x="0" y="269"/>
                      </a:lnTo>
                      <a:lnTo>
                        <a:pt x="3" y="236"/>
                      </a:lnTo>
                      <a:lnTo>
                        <a:pt x="15" y="209"/>
                      </a:lnTo>
                      <a:lnTo>
                        <a:pt x="35" y="189"/>
                      </a:lnTo>
                      <a:lnTo>
                        <a:pt x="59" y="174"/>
                      </a:lnTo>
                      <a:lnTo>
                        <a:pt x="85" y="165"/>
                      </a:lnTo>
                      <a:lnTo>
                        <a:pt x="109" y="160"/>
                      </a:lnTo>
                      <a:lnTo>
                        <a:pt x="128" y="160"/>
                      </a:lnTo>
                      <a:lnTo>
                        <a:pt x="115" y="137"/>
                      </a:lnTo>
                      <a:lnTo>
                        <a:pt x="107" y="116"/>
                      </a:lnTo>
                      <a:lnTo>
                        <a:pt x="103" y="96"/>
                      </a:lnTo>
                      <a:lnTo>
                        <a:pt x="103" y="76"/>
                      </a:lnTo>
                      <a:lnTo>
                        <a:pt x="108" y="60"/>
                      </a:lnTo>
                      <a:lnTo>
                        <a:pt x="115" y="45"/>
                      </a:lnTo>
                      <a:lnTo>
                        <a:pt x="126" y="32"/>
                      </a:lnTo>
                      <a:lnTo>
                        <a:pt x="139" y="22"/>
                      </a:lnTo>
                      <a:lnTo>
                        <a:pt x="155" y="14"/>
                      </a:lnTo>
                      <a:lnTo>
                        <a:pt x="173" y="9"/>
                      </a:lnTo>
                      <a:lnTo>
                        <a:pt x="191" y="5"/>
                      </a:lnTo>
                      <a:lnTo>
                        <a:pt x="212" y="6"/>
                      </a:lnTo>
                      <a:lnTo>
                        <a:pt x="232" y="10"/>
                      </a:lnTo>
                      <a:lnTo>
                        <a:pt x="254" y="17"/>
                      </a:lnTo>
                      <a:lnTo>
                        <a:pt x="276" y="29"/>
                      </a:lnTo>
                      <a:lnTo>
                        <a:pt x="296" y="44"/>
                      </a:lnTo>
                      <a:lnTo>
                        <a:pt x="311" y="27"/>
                      </a:lnTo>
                      <a:lnTo>
                        <a:pt x="327" y="15"/>
                      </a:lnTo>
                      <a:lnTo>
                        <a:pt x="342" y="6"/>
                      </a:lnTo>
                      <a:lnTo>
                        <a:pt x="359" y="2"/>
                      </a:lnTo>
                      <a:lnTo>
                        <a:pt x="377" y="0"/>
                      </a:lnTo>
                      <a:lnTo>
                        <a:pt x="394" y="3"/>
                      </a:lnTo>
                      <a:lnTo>
                        <a:pt x="410" y="9"/>
                      </a:lnTo>
                      <a:lnTo>
                        <a:pt x="425" y="16"/>
                      </a:lnTo>
                      <a:lnTo>
                        <a:pt x="438" y="26"/>
                      </a:lnTo>
                      <a:lnTo>
                        <a:pt x="449" y="38"/>
                      </a:lnTo>
                      <a:lnTo>
                        <a:pt x="457" y="50"/>
                      </a:lnTo>
                      <a:lnTo>
                        <a:pt x="463" y="64"/>
                      </a:lnTo>
                      <a:lnTo>
                        <a:pt x="466" y="79"/>
                      </a:lnTo>
                      <a:lnTo>
                        <a:pt x="463" y="93"/>
                      </a:lnTo>
                      <a:lnTo>
                        <a:pt x="458" y="108"/>
                      </a:lnTo>
                      <a:lnTo>
                        <a:pt x="448" y="122"/>
                      </a:lnTo>
                      <a:lnTo>
                        <a:pt x="479" y="139"/>
                      </a:lnTo>
                      <a:lnTo>
                        <a:pt x="501" y="170"/>
                      </a:lnTo>
                      <a:lnTo>
                        <a:pt x="513" y="207"/>
                      </a:lnTo>
                      <a:lnTo>
                        <a:pt x="515" y="245"/>
                      </a:lnTo>
                      <a:lnTo>
                        <a:pt x="508" y="280"/>
                      </a:lnTo>
                      <a:lnTo>
                        <a:pt x="490" y="304"/>
                      </a:lnTo>
                      <a:lnTo>
                        <a:pt x="462" y="313"/>
                      </a:lnTo>
                      <a:lnTo>
                        <a:pt x="423" y="301"/>
                      </a:lnTo>
                      <a:close/>
                    </a:path>
                  </a:pathLst>
                </a:custGeom>
                <a:solidFill>
                  <a:srgbClr val="F4F7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9" name="Freeform 73">
                  <a:extLst>
                    <a:ext uri="{FF2B5EF4-FFF2-40B4-BE49-F238E27FC236}">
                      <a16:creationId xmlns:a16="http://schemas.microsoft.com/office/drawing/2014/main" id="{BF2304AE-3C57-4020-B7CA-46397DCCE0F9}"/>
                    </a:ext>
                  </a:extLst>
                </p:cNvPr>
                <p:cNvSpPr>
                  <a:spLocks/>
                </p:cNvSpPr>
                <p:nvPr/>
              </p:nvSpPr>
              <p:spPr bwMode="auto">
                <a:xfrm>
                  <a:off x="1268" y="2427"/>
                  <a:ext cx="17" cy="8"/>
                </a:xfrm>
                <a:custGeom>
                  <a:avLst/>
                  <a:gdLst>
                    <a:gd name="T0" fmla="*/ 17 w 17"/>
                    <a:gd name="T1" fmla="*/ 8 h 8"/>
                    <a:gd name="T2" fmla="*/ 14 w 17"/>
                    <a:gd name="T3" fmla="*/ 2 h 8"/>
                    <a:gd name="T4" fmla="*/ 8 w 17"/>
                    <a:gd name="T5" fmla="*/ 0 h 8"/>
                    <a:gd name="T6" fmla="*/ 2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4" y="2"/>
                      </a:lnTo>
                      <a:lnTo>
                        <a:pt x="8" y="0"/>
                      </a:lnTo>
                      <a:lnTo>
                        <a:pt x="2"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0" name="Freeform 74">
                  <a:extLst>
                    <a:ext uri="{FF2B5EF4-FFF2-40B4-BE49-F238E27FC236}">
                      <a16:creationId xmlns:a16="http://schemas.microsoft.com/office/drawing/2014/main" id="{495450E8-A6EB-4FA2-ADEB-56DE6649B48C}"/>
                    </a:ext>
                  </a:extLst>
                </p:cNvPr>
                <p:cNvSpPr>
                  <a:spLocks/>
                </p:cNvSpPr>
                <p:nvPr/>
              </p:nvSpPr>
              <p:spPr bwMode="auto">
                <a:xfrm>
                  <a:off x="1268" y="2435"/>
                  <a:ext cx="17" cy="22"/>
                </a:xfrm>
                <a:custGeom>
                  <a:avLst/>
                  <a:gdLst>
                    <a:gd name="T0" fmla="*/ 13 w 17"/>
                    <a:gd name="T1" fmla="*/ 5 h 22"/>
                    <a:gd name="T2" fmla="*/ 13 w 17"/>
                    <a:gd name="T3" fmla="*/ 5 h 22"/>
                    <a:gd name="T4" fmla="*/ 17 w 17"/>
                    <a:gd name="T5" fmla="*/ 7 h 22"/>
                    <a:gd name="T6" fmla="*/ 17 w 17"/>
                    <a:gd name="T7" fmla="*/ 7 h 22"/>
                    <a:gd name="T8" fmla="*/ 15 w 17"/>
                    <a:gd name="T9" fmla="*/ 4 h 22"/>
                    <a:gd name="T10" fmla="*/ 17 w 17"/>
                    <a:gd name="T11" fmla="*/ 0 h 22"/>
                    <a:gd name="T12" fmla="*/ 0 w 17"/>
                    <a:gd name="T13" fmla="*/ 0 h 22"/>
                    <a:gd name="T14" fmla="*/ 1 w 17"/>
                    <a:gd name="T15" fmla="*/ 4 h 22"/>
                    <a:gd name="T16" fmla="*/ 2 w 17"/>
                    <a:gd name="T17" fmla="*/ 10 h 22"/>
                    <a:gd name="T18" fmla="*/ 5 w 17"/>
                    <a:gd name="T19" fmla="*/ 17 h 22"/>
                    <a:gd name="T20" fmla="*/ 13 w 17"/>
                    <a:gd name="T21" fmla="*/ 22 h 22"/>
                    <a:gd name="T22" fmla="*/ 13 w 17"/>
                    <a:gd name="T23" fmla="*/ 22 h 22"/>
                    <a:gd name="T24" fmla="*/ 13 w 17"/>
                    <a:gd name="T25" fmla="*/ 5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22"/>
                    <a:gd name="T41" fmla="*/ 17 w 1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22">
                      <a:moveTo>
                        <a:pt x="13" y="5"/>
                      </a:moveTo>
                      <a:lnTo>
                        <a:pt x="13" y="5"/>
                      </a:lnTo>
                      <a:lnTo>
                        <a:pt x="17" y="7"/>
                      </a:lnTo>
                      <a:lnTo>
                        <a:pt x="15" y="4"/>
                      </a:lnTo>
                      <a:lnTo>
                        <a:pt x="17" y="0"/>
                      </a:lnTo>
                      <a:lnTo>
                        <a:pt x="0" y="0"/>
                      </a:lnTo>
                      <a:lnTo>
                        <a:pt x="1" y="4"/>
                      </a:lnTo>
                      <a:lnTo>
                        <a:pt x="2" y="10"/>
                      </a:lnTo>
                      <a:lnTo>
                        <a:pt x="5" y="17"/>
                      </a:lnTo>
                      <a:lnTo>
                        <a:pt x="13" y="22"/>
                      </a:lnTo>
                      <a:lnTo>
                        <a:pt x="13" y="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1" name="Freeform 75">
                  <a:extLst>
                    <a:ext uri="{FF2B5EF4-FFF2-40B4-BE49-F238E27FC236}">
                      <a16:creationId xmlns:a16="http://schemas.microsoft.com/office/drawing/2014/main" id="{5817C6AD-5229-4818-8F83-E146C5B37A72}"/>
                    </a:ext>
                  </a:extLst>
                </p:cNvPr>
                <p:cNvSpPr>
                  <a:spLocks/>
                </p:cNvSpPr>
                <p:nvPr/>
              </p:nvSpPr>
              <p:spPr bwMode="auto">
                <a:xfrm>
                  <a:off x="1281" y="2439"/>
                  <a:ext cx="53" cy="22"/>
                </a:xfrm>
                <a:custGeom>
                  <a:avLst/>
                  <a:gdLst>
                    <a:gd name="T0" fmla="*/ 40 w 53"/>
                    <a:gd name="T1" fmla="*/ 0 h 22"/>
                    <a:gd name="T2" fmla="*/ 39 w 53"/>
                    <a:gd name="T3" fmla="*/ 3 h 22"/>
                    <a:gd name="T4" fmla="*/ 38 w 53"/>
                    <a:gd name="T5" fmla="*/ 5 h 22"/>
                    <a:gd name="T6" fmla="*/ 38 w 53"/>
                    <a:gd name="T7" fmla="*/ 5 h 22"/>
                    <a:gd name="T8" fmla="*/ 35 w 53"/>
                    <a:gd name="T9" fmla="*/ 5 h 22"/>
                    <a:gd name="T10" fmla="*/ 29 w 53"/>
                    <a:gd name="T11" fmla="*/ 5 h 22"/>
                    <a:gd name="T12" fmla="*/ 22 w 53"/>
                    <a:gd name="T13" fmla="*/ 5 h 22"/>
                    <a:gd name="T14" fmla="*/ 16 w 53"/>
                    <a:gd name="T15" fmla="*/ 3 h 22"/>
                    <a:gd name="T16" fmla="*/ 7 w 53"/>
                    <a:gd name="T17" fmla="*/ 2 h 22"/>
                    <a:gd name="T18" fmla="*/ 0 w 53"/>
                    <a:gd name="T19" fmla="*/ 1 h 22"/>
                    <a:gd name="T20" fmla="*/ 0 w 53"/>
                    <a:gd name="T21" fmla="*/ 18 h 22"/>
                    <a:gd name="T22" fmla="*/ 7 w 53"/>
                    <a:gd name="T23" fmla="*/ 17 h 22"/>
                    <a:gd name="T24" fmla="*/ 13 w 53"/>
                    <a:gd name="T25" fmla="*/ 18 h 22"/>
                    <a:gd name="T26" fmla="*/ 22 w 53"/>
                    <a:gd name="T27" fmla="*/ 19 h 22"/>
                    <a:gd name="T28" fmla="*/ 29 w 53"/>
                    <a:gd name="T29" fmla="*/ 19 h 22"/>
                    <a:gd name="T30" fmla="*/ 35 w 53"/>
                    <a:gd name="T31" fmla="*/ 22 h 22"/>
                    <a:gd name="T32" fmla="*/ 42 w 53"/>
                    <a:gd name="T33" fmla="*/ 19 h 22"/>
                    <a:gd name="T34" fmla="*/ 50 w 53"/>
                    <a:gd name="T35" fmla="*/ 14 h 22"/>
                    <a:gd name="T36" fmla="*/ 53 w 53"/>
                    <a:gd name="T37" fmla="*/ 6 h 22"/>
                    <a:gd name="T38" fmla="*/ 52 w 53"/>
                    <a:gd name="T39" fmla="*/ 9 h 22"/>
                    <a:gd name="T40" fmla="*/ 40 w 53"/>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22"/>
                    <a:gd name="T65" fmla="*/ 53 w 53"/>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22">
                      <a:moveTo>
                        <a:pt x="40" y="0"/>
                      </a:moveTo>
                      <a:lnTo>
                        <a:pt x="39" y="3"/>
                      </a:lnTo>
                      <a:lnTo>
                        <a:pt x="38" y="5"/>
                      </a:lnTo>
                      <a:lnTo>
                        <a:pt x="35" y="5"/>
                      </a:lnTo>
                      <a:lnTo>
                        <a:pt x="29" y="5"/>
                      </a:lnTo>
                      <a:lnTo>
                        <a:pt x="22" y="5"/>
                      </a:lnTo>
                      <a:lnTo>
                        <a:pt x="16" y="3"/>
                      </a:lnTo>
                      <a:lnTo>
                        <a:pt x="7" y="2"/>
                      </a:lnTo>
                      <a:lnTo>
                        <a:pt x="0" y="1"/>
                      </a:lnTo>
                      <a:lnTo>
                        <a:pt x="0" y="18"/>
                      </a:lnTo>
                      <a:lnTo>
                        <a:pt x="7" y="17"/>
                      </a:lnTo>
                      <a:lnTo>
                        <a:pt x="13" y="18"/>
                      </a:lnTo>
                      <a:lnTo>
                        <a:pt x="22" y="19"/>
                      </a:lnTo>
                      <a:lnTo>
                        <a:pt x="29" y="19"/>
                      </a:lnTo>
                      <a:lnTo>
                        <a:pt x="35" y="22"/>
                      </a:lnTo>
                      <a:lnTo>
                        <a:pt x="42" y="19"/>
                      </a:lnTo>
                      <a:lnTo>
                        <a:pt x="50" y="14"/>
                      </a:lnTo>
                      <a:lnTo>
                        <a:pt x="53" y="6"/>
                      </a:lnTo>
                      <a:lnTo>
                        <a:pt x="52" y="9"/>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2" name="Freeform 76">
                  <a:extLst>
                    <a:ext uri="{FF2B5EF4-FFF2-40B4-BE49-F238E27FC236}">
                      <a16:creationId xmlns:a16="http://schemas.microsoft.com/office/drawing/2014/main" id="{331585F7-C994-4508-852A-C07F26297169}"/>
                    </a:ext>
                  </a:extLst>
                </p:cNvPr>
                <p:cNvSpPr>
                  <a:spLocks/>
                </p:cNvSpPr>
                <p:nvPr/>
              </p:nvSpPr>
              <p:spPr bwMode="auto">
                <a:xfrm>
                  <a:off x="1306" y="2381"/>
                  <a:ext cx="35" cy="67"/>
                </a:xfrm>
                <a:custGeom>
                  <a:avLst/>
                  <a:gdLst>
                    <a:gd name="T0" fmla="*/ 2 w 35"/>
                    <a:gd name="T1" fmla="*/ 14 h 67"/>
                    <a:gd name="T2" fmla="*/ 0 w 35"/>
                    <a:gd name="T3" fmla="*/ 14 h 67"/>
                    <a:gd name="T4" fmla="*/ 15 w 35"/>
                    <a:gd name="T5" fmla="*/ 23 h 67"/>
                    <a:gd name="T6" fmla="*/ 21 w 35"/>
                    <a:gd name="T7" fmla="*/ 32 h 67"/>
                    <a:gd name="T8" fmla="*/ 21 w 35"/>
                    <a:gd name="T9" fmla="*/ 46 h 67"/>
                    <a:gd name="T10" fmla="*/ 15 w 35"/>
                    <a:gd name="T11" fmla="*/ 58 h 67"/>
                    <a:gd name="T12" fmla="*/ 27 w 35"/>
                    <a:gd name="T13" fmla="*/ 67 h 67"/>
                    <a:gd name="T14" fmla="*/ 35 w 35"/>
                    <a:gd name="T15" fmla="*/ 48 h 67"/>
                    <a:gd name="T16" fmla="*/ 35 w 35"/>
                    <a:gd name="T17" fmla="*/ 30 h 67"/>
                    <a:gd name="T18" fmla="*/ 25 w 35"/>
                    <a:gd name="T19" fmla="*/ 11 h 67"/>
                    <a:gd name="T20" fmla="*/ 5 w 35"/>
                    <a:gd name="T21" fmla="*/ 0 h 67"/>
                    <a:gd name="T22" fmla="*/ 4 w 35"/>
                    <a:gd name="T23" fmla="*/ 0 h 67"/>
                    <a:gd name="T24" fmla="*/ 2 w 35"/>
                    <a:gd name="T25" fmla="*/ 14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7"/>
                    <a:gd name="T41" fmla="*/ 35 w 3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7">
                      <a:moveTo>
                        <a:pt x="2" y="14"/>
                      </a:moveTo>
                      <a:lnTo>
                        <a:pt x="0" y="14"/>
                      </a:lnTo>
                      <a:lnTo>
                        <a:pt x="15" y="23"/>
                      </a:lnTo>
                      <a:lnTo>
                        <a:pt x="21" y="32"/>
                      </a:lnTo>
                      <a:lnTo>
                        <a:pt x="21" y="46"/>
                      </a:lnTo>
                      <a:lnTo>
                        <a:pt x="15" y="58"/>
                      </a:lnTo>
                      <a:lnTo>
                        <a:pt x="27" y="67"/>
                      </a:lnTo>
                      <a:lnTo>
                        <a:pt x="35" y="48"/>
                      </a:lnTo>
                      <a:lnTo>
                        <a:pt x="35" y="30"/>
                      </a:lnTo>
                      <a:lnTo>
                        <a:pt x="25" y="11"/>
                      </a:lnTo>
                      <a:lnTo>
                        <a:pt x="5" y="0"/>
                      </a:lnTo>
                      <a:lnTo>
                        <a:pt x="4" y="0"/>
                      </a:lnTo>
                      <a:lnTo>
                        <a:pt x="2"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3" name="Freeform 77">
                  <a:extLst>
                    <a:ext uri="{FF2B5EF4-FFF2-40B4-BE49-F238E27FC236}">
                      <a16:creationId xmlns:a16="http://schemas.microsoft.com/office/drawing/2014/main" id="{F7E9472D-0E7F-48D9-8202-C7183ACE50CE}"/>
                    </a:ext>
                  </a:extLst>
                </p:cNvPr>
                <p:cNvSpPr>
                  <a:spLocks/>
                </p:cNvSpPr>
                <p:nvPr/>
              </p:nvSpPr>
              <p:spPr bwMode="auto">
                <a:xfrm>
                  <a:off x="1240" y="2378"/>
                  <a:ext cx="70" cy="35"/>
                </a:xfrm>
                <a:custGeom>
                  <a:avLst/>
                  <a:gdLst>
                    <a:gd name="T0" fmla="*/ 14 w 70"/>
                    <a:gd name="T1" fmla="*/ 34 h 35"/>
                    <a:gd name="T2" fmla="*/ 14 w 70"/>
                    <a:gd name="T3" fmla="*/ 35 h 35"/>
                    <a:gd name="T4" fmla="*/ 18 w 70"/>
                    <a:gd name="T5" fmla="*/ 31 h 35"/>
                    <a:gd name="T6" fmla="*/ 23 w 70"/>
                    <a:gd name="T7" fmla="*/ 25 h 35"/>
                    <a:gd name="T8" fmla="*/ 28 w 70"/>
                    <a:gd name="T9" fmla="*/ 22 h 35"/>
                    <a:gd name="T10" fmla="*/ 35 w 70"/>
                    <a:gd name="T11" fmla="*/ 19 h 35"/>
                    <a:gd name="T12" fmla="*/ 41 w 70"/>
                    <a:gd name="T13" fmla="*/ 16 h 35"/>
                    <a:gd name="T14" fmla="*/ 51 w 70"/>
                    <a:gd name="T15" fmla="*/ 17 h 35"/>
                    <a:gd name="T16" fmla="*/ 59 w 70"/>
                    <a:gd name="T17" fmla="*/ 16 h 35"/>
                    <a:gd name="T18" fmla="*/ 68 w 70"/>
                    <a:gd name="T19" fmla="*/ 17 h 35"/>
                    <a:gd name="T20" fmla="*/ 70 w 70"/>
                    <a:gd name="T21" fmla="*/ 3 h 35"/>
                    <a:gd name="T22" fmla="*/ 59 w 70"/>
                    <a:gd name="T23" fmla="*/ 2 h 35"/>
                    <a:gd name="T24" fmla="*/ 51 w 70"/>
                    <a:gd name="T25" fmla="*/ 0 h 35"/>
                    <a:gd name="T26" fmla="*/ 41 w 70"/>
                    <a:gd name="T27" fmla="*/ 2 h 35"/>
                    <a:gd name="T28" fmla="*/ 30 w 70"/>
                    <a:gd name="T29" fmla="*/ 4 h 35"/>
                    <a:gd name="T30" fmla="*/ 20 w 70"/>
                    <a:gd name="T31" fmla="*/ 8 h 35"/>
                    <a:gd name="T32" fmla="*/ 13 w 70"/>
                    <a:gd name="T33" fmla="*/ 12 h 35"/>
                    <a:gd name="T34" fmla="*/ 6 w 70"/>
                    <a:gd name="T35" fmla="*/ 21 h 35"/>
                    <a:gd name="T36" fmla="*/ 0 w 70"/>
                    <a:gd name="T37" fmla="*/ 31 h 35"/>
                    <a:gd name="T38" fmla="*/ 0 w 70"/>
                    <a:gd name="T39" fmla="*/ 32 h 35"/>
                    <a:gd name="T40" fmla="*/ 14 w 70"/>
                    <a:gd name="T41" fmla="*/ 34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35"/>
                    <a:gd name="T65" fmla="*/ 70 w 70"/>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35">
                      <a:moveTo>
                        <a:pt x="14" y="34"/>
                      </a:moveTo>
                      <a:lnTo>
                        <a:pt x="14" y="35"/>
                      </a:lnTo>
                      <a:lnTo>
                        <a:pt x="18" y="31"/>
                      </a:lnTo>
                      <a:lnTo>
                        <a:pt x="23" y="25"/>
                      </a:lnTo>
                      <a:lnTo>
                        <a:pt x="28" y="22"/>
                      </a:lnTo>
                      <a:lnTo>
                        <a:pt x="35" y="19"/>
                      </a:lnTo>
                      <a:lnTo>
                        <a:pt x="41" y="16"/>
                      </a:lnTo>
                      <a:lnTo>
                        <a:pt x="51" y="17"/>
                      </a:lnTo>
                      <a:lnTo>
                        <a:pt x="59" y="16"/>
                      </a:lnTo>
                      <a:lnTo>
                        <a:pt x="68" y="17"/>
                      </a:lnTo>
                      <a:lnTo>
                        <a:pt x="70" y="3"/>
                      </a:lnTo>
                      <a:lnTo>
                        <a:pt x="59" y="2"/>
                      </a:lnTo>
                      <a:lnTo>
                        <a:pt x="51" y="0"/>
                      </a:lnTo>
                      <a:lnTo>
                        <a:pt x="41" y="2"/>
                      </a:lnTo>
                      <a:lnTo>
                        <a:pt x="30" y="4"/>
                      </a:lnTo>
                      <a:lnTo>
                        <a:pt x="20" y="8"/>
                      </a:lnTo>
                      <a:lnTo>
                        <a:pt x="13" y="12"/>
                      </a:lnTo>
                      <a:lnTo>
                        <a:pt x="6" y="21"/>
                      </a:lnTo>
                      <a:lnTo>
                        <a:pt x="0" y="31"/>
                      </a:lnTo>
                      <a:lnTo>
                        <a:pt x="0" y="32"/>
                      </a:lnTo>
                      <a:lnTo>
                        <a:pt x="14" y="3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4" name="Freeform 78">
                  <a:extLst>
                    <a:ext uri="{FF2B5EF4-FFF2-40B4-BE49-F238E27FC236}">
                      <a16:creationId xmlns:a16="http://schemas.microsoft.com/office/drawing/2014/main" id="{8DF94E49-22AE-48E4-ADF8-991506C64C17}"/>
                    </a:ext>
                  </a:extLst>
                </p:cNvPr>
                <p:cNvSpPr>
                  <a:spLocks/>
                </p:cNvSpPr>
                <p:nvPr/>
              </p:nvSpPr>
              <p:spPr bwMode="auto">
                <a:xfrm>
                  <a:off x="1236" y="2410"/>
                  <a:ext cx="56" cy="107"/>
                </a:xfrm>
                <a:custGeom>
                  <a:avLst/>
                  <a:gdLst>
                    <a:gd name="T0" fmla="*/ 56 w 56"/>
                    <a:gd name="T1" fmla="*/ 93 h 107"/>
                    <a:gd name="T2" fmla="*/ 56 w 56"/>
                    <a:gd name="T3" fmla="*/ 93 h 107"/>
                    <a:gd name="T4" fmla="*/ 43 w 56"/>
                    <a:gd name="T5" fmla="*/ 87 h 107"/>
                    <a:gd name="T6" fmla="*/ 34 w 56"/>
                    <a:gd name="T7" fmla="*/ 78 h 107"/>
                    <a:gd name="T8" fmla="*/ 26 w 56"/>
                    <a:gd name="T9" fmla="*/ 69 h 107"/>
                    <a:gd name="T10" fmla="*/ 21 w 56"/>
                    <a:gd name="T11" fmla="*/ 57 h 107"/>
                    <a:gd name="T12" fmla="*/ 17 w 56"/>
                    <a:gd name="T13" fmla="*/ 43 h 107"/>
                    <a:gd name="T14" fmla="*/ 17 w 56"/>
                    <a:gd name="T15" fmla="*/ 30 h 107"/>
                    <a:gd name="T16" fmla="*/ 16 w 56"/>
                    <a:gd name="T17" fmla="*/ 16 h 107"/>
                    <a:gd name="T18" fmla="*/ 18 w 56"/>
                    <a:gd name="T19" fmla="*/ 2 h 107"/>
                    <a:gd name="T20" fmla="*/ 4 w 56"/>
                    <a:gd name="T21" fmla="*/ 0 h 107"/>
                    <a:gd name="T22" fmla="*/ 1 w 56"/>
                    <a:gd name="T23" fmla="*/ 16 h 107"/>
                    <a:gd name="T24" fmla="*/ 0 w 56"/>
                    <a:gd name="T25" fmla="*/ 30 h 107"/>
                    <a:gd name="T26" fmla="*/ 3 w 56"/>
                    <a:gd name="T27" fmla="*/ 46 h 107"/>
                    <a:gd name="T28" fmla="*/ 6 w 56"/>
                    <a:gd name="T29" fmla="*/ 61 h 107"/>
                    <a:gd name="T30" fmla="*/ 14 w 56"/>
                    <a:gd name="T31" fmla="*/ 76 h 107"/>
                    <a:gd name="T32" fmla="*/ 22 w 56"/>
                    <a:gd name="T33" fmla="*/ 88 h 107"/>
                    <a:gd name="T34" fmla="*/ 35 w 56"/>
                    <a:gd name="T35" fmla="*/ 99 h 107"/>
                    <a:gd name="T36" fmla="*/ 51 w 56"/>
                    <a:gd name="T37" fmla="*/ 107 h 107"/>
                    <a:gd name="T38" fmla="*/ 51 w 56"/>
                    <a:gd name="T39" fmla="*/ 107 h 107"/>
                    <a:gd name="T40" fmla="*/ 56 w 56"/>
                    <a:gd name="T41" fmla="*/ 93 h 1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107"/>
                    <a:gd name="T65" fmla="*/ 56 w 56"/>
                    <a:gd name="T66" fmla="*/ 107 h 1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107">
                      <a:moveTo>
                        <a:pt x="56" y="93"/>
                      </a:moveTo>
                      <a:lnTo>
                        <a:pt x="56" y="93"/>
                      </a:lnTo>
                      <a:lnTo>
                        <a:pt x="43" y="87"/>
                      </a:lnTo>
                      <a:lnTo>
                        <a:pt x="34" y="78"/>
                      </a:lnTo>
                      <a:lnTo>
                        <a:pt x="26" y="69"/>
                      </a:lnTo>
                      <a:lnTo>
                        <a:pt x="21" y="57"/>
                      </a:lnTo>
                      <a:lnTo>
                        <a:pt x="17" y="43"/>
                      </a:lnTo>
                      <a:lnTo>
                        <a:pt x="17" y="30"/>
                      </a:lnTo>
                      <a:lnTo>
                        <a:pt x="16" y="16"/>
                      </a:lnTo>
                      <a:lnTo>
                        <a:pt x="18" y="2"/>
                      </a:lnTo>
                      <a:lnTo>
                        <a:pt x="4" y="0"/>
                      </a:lnTo>
                      <a:lnTo>
                        <a:pt x="1" y="16"/>
                      </a:lnTo>
                      <a:lnTo>
                        <a:pt x="0" y="30"/>
                      </a:lnTo>
                      <a:lnTo>
                        <a:pt x="3" y="46"/>
                      </a:lnTo>
                      <a:lnTo>
                        <a:pt x="6" y="61"/>
                      </a:lnTo>
                      <a:lnTo>
                        <a:pt x="14" y="76"/>
                      </a:lnTo>
                      <a:lnTo>
                        <a:pt x="22" y="88"/>
                      </a:lnTo>
                      <a:lnTo>
                        <a:pt x="35" y="99"/>
                      </a:lnTo>
                      <a:lnTo>
                        <a:pt x="51" y="107"/>
                      </a:lnTo>
                      <a:lnTo>
                        <a:pt x="56" y="9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5" name="Freeform 79">
                  <a:extLst>
                    <a:ext uri="{FF2B5EF4-FFF2-40B4-BE49-F238E27FC236}">
                      <a16:creationId xmlns:a16="http://schemas.microsoft.com/office/drawing/2014/main" id="{F46B6C81-D261-420B-A478-6E5CAB44EE46}"/>
                    </a:ext>
                  </a:extLst>
                </p:cNvPr>
                <p:cNvSpPr>
                  <a:spLocks/>
                </p:cNvSpPr>
                <p:nvPr/>
              </p:nvSpPr>
              <p:spPr bwMode="auto">
                <a:xfrm>
                  <a:off x="1287" y="2503"/>
                  <a:ext cx="48" cy="19"/>
                </a:xfrm>
                <a:custGeom>
                  <a:avLst/>
                  <a:gdLst>
                    <a:gd name="T0" fmla="*/ 41 w 48"/>
                    <a:gd name="T1" fmla="*/ 0 h 19"/>
                    <a:gd name="T2" fmla="*/ 42 w 48"/>
                    <a:gd name="T3" fmla="*/ 0 h 19"/>
                    <a:gd name="T4" fmla="*/ 39 w 48"/>
                    <a:gd name="T5" fmla="*/ 1 h 19"/>
                    <a:gd name="T6" fmla="*/ 34 w 48"/>
                    <a:gd name="T7" fmla="*/ 2 h 19"/>
                    <a:gd name="T8" fmla="*/ 29 w 48"/>
                    <a:gd name="T9" fmla="*/ 4 h 19"/>
                    <a:gd name="T10" fmla="*/ 24 w 48"/>
                    <a:gd name="T11" fmla="*/ 2 h 19"/>
                    <a:gd name="T12" fmla="*/ 18 w 48"/>
                    <a:gd name="T13" fmla="*/ 4 h 19"/>
                    <a:gd name="T14" fmla="*/ 15 w 48"/>
                    <a:gd name="T15" fmla="*/ 2 h 19"/>
                    <a:gd name="T16" fmla="*/ 9 w 48"/>
                    <a:gd name="T17" fmla="*/ 1 h 19"/>
                    <a:gd name="T18" fmla="*/ 5 w 48"/>
                    <a:gd name="T19" fmla="*/ 0 h 19"/>
                    <a:gd name="T20" fmla="*/ 0 w 48"/>
                    <a:gd name="T21" fmla="*/ 14 h 19"/>
                    <a:gd name="T22" fmla="*/ 6 w 48"/>
                    <a:gd name="T23" fmla="*/ 16 h 19"/>
                    <a:gd name="T24" fmla="*/ 12 w 48"/>
                    <a:gd name="T25" fmla="*/ 17 h 19"/>
                    <a:gd name="T26" fmla="*/ 18 w 48"/>
                    <a:gd name="T27" fmla="*/ 18 h 19"/>
                    <a:gd name="T28" fmla="*/ 24 w 48"/>
                    <a:gd name="T29" fmla="*/ 19 h 19"/>
                    <a:gd name="T30" fmla="*/ 29 w 48"/>
                    <a:gd name="T31" fmla="*/ 18 h 19"/>
                    <a:gd name="T32" fmla="*/ 36 w 48"/>
                    <a:gd name="T33" fmla="*/ 17 h 19"/>
                    <a:gd name="T34" fmla="*/ 41 w 48"/>
                    <a:gd name="T35" fmla="*/ 16 h 19"/>
                    <a:gd name="T36" fmla="*/ 47 w 48"/>
                    <a:gd name="T37" fmla="*/ 14 h 19"/>
                    <a:gd name="T38" fmla="*/ 48 w 48"/>
                    <a:gd name="T39" fmla="*/ 14 h 19"/>
                    <a:gd name="T40" fmla="*/ 41 w 4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9"/>
                    <a:gd name="T65" fmla="*/ 48 w 48"/>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9">
                      <a:moveTo>
                        <a:pt x="41" y="0"/>
                      </a:moveTo>
                      <a:lnTo>
                        <a:pt x="42" y="0"/>
                      </a:lnTo>
                      <a:lnTo>
                        <a:pt x="39" y="1"/>
                      </a:lnTo>
                      <a:lnTo>
                        <a:pt x="34" y="2"/>
                      </a:lnTo>
                      <a:lnTo>
                        <a:pt x="29" y="4"/>
                      </a:lnTo>
                      <a:lnTo>
                        <a:pt x="24" y="2"/>
                      </a:lnTo>
                      <a:lnTo>
                        <a:pt x="18" y="4"/>
                      </a:lnTo>
                      <a:lnTo>
                        <a:pt x="15" y="2"/>
                      </a:lnTo>
                      <a:lnTo>
                        <a:pt x="9" y="1"/>
                      </a:lnTo>
                      <a:lnTo>
                        <a:pt x="5" y="0"/>
                      </a:lnTo>
                      <a:lnTo>
                        <a:pt x="0" y="14"/>
                      </a:lnTo>
                      <a:lnTo>
                        <a:pt x="6" y="16"/>
                      </a:lnTo>
                      <a:lnTo>
                        <a:pt x="12" y="17"/>
                      </a:lnTo>
                      <a:lnTo>
                        <a:pt x="18" y="18"/>
                      </a:lnTo>
                      <a:lnTo>
                        <a:pt x="24" y="19"/>
                      </a:lnTo>
                      <a:lnTo>
                        <a:pt x="29" y="18"/>
                      </a:lnTo>
                      <a:lnTo>
                        <a:pt x="36" y="17"/>
                      </a:lnTo>
                      <a:lnTo>
                        <a:pt x="41" y="16"/>
                      </a:lnTo>
                      <a:lnTo>
                        <a:pt x="47" y="14"/>
                      </a:lnTo>
                      <a:lnTo>
                        <a:pt x="48" y="14"/>
                      </a:lnTo>
                      <a:lnTo>
                        <a:pt x="41"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6" name="Freeform 80">
                  <a:extLst>
                    <a:ext uri="{FF2B5EF4-FFF2-40B4-BE49-F238E27FC236}">
                      <a16:creationId xmlns:a16="http://schemas.microsoft.com/office/drawing/2014/main" id="{EBC24DD1-B22E-4F5B-9BE3-B91EE56707FF}"/>
                    </a:ext>
                  </a:extLst>
                </p:cNvPr>
                <p:cNvSpPr>
                  <a:spLocks/>
                </p:cNvSpPr>
                <p:nvPr/>
              </p:nvSpPr>
              <p:spPr bwMode="auto">
                <a:xfrm>
                  <a:off x="1328" y="2434"/>
                  <a:ext cx="109" cy="83"/>
                </a:xfrm>
                <a:custGeom>
                  <a:avLst/>
                  <a:gdLst>
                    <a:gd name="T0" fmla="*/ 97 w 109"/>
                    <a:gd name="T1" fmla="*/ 0 h 83"/>
                    <a:gd name="T2" fmla="*/ 97 w 109"/>
                    <a:gd name="T3" fmla="*/ 0 h 83"/>
                    <a:gd name="T4" fmla="*/ 87 w 109"/>
                    <a:gd name="T5" fmla="*/ 10 h 83"/>
                    <a:gd name="T6" fmla="*/ 76 w 109"/>
                    <a:gd name="T7" fmla="*/ 19 h 83"/>
                    <a:gd name="T8" fmla="*/ 64 w 109"/>
                    <a:gd name="T9" fmla="*/ 29 h 83"/>
                    <a:gd name="T10" fmla="*/ 52 w 109"/>
                    <a:gd name="T11" fmla="*/ 37 h 83"/>
                    <a:gd name="T12" fmla="*/ 41 w 109"/>
                    <a:gd name="T13" fmla="*/ 47 h 83"/>
                    <a:gd name="T14" fmla="*/ 28 w 109"/>
                    <a:gd name="T15" fmla="*/ 53 h 83"/>
                    <a:gd name="T16" fmla="*/ 13 w 109"/>
                    <a:gd name="T17" fmla="*/ 62 h 83"/>
                    <a:gd name="T18" fmla="*/ 0 w 109"/>
                    <a:gd name="T19" fmla="*/ 69 h 83"/>
                    <a:gd name="T20" fmla="*/ 7 w 109"/>
                    <a:gd name="T21" fmla="*/ 83 h 83"/>
                    <a:gd name="T22" fmla="*/ 21 w 109"/>
                    <a:gd name="T23" fmla="*/ 76 h 83"/>
                    <a:gd name="T24" fmla="*/ 35 w 109"/>
                    <a:gd name="T25" fmla="*/ 68 h 83"/>
                    <a:gd name="T26" fmla="*/ 49 w 109"/>
                    <a:gd name="T27" fmla="*/ 59 h 83"/>
                    <a:gd name="T28" fmla="*/ 62 w 109"/>
                    <a:gd name="T29" fmla="*/ 50 h 83"/>
                    <a:gd name="T30" fmla="*/ 74 w 109"/>
                    <a:gd name="T31" fmla="*/ 41 h 83"/>
                    <a:gd name="T32" fmla="*/ 86 w 109"/>
                    <a:gd name="T33" fmla="*/ 31 h 83"/>
                    <a:gd name="T34" fmla="*/ 97 w 109"/>
                    <a:gd name="T35" fmla="*/ 22 h 83"/>
                    <a:gd name="T36" fmla="*/ 109 w 109"/>
                    <a:gd name="T37" fmla="*/ 10 h 83"/>
                    <a:gd name="T38" fmla="*/ 109 w 109"/>
                    <a:gd name="T39" fmla="*/ 10 h 83"/>
                    <a:gd name="T40" fmla="*/ 97 w 109"/>
                    <a:gd name="T41" fmla="*/ 0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83"/>
                    <a:gd name="T65" fmla="*/ 109 w 109"/>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83">
                      <a:moveTo>
                        <a:pt x="97" y="0"/>
                      </a:moveTo>
                      <a:lnTo>
                        <a:pt x="97" y="0"/>
                      </a:lnTo>
                      <a:lnTo>
                        <a:pt x="87" y="10"/>
                      </a:lnTo>
                      <a:lnTo>
                        <a:pt x="76" y="19"/>
                      </a:lnTo>
                      <a:lnTo>
                        <a:pt x="64" y="29"/>
                      </a:lnTo>
                      <a:lnTo>
                        <a:pt x="52" y="37"/>
                      </a:lnTo>
                      <a:lnTo>
                        <a:pt x="41" y="47"/>
                      </a:lnTo>
                      <a:lnTo>
                        <a:pt x="28" y="53"/>
                      </a:lnTo>
                      <a:lnTo>
                        <a:pt x="13" y="62"/>
                      </a:lnTo>
                      <a:lnTo>
                        <a:pt x="0" y="69"/>
                      </a:lnTo>
                      <a:lnTo>
                        <a:pt x="7" y="83"/>
                      </a:lnTo>
                      <a:lnTo>
                        <a:pt x="21" y="76"/>
                      </a:lnTo>
                      <a:lnTo>
                        <a:pt x="35" y="68"/>
                      </a:lnTo>
                      <a:lnTo>
                        <a:pt x="49" y="59"/>
                      </a:lnTo>
                      <a:lnTo>
                        <a:pt x="62" y="50"/>
                      </a:lnTo>
                      <a:lnTo>
                        <a:pt x="74" y="41"/>
                      </a:lnTo>
                      <a:lnTo>
                        <a:pt x="86" y="31"/>
                      </a:lnTo>
                      <a:lnTo>
                        <a:pt x="97" y="22"/>
                      </a:lnTo>
                      <a:lnTo>
                        <a:pt x="109" y="10"/>
                      </a:lnTo>
                      <a:lnTo>
                        <a:pt x="97"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7" name="Freeform 81">
                  <a:extLst>
                    <a:ext uri="{FF2B5EF4-FFF2-40B4-BE49-F238E27FC236}">
                      <a16:creationId xmlns:a16="http://schemas.microsoft.com/office/drawing/2014/main" id="{D75F9B92-A2E6-4AB1-BB2E-F644933C8F63}"/>
                    </a:ext>
                  </a:extLst>
                </p:cNvPr>
                <p:cNvSpPr>
                  <a:spLocks/>
                </p:cNvSpPr>
                <p:nvPr/>
              </p:nvSpPr>
              <p:spPr bwMode="auto">
                <a:xfrm>
                  <a:off x="1425" y="2186"/>
                  <a:ext cx="336" cy="258"/>
                </a:xfrm>
                <a:custGeom>
                  <a:avLst/>
                  <a:gdLst>
                    <a:gd name="T0" fmla="*/ 326 w 336"/>
                    <a:gd name="T1" fmla="*/ 0 h 258"/>
                    <a:gd name="T2" fmla="*/ 312 w 336"/>
                    <a:gd name="T3" fmla="*/ 11 h 258"/>
                    <a:gd name="T4" fmla="*/ 296 w 336"/>
                    <a:gd name="T5" fmla="*/ 23 h 258"/>
                    <a:gd name="T6" fmla="*/ 276 w 336"/>
                    <a:gd name="T7" fmla="*/ 36 h 258"/>
                    <a:gd name="T8" fmla="*/ 254 w 336"/>
                    <a:gd name="T9" fmla="*/ 52 h 258"/>
                    <a:gd name="T10" fmla="*/ 231 w 336"/>
                    <a:gd name="T11" fmla="*/ 68 h 258"/>
                    <a:gd name="T12" fmla="*/ 208 w 336"/>
                    <a:gd name="T13" fmla="*/ 85 h 258"/>
                    <a:gd name="T14" fmla="*/ 183 w 336"/>
                    <a:gd name="T15" fmla="*/ 103 h 258"/>
                    <a:gd name="T16" fmla="*/ 158 w 336"/>
                    <a:gd name="T17" fmla="*/ 121 h 258"/>
                    <a:gd name="T18" fmla="*/ 133 w 336"/>
                    <a:gd name="T19" fmla="*/ 139 h 258"/>
                    <a:gd name="T20" fmla="*/ 109 w 336"/>
                    <a:gd name="T21" fmla="*/ 157 h 258"/>
                    <a:gd name="T22" fmla="*/ 86 w 336"/>
                    <a:gd name="T23" fmla="*/ 175 h 258"/>
                    <a:gd name="T24" fmla="*/ 64 w 336"/>
                    <a:gd name="T25" fmla="*/ 191 h 258"/>
                    <a:gd name="T26" fmla="*/ 45 w 336"/>
                    <a:gd name="T27" fmla="*/ 208 h 258"/>
                    <a:gd name="T28" fmla="*/ 28 w 336"/>
                    <a:gd name="T29" fmla="*/ 223 h 258"/>
                    <a:gd name="T30" fmla="*/ 12 w 336"/>
                    <a:gd name="T31" fmla="*/ 236 h 258"/>
                    <a:gd name="T32" fmla="*/ 0 w 336"/>
                    <a:gd name="T33" fmla="*/ 248 h 258"/>
                    <a:gd name="T34" fmla="*/ 12 w 336"/>
                    <a:gd name="T35" fmla="*/ 258 h 258"/>
                    <a:gd name="T36" fmla="*/ 22 w 336"/>
                    <a:gd name="T37" fmla="*/ 248 h 258"/>
                    <a:gd name="T38" fmla="*/ 37 w 336"/>
                    <a:gd name="T39" fmla="*/ 235 h 258"/>
                    <a:gd name="T40" fmla="*/ 54 w 336"/>
                    <a:gd name="T41" fmla="*/ 220 h 258"/>
                    <a:gd name="T42" fmla="*/ 74 w 336"/>
                    <a:gd name="T43" fmla="*/ 203 h 258"/>
                    <a:gd name="T44" fmla="*/ 95 w 336"/>
                    <a:gd name="T45" fmla="*/ 188 h 258"/>
                    <a:gd name="T46" fmla="*/ 118 w 336"/>
                    <a:gd name="T47" fmla="*/ 169 h 258"/>
                    <a:gd name="T48" fmla="*/ 143 w 336"/>
                    <a:gd name="T49" fmla="*/ 151 h 258"/>
                    <a:gd name="T50" fmla="*/ 168 w 336"/>
                    <a:gd name="T51" fmla="*/ 133 h 258"/>
                    <a:gd name="T52" fmla="*/ 192 w 336"/>
                    <a:gd name="T53" fmla="*/ 115 h 258"/>
                    <a:gd name="T54" fmla="*/ 218 w 336"/>
                    <a:gd name="T55" fmla="*/ 97 h 258"/>
                    <a:gd name="T56" fmla="*/ 241 w 336"/>
                    <a:gd name="T57" fmla="*/ 80 h 258"/>
                    <a:gd name="T58" fmla="*/ 264 w 336"/>
                    <a:gd name="T59" fmla="*/ 64 h 258"/>
                    <a:gd name="T60" fmla="*/ 285 w 336"/>
                    <a:gd name="T61" fmla="*/ 48 h 258"/>
                    <a:gd name="T62" fmla="*/ 303 w 336"/>
                    <a:gd name="T63" fmla="*/ 35 h 258"/>
                    <a:gd name="T64" fmla="*/ 322 w 336"/>
                    <a:gd name="T65" fmla="*/ 23 h 258"/>
                    <a:gd name="T66" fmla="*/ 336 w 336"/>
                    <a:gd name="T67" fmla="*/ 12 h 258"/>
                    <a:gd name="T68" fmla="*/ 326 w 336"/>
                    <a:gd name="T69" fmla="*/ 0 h 2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258"/>
                    <a:gd name="T107" fmla="*/ 336 w 336"/>
                    <a:gd name="T108" fmla="*/ 258 h 2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258">
                      <a:moveTo>
                        <a:pt x="326" y="0"/>
                      </a:moveTo>
                      <a:lnTo>
                        <a:pt x="312" y="11"/>
                      </a:lnTo>
                      <a:lnTo>
                        <a:pt x="296" y="23"/>
                      </a:lnTo>
                      <a:lnTo>
                        <a:pt x="276" y="36"/>
                      </a:lnTo>
                      <a:lnTo>
                        <a:pt x="254" y="52"/>
                      </a:lnTo>
                      <a:lnTo>
                        <a:pt x="231" y="68"/>
                      </a:lnTo>
                      <a:lnTo>
                        <a:pt x="208" y="85"/>
                      </a:lnTo>
                      <a:lnTo>
                        <a:pt x="183" y="103"/>
                      </a:lnTo>
                      <a:lnTo>
                        <a:pt x="158" y="121"/>
                      </a:lnTo>
                      <a:lnTo>
                        <a:pt x="133" y="139"/>
                      </a:lnTo>
                      <a:lnTo>
                        <a:pt x="109" y="157"/>
                      </a:lnTo>
                      <a:lnTo>
                        <a:pt x="86" y="175"/>
                      </a:lnTo>
                      <a:lnTo>
                        <a:pt x="64" y="191"/>
                      </a:lnTo>
                      <a:lnTo>
                        <a:pt x="45" y="208"/>
                      </a:lnTo>
                      <a:lnTo>
                        <a:pt x="28" y="223"/>
                      </a:lnTo>
                      <a:lnTo>
                        <a:pt x="12" y="236"/>
                      </a:lnTo>
                      <a:lnTo>
                        <a:pt x="0" y="248"/>
                      </a:lnTo>
                      <a:lnTo>
                        <a:pt x="12" y="258"/>
                      </a:lnTo>
                      <a:lnTo>
                        <a:pt x="22" y="248"/>
                      </a:lnTo>
                      <a:lnTo>
                        <a:pt x="37" y="235"/>
                      </a:lnTo>
                      <a:lnTo>
                        <a:pt x="54" y="220"/>
                      </a:lnTo>
                      <a:lnTo>
                        <a:pt x="74" y="203"/>
                      </a:lnTo>
                      <a:lnTo>
                        <a:pt x="95" y="188"/>
                      </a:lnTo>
                      <a:lnTo>
                        <a:pt x="118" y="169"/>
                      </a:lnTo>
                      <a:lnTo>
                        <a:pt x="143" y="151"/>
                      </a:lnTo>
                      <a:lnTo>
                        <a:pt x="168" y="133"/>
                      </a:lnTo>
                      <a:lnTo>
                        <a:pt x="192" y="115"/>
                      </a:lnTo>
                      <a:lnTo>
                        <a:pt x="218" y="97"/>
                      </a:lnTo>
                      <a:lnTo>
                        <a:pt x="241" y="80"/>
                      </a:lnTo>
                      <a:lnTo>
                        <a:pt x="264" y="64"/>
                      </a:lnTo>
                      <a:lnTo>
                        <a:pt x="285" y="48"/>
                      </a:lnTo>
                      <a:lnTo>
                        <a:pt x="303" y="35"/>
                      </a:lnTo>
                      <a:lnTo>
                        <a:pt x="322" y="23"/>
                      </a:lnTo>
                      <a:lnTo>
                        <a:pt x="336" y="12"/>
                      </a:lnTo>
                      <a:lnTo>
                        <a:pt x="32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8" name="Freeform 82">
                  <a:extLst>
                    <a:ext uri="{FF2B5EF4-FFF2-40B4-BE49-F238E27FC236}">
                      <a16:creationId xmlns:a16="http://schemas.microsoft.com/office/drawing/2014/main" id="{50D9CBC1-8A7A-4A9D-A5F9-9BA1722FC648}"/>
                    </a:ext>
                  </a:extLst>
                </p:cNvPr>
                <p:cNvSpPr>
                  <a:spLocks/>
                </p:cNvSpPr>
                <p:nvPr/>
              </p:nvSpPr>
              <p:spPr bwMode="auto">
                <a:xfrm>
                  <a:off x="1751" y="2185"/>
                  <a:ext cx="13" cy="13"/>
                </a:xfrm>
                <a:custGeom>
                  <a:avLst/>
                  <a:gdLst>
                    <a:gd name="T0" fmla="*/ 10 w 13"/>
                    <a:gd name="T1" fmla="*/ 13 h 13"/>
                    <a:gd name="T2" fmla="*/ 13 w 13"/>
                    <a:gd name="T3" fmla="*/ 8 h 13"/>
                    <a:gd name="T4" fmla="*/ 11 w 13"/>
                    <a:gd name="T5" fmla="*/ 2 h 13"/>
                    <a:gd name="T6" fmla="*/ 6 w 13"/>
                    <a:gd name="T7" fmla="*/ 0 h 13"/>
                    <a:gd name="T8" fmla="*/ 0 w 13"/>
                    <a:gd name="T9" fmla="*/ 1 h 13"/>
                    <a:gd name="T10" fmla="*/ 10 w 13"/>
                    <a:gd name="T11" fmla="*/ 13 h 13"/>
                    <a:gd name="T12" fmla="*/ 0 60000 65536"/>
                    <a:gd name="T13" fmla="*/ 0 60000 65536"/>
                    <a:gd name="T14" fmla="*/ 0 60000 65536"/>
                    <a:gd name="T15" fmla="*/ 0 60000 65536"/>
                    <a:gd name="T16" fmla="*/ 0 60000 65536"/>
                    <a:gd name="T17" fmla="*/ 0 60000 65536"/>
                    <a:gd name="T18" fmla="*/ 0 w 13"/>
                    <a:gd name="T19" fmla="*/ 0 h 13"/>
                    <a:gd name="T20" fmla="*/ 13 w 1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3" h="13">
                      <a:moveTo>
                        <a:pt x="10" y="13"/>
                      </a:moveTo>
                      <a:lnTo>
                        <a:pt x="13" y="8"/>
                      </a:lnTo>
                      <a:lnTo>
                        <a:pt x="11" y="2"/>
                      </a:lnTo>
                      <a:lnTo>
                        <a:pt x="6" y="0"/>
                      </a:lnTo>
                      <a:lnTo>
                        <a:pt x="0" y="1"/>
                      </a:lnTo>
                      <a:lnTo>
                        <a:pt x="10" y="1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29" name="Freeform 83">
                  <a:extLst>
                    <a:ext uri="{FF2B5EF4-FFF2-40B4-BE49-F238E27FC236}">
                      <a16:creationId xmlns:a16="http://schemas.microsoft.com/office/drawing/2014/main" id="{3FD49A7E-2D3B-44E6-A4CD-0B611FAE270B}"/>
                    </a:ext>
                  </a:extLst>
                </p:cNvPr>
                <p:cNvSpPr>
                  <a:spLocks/>
                </p:cNvSpPr>
                <p:nvPr/>
              </p:nvSpPr>
              <p:spPr bwMode="auto">
                <a:xfrm>
                  <a:off x="1724" y="2525"/>
                  <a:ext cx="17" cy="8"/>
                </a:xfrm>
                <a:custGeom>
                  <a:avLst/>
                  <a:gdLst>
                    <a:gd name="T0" fmla="*/ 17 w 17"/>
                    <a:gd name="T1" fmla="*/ 8 h 8"/>
                    <a:gd name="T2" fmla="*/ 14 w 17"/>
                    <a:gd name="T3" fmla="*/ 2 h 8"/>
                    <a:gd name="T4" fmla="*/ 8 w 17"/>
                    <a:gd name="T5" fmla="*/ 0 h 8"/>
                    <a:gd name="T6" fmla="*/ 2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4" y="2"/>
                      </a:lnTo>
                      <a:lnTo>
                        <a:pt x="8" y="0"/>
                      </a:lnTo>
                      <a:lnTo>
                        <a:pt x="2"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0" name="Freeform 84">
                  <a:extLst>
                    <a:ext uri="{FF2B5EF4-FFF2-40B4-BE49-F238E27FC236}">
                      <a16:creationId xmlns:a16="http://schemas.microsoft.com/office/drawing/2014/main" id="{D63FA885-7422-4AAA-9C2F-8989CAB68911}"/>
                    </a:ext>
                  </a:extLst>
                </p:cNvPr>
                <p:cNvSpPr>
                  <a:spLocks/>
                </p:cNvSpPr>
                <p:nvPr/>
              </p:nvSpPr>
              <p:spPr bwMode="auto">
                <a:xfrm>
                  <a:off x="1724" y="2533"/>
                  <a:ext cx="17" cy="16"/>
                </a:xfrm>
                <a:custGeom>
                  <a:avLst/>
                  <a:gdLst>
                    <a:gd name="T0" fmla="*/ 12 w 17"/>
                    <a:gd name="T1" fmla="*/ 1 h 16"/>
                    <a:gd name="T2" fmla="*/ 10 w 17"/>
                    <a:gd name="T3" fmla="*/ 1 h 16"/>
                    <a:gd name="T4" fmla="*/ 14 w 17"/>
                    <a:gd name="T5" fmla="*/ 3 h 16"/>
                    <a:gd name="T6" fmla="*/ 17 w 17"/>
                    <a:gd name="T7" fmla="*/ 4 h 16"/>
                    <a:gd name="T8" fmla="*/ 15 w 17"/>
                    <a:gd name="T9" fmla="*/ 1 h 16"/>
                    <a:gd name="T10" fmla="*/ 17 w 17"/>
                    <a:gd name="T11" fmla="*/ 0 h 16"/>
                    <a:gd name="T12" fmla="*/ 0 w 17"/>
                    <a:gd name="T13" fmla="*/ 0 h 16"/>
                    <a:gd name="T14" fmla="*/ 1 w 17"/>
                    <a:gd name="T15" fmla="*/ 4 h 16"/>
                    <a:gd name="T16" fmla="*/ 2 w 17"/>
                    <a:gd name="T17" fmla="*/ 9 h 16"/>
                    <a:gd name="T18" fmla="*/ 7 w 17"/>
                    <a:gd name="T19" fmla="*/ 15 h 16"/>
                    <a:gd name="T20" fmla="*/ 15 w 17"/>
                    <a:gd name="T21" fmla="*/ 16 h 16"/>
                    <a:gd name="T22" fmla="*/ 14 w 17"/>
                    <a:gd name="T23" fmla="*/ 16 h 16"/>
                    <a:gd name="T24" fmla="*/ 12 w 17"/>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6"/>
                    <a:gd name="T41" fmla="*/ 17 w 17"/>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6">
                      <a:moveTo>
                        <a:pt x="12" y="1"/>
                      </a:moveTo>
                      <a:lnTo>
                        <a:pt x="10" y="1"/>
                      </a:lnTo>
                      <a:lnTo>
                        <a:pt x="14" y="3"/>
                      </a:lnTo>
                      <a:lnTo>
                        <a:pt x="17" y="4"/>
                      </a:lnTo>
                      <a:lnTo>
                        <a:pt x="15" y="1"/>
                      </a:lnTo>
                      <a:lnTo>
                        <a:pt x="17" y="0"/>
                      </a:lnTo>
                      <a:lnTo>
                        <a:pt x="0" y="0"/>
                      </a:lnTo>
                      <a:lnTo>
                        <a:pt x="1" y="4"/>
                      </a:lnTo>
                      <a:lnTo>
                        <a:pt x="2" y="9"/>
                      </a:lnTo>
                      <a:lnTo>
                        <a:pt x="7" y="15"/>
                      </a:lnTo>
                      <a:lnTo>
                        <a:pt x="15" y="16"/>
                      </a:lnTo>
                      <a:lnTo>
                        <a:pt x="14" y="16"/>
                      </a:lnTo>
                      <a:lnTo>
                        <a:pt x="12"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1" name="Freeform 85">
                  <a:extLst>
                    <a:ext uri="{FF2B5EF4-FFF2-40B4-BE49-F238E27FC236}">
                      <a16:creationId xmlns:a16="http://schemas.microsoft.com/office/drawing/2014/main" id="{5846154F-2130-4A6F-AD95-6B97A24F84B3}"/>
                    </a:ext>
                  </a:extLst>
                </p:cNvPr>
                <p:cNvSpPr>
                  <a:spLocks/>
                </p:cNvSpPr>
                <p:nvPr/>
              </p:nvSpPr>
              <p:spPr bwMode="auto">
                <a:xfrm>
                  <a:off x="1736" y="2530"/>
                  <a:ext cx="40" cy="19"/>
                </a:xfrm>
                <a:custGeom>
                  <a:avLst/>
                  <a:gdLst>
                    <a:gd name="T0" fmla="*/ 25 w 40"/>
                    <a:gd name="T1" fmla="*/ 0 h 19"/>
                    <a:gd name="T2" fmla="*/ 25 w 40"/>
                    <a:gd name="T3" fmla="*/ 2 h 19"/>
                    <a:gd name="T4" fmla="*/ 25 w 40"/>
                    <a:gd name="T5" fmla="*/ 1 h 19"/>
                    <a:gd name="T6" fmla="*/ 20 w 40"/>
                    <a:gd name="T7" fmla="*/ 2 h 19"/>
                    <a:gd name="T8" fmla="*/ 12 w 40"/>
                    <a:gd name="T9" fmla="*/ 3 h 19"/>
                    <a:gd name="T10" fmla="*/ 0 w 40"/>
                    <a:gd name="T11" fmla="*/ 4 h 19"/>
                    <a:gd name="T12" fmla="*/ 2 w 40"/>
                    <a:gd name="T13" fmla="*/ 19 h 19"/>
                    <a:gd name="T14" fmla="*/ 12 w 40"/>
                    <a:gd name="T15" fmla="*/ 18 h 19"/>
                    <a:gd name="T16" fmla="*/ 23 w 40"/>
                    <a:gd name="T17" fmla="*/ 16 h 19"/>
                    <a:gd name="T18" fmla="*/ 32 w 40"/>
                    <a:gd name="T19" fmla="*/ 13 h 19"/>
                    <a:gd name="T20" fmla="*/ 40 w 40"/>
                    <a:gd name="T21" fmla="*/ 2 h 19"/>
                    <a:gd name="T22" fmla="*/ 40 w 40"/>
                    <a:gd name="T23" fmla="*/ 4 h 19"/>
                    <a:gd name="T24" fmla="*/ 25 w 40"/>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9"/>
                    <a:gd name="T41" fmla="*/ 40 w 40"/>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9">
                      <a:moveTo>
                        <a:pt x="25" y="0"/>
                      </a:moveTo>
                      <a:lnTo>
                        <a:pt x="25" y="2"/>
                      </a:lnTo>
                      <a:lnTo>
                        <a:pt x="25" y="1"/>
                      </a:lnTo>
                      <a:lnTo>
                        <a:pt x="20" y="2"/>
                      </a:lnTo>
                      <a:lnTo>
                        <a:pt x="12" y="3"/>
                      </a:lnTo>
                      <a:lnTo>
                        <a:pt x="0" y="4"/>
                      </a:lnTo>
                      <a:lnTo>
                        <a:pt x="2" y="19"/>
                      </a:lnTo>
                      <a:lnTo>
                        <a:pt x="12" y="18"/>
                      </a:lnTo>
                      <a:lnTo>
                        <a:pt x="23" y="16"/>
                      </a:lnTo>
                      <a:lnTo>
                        <a:pt x="32" y="13"/>
                      </a:lnTo>
                      <a:lnTo>
                        <a:pt x="40" y="2"/>
                      </a:lnTo>
                      <a:lnTo>
                        <a:pt x="40" y="4"/>
                      </a:lnTo>
                      <a:lnTo>
                        <a:pt x="25"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2" name="Freeform 86">
                  <a:extLst>
                    <a:ext uri="{FF2B5EF4-FFF2-40B4-BE49-F238E27FC236}">
                      <a16:creationId xmlns:a16="http://schemas.microsoft.com/office/drawing/2014/main" id="{DCBCFE22-85C4-4E6E-AFD3-34734508C07A}"/>
                    </a:ext>
                  </a:extLst>
                </p:cNvPr>
                <p:cNvSpPr>
                  <a:spLocks/>
                </p:cNvSpPr>
                <p:nvPr/>
              </p:nvSpPr>
              <p:spPr bwMode="auto">
                <a:xfrm>
                  <a:off x="1747" y="2488"/>
                  <a:ext cx="32" cy="46"/>
                </a:xfrm>
                <a:custGeom>
                  <a:avLst/>
                  <a:gdLst>
                    <a:gd name="T0" fmla="*/ 0 w 32"/>
                    <a:gd name="T1" fmla="*/ 15 h 46"/>
                    <a:gd name="T2" fmla="*/ 0 w 32"/>
                    <a:gd name="T3" fmla="*/ 15 h 46"/>
                    <a:gd name="T4" fmla="*/ 9 w 32"/>
                    <a:gd name="T5" fmla="*/ 19 h 46"/>
                    <a:gd name="T6" fmla="*/ 14 w 32"/>
                    <a:gd name="T7" fmla="*/ 25 h 46"/>
                    <a:gd name="T8" fmla="*/ 15 w 32"/>
                    <a:gd name="T9" fmla="*/ 32 h 46"/>
                    <a:gd name="T10" fmla="*/ 14 w 32"/>
                    <a:gd name="T11" fmla="*/ 42 h 46"/>
                    <a:gd name="T12" fmla="*/ 29 w 32"/>
                    <a:gd name="T13" fmla="*/ 46 h 46"/>
                    <a:gd name="T14" fmla="*/ 32 w 32"/>
                    <a:gd name="T15" fmla="*/ 32 h 46"/>
                    <a:gd name="T16" fmla="*/ 29 w 32"/>
                    <a:gd name="T17" fmla="*/ 17 h 46"/>
                    <a:gd name="T18" fmla="*/ 17 w 32"/>
                    <a:gd name="T19" fmla="*/ 6 h 46"/>
                    <a:gd name="T20" fmla="*/ 0 w 32"/>
                    <a:gd name="T21" fmla="*/ 0 h 46"/>
                    <a:gd name="T22" fmla="*/ 0 w 32"/>
                    <a:gd name="T23" fmla="*/ 0 h 46"/>
                    <a:gd name="T24" fmla="*/ 0 w 32"/>
                    <a:gd name="T25" fmla="*/ 15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6"/>
                    <a:gd name="T41" fmla="*/ 32 w 32"/>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6">
                      <a:moveTo>
                        <a:pt x="0" y="15"/>
                      </a:moveTo>
                      <a:lnTo>
                        <a:pt x="0" y="15"/>
                      </a:lnTo>
                      <a:lnTo>
                        <a:pt x="9" y="19"/>
                      </a:lnTo>
                      <a:lnTo>
                        <a:pt x="14" y="25"/>
                      </a:lnTo>
                      <a:lnTo>
                        <a:pt x="15" y="32"/>
                      </a:lnTo>
                      <a:lnTo>
                        <a:pt x="14" y="42"/>
                      </a:lnTo>
                      <a:lnTo>
                        <a:pt x="29" y="46"/>
                      </a:lnTo>
                      <a:lnTo>
                        <a:pt x="32" y="32"/>
                      </a:lnTo>
                      <a:lnTo>
                        <a:pt x="29" y="17"/>
                      </a:lnTo>
                      <a:lnTo>
                        <a:pt x="17" y="6"/>
                      </a:lnTo>
                      <a:lnTo>
                        <a:pt x="0" y="0"/>
                      </a:lnTo>
                      <a:lnTo>
                        <a:pt x="0"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3" name="Freeform 87">
                  <a:extLst>
                    <a:ext uri="{FF2B5EF4-FFF2-40B4-BE49-F238E27FC236}">
                      <a16:creationId xmlns:a16="http://schemas.microsoft.com/office/drawing/2014/main" id="{C3B59AFC-8BD8-4301-8336-61595036BE37}"/>
                    </a:ext>
                  </a:extLst>
                </p:cNvPr>
                <p:cNvSpPr>
                  <a:spLocks/>
                </p:cNvSpPr>
                <p:nvPr/>
              </p:nvSpPr>
              <p:spPr bwMode="auto">
                <a:xfrm>
                  <a:off x="1702" y="2488"/>
                  <a:ext cx="45" cy="33"/>
                </a:xfrm>
                <a:custGeom>
                  <a:avLst/>
                  <a:gdLst>
                    <a:gd name="T0" fmla="*/ 14 w 45"/>
                    <a:gd name="T1" fmla="*/ 33 h 33"/>
                    <a:gd name="T2" fmla="*/ 14 w 45"/>
                    <a:gd name="T3" fmla="*/ 33 h 33"/>
                    <a:gd name="T4" fmla="*/ 16 w 45"/>
                    <a:gd name="T5" fmla="*/ 29 h 33"/>
                    <a:gd name="T6" fmla="*/ 18 w 45"/>
                    <a:gd name="T7" fmla="*/ 27 h 33"/>
                    <a:gd name="T8" fmla="*/ 20 w 45"/>
                    <a:gd name="T9" fmla="*/ 23 h 33"/>
                    <a:gd name="T10" fmla="*/ 24 w 45"/>
                    <a:gd name="T11" fmla="*/ 22 h 33"/>
                    <a:gd name="T12" fmla="*/ 29 w 45"/>
                    <a:gd name="T13" fmla="*/ 19 h 33"/>
                    <a:gd name="T14" fmla="*/ 34 w 45"/>
                    <a:gd name="T15" fmla="*/ 17 h 33"/>
                    <a:gd name="T16" fmla="*/ 40 w 45"/>
                    <a:gd name="T17" fmla="*/ 16 h 33"/>
                    <a:gd name="T18" fmla="*/ 45 w 45"/>
                    <a:gd name="T19" fmla="*/ 15 h 33"/>
                    <a:gd name="T20" fmla="*/ 45 w 45"/>
                    <a:gd name="T21" fmla="*/ 0 h 33"/>
                    <a:gd name="T22" fmla="*/ 37 w 45"/>
                    <a:gd name="T23" fmla="*/ 2 h 33"/>
                    <a:gd name="T24" fmla="*/ 31 w 45"/>
                    <a:gd name="T25" fmla="*/ 3 h 33"/>
                    <a:gd name="T26" fmla="*/ 24 w 45"/>
                    <a:gd name="T27" fmla="*/ 4 h 33"/>
                    <a:gd name="T28" fmla="*/ 17 w 45"/>
                    <a:gd name="T29" fmla="*/ 8 h 33"/>
                    <a:gd name="T30" fmla="*/ 11 w 45"/>
                    <a:gd name="T31" fmla="*/ 11 h 33"/>
                    <a:gd name="T32" fmla="*/ 6 w 45"/>
                    <a:gd name="T33" fmla="*/ 17 h 33"/>
                    <a:gd name="T34" fmla="*/ 1 w 45"/>
                    <a:gd name="T35" fmla="*/ 25 h 33"/>
                    <a:gd name="T36" fmla="*/ 0 w 45"/>
                    <a:gd name="T37" fmla="*/ 33 h 33"/>
                    <a:gd name="T38" fmla="*/ 0 w 45"/>
                    <a:gd name="T39" fmla="*/ 33 h 33"/>
                    <a:gd name="T40" fmla="*/ 14 w 45"/>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33"/>
                    <a:gd name="T65" fmla="*/ 45 w 45"/>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33">
                      <a:moveTo>
                        <a:pt x="14" y="33"/>
                      </a:moveTo>
                      <a:lnTo>
                        <a:pt x="14" y="33"/>
                      </a:lnTo>
                      <a:lnTo>
                        <a:pt x="16" y="29"/>
                      </a:lnTo>
                      <a:lnTo>
                        <a:pt x="18" y="27"/>
                      </a:lnTo>
                      <a:lnTo>
                        <a:pt x="20" y="23"/>
                      </a:lnTo>
                      <a:lnTo>
                        <a:pt x="24" y="22"/>
                      </a:lnTo>
                      <a:lnTo>
                        <a:pt x="29" y="19"/>
                      </a:lnTo>
                      <a:lnTo>
                        <a:pt x="34" y="17"/>
                      </a:lnTo>
                      <a:lnTo>
                        <a:pt x="40" y="16"/>
                      </a:lnTo>
                      <a:lnTo>
                        <a:pt x="45" y="15"/>
                      </a:lnTo>
                      <a:lnTo>
                        <a:pt x="45" y="0"/>
                      </a:lnTo>
                      <a:lnTo>
                        <a:pt x="37" y="2"/>
                      </a:lnTo>
                      <a:lnTo>
                        <a:pt x="31" y="3"/>
                      </a:lnTo>
                      <a:lnTo>
                        <a:pt x="24" y="4"/>
                      </a:lnTo>
                      <a:lnTo>
                        <a:pt x="17" y="8"/>
                      </a:lnTo>
                      <a:lnTo>
                        <a:pt x="11" y="11"/>
                      </a:lnTo>
                      <a:lnTo>
                        <a:pt x="6" y="17"/>
                      </a:lnTo>
                      <a:lnTo>
                        <a:pt x="1" y="25"/>
                      </a:lnTo>
                      <a:lnTo>
                        <a:pt x="0" y="33"/>
                      </a:lnTo>
                      <a:lnTo>
                        <a:pt x="14" y="3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4" name="Freeform 88">
                  <a:extLst>
                    <a:ext uri="{FF2B5EF4-FFF2-40B4-BE49-F238E27FC236}">
                      <a16:creationId xmlns:a16="http://schemas.microsoft.com/office/drawing/2014/main" id="{E8F191A9-627C-457B-B256-CD5D4655BAC3}"/>
                    </a:ext>
                  </a:extLst>
                </p:cNvPr>
                <p:cNvSpPr>
                  <a:spLocks/>
                </p:cNvSpPr>
                <p:nvPr/>
              </p:nvSpPr>
              <p:spPr bwMode="auto">
                <a:xfrm>
                  <a:off x="1702" y="2521"/>
                  <a:ext cx="51" cy="69"/>
                </a:xfrm>
                <a:custGeom>
                  <a:avLst/>
                  <a:gdLst>
                    <a:gd name="T0" fmla="*/ 51 w 51"/>
                    <a:gd name="T1" fmla="*/ 54 h 69"/>
                    <a:gd name="T2" fmla="*/ 51 w 51"/>
                    <a:gd name="T3" fmla="*/ 54 h 69"/>
                    <a:gd name="T4" fmla="*/ 42 w 51"/>
                    <a:gd name="T5" fmla="*/ 52 h 69"/>
                    <a:gd name="T6" fmla="*/ 34 w 51"/>
                    <a:gd name="T7" fmla="*/ 48 h 69"/>
                    <a:gd name="T8" fmla="*/ 29 w 51"/>
                    <a:gd name="T9" fmla="*/ 44 h 69"/>
                    <a:gd name="T10" fmla="*/ 23 w 51"/>
                    <a:gd name="T11" fmla="*/ 36 h 69"/>
                    <a:gd name="T12" fmla="*/ 19 w 51"/>
                    <a:gd name="T13" fmla="*/ 28 h 69"/>
                    <a:gd name="T14" fmla="*/ 17 w 51"/>
                    <a:gd name="T15" fmla="*/ 19 h 69"/>
                    <a:gd name="T16" fmla="*/ 14 w 51"/>
                    <a:gd name="T17" fmla="*/ 11 h 69"/>
                    <a:gd name="T18" fmla="*/ 14 w 51"/>
                    <a:gd name="T19" fmla="*/ 0 h 69"/>
                    <a:gd name="T20" fmla="*/ 0 w 51"/>
                    <a:gd name="T21" fmla="*/ 0 h 69"/>
                    <a:gd name="T22" fmla="*/ 0 w 51"/>
                    <a:gd name="T23" fmla="*/ 11 h 69"/>
                    <a:gd name="T24" fmla="*/ 2 w 51"/>
                    <a:gd name="T25" fmla="*/ 22 h 69"/>
                    <a:gd name="T26" fmla="*/ 5 w 51"/>
                    <a:gd name="T27" fmla="*/ 33 h 69"/>
                    <a:gd name="T28" fmla="*/ 11 w 51"/>
                    <a:gd name="T29" fmla="*/ 44 h 69"/>
                    <a:gd name="T30" fmla="*/ 17 w 51"/>
                    <a:gd name="T31" fmla="*/ 53 h 69"/>
                    <a:gd name="T32" fmla="*/ 26 w 51"/>
                    <a:gd name="T33" fmla="*/ 60 h 69"/>
                    <a:gd name="T34" fmla="*/ 37 w 51"/>
                    <a:gd name="T35" fmla="*/ 67 h 69"/>
                    <a:gd name="T36" fmla="*/ 51 w 51"/>
                    <a:gd name="T37" fmla="*/ 69 h 69"/>
                    <a:gd name="T38" fmla="*/ 51 w 51"/>
                    <a:gd name="T39" fmla="*/ 69 h 69"/>
                    <a:gd name="T40" fmla="*/ 51 w 51"/>
                    <a:gd name="T41" fmla="*/ 54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69"/>
                    <a:gd name="T65" fmla="*/ 51 w 51"/>
                    <a:gd name="T66" fmla="*/ 69 h 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69">
                      <a:moveTo>
                        <a:pt x="51" y="54"/>
                      </a:moveTo>
                      <a:lnTo>
                        <a:pt x="51" y="54"/>
                      </a:lnTo>
                      <a:lnTo>
                        <a:pt x="42" y="52"/>
                      </a:lnTo>
                      <a:lnTo>
                        <a:pt x="34" y="48"/>
                      </a:lnTo>
                      <a:lnTo>
                        <a:pt x="29" y="44"/>
                      </a:lnTo>
                      <a:lnTo>
                        <a:pt x="23" y="36"/>
                      </a:lnTo>
                      <a:lnTo>
                        <a:pt x="19" y="28"/>
                      </a:lnTo>
                      <a:lnTo>
                        <a:pt x="17" y="19"/>
                      </a:lnTo>
                      <a:lnTo>
                        <a:pt x="14" y="11"/>
                      </a:lnTo>
                      <a:lnTo>
                        <a:pt x="14" y="0"/>
                      </a:lnTo>
                      <a:lnTo>
                        <a:pt x="0" y="0"/>
                      </a:lnTo>
                      <a:lnTo>
                        <a:pt x="0" y="11"/>
                      </a:lnTo>
                      <a:lnTo>
                        <a:pt x="2" y="22"/>
                      </a:lnTo>
                      <a:lnTo>
                        <a:pt x="5" y="33"/>
                      </a:lnTo>
                      <a:lnTo>
                        <a:pt x="11" y="44"/>
                      </a:lnTo>
                      <a:lnTo>
                        <a:pt x="17" y="53"/>
                      </a:lnTo>
                      <a:lnTo>
                        <a:pt x="26" y="60"/>
                      </a:lnTo>
                      <a:lnTo>
                        <a:pt x="37" y="67"/>
                      </a:lnTo>
                      <a:lnTo>
                        <a:pt x="51" y="69"/>
                      </a:lnTo>
                      <a:lnTo>
                        <a:pt x="51" y="5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5" name="Freeform 89">
                  <a:extLst>
                    <a:ext uri="{FF2B5EF4-FFF2-40B4-BE49-F238E27FC236}">
                      <a16:creationId xmlns:a16="http://schemas.microsoft.com/office/drawing/2014/main" id="{B9D91EC0-53EF-49CB-AC55-BDCF9C46ECBE}"/>
                    </a:ext>
                  </a:extLst>
                </p:cNvPr>
                <p:cNvSpPr>
                  <a:spLocks/>
                </p:cNvSpPr>
                <p:nvPr/>
              </p:nvSpPr>
              <p:spPr bwMode="auto">
                <a:xfrm>
                  <a:off x="1753" y="2569"/>
                  <a:ext cx="33" cy="21"/>
                </a:xfrm>
                <a:custGeom>
                  <a:avLst/>
                  <a:gdLst>
                    <a:gd name="T0" fmla="*/ 24 w 33"/>
                    <a:gd name="T1" fmla="*/ 0 h 21"/>
                    <a:gd name="T2" fmla="*/ 25 w 33"/>
                    <a:gd name="T3" fmla="*/ 0 h 21"/>
                    <a:gd name="T4" fmla="*/ 19 w 33"/>
                    <a:gd name="T5" fmla="*/ 3 h 21"/>
                    <a:gd name="T6" fmla="*/ 13 w 33"/>
                    <a:gd name="T7" fmla="*/ 5 h 21"/>
                    <a:gd name="T8" fmla="*/ 7 w 33"/>
                    <a:gd name="T9" fmla="*/ 6 h 21"/>
                    <a:gd name="T10" fmla="*/ 0 w 33"/>
                    <a:gd name="T11" fmla="*/ 6 h 21"/>
                    <a:gd name="T12" fmla="*/ 0 w 33"/>
                    <a:gd name="T13" fmla="*/ 21 h 21"/>
                    <a:gd name="T14" fmla="*/ 7 w 33"/>
                    <a:gd name="T15" fmla="*/ 21 h 21"/>
                    <a:gd name="T16" fmla="*/ 15 w 33"/>
                    <a:gd name="T17" fmla="*/ 20 h 21"/>
                    <a:gd name="T18" fmla="*/ 24 w 33"/>
                    <a:gd name="T19" fmla="*/ 17 h 21"/>
                    <a:gd name="T20" fmla="*/ 32 w 33"/>
                    <a:gd name="T21" fmla="*/ 12 h 21"/>
                    <a:gd name="T22" fmla="*/ 33 w 33"/>
                    <a:gd name="T23" fmla="*/ 12 h 21"/>
                    <a:gd name="T24" fmla="*/ 24 w 33"/>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21"/>
                    <a:gd name="T41" fmla="*/ 33 w 33"/>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21">
                      <a:moveTo>
                        <a:pt x="24" y="0"/>
                      </a:moveTo>
                      <a:lnTo>
                        <a:pt x="25" y="0"/>
                      </a:lnTo>
                      <a:lnTo>
                        <a:pt x="19" y="3"/>
                      </a:lnTo>
                      <a:lnTo>
                        <a:pt x="13" y="5"/>
                      </a:lnTo>
                      <a:lnTo>
                        <a:pt x="7" y="6"/>
                      </a:lnTo>
                      <a:lnTo>
                        <a:pt x="0" y="6"/>
                      </a:lnTo>
                      <a:lnTo>
                        <a:pt x="0" y="21"/>
                      </a:lnTo>
                      <a:lnTo>
                        <a:pt x="7" y="21"/>
                      </a:lnTo>
                      <a:lnTo>
                        <a:pt x="15" y="20"/>
                      </a:lnTo>
                      <a:lnTo>
                        <a:pt x="24" y="17"/>
                      </a:lnTo>
                      <a:lnTo>
                        <a:pt x="32" y="12"/>
                      </a:lnTo>
                      <a:lnTo>
                        <a:pt x="33" y="12"/>
                      </a:lnTo>
                      <a:lnTo>
                        <a:pt x="24"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6" name="Freeform 90">
                  <a:extLst>
                    <a:ext uri="{FF2B5EF4-FFF2-40B4-BE49-F238E27FC236}">
                      <a16:creationId xmlns:a16="http://schemas.microsoft.com/office/drawing/2014/main" id="{F4C530D4-02F8-4DC4-B6C9-C51B18265818}"/>
                    </a:ext>
                  </a:extLst>
                </p:cNvPr>
                <p:cNvSpPr>
                  <a:spLocks/>
                </p:cNvSpPr>
                <p:nvPr/>
              </p:nvSpPr>
              <p:spPr bwMode="auto">
                <a:xfrm>
                  <a:off x="1777" y="2509"/>
                  <a:ext cx="69" cy="72"/>
                </a:xfrm>
                <a:custGeom>
                  <a:avLst/>
                  <a:gdLst>
                    <a:gd name="T0" fmla="*/ 54 w 69"/>
                    <a:gd name="T1" fmla="*/ 0 h 72"/>
                    <a:gd name="T2" fmla="*/ 55 w 69"/>
                    <a:gd name="T3" fmla="*/ 0 h 72"/>
                    <a:gd name="T4" fmla="*/ 49 w 69"/>
                    <a:gd name="T5" fmla="*/ 7 h 72"/>
                    <a:gd name="T6" fmla="*/ 43 w 69"/>
                    <a:gd name="T7" fmla="*/ 16 h 72"/>
                    <a:gd name="T8" fmla="*/ 36 w 69"/>
                    <a:gd name="T9" fmla="*/ 24 h 72"/>
                    <a:gd name="T10" fmla="*/ 30 w 69"/>
                    <a:gd name="T11" fmla="*/ 33 h 72"/>
                    <a:gd name="T12" fmla="*/ 24 w 69"/>
                    <a:gd name="T13" fmla="*/ 40 h 72"/>
                    <a:gd name="T14" fmla="*/ 17 w 69"/>
                    <a:gd name="T15" fmla="*/ 46 h 72"/>
                    <a:gd name="T16" fmla="*/ 8 w 69"/>
                    <a:gd name="T17" fmla="*/ 53 h 72"/>
                    <a:gd name="T18" fmla="*/ 0 w 69"/>
                    <a:gd name="T19" fmla="*/ 60 h 72"/>
                    <a:gd name="T20" fmla="*/ 9 w 69"/>
                    <a:gd name="T21" fmla="*/ 72 h 72"/>
                    <a:gd name="T22" fmla="*/ 18 w 69"/>
                    <a:gd name="T23" fmla="*/ 65 h 72"/>
                    <a:gd name="T24" fmla="*/ 26 w 69"/>
                    <a:gd name="T25" fmla="*/ 58 h 72"/>
                    <a:gd name="T26" fmla="*/ 34 w 69"/>
                    <a:gd name="T27" fmla="*/ 50 h 72"/>
                    <a:gd name="T28" fmla="*/ 42 w 69"/>
                    <a:gd name="T29" fmla="*/ 42 h 72"/>
                    <a:gd name="T30" fmla="*/ 48 w 69"/>
                    <a:gd name="T31" fmla="*/ 34 h 72"/>
                    <a:gd name="T32" fmla="*/ 55 w 69"/>
                    <a:gd name="T33" fmla="*/ 25 h 72"/>
                    <a:gd name="T34" fmla="*/ 61 w 69"/>
                    <a:gd name="T35" fmla="*/ 17 h 72"/>
                    <a:gd name="T36" fmla="*/ 68 w 69"/>
                    <a:gd name="T37" fmla="*/ 7 h 72"/>
                    <a:gd name="T38" fmla="*/ 69 w 69"/>
                    <a:gd name="T39" fmla="*/ 7 h 72"/>
                    <a:gd name="T40" fmla="*/ 54 w 6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72"/>
                    <a:gd name="T65" fmla="*/ 69 w 6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72">
                      <a:moveTo>
                        <a:pt x="54" y="0"/>
                      </a:moveTo>
                      <a:lnTo>
                        <a:pt x="55" y="0"/>
                      </a:lnTo>
                      <a:lnTo>
                        <a:pt x="49" y="7"/>
                      </a:lnTo>
                      <a:lnTo>
                        <a:pt x="43" y="16"/>
                      </a:lnTo>
                      <a:lnTo>
                        <a:pt x="36" y="24"/>
                      </a:lnTo>
                      <a:lnTo>
                        <a:pt x="30" y="33"/>
                      </a:lnTo>
                      <a:lnTo>
                        <a:pt x="24" y="40"/>
                      </a:lnTo>
                      <a:lnTo>
                        <a:pt x="17" y="46"/>
                      </a:lnTo>
                      <a:lnTo>
                        <a:pt x="8" y="53"/>
                      </a:lnTo>
                      <a:lnTo>
                        <a:pt x="0" y="60"/>
                      </a:lnTo>
                      <a:lnTo>
                        <a:pt x="9" y="72"/>
                      </a:lnTo>
                      <a:lnTo>
                        <a:pt x="18" y="65"/>
                      </a:lnTo>
                      <a:lnTo>
                        <a:pt x="26" y="58"/>
                      </a:lnTo>
                      <a:lnTo>
                        <a:pt x="34" y="50"/>
                      </a:lnTo>
                      <a:lnTo>
                        <a:pt x="42" y="42"/>
                      </a:lnTo>
                      <a:lnTo>
                        <a:pt x="48" y="34"/>
                      </a:lnTo>
                      <a:lnTo>
                        <a:pt x="55" y="25"/>
                      </a:lnTo>
                      <a:lnTo>
                        <a:pt x="61" y="17"/>
                      </a:lnTo>
                      <a:lnTo>
                        <a:pt x="68" y="7"/>
                      </a:lnTo>
                      <a:lnTo>
                        <a:pt x="69" y="7"/>
                      </a:lnTo>
                      <a:lnTo>
                        <a:pt x="54"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7" name="Freeform 91">
                  <a:extLst>
                    <a:ext uri="{FF2B5EF4-FFF2-40B4-BE49-F238E27FC236}">
                      <a16:creationId xmlns:a16="http://schemas.microsoft.com/office/drawing/2014/main" id="{446AFCB8-E61A-44E5-A884-63052988A9FD}"/>
                    </a:ext>
                  </a:extLst>
                </p:cNvPr>
                <p:cNvSpPr>
                  <a:spLocks/>
                </p:cNvSpPr>
                <p:nvPr/>
              </p:nvSpPr>
              <p:spPr bwMode="auto">
                <a:xfrm>
                  <a:off x="1831" y="2290"/>
                  <a:ext cx="197" cy="226"/>
                </a:xfrm>
                <a:custGeom>
                  <a:avLst/>
                  <a:gdLst>
                    <a:gd name="T0" fmla="*/ 185 w 197"/>
                    <a:gd name="T1" fmla="*/ 0 h 226"/>
                    <a:gd name="T2" fmla="*/ 167 w 197"/>
                    <a:gd name="T3" fmla="*/ 21 h 226"/>
                    <a:gd name="T4" fmla="*/ 144 w 197"/>
                    <a:gd name="T5" fmla="*/ 46 h 226"/>
                    <a:gd name="T6" fmla="*/ 118 w 197"/>
                    <a:gd name="T7" fmla="*/ 76 h 226"/>
                    <a:gd name="T8" fmla="*/ 88 w 197"/>
                    <a:gd name="T9" fmla="*/ 109 h 226"/>
                    <a:gd name="T10" fmla="*/ 61 w 197"/>
                    <a:gd name="T11" fmla="*/ 140 h 226"/>
                    <a:gd name="T12" fmla="*/ 36 w 197"/>
                    <a:gd name="T13" fmla="*/ 171 h 226"/>
                    <a:gd name="T14" fmla="*/ 16 w 197"/>
                    <a:gd name="T15" fmla="*/ 197 h 226"/>
                    <a:gd name="T16" fmla="*/ 0 w 197"/>
                    <a:gd name="T17" fmla="*/ 219 h 226"/>
                    <a:gd name="T18" fmla="*/ 15 w 197"/>
                    <a:gd name="T19" fmla="*/ 226 h 226"/>
                    <a:gd name="T20" fmla="*/ 28 w 197"/>
                    <a:gd name="T21" fmla="*/ 207 h 226"/>
                    <a:gd name="T22" fmla="*/ 49 w 197"/>
                    <a:gd name="T23" fmla="*/ 180 h 226"/>
                    <a:gd name="T24" fmla="*/ 73 w 197"/>
                    <a:gd name="T25" fmla="*/ 150 h 226"/>
                    <a:gd name="T26" fmla="*/ 101 w 197"/>
                    <a:gd name="T27" fmla="*/ 119 h 226"/>
                    <a:gd name="T28" fmla="*/ 130 w 197"/>
                    <a:gd name="T29" fmla="*/ 86 h 226"/>
                    <a:gd name="T30" fmla="*/ 156 w 197"/>
                    <a:gd name="T31" fmla="*/ 56 h 226"/>
                    <a:gd name="T32" fmla="*/ 179 w 197"/>
                    <a:gd name="T33" fmla="*/ 30 h 226"/>
                    <a:gd name="T34" fmla="*/ 197 w 197"/>
                    <a:gd name="T35" fmla="*/ 10 h 226"/>
                    <a:gd name="T36" fmla="*/ 185 w 197"/>
                    <a:gd name="T37" fmla="*/ 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226"/>
                    <a:gd name="T59" fmla="*/ 197 w 197"/>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226">
                      <a:moveTo>
                        <a:pt x="185" y="0"/>
                      </a:moveTo>
                      <a:lnTo>
                        <a:pt x="167" y="21"/>
                      </a:lnTo>
                      <a:lnTo>
                        <a:pt x="144" y="46"/>
                      </a:lnTo>
                      <a:lnTo>
                        <a:pt x="118" y="76"/>
                      </a:lnTo>
                      <a:lnTo>
                        <a:pt x="88" y="109"/>
                      </a:lnTo>
                      <a:lnTo>
                        <a:pt x="61" y="140"/>
                      </a:lnTo>
                      <a:lnTo>
                        <a:pt x="36" y="171"/>
                      </a:lnTo>
                      <a:lnTo>
                        <a:pt x="16" y="197"/>
                      </a:lnTo>
                      <a:lnTo>
                        <a:pt x="0" y="219"/>
                      </a:lnTo>
                      <a:lnTo>
                        <a:pt x="15" y="226"/>
                      </a:lnTo>
                      <a:lnTo>
                        <a:pt x="28" y="207"/>
                      </a:lnTo>
                      <a:lnTo>
                        <a:pt x="49" y="180"/>
                      </a:lnTo>
                      <a:lnTo>
                        <a:pt x="73" y="150"/>
                      </a:lnTo>
                      <a:lnTo>
                        <a:pt x="101" y="119"/>
                      </a:lnTo>
                      <a:lnTo>
                        <a:pt x="130" y="86"/>
                      </a:lnTo>
                      <a:lnTo>
                        <a:pt x="156" y="56"/>
                      </a:lnTo>
                      <a:lnTo>
                        <a:pt x="179" y="30"/>
                      </a:lnTo>
                      <a:lnTo>
                        <a:pt x="197" y="10"/>
                      </a:lnTo>
                      <a:lnTo>
                        <a:pt x="185"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 name="Freeform 92">
                  <a:extLst>
                    <a:ext uri="{FF2B5EF4-FFF2-40B4-BE49-F238E27FC236}">
                      <a16:creationId xmlns:a16="http://schemas.microsoft.com/office/drawing/2014/main" id="{91DC7EF9-4D8F-41CF-AEF6-2FBF3E598F9F}"/>
                    </a:ext>
                  </a:extLst>
                </p:cNvPr>
                <p:cNvSpPr>
                  <a:spLocks/>
                </p:cNvSpPr>
                <p:nvPr/>
              </p:nvSpPr>
              <p:spPr bwMode="auto">
                <a:xfrm>
                  <a:off x="2016" y="2288"/>
                  <a:ext cx="14" cy="12"/>
                </a:xfrm>
                <a:custGeom>
                  <a:avLst/>
                  <a:gdLst>
                    <a:gd name="T0" fmla="*/ 12 w 14"/>
                    <a:gd name="T1" fmla="*/ 12 h 12"/>
                    <a:gd name="T2" fmla="*/ 14 w 14"/>
                    <a:gd name="T3" fmla="*/ 6 h 12"/>
                    <a:gd name="T4" fmla="*/ 11 w 14"/>
                    <a:gd name="T5" fmla="*/ 1 h 12"/>
                    <a:gd name="T6" fmla="*/ 5 w 14"/>
                    <a:gd name="T7" fmla="*/ 0 h 12"/>
                    <a:gd name="T8" fmla="*/ 0 w 14"/>
                    <a:gd name="T9" fmla="*/ 2 h 12"/>
                    <a:gd name="T10" fmla="*/ 12 w 14"/>
                    <a:gd name="T11" fmla="*/ 12 h 12"/>
                    <a:gd name="T12" fmla="*/ 0 60000 65536"/>
                    <a:gd name="T13" fmla="*/ 0 60000 65536"/>
                    <a:gd name="T14" fmla="*/ 0 60000 65536"/>
                    <a:gd name="T15" fmla="*/ 0 60000 65536"/>
                    <a:gd name="T16" fmla="*/ 0 60000 65536"/>
                    <a:gd name="T17" fmla="*/ 0 60000 65536"/>
                    <a:gd name="T18" fmla="*/ 0 w 14"/>
                    <a:gd name="T19" fmla="*/ 0 h 12"/>
                    <a:gd name="T20" fmla="*/ 14 w 14"/>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4" h="12">
                      <a:moveTo>
                        <a:pt x="12" y="12"/>
                      </a:moveTo>
                      <a:lnTo>
                        <a:pt x="14" y="6"/>
                      </a:lnTo>
                      <a:lnTo>
                        <a:pt x="11" y="1"/>
                      </a:lnTo>
                      <a:lnTo>
                        <a:pt x="5" y="0"/>
                      </a:lnTo>
                      <a:lnTo>
                        <a:pt x="0" y="2"/>
                      </a:lnTo>
                      <a:lnTo>
                        <a:pt x="12" y="1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9" name="Freeform 93">
                  <a:extLst>
                    <a:ext uri="{FF2B5EF4-FFF2-40B4-BE49-F238E27FC236}">
                      <a16:creationId xmlns:a16="http://schemas.microsoft.com/office/drawing/2014/main" id="{7C0D33B6-B333-4C8E-B3A5-42A11FE21454}"/>
                    </a:ext>
                  </a:extLst>
                </p:cNvPr>
                <p:cNvSpPr>
                  <a:spLocks/>
                </p:cNvSpPr>
                <p:nvPr/>
              </p:nvSpPr>
              <p:spPr bwMode="auto">
                <a:xfrm>
                  <a:off x="1467" y="2508"/>
                  <a:ext cx="17" cy="8"/>
                </a:xfrm>
                <a:custGeom>
                  <a:avLst/>
                  <a:gdLst>
                    <a:gd name="T0" fmla="*/ 17 w 17"/>
                    <a:gd name="T1" fmla="*/ 8 h 8"/>
                    <a:gd name="T2" fmla="*/ 15 w 17"/>
                    <a:gd name="T3" fmla="*/ 2 h 8"/>
                    <a:gd name="T4" fmla="*/ 9 w 17"/>
                    <a:gd name="T5" fmla="*/ 0 h 8"/>
                    <a:gd name="T6" fmla="*/ 3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5" y="2"/>
                      </a:lnTo>
                      <a:lnTo>
                        <a:pt x="9" y="0"/>
                      </a:lnTo>
                      <a:lnTo>
                        <a:pt x="3"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 name="Freeform 94">
                  <a:extLst>
                    <a:ext uri="{FF2B5EF4-FFF2-40B4-BE49-F238E27FC236}">
                      <a16:creationId xmlns:a16="http://schemas.microsoft.com/office/drawing/2014/main" id="{3E9B3D29-6A55-4630-97FB-8CB4635B2B67}"/>
                    </a:ext>
                  </a:extLst>
                </p:cNvPr>
                <p:cNvSpPr>
                  <a:spLocks/>
                </p:cNvSpPr>
                <p:nvPr/>
              </p:nvSpPr>
              <p:spPr bwMode="auto">
                <a:xfrm>
                  <a:off x="1467" y="2516"/>
                  <a:ext cx="18" cy="23"/>
                </a:xfrm>
                <a:custGeom>
                  <a:avLst/>
                  <a:gdLst>
                    <a:gd name="T0" fmla="*/ 14 w 18"/>
                    <a:gd name="T1" fmla="*/ 6 h 23"/>
                    <a:gd name="T2" fmla="*/ 14 w 18"/>
                    <a:gd name="T3" fmla="*/ 6 h 23"/>
                    <a:gd name="T4" fmla="*/ 18 w 18"/>
                    <a:gd name="T5" fmla="*/ 10 h 23"/>
                    <a:gd name="T6" fmla="*/ 17 w 18"/>
                    <a:gd name="T7" fmla="*/ 7 h 23"/>
                    <a:gd name="T8" fmla="*/ 16 w 18"/>
                    <a:gd name="T9" fmla="*/ 5 h 23"/>
                    <a:gd name="T10" fmla="*/ 17 w 18"/>
                    <a:gd name="T11" fmla="*/ 0 h 23"/>
                    <a:gd name="T12" fmla="*/ 0 w 18"/>
                    <a:gd name="T13" fmla="*/ 0 h 23"/>
                    <a:gd name="T14" fmla="*/ 1 w 18"/>
                    <a:gd name="T15" fmla="*/ 5 h 23"/>
                    <a:gd name="T16" fmla="*/ 3 w 18"/>
                    <a:gd name="T17" fmla="*/ 10 h 23"/>
                    <a:gd name="T18" fmla="*/ 4 w 18"/>
                    <a:gd name="T19" fmla="*/ 17 h 23"/>
                    <a:gd name="T20" fmla="*/ 14 w 18"/>
                    <a:gd name="T21" fmla="*/ 23 h 23"/>
                    <a:gd name="T22" fmla="*/ 14 w 18"/>
                    <a:gd name="T23" fmla="*/ 23 h 23"/>
                    <a:gd name="T24" fmla="*/ 14 w 18"/>
                    <a:gd name="T25" fmla="*/ 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3"/>
                    <a:gd name="T41" fmla="*/ 18 w 18"/>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3">
                      <a:moveTo>
                        <a:pt x="14" y="6"/>
                      </a:moveTo>
                      <a:lnTo>
                        <a:pt x="14" y="6"/>
                      </a:lnTo>
                      <a:lnTo>
                        <a:pt x="18" y="10"/>
                      </a:lnTo>
                      <a:lnTo>
                        <a:pt x="17" y="7"/>
                      </a:lnTo>
                      <a:lnTo>
                        <a:pt x="16" y="5"/>
                      </a:lnTo>
                      <a:lnTo>
                        <a:pt x="17" y="0"/>
                      </a:lnTo>
                      <a:lnTo>
                        <a:pt x="0" y="0"/>
                      </a:lnTo>
                      <a:lnTo>
                        <a:pt x="1" y="5"/>
                      </a:lnTo>
                      <a:lnTo>
                        <a:pt x="3" y="10"/>
                      </a:lnTo>
                      <a:lnTo>
                        <a:pt x="4" y="17"/>
                      </a:lnTo>
                      <a:lnTo>
                        <a:pt x="14" y="23"/>
                      </a:lnTo>
                      <a:lnTo>
                        <a:pt x="14" y="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 name="Freeform 95">
                  <a:extLst>
                    <a:ext uri="{FF2B5EF4-FFF2-40B4-BE49-F238E27FC236}">
                      <a16:creationId xmlns:a16="http://schemas.microsoft.com/office/drawing/2014/main" id="{1FCCDFCE-6CE5-4AF6-A5EB-C22B00BC5C41}"/>
                    </a:ext>
                  </a:extLst>
                </p:cNvPr>
                <p:cNvSpPr>
                  <a:spLocks/>
                </p:cNvSpPr>
                <p:nvPr/>
              </p:nvSpPr>
              <p:spPr bwMode="auto">
                <a:xfrm>
                  <a:off x="1481" y="2521"/>
                  <a:ext cx="54" cy="22"/>
                </a:xfrm>
                <a:custGeom>
                  <a:avLst/>
                  <a:gdLst>
                    <a:gd name="T0" fmla="*/ 41 w 54"/>
                    <a:gd name="T1" fmla="*/ 0 h 22"/>
                    <a:gd name="T2" fmla="*/ 39 w 54"/>
                    <a:gd name="T3" fmla="*/ 2 h 22"/>
                    <a:gd name="T4" fmla="*/ 39 w 54"/>
                    <a:gd name="T5" fmla="*/ 5 h 22"/>
                    <a:gd name="T6" fmla="*/ 37 w 54"/>
                    <a:gd name="T7" fmla="*/ 5 h 22"/>
                    <a:gd name="T8" fmla="*/ 35 w 54"/>
                    <a:gd name="T9" fmla="*/ 5 h 22"/>
                    <a:gd name="T10" fmla="*/ 29 w 54"/>
                    <a:gd name="T11" fmla="*/ 5 h 22"/>
                    <a:gd name="T12" fmla="*/ 21 w 54"/>
                    <a:gd name="T13" fmla="*/ 5 h 22"/>
                    <a:gd name="T14" fmla="*/ 15 w 54"/>
                    <a:gd name="T15" fmla="*/ 4 h 22"/>
                    <a:gd name="T16" fmla="*/ 7 w 54"/>
                    <a:gd name="T17" fmla="*/ 2 h 22"/>
                    <a:gd name="T18" fmla="*/ 0 w 54"/>
                    <a:gd name="T19" fmla="*/ 1 h 22"/>
                    <a:gd name="T20" fmla="*/ 0 w 54"/>
                    <a:gd name="T21" fmla="*/ 18 h 22"/>
                    <a:gd name="T22" fmla="*/ 7 w 54"/>
                    <a:gd name="T23" fmla="*/ 17 h 22"/>
                    <a:gd name="T24" fmla="*/ 13 w 54"/>
                    <a:gd name="T25" fmla="*/ 18 h 22"/>
                    <a:gd name="T26" fmla="*/ 21 w 54"/>
                    <a:gd name="T27" fmla="*/ 19 h 22"/>
                    <a:gd name="T28" fmla="*/ 29 w 54"/>
                    <a:gd name="T29" fmla="*/ 19 h 22"/>
                    <a:gd name="T30" fmla="*/ 35 w 54"/>
                    <a:gd name="T31" fmla="*/ 22 h 22"/>
                    <a:gd name="T32" fmla="*/ 42 w 54"/>
                    <a:gd name="T33" fmla="*/ 19 h 22"/>
                    <a:gd name="T34" fmla="*/ 49 w 54"/>
                    <a:gd name="T35" fmla="*/ 15 h 22"/>
                    <a:gd name="T36" fmla="*/ 54 w 54"/>
                    <a:gd name="T37" fmla="*/ 7 h 22"/>
                    <a:gd name="T38" fmla="*/ 53 w 54"/>
                    <a:gd name="T39" fmla="*/ 10 h 22"/>
                    <a:gd name="T40" fmla="*/ 41 w 54"/>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22"/>
                    <a:gd name="T65" fmla="*/ 54 w 5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22">
                      <a:moveTo>
                        <a:pt x="41" y="0"/>
                      </a:moveTo>
                      <a:lnTo>
                        <a:pt x="39" y="2"/>
                      </a:lnTo>
                      <a:lnTo>
                        <a:pt x="39" y="5"/>
                      </a:lnTo>
                      <a:lnTo>
                        <a:pt x="37" y="5"/>
                      </a:lnTo>
                      <a:lnTo>
                        <a:pt x="35" y="5"/>
                      </a:lnTo>
                      <a:lnTo>
                        <a:pt x="29" y="5"/>
                      </a:lnTo>
                      <a:lnTo>
                        <a:pt x="21" y="5"/>
                      </a:lnTo>
                      <a:lnTo>
                        <a:pt x="15" y="4"/>
                      </a:lnTo>
                      <a:lnTo>
                        <a:pt x="7" y="2"/>
                      </a:lnTo>
                      <a:lnTo>
                        <a:pt x="0" y="1"/>
                      </a:lnTo>
                      <a:lnTo>
                        <a:pt x="0" y="18"/>
                      </a:lnTo>
                      <a:lnTo>
                        <a:pt x="7" y="17"/>
                      </a:lnTo>
                      <a:lnTo>
                        <a:pt x="13" y="18"/>
                      </a:lnTo>
                      <a:lnTo>
                        <a:pt x="21" y="19"/>
                      </a:lnTo>
                      <a:lnTo>
                        <a:pt x="29" y="19"/>
                      </a:lnTo>
                      <a:lnTo>
                        <a:pt x="35" y="22"/>
                      </a:lnTo>
                      <a:lnTo>
                        <a:pt x="42" y="19"/>
                      </a:lnTo>
                      <a:lnTo>
                        <a:pt x="49" y="15"/>
                      </a:lnTo>
                      <a:lnTo>
                        <a:pt x="54" y="7"/>
                      </a:lnTo>
                      <a:lnTo>
                        <a:pt x="53" y="10"/>
                      </a:lnTo>
                      <a:lnTo>
                        <a:pt x="41"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2" name="Freeform 96">
                  <a:extLst>
                    <a:ext uri="{FF2B5EF4-FFF2-40B4-BE49-F238E27FC236}">
                      <a16:creationId xmlns:a16="http://schemas.microsoft.com/office/drawing/2014/main" id="{A29148AD-4FBF-4662-943F-919F879D17B1}"/>
                    </a:ext>
                  </a:extLst>
                </p:cNvPr>
                <p:cNvSpPr>
                  <a:spLocks/>
                </p:cNvSpPr>
                <p:nvPr/>
              </p:nvSpPr>
              <p:spPr bwMode="auto">
                <a:xfrm>
                  <a:off x="1507" y="2462"/>
                  <a:ext cx="35" cy="69"/>
                </a:xfrm>
                <a:custGeom>
                  <a:avLst/>
                  <a:gdLst>
                    <a:gd name="T0" fmla="*/ 1 w 35"/>
                    <a:gd name="T1" fmla="*/ 14 h 69"/>
                    <a:gd name="T2" fmla="*/ 0 w 35"/>
                    <a:gd name="T3" fmla="*/ 14 h 69"/>
                    <a:gd name="T4" fmla="*/ 15 w 35"/>
                    <a:gd name="T5" fmla="*/ 23 h 69"/>
                    <a:gd name="T6" fmla="*/ 21 w 35"/>
                    <a:gd name="T7" fmla="*/ 34 h 69"/>
                    <a:gd name="T8" fmla="*/ 21 w 35"/>
                    <a:gd name="T9" fmla="*/ 47 h 69"/>
                    <a:gd name="T10" fmla="*/ 15 w 35"/>
                    <a:gd name="T11" fmla="*/ 59 h 69"/>
                    <a:gd name="T12" fmla="*/ 27 w 35"/>
                    <a:gd name="T13" fmla="*/ 69 h 69"/>
                    <a:gd name="T14" fmla="*/ 35 w 35"/>
                    <a:gd name="T15" fmla="*/ 49 h 69"/>
                    <a:gd name="T16" fmla="*/ 35 w 35"/>
                    <a:gd name="T17" fmla="*/ 31 h 69"/>
                    <a:gd name="T18" fmla="*/ 24 w 35"/>
                    <a:gd name="T19" fmla="*/ 13 h 69"/>
                    <a:gd name="T20" fmla="*/ 5 w 35"/>
                    <a:gd name="T21" fmla="*/ 0 h 69"/>
                    <a:gd name="T22" fmla="*/ 4 w 35"/>
                    <a:gd name="T23" fmla="*/ 0 h 69"/>
                    <a:gd name="T24" fmla="*/ 1 w 35"/>
                    <a:gd name="T25" fmla="*/ 14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9"/>
                    <a:gd name="T41" fmla="*/ 35 w 3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9">
                      <a:moveTo>
                        <a:pt x="1" y="14"/>
                      </a:moveTo>
                      <a:lnTo>
                        <a:pt x="0" y="14"/>
                      </a:lnTo>
                      <a:lnTo>
                        <a:pt x="15" y="23"/>
                      </a:lnTo>
                      <a:lnTo>
                        <a:pt x="21" y="34"/>
                      </a:lnTo>
                      <a:lnTo>
                        <a:pt x="21" y="47"/>
                      </a:lnTo>
                      <a:lnTo>
                        <a:pt x="15" y="59"/>
                      </a:lnTo>
                      <a:lnTo>
                        <a:pt x="27" y="69"/>
                      </a:lnTo>
                      <a:lnTo>
                        <a:pt x="35" y="49"/>
                      </a:lnTo>
                      <a:lnTo>
                        <a:pt x="35" y="31"/>
                      </a:lnTo>
                      <a:lnTo>
                        <a:pt x="24" y="13"/>
                      </a:lnTo>
                      <a:lnTo>
                        <a:pt x="5" y="0"/>
                      </a:lnTo>
                      <a:lnTo>
                        <a:pt x="4" y="0"/>
                      </a:lnTo>
                      <a:lnTo>
                        <a:pt x="1"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3" name="Freeform 97">
                  <a:extLst>
                    <a:ext uri="{FF2B5EF4-FFF2-40B4-BE49-F238E27FC236}">
                      <a16:creationId xmlns:a16="http://schemas.microsoft.com/office/drawing/2014/main" id="{E4AE6FD3-DD63-4406-8A09-6932A1363CE1}"/>
                    </a:ext>
                  </a:extLst>
                </p:cNvPr>
                <p:cNvSpPr>
                  <a:spLocks/>
                </p:cNvSpPr>
                <p:nvPr/>
              </p:nvSpPr>
              <p:spPr bwMode="auto">
                <a:xfrm>
                  <a:off x="1441" y="2461"/>
                  <a:ext cx="70" cy="35"/>
                </a:xfrm>
                <a:custGeom>
                  <a:avLst/>
                  <a:gdLst>
                    <a:gd name="T0" fmla="*/ 14 w 70"/>
                    <a:gd name="T1" fmla="*/ 33 h 35"/>
                    <a:gd name="T2" fmla="*/ 14 w 70"/>
                    <a:gd name="T3" fmla="*/ 35 h 35"/>
                    <a:gd name="T4" fmla="*/ 18 w 70"/>
                    <a:gd name="T5" fmla="*/ 29 h 35"/>
                    <a:gd name="T6" fmla="*/ 23 w 70"/>
                    <a:gd name="T7" fmla="*/ 24 h 35"/>
                    <a:gd name="T8" fmla="*/ 27 w 70"/>
                    <a:gd name="T9" fmla="*/ 20 h 35"/>
                    <a:gd name="T10" fmla="*/ 33 w 70"/>
                    <a:gd name="T11" fmla="*/ 17 h 35"/>
                    <a:gd name="T12" fmla="*/ 41 w 70"/>
                    <a:gd name="T13" fmla="*/ 15 h 35"/>
                    <a:gd name="T14" fmla="*/ 50 w 70"/>
                    <a:gd name="T15" fmla="*/ 14 h 35"/>
                    <a:gd name="T16" fmla="*/ 59 w 70"/>
                    <a:gd name="T17" fmla="*/ 14 h 35"/>
                    <a:gd name="T18" fmla="*/ 67 w 70"/>
                    <a:gd name="T19" fmla="*/ 15 h 35"/>
                    <a:gd name="T20" fmla="*/ 70 w 70"/>
                    <a:gd name="T21" fmla="*/ 1 h 35"/>
                    <a:gd name="T22" fmla="*/ 59 w 70"/>
                    <a:gd name="T23" fmla="*/ 0 h 35"/>
                    <a:gd name="T24" fmla="*/ 50 w 70"/>
                    <a:gd name="T25" fmla="*/ 0 h 35"/>
                    <a:gd name="T26" fmla="*/ 41 w 70"/>
                    <a:gd name="T27" fmla="*/ 1 h 35"/>
                    <a:gd name="T28" fmla="*/ 31 w 70"/>
                    <a:gd name="T29" fmla="*/ 2 h 35"/>
                    <a:gd name="T30" fmla="*/ 20 w 70"/>
                    <a:gd name="T31" fmla="*/ 6 h 35"/>
                    <a:gd name="T32" fmla="*/ 13 w 70"/>
                    <a:gd name="T33" fmla="*/ 12 h 35"/>
                    <a:gd name="T34" fmla="*/ 6 w 70"/>
                    <a:gd name="T35" fmla="*/ 19 h 35"/>
                    <a:gd name="T36" fmla="*/ 0 w 70"/>
                    <a:gd name="T37" fmla="*/ 30 h 35"/>
                    <a:gd name="T38" fmla="*/ 0 w 70"/>
                    <a:gd name="T39" fmla="*/ 31 h 35"/>
                    <a:gd name="T40" fmla="*/ 14 w 70"/>
                    <a:gd name="T41" fmla="*/ 33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35"/>
                    <a:gd name="T65" fmla="*/ 70 w 70"/>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35">
                      <a:moveTo>
                        <a:pt x="14" y="33"/>
                      </a:moveTo>
                      <a:lnTo>
                        <a:pt x="14" y="35"/>
                      </a:lnTo>
                      <a:lnTo>
                        <a:pt x="18" y="29"/>
                      </a:lnTo>
                      <a:lnTo>
                        <a:pt x="23" y="24"/>
                      </a:lnTo>
                      <a:lnTo>
                        <a:pt x="27" y="20"/>
                      </a:lnTo>
                      <a:lnTo>
                        <a:pt x="33" y="17"/>
                      </a:lnTo>
                      <a:lnTo>
                        <a:pt x="41" y="15"/>
                      </a:lnTo>
                      <a:lnTo>
                        <a:pt x="50" y="14"/>
                      </a:lnTo>
                      <a:lnTo>
                        <a:pt x="59" y="14"/>
                      </a:lnTo>
                      <a:lnTo>
                        <a:pt x="67" y="15"/>
                      </a:lnTo>
                      <a:lnTo>
                        <a:pt x="70" y="1"/>
                      </a:lnTo>
                      <a:lnTo>
                        <a:pt x="59" y="0"/>
                      </a:lnTo>
                      <a:lnTo>
                        <a:pt x="50" y="0"/>
                      </a:lnTo>
                      <a:lnTo>
                        <a:pt x="41" y="1"/>
                      </a:lnTo>
                      <a:lnTo>
                        <a:pt x="31" y="2"/>
                      </a:lnTo>
                      <a:lnTo>
                        <a:pt x="20" y="6"/>
                      </a:lnTo>
                      <a:lnTo>
                        <a:pt x="13" y="12"/>
                      </a:lnTo>
                      <a:lnTo>
                        <a:pt x="6" y="19"/>
                      </a:lnTo>
                      <a:lnTo>
                        <a:pt x="0" y="30"/>
                      </a:lnTo>
                      <a:lnTo>
                        <a:pt x="0" y="31"/>
                      </a:lnTo>
                      <a:lnTo>
                        <a:pt x="14" y="3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4" name="Freeform 98">
                  <a:extLst>
                    <a:ext uri="{FF2B5EF4-FFF2-40B4-BE49-F238E27FC236}">
                      <a16:creationId xmlns:a16="http://schemas.microsoft.com/office/drawing/2014/main" id="{316415DC-25C5-4CF0-AA90-2BE7DFD8E41B}"/>
                    </a:ext>
                  </a:extLst>
                </p:cNvPr>
                <p:cNvSpPr>
                  <a:spLocks/>
                </p:cNvSpPr>
                <p:nvPr/>
              </p:nvSpPr>
              <p:spPr bwMode="auto">
                <a:xfrm>
                  <a:off x="1436" y="2492"/>
                  <a:ext cx="57" cy="108"/>
                </a:xfrm>
                <a:custGeom>
                  <a:avLst/>
                  <a:gdLst>
                    <a:gd name="T0" fmla="*/ 55 w 57"/>
                    <a:gd name="T1" fmla="*/ 93 h 108"/>
                    <a:gd name="T2" fmla="*/ 57 w 57"/>
                    <a:gd name="T3" fmla="*/ 93 h 108"/>
                    <a:gd name="T4" fmla="*/ 43 w 57"/>
                    <a:gd name="T5" fmla="*/ 87 h 108"/>
                    <a:gd name="T6" fmla="*/ 34 w 57"/>
                    <a:gd name="T7" fmla="*/ 79 h 108"/>
                    <a:gd name="T8" fmla="*/ 25 w 57"/>
                    <a:gd name="T9" fmla="*/ 69 h 108"/>
                    <a:gd name="T10" fmla="*/ 20 w 57"/>
                    <a:gd name="T11" fmla="*/ 57 h 108"/>
                    <a:gd name="T12" fmla="*/ 17 w 57"/>
                    <a:gd name="T13" fmla="*/ 44 h 108"/>
                    <a:gd name="T14" fmla="*/ 17 w 57"/>
                    <a:gd name="T15" fmla="*/ 30 h 108"/>
                    <a:gd name="T16" fmla="*/ 17 w 57"/>
                    <a:gd name="T17" fmla="*/ 16 h 108"/>
                    <a:gd name="T18" fmla="*/ 19 w 57"/>
                    <a:gd name="T19" fmla="*/ 2 h 108"/>
                    <a:gd name="T20" fmla="*/ 5 w 57"/>
                    <a:gd name="T21" fmla="*/ 0 h 108"/>
                    <a:gd name="T22" fmla="*/ 2 w 57"/>
                    <a:gd name="T23" fmla="*/ 16 h 108"/>
                    <a:gd name="T24" fmla="*/ 0 w 57"/>
                    <a:gd name="T25" fmla="*/ 30 h 108"/>
                    <a:gd name="T26" fmla="*/ 2 w 57"/>
                    <a:gd name="T27" fmla="*/ 46 h 108"/>
                    <a:gd name="T28" fmla="*/ 6 w 57"/>
                    <a:gd name="T29" fmla="*/ 62 h 108"/>
                    <a:gd name="T30" fmla="*/ 13 w 57"/>
                    <a:gd name="T31" fmla="*/ 76 h 108"/>
                    <a:gd name="T32" fmla="*/ 24 w 57"/>
                    <a:gd name="T33" fmla="*/ 88 h 108"/>
                    <a:gd name="T34" fmla="*/ 36 w 57"/>
                    <a:gd name="T35" fmla="*/ 99 h 108"/>
                    <a:gd name="T36" fmla="*/ 52 w 57"/>
                    <a:gd name="T37" fmla="*/ 108 h 108"/>
                    <a:gd name="T38" fmla="*/ 53 w 57"/>
                    <a:gd name="T39" fmla="*/ 108 h 108"/>
                    <a:gd name="T40" fmla="*/ 55 w 57"/>
                    <a:gd name="T41" fmla="*/ 93 h 1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108"/>
                    <a:gd name="T65" fmla="*/ 57 w 57"/>
                    <a:gd name="T66" fmla="*/ 108 h 1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108">
                      <a:moveTo>
                        <a:pt x="55" y="93"/>
                      </a:moveTo>
                      <a:lnTo>
                        <a:pt x="57" y="93"/>
                      </a:lnTo>
                      <a:lnTo>
                        <a:pt x="43" y="87"/>
                      </a:lnTo>
                      <a:lnTo>
                        <a:pt x="34" y="79"/>
                      </a:lnTo>
                      <a:lnTo>
                        <a:pt x="25" y="69"/>
                      </a:lnTo>
                      <a:lnTo>
                        <a:pt x="20" y="57"/>
                      </a:lnTo>
                      <a:lnTo>
                        <a:pt x="17" y="44"/>
                      </a:lnTo>
                      <a:lnTo>
                        <a:pt x="17" y="30"/>
                      </a:lnTo>
                      <a:lnTo>
                        <a:pt x="17" y="16"/>
                      </a:lnTo>
                      <a:lnTo>
                        <a:pt x="19" y="2"/>
                      </a:lnTo>
                      <a:lnTo>
                        <a:pt x="5" y="0"/>
                      </a:lnTo>
                      <a:lnTo>
                        <a:pt x="2" y="16"/>
                      </a:lnTo>
                      <a:lnTo>
                        <a:pt x="0" y="30"/>
                      </a:lnTo>
                      <a:lnTo>
                        <a:pt x="2" y="46"/>
                      </a:lnTo>
                      <a:lnTo>
                        <a:pt x="6" y="62"/>
                      </a:lnTo>
                      <a:lnTo>
                        <a:pt x="13" y="76"/>
                      </a:lnTo>
                      <a:lnTo>
                        <a:pt x="24" y="88"/>
                      </a:lnTo>
                      <a:lnTo>
                        <a:pt x="36" y="99"/>
                      </a:lnTo>
                      <a:lnTo>
                        <a:pt x="52" y="108"/>
                      </a:lnTo>
                      <a:lnTo>
                        <a:pt x="53" y="108"/>
                      </a:lnTo>
                      <a:lnTo>
                        <a:pt x="55" y="9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5" name="Freeform 99">
                  <a:extLst>
                    <a:ext uri="{FF2B5EF4-FFF2-40B4-BE49-F238E27FC236}">
                      <a16:creationId xmlns:a16="http://schemas.microsoft.com/office/drawing/2014/main" id="{63EE3568-D1BC-4916-8EEE-1865E61FC2EA}"/>
                    </a:ext>
                  </a:extLst>
                </p:cNvPr>
                <p:cNvSpPr>
                  <a:spLocks/>
                </p:cNvSpPr>
                <p:nvPr/>
              </p:nvSpPr>
              <p:spPr bwMode="auto">
                <a:xfrm>
                  <a:off x="1489" y="2585"/>
                  <a:ext cx="47" cy="18"/>
                </a:xfrm>
                <a:custGeom>
                  <a:avLst/>
                  <a:gdLst>
                    <a:gd name="T0" fmla="*/ 40 w 47"/>
                    <a:gd name="T1" fmla="*/ 0 h 18"/>
                    <a:gd name="T2" fmla="*/ 42 w 47"/>
                    <a:gd name="T3" fmla="*/ 0 h 18"/>
                    <a:gd name="T4" fmla="*/ 37 w 47"/>
                    <a:gd name="T5" fmla="*/ 1 h 18"/>
                    <a:gd name="T6" fmla="*/ 33 w 47"/>
                    <a:gd name="T7" fmla="*/ 3 h 18"/>
                    <a:gd name="T8" fmla="*/ 28 w 47"/>
                    <a:gd name="T9" fmla="*/ 1 h 18"/>
                    <a:gd name="T10" fmla="*/ 23 w 47"/>
                    <a:gd name="T11" fmla="*/ 1 h 18"/>
                    <a:gd name="T12" fmla="*/ 17 w 47"/>
                    <a:gd name="T13" fmla="*/ 1 h 18"/>
                    <a:gd name="T14" fmla="*/ 12 w 47"/>
                    <a:gd name="T15" fmla="*/ 3 h 18"/>
                    <a:gd name="T16" fmla="*/ 7 w 47"/>
                    <a:gd name="T17" fmla="*/ 1 h 18"/>
                    <a:gd name="T18" fmla="*/ 2 w 47"/>
                    <a:gd name="T19" fmla="*/ 0 h 18"/>
                    <a:gd name="T20" fmla="*/ 0 w 47"/>
                    <a:gd name="T21" fmla="*/ 15 h 18"/>
                    <a:gd name="T22" fmla="*/ 5 w 47"/>
                    <a:gd name="T23" fmla="*/ 16 h 18"/>
                    <a:gd name="T24" fmla="*/ 12 w 47"/>
                    <a:gd name="T25" fmla="*/ 17 h 18"/>
                    <a:gd name="T26" fmla="*/ 17 w 47"/>
                    <a:gd name="T27" fmla="*/ 18 h 18"/>
                    <a:gd name="T28" fmla="*/ 23 w 47"/>
                    <a:gd name="T29" fmla="*/ 18 h 18"/>
                    <a:gd name="T30" fmla="*/ 28 w 47"/>
                    <a:gd name="T31" fmla="*/ 18 h 18"/>
                    <a:gd name="T32" fmla="*/ 33 w 47"/>
                    <a:gd name="T33" fmla="*/ 17 h 18"/>
                    <a:gd name="T34" fmla="*/ 40 w 47"/>
                    <a:gd name="T35" fmla="*/ 16 h 18"/>
                    <a:gd name="T36" fmla="*/ 45 w 47"/>
                    <a:gd name="T37" fmla="*/ 15 h 18"/>
                    <a:gd name="T38" fmla="*/ 47 w 47"/>
                    <a:gd name="T39" fmla="*/ 15 h 18"/>
                    <a:gd name="T40" fmla="*/ 40 w 47"/>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18"/>
                    <a:gd name="T65" fmla="*/ 47 w 47"/>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18">
                      <a:moveTo>
                        <a:pt x="40" y="0"/>
                      </a:moveTo>
                      <a:lnTo>
                        <a:pt x="42" y="0"/>
                      </a:lnTo>
                      <a:lnTo>
                        <a:pt x="37" y="1"/>
                      </a:lnTo>
                      <a:lnTo>
                        <a:pt x="33" y="3"/>
                      </a:lnTo>
                      <a:lnTo>
                        <a:pt x="28" y="1"/>
                      </a:lnTo>
                      <a:lnTo>
                        <a:pt x="23" y="1"/>
                      </a:lnTo>
                      <a:lnTo>
                        <a:pt x="17" y="1"/>
                      </a:lnTo>
                      <a:lnTo>
                        <a:pt x="12" y="3"/>
                      </a:lnTo>
                      <a:lnTo>
                        <a:pt x="7" y="1"/>
                      </a:lnTo>
                      <a:lnTo>
                        <a:pt x="2" y="0"/>
                      </a:lnTo>
                      <a:lnTo>
                        <a:pt x="0" y="15"/>
                      </a:lnTo>
                      <a:lnTo>
                        <a:pt x="5" y="16"/>
                      </a:lnTo>
                      <a:lnTo>
                        <a:pt x="12" y="17"/>
                      </a:lnTo>
                      <a:lnTo>
                        <a:pt x="17" y="18"/>
                      </a:lnTo>
                      <a:lnTo>
                        <a:pt x="23" y="18"/>
                      </a:lnTo>
                      <a:lnTo>
                        <a:pt x="28" y="18"/>
                      </a:lnTo>
                      <a:lnTo>
                        <a:pt x="33" y="17"/>
                      </a:lnTo>
                      <a:lnTo>
                        <a:pt x="40" y="16"/>
                      </a:lnTo>
                      <a:lnTo>
                        <a:pt x="45" y="15"/>
                      </a:lnTo>
                      <a:lnTo>
                        <a:pt x="47" y="15"/>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7" name="Freeform 100">
                  <a:extLst>
                    <a:ext uri="{FF2B5EF4-FFF2-40B4-BE49-F238E27FC236}">
                      <a16:creationId xmlns:a16="http://schemas.microsoft.com/office/drawing/2014/main" id="{881F8293-9B4F-4119-BC26-F2D072EE4C59}"/>
                    </a:ext>
                  </a:extLst>
                </p:cNvPr>
                <p:cNvSpPr>
                  <a:spLocks/>
                </p:cNvSpPr>
                <p:nvPr/>
              </p:nvSpPr>
              <p:spPr bwMode="auto">
                <a:xfrm>
                  <a:off x="1529" y="2516"/>
                  <a:ext cx="109" cy="84"/>
                </a:xfrm>
                <a:custGeom>
                  <a:avLst/>
                  <a:gdLst>
                    <a:gd name="T0" fmla="*/ 97 w 109"/>
                    <a:gd name="T1" fmla="*/ 0 h 84"/>
                    <a:gd name="T2" fmla="*/ 98 w 109"/>
                    <a:gd name="T3" fmla="*/ 0 h 84"/>
                    <a:gd name="T4" fmla="*/ 87 w 109"/>
                    <a:gd name="T5" fmla="*/ 10 h 84"/>
                    <a:gd name="T6" fmla="*/ 75 w 109"/>
                    <a:gd name="T7" fmla="*/ 20 h 84"/>
                    <a:gd name="T8" fmla="*/ 64 w 109"/>
                    <a:gd name="T9" fmla="*/ 29 h 84"/>
                    <a:gd name="T10" fmla="*/ 52 w 109"/>
                    <a:gd name="T11" fmla="*/ 38 h 84"/>
                    <a:gd name="T12" fmla="*/ 40 w 109"/>
                    <a:gd name="T13" fmla="*/ 47 h 84"/>
                    <a:gd name="T14" fmla="*/ 28 w 109"/>
                    <a:gd name="T15" fmla="*/ 53 h 84"/>
                    <a:gd name="T16" fmla="*/ 13 w 109"/>
                    <a:gd name="T17" fmla="*/ 62 h 84"/>
                    <a:gd name="T18" fmla="*/ 0 w 109"/>
                    <a:gd name="T19" fmla="*/ 69 h 84"/>
                    <a:gd name="T20" fmla="*/ 7 w 109"/>
                    <a:gd name="T21" fmla="*/ 84 h 84"/>
                    <a:gd name="T22" fmla="*/ 20 w 109"/>
                    <a:gd name="T23" fmla="*/ 76 h 84"/>
                    <a:gd name="T24" fmla="*/ 35 w 109"/>
                    <a:gd name="T25" fmla="*/ 68 h 84"/>
                    <a:gd name="T26" fmla="*/ 47 w 109"/>
                    <a:gd name="T27" fmla="*/ 59 h 84"/>
                    <a:gd name="T28" fmla="*/ 62 w 109"/>
                    <a:gd name="T29" fmla="*/ 50 h 84"/>
                    <a:gd name="T30" fmla="*/ 74 w 109"/>
                    <a:gd name="T31" fmla="*/ 41 h 84"/>
                    <a:gd name="T32" fmla="*/ 85 w 109"/>
                    <a:gd name="T33" fmla="*/ 32 h 84"/>
                    <a:gd name="T34" fmla="*/ 97 w 109"/>
                    <a:gd name="T35" fmla="*/ 22 h 84"/>
                    <a:gd name="T36" fmla="*/ 108 w 109"/>
                    <a:gd name="T37" fmla="*/ 10 h 84"/>
                    <a:gd name="T38" fmla="*/ 109 w 109"/>
                    <a:gd name="T39" fmla="*/ 10 h 84"/>
                    <a:gd name="T40" fmla="*/ 97 w 109"/>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84"/>
                    <a:gd name="T65" fmla="*/ 109 w 109"/>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84">
                      <a:moveTo>
                        <a:pt x="97" y="0"/>
                      </a:moveTo>
                      <a:lnTo>
                        <a:pt x="98" y="0"/>
                      </a:lnTo>
                      <a:lnTo>
                        <a:pt x="87" y="10"/>
                      </a:lnTo>
                      <a:lnTo>
                        <a:pt x="75" y="20"/>
                      </a:lnTo>
                      <a:lnTo>
                        <a:pt x="64" y="29"/>
                      </a:lnTo>
                      <a:lnTo>
                        <a:pt x="52" y="38"/>
                      </a:lnTo>
                      <a:lnTo>
                        <a:pt x="40" y="47"/>
                      </a:lnTo>
                      <a:lnTo>
                        <a:pt x="28" y="53"/>
                      </a:lnTo>
                      <a:lnTo>
                        <a:pt x="13" y="62"/>
                      </a:lnTo>
                      <a:lnTo>
                        <a:pt x="0" y="69"/>
                      </a:lnTo>
                      <a:lnTo>
                        <a:pt x="7" y="84"/>
                      </a:lnTo>
                      <a:lnTo>
                        <a:pt x="20" y="76"/>
                      </a:lnTo>
                      <a:lnTo>
                        <a:pt x="35" y="68"/>
                      </a:lnTo>
                      <a:lnTo>
                        <a:pt x="47" y="59"/>
                      </a:lnTo>
                      <a:lnTo>
                        <a:pt x="62" y="50"/>
                      </a:lnTo>
                      <a:lnTo>
                        <a:pt x="74" y="41"/>
                      </a:lnTo>
                      <a:lnTo>
                        <a:pt x="85" y="32"/>
                      </a:lnTo>
                      <a:lnTo>
                        <a:pt x="97" y="22"/>
                      </a:lnTo>
                      <a:lnTo>
                        <a:pt x="108" y="10"/>
                      </a:lnTo>
                      <a:lnTo>
                        <a:pt x="109" y="10"/>
                      </a:lnTo>
                      <a:lnTo>
                        <a:pt x="97"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8" name="Freeform 101">
                  <a:extLst>
                    <a:ext uri="{FF2B5EF4-FFF2-40B4-BE49-F238E27FC236}">
                      <a16:creationId xmlns:a16="http://schemas.microsoft.com/office/drawing/2014/main" id="{5F287645-0F9B-4811-8B51-059BF325DD9B}"/>
                    </a:ext>
                  </a:extLst>
                </p:cNvPr>
                <p:cNvSpPr>
                  <a:spLocks/>
                </p:cNvSpPr>
                <p:nvPr/>
              </p:nvSpPr>
              <p:spPr bwMode="auto">
                <a:xfrm>
                  <a:off x="1626" y="2289"/>
                  <a:ext cx="244" cy="237"/>
                </a:xfrm>
                <a:custGeom>
                  <a:avLst/>
                  <a:gdLst>
                    <a:gd name="T0" fmla="*/ 229 w 244"/>
                    <a:gd name="T1" fmla="*/ 0 h 237"/>
                    <a:gd name="T2" fmla="*/ 222 w 244"/>
                    <a:gd name="T3" fmla="*/ 13 h 237"/>
                    <a:gd name="T4" fmla="*/ 212 w 244"/>
                    <a:gd name="T5" fmla="*/ 25 h 237"/>
                    <a:gd name="T6" fmla="*/ 199 w 244"/>
                    <a:gd name="T7" fmla="*/ 40 h 237"/>
                    <a:gd name="T8" fmla="*/ 186 w 244"/>
                    <a:gd name="T9" fmla="*/ 54 h 237"/>
                    <a:gd name="T10" fmla="*/ 171 w 244"/>
                    <a:gd name="T11" fmla="*/ 70 h 237"/>
                    <a:gd name="T12" fmla="*/ 156 w 244"/>
                    <a:gd name="T13" fmla="*/ 85 h 237"/>
                    <a:gd name="T14" fmla="*/ 139 w 244"/>
                    <a:gd name="T15" fmla="*/ 100 h 237"/>
                    <a:gd name="T16" fmla="*/ 122 w 244"/>
                    <a:gd name="T17" fmla="*/ 116 h 237"/>
                    <a:gd name="T18" fmla="*/ 104 w 244"/>
                    <a:gd name="T19" fmla="*/ 132 h 237"/>
                    <a:gd name="T20" fmla="*/ 87 w 244"/>
                    <a:gd name="T21" fmla="*/ 146 h 237"/>
                    <a:gd name="T22" fmla="*/ 70 w 244"/>
                    <a:gd name="T23" fmla="*/ 162 h 237"/>
                    <a:gd name="T24" fmla="*/ 53 w 244"/>
                    <a:gd name="T25" fmla="*/ 176 h 237"/>
                    <a:gd name="T26" fmla="*/ 38 w 244"/>
                    <a:gd name="T27" fmla="*/ 190 h 237"/>
                    <a:gd name="T28" fmla="*/ 24 w 244"/>
                    <a:gd name="T29" fmla="*/ 203 h 237"/>
                    <a:gd name="T30" fmla="*/ 12 w 244"/>
                    <a:gd name="T31" fmla="*/ 216 h 237"/>
                    <a:gd name="T32" fmla="*/ 0 w 244"/>
                    <a:gd name="T33" fmla="*/ 227 h 237"/>
                    <a:gd name="T34" fmla="*/ 12 w 244"/>
                    <a:gd name="T35" fmla="*/ 237 h 237"/>
                    <a:gd name="T36" fmla="*/ 21 w 244"/>
                    <a:gd name="T37" fmla="*/ 226 h 237"/>
                    <a:gd name="T38" fmla="*/ 34 w 244"/>
                    <a:gd name="T39" fmla="*/ 215 h 237"/>
                    <a:gd name="T40" fmla="*/ 48 w 244"/>
                    <a:gd name="T41" fmla="*/ 202 h 237"/>
                    <a:gd name="T42" fmla="*/ 63 w 244"/>
                    <a:gd name="T43" fmla="*/ 189 h 237"/>
                    <a:gd name="T44" fmla="*/ 79 w 244"/>
                    <a:gd name="T45" fmla="*/ 174 h 237"/>
                    <a:gd name="T46" fmla="*/ 96 w 244"/>
                    <a:gd name="T47" fmla="*/ 158 h 237"/>
                    <a:gd name="T48" fmla="*/ 113 w 244"/>
                    <a:gd name="T49" fmla="*/ 144 h 237"/>
                    <a:gd name="T50" fmla="*/ 131 w 244"/>
                    <a:gd name="T51" fmla="*/ 128 h 237"/>
                    <a:gd name="T52" fmla="*/ 148 w 244"/>
                    <a:gd name="T53" fmla="*/ 112 h 237"/>
                    <a:gd name="T54" fmla="*/ 165 w 244"/>
                    <a:gd name="T55" fmla="*/ 97 h 237"/>
                    <a:gd name="T56" fmla="*/ 181 w 244"/>
                    <a:gd name="T57" fmla="*/ 80 h 237"/>
                    <a:gd name="T58" fmla="*/ 198 w 244"/>
                    <a:gd name="T59" fmla="*/ 64 h 237"/>
                    <a:gd name="T60" fmla="*/ 211 w 244"/>
                    <a:gd name="T61" fmla="*/ 49 h 237"/>
                    <a:gd name="T62" fmla="*/ 225 w 244"/>
                    <a:gd name="T63" fmla="*/ 35 h 237"/>
                    <a:gd name="T64" fmla="*/ 234 w 244"/>
                    <a:gd name="T65" fmla="*/ 20 h 237"/>
                    <a:gd name="T66" fmla="*/ 244 w 244"/>
                    <a:gd name="T67" fmla="*/ 7 h 237"/>
                    <a:gd name="T68" fmla="*/ 229 w 244"/>
                    <a:gd name="T69" fmla="*/ 0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4"/>
                    <a:gd name="T106" fmla="*/ 0 h 237"/>
                    <a:gd name="T107" fmla="*/ 244 w 244"/>
                    <a:gd name="T108" fmla="*/ 237 h 2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4" h="237">
                      <a:moveTo>
                        <a:pt x="229" y="0"/>
                      </a:moveTo>
                      <a:lnTo>
                        <a:pt x="222" y="13"/>
                      </a:lnTo>
                      <a:lnTo>
                        <a:pt x="212" y="25"/>
                      </a:lnTo>
                      <a:lnTo>
                        <a:pt x="199" y="40"/>
                      </a:lnTo>
                      <a:lnTo>
                        <a:pt x="186" y="54"/>
                      </a:lnTo>
                      <a:lnTo>
                        <a:pt x="171" y="70"/>
                      </a:lnTo>
                      <a:lnTo>
                        <a:pt x="156" y="85"/>
                      </a:lnTo>
                      <a:lnTo>
                        <a:pt x="139" y="100"/>
                      </a:lnTo>
                      <a:lnTo>
                        <a:pt x="122" y="116"/>
                      </a:lnTo>
                      <a:lnTo>
                        <a:pt x="104" y="132"/>
                      </a:lnTo>
                      <a:lnTo>
                        <a:pt x="87" y="146"/>
                      </a:lnTo>
                      <a:lnTo>
                        <a:pt x="70" y="162"/>
                      </a:lnTo>
                      <a:lnTo>
                        <a:pt x="53" y="176"/>
                      </a:lnTo>
                      <a:lnTo>
                        <a:pt x="38" y="190"/>
                      </a:lnTo>
                      <a:lnTo>
                        <a:pt x="24" y="203"/>
                      </a:lnTo>
                      <a:lnTo>
                        <a:pt x="12" y="216"/>
                      </a:lnTo>
                      <a:lnTo>
                        <a:pt x="0" y="227"/>
                      </a:lnTo>
                      <a:lnTo>
                        <a:pt x="12" y="237"/>
                      </a:lnTo>
                      <a:lnTo>
                        <a:pt x="21" y="226"/>
                      </a:lnTo>
                      <a:lnTo>
                        <a:pt x="34" y="215"/>
                      </a:lnTo>
                      <a:lnTo>
                        <a:pt x="48" y="202"/>
                      </a:lnTo>
                      <a:lnTo>
                        <a:pt x="63" y="189"/>
                      </a:lnTo>
                      <a:lnTo>
                        <a:pt x="79" y="174"/>
                      </a:lnTo>
                      <a:lnTo>
                        <a:pt x="96" y="158"/>
                      </a:lnTo>
                      <a:lnTo>
                        <a:pt x="113" y="144"/>
                      </a:lnTo>
                      <a:lnTo>
                        <a:pt x="131" y="128"/>
                      </a:lnTo>
                      <a:lnTo>
                        <a:pt x="148" y="112"/>
                      </a:lnTo>
                      <a:lnTo>
                        <a:pt x="165" y="97"/>
                      </a:lnTo>
                      <a:lnTo>
                        <a:pt x="181" y="80"/>
                      </a:lnTo>
                      <a:lnTo>
                        <a:pt x="198" y="64"/>
                      </a:lnTo>
                      <a:lnTo>
                        <a:pt x="211" y="49"/>
                      </a:lnTo>
                      <a:lnTo>
                        <a:pt x="225" y="35"/>
                      </a:lnTo>
                      <a:lnTo>
                        <a:pt x="234" y="20"/>
                      </a:lnTo>
                      <a:lnTo>
                        <a:pt x="244" y="7"/>
                      </a:lnTo>
                      <a:lnTo>
                        <a:pt x="229"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9" name="Freeform 102">
                  <a:extLst>
                    <a:ext uri="{FF2B5EF4-FFF2-40B4-BE49-F238E27FC236}">
                      <a16:creationId xmlns:a16="http://schemas.microsoft.com/office/drawing/2014/main" id="{A4EE8322-E3E1-4AB6-912F-AF18A9E7D8DA}"/>
                    </a:ext>
                  </a:extLst>
                </p:cNvPr>
                <p:cNvSpPr>
                  <a:spLocks/>
                </p:cNvSpPr>
                <p:nvPr/>
              </p:nvSpPr>
              <p:spPr bwMode="auto">
                <a:xfrm>
                  <a:off x="1855" y="2284"/>
                  <a:ext cx="15" cy="12"/>
                </a:xfrm>
                <a:custGeom>
                  <a:avLst/>
                  <a:gdLst>
                    <a:gd name="T0" fmla="*/ 15 w 15"/>
                    <a:gd name="T1" fmla="*/ 12 h 12"/>
                    <a:gd name="T2" fmla="*/ 15 w 15"/>
                    <a:gd name="T3" fmla="*/ 6 h 12"/>
                    <a:gd name="T4" fmla="*/ 11 w 15"/>
                    <a:gd name="T5" fmla="*/ 1 h 12"/>
                    <a:gd name="T6" fmla="*/ 5 w 15"/>
                    <a:gd name="T7" fmla="*/ 0 h 12"/>
                    <a:gd name="T8" fmla="*/ 0 w 15"/>
                    <a:gd name="T9" fmla="*/ 5 h 12"/>
                    <a:gd name="T10" fmla="*/ 15 w 15"/>
                    <a:gd name="T11" fmla="*/ 12 h 12"/>
                    <a:gd name="T12" fmla="*/ 0 60000 65536"/>
                    <a:gd name="T13" fmla="*/ 0 60000 65536"/>
                    <a:gd name="T14" fmla="*/ 0 60000 65536"/>
                    <a:gd name="T15" fmla="*/ 0 60000 65536"/>
                    <a:gd name="T16" fmla="*/ 0 60000 65536"/>
                    <a:gd name="T17" fmla="*/ 0 60000 65536"/>
                    <a:gd name="T18" fmla="*/ 0 w 15"/>
                    <a:gd name="T19" fmla="*/ 0 h 12"/>
                    <a:gd name="T20" fmla="*/ 15 w 15"/>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5" h="12">
                      <a:moveTo>
                        <a:pt x="15" y="12"/>
                      </a:moveTo>
                      <a:lnTo>
                        <a:pt x="15" y="6"/>
                      </a:lnTo>
                      <a:lnTo>
                        <a:pt x="11" y="1"/>
                      </a:lnTo>
                      <a:lnTo>
                        <a:pt x="5" y="0"/>
                      </a:lnTo>
                      <a:lnTo>
                        <a:pt x="0" y="5"/>
                      </a:lnTo>
                      <a:lnTo>
                        <a:pt x="15" y="1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0" name="Freeform 103">
                  <a:extLst>
                    <a:ext uri="{FF2B5EF4-FFF2-40B4-BE49-F238E27FC236}">
                      <a16:creationId xmlns:a16="http://schemas.microsoft.com/office/drawing/2014/main" id="{7927DFAF-E271-45C5-8BE2-241CE4E7073E}"/>
                    </a:ext>
                  </a:extLst>
                </p:cNvPr>
                <p:cNvSpPr>
                  <a:spLocks/>
                </p:cNvSpPr>
                <p:nvPr/>
              </p:nvSpPr>
              <p:spPr bwMode="auto">
                <a:xfrm>
                  <a:off x="1589" y="2416"/>
                  <a:ext cx="9" cy="14"/>
                </a:xfrm>
                <a:custGeom>
                  <a:avLst/>
                  <a:gdLst>
                    <a:gd name="T0" fmla="*/ 6 w 9"/>
                    <a:gd name="T1" fmla="*/ 0 h 14"/>
                    <a:gd name="T2" fmla="*/ 2 w 9"/>
                    <a:gd name="T3" fmla="*/ 2 h 14"/>
                    <a:gd name="T4" fmla="*/ 0 w 9"/>
                    <a:gd name="T5" fmla="*/ 8 h 14"/>
                    <a:gd name="T6" fmla="*/ 3 w 9"/>
                    <a:gd name="T7" fmla="*/ 13 h 14"/>
                    <a:gd name="T8" fmla="*/ 9 w 9"/>
                    <a:gd name="T9" fmla="*/ 14 h 14"/>
                    <a:gd name="T10" fmla="*/ 6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6" y="0"/>
                      </a:moveTo>
                      <a:lnTo>
                        <a:pt x="2" y="2"/>
                      </a:lnTo>
                      <a:lnTo>
                        <a:pt x="0" y="8"/>
                      </a:lnTo>
                      <a:lnTo>
                        <a:pt x="3" y="13"/>
                      </a:lnTo>
                      <a:lnTo>
                        <a:pt x="9" y="14"/>
                      </a:lnTo>
                      <a:lnTo>
                        <a:pt x="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1" name="Freeform 104">
                  <a:extLst>
                    <a:ext uri="{FF2B5EF4-FFF2-40B4-BE49-F238E27FC236}">
                      <a16:creationId xmlns:a16="http://schemas.microsoft.com/office/drawing/2014/main" id="{652718AF-9416-4112-BA00-118E06D7E1B4}"/>
                    </a:ext>
                  </a:extLst>
                </p:cNvPr>
                <p:cNvSpPr>
                  <a:spLocks/>
                </p:cNvSpPr>
                <p:nvPr/>
              </p:nvSpPr>
              <p:spPr bwMode="auto">
                <a:xfrm>
                  <a:off x="1595" y="2409"/>
                  <a:ext cx="29" cy="21"/>
                </a:xfrm>
                <a:custGeom>
                  <a:avLst/>
                  <a:gdLst>
                    <a:gd name="T0" fmla="*/ 15 w 29"/>
                    <a:gd name="T1" fmla="*/ 2 h 21"/>
                    <a:gd name="T2" fmla="*/ 15 w 29"/>
                    <a:gd name="T3" fmla="*/ 2 h 21"/>
                    <a:gd name="T4" fmla="*/ 15 w 29"/>
                    <a:gd name="T5" fmla="*/ 4 h 21"/>
                    <a:gd name="T6" fmla="*/ 14 w 29"/>
                    <a:gd name="T7" fmla="*/ 3 h 21"/>
                    <a:gd name="T8" fmla="*/ 8 w 29"/>
                    <a:gd name="T9" fmla="*/ 6 h 21"/>
                    <a:gd name="T10" fmla="*/ 0 w 29"/>
                    <a:gd name="T11" fmla="*/ 7 h 21"/>
                    <a:gd name="T12" fmla="*/ 3 w 29"/>
                    <a:gd name="T13" fmla="*/ 21 h 21"/>
                    <a:gd name="T14" fmla="*/ 10 w 29"/>
                    <a:gd name="T15" fmla="*/ 20 h 21"/>
                    <a:gd name="T16" fmla="*/ 19 w 29"/>
                    <a:gd name="T17" fmla="*/ 18 h 21"/>
                    <a:gd name="T18" fmla="*/ 27 w 29"/>
                    <a:gd name="T19" fmla="*/ 12 h 21"/>
                    <a:gd name="T20" fmla="*/ 29 w 29"/>
                    <a:gd name="T21" fmla="*/ 0 h 21"/>
                    <a:gd name="T22" fmla="*/ 29 w 29"/>
                    <a:gd name="T23" fmla="*/ 0 h 21"/>
                    <a:gd name="T24" fmla="*/ 15 w 29"/>
                    <a:gd name="T25" fmla="*/ 2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21"/>
                    <a:gd name="T41" fmla="*/ 29 w 29"/>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21">
                      <a:moveTo>
                        <a:pt x="15" y="2"/>
                      </a:moveTo>
                      <a:lnTo>
                        <a:pt x="15" y="2"/>
                      </a:lnTo>
                      <a:lnTo>
                        <a:pt x="15" y="4"/>
                      </a:lnTo>
                      <a:lnTo>
                        <a:pt x="14" y="3"/>
                      </a:lnTo>
                      <a:lnTo>
                        <a:pt x="8" y="6"/>
                      </a:lnTo>
                      <a:lnTo>
                        <a:pt x="0" y="7"/>
                      </a:lnTo>
                      <a:lnTo>
                        <a:pt x="3" y="21"/>
                      </a:lnTo>
                      <a:lnTo>
                        <a:pt x="10" y="20"/>
                      </a:lnTo>
                      <a:lnTo>
                        <a:pt x="19" y="18"/>
                      </a:lnTo>
                      <a:lnTo>
                        <a:pt x="27" y="12"/>
                      </a:lnTo>
                      <a:lnTo>
                        <a:pt x="29" y="0"/>
                      </a:lnTo>
                      <a:lnTo>
                        <a:pt x="15" y="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 name="Freeform 105">
                  <a:extLst>
                    <a:ext uri="{FF2B5EF4-FFF2-40B4-BE49-F238E27FC236}">
                      <a16:creationId xmlns:a16="http://schemas.microsoft.com/office/drawing/2014/main" id="{FCD33722-5622-470A-B5C2-CD9C0C2D7DBC}"/>
                    </a:ext>
                  </a:extLst>
                </p:cNvPr>
                <p:cNvSpPr>
                  <a:spLocks/>
                </p:cNvSpPr>
                <p:nvPr/>
              </p:nvSpPr>
              <p:spPr bwMode="auto">
                <a:xfrm>
                  <a:off x="1595" y="2358"/>
                  <a:ext cx="29" cy="53"/>
                </a:xfrm>
                <a:custGeom>
                  <a:avLst/>
                  <a:gdLst>
                    <a:gd name="T0" fmla="*/ 3 w 29"/>
                    <a:gd name="T1" fmla="*/ 14 h 53"/>
                    <a:gd name="T2" fmla="*/ 0 w 29"/>
                    <a:gd name="T3" fmla="*/ 14 h 53"/>
                    <a:gd name="T4" fmla="*/ 6 w 29"/>
                    <a:gd name="T5" fmla="*/ 18 h 53"/>
                    <a:gd name="T6" fmla="*/ 10 w 29"/>
                    <a:gd name="T7" fmla="*/ 28 h 53"/>
                    <a:gd name="T8" fmla="*/ 13 w 29"/>
                    <a:gd name="T9" fmla="*/ 41 h 53"/>
                    <a:gd name="T10" fmla="*/ 15 w 29"/>
                    <a:gd name="T11" fmla="*/ 53 h 53"/>
                    <a:gd name="T12" fmla="*/ 29 w 29"/>
                    <a:gd name="T13" fmla="*/ 51 h 53"/>
                    <a:gd name="T14" fmla="*/ 27 w 29"/>
                    <a:gd name="T15" fmla="*/ 39 h 53"/>
                    <a:gd name="T16" fmla="*/ 25 w 29"/>
                    <a:gd name="T17" fmla="*/ 25 h 53"/>
                    <a:gd name="T18" fmla="*/ 19 w 29"/>
                    <a:gd name="T19" fmla="*/ 11 h 53"/>
                    <a:gd name="T20" fmla="*/ 8 w 29"/>
                    <a:gd name="T21" fmla="*/ 0 h 53"/>
                    <a:gd name="T22" fmla="*/ 5 w 29"/>
                    <a:gd name="T23" fmla="*/ 0 h 53"/>
                    <a:gd name="T24" fmla="*/ 3 w 29"/>
                    <a:gd name="T25" fmla="*/ 14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53"/>
                    <a:gd name="T41" fmla="*/ 29 w 29"/>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53">
                      <a:moveTo>
                        <a:pt x="3" y="14"/>
                      </a:moveTo>
                      <a:lnTo>
                        <a:pt x="0" y="14"/>
                      </a:lnTo>
                      <a:lnTo>
                        <a:pt x="6" y="18"/>
                      </a:lnTo>
                      <a:lnTo>
                        <a:pt x="10" y="28"/>
                      </a:lnTo>
                      <a:lnTo>
                        <a:pt x="13" y="41"/>
                      </a:lnTo>
                      <a:lnTo>
                        <a:pt x="15" y="53"/>
                      </a:lnTo>
                      <a:lnTo>
                        <a:pt x="29" y="51"/>
                      </a:lnTo>
                      <a:lnTo>
                        <a:pt x="27" y="39"/>
                      </a:lnTo>
                      <a:lnTo>
                        <a:pt x="25" y="25"/>
                      </a:lnTo>
                      <a:lnTo>
                        <a:pt x="19" y="11"/>
                      </a:lnTo>
                      <a:lnTo>
                        <a:pt x="8" y="0"/>
                      </a:lnTo>
                      <a:lnTo>
                        <a:pt x="5" y="0"/>
                      </a:lnTo>
                      <a:lnTo>
                        <a:pt x="3"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 name="Freeform 106">
                  <a:extLst>
                    <a:ext uri="{FF2B5EF4-FFF2-40B4-BE49-F238E27FC236}">
                      <a16:creationId xmlns:a16="http://schemas.microsoft.com/office/drawing/2014/main" id="{00394755-5011-4363-B5C7-4AF0BCBEC163}"/>
                    </a:ext>
                  </a:extLst>
                </p:cNvPr>
                <p:cNvSpPr>
                  <a:spLocks/>
                </p:cNvSpPr>
                <p:nvPr/>
              </p:nvSpPr>
              <p:spPr bwMode="auto">
                <a:xfrm>
                  <a:off x="1558" y="2358"/>
                  <a:ext cx="42" cy="32"/>
                </a:xfrm>
                <a:custGeom>
                  <a:avLst/>
                  <a:gdLst>
                    <a:gd name="T0" fmla="*/ 14 w 42"/>
                    <a:gd name="T1" fmla="*/ 31 h 32"/>
                    <a:gd name="T2" fmla="*/ 14 w 42"/>
                    <a:gd name="T3" fmla="*/ 32 h 32"/>
                    <a:gd name="T4" fmla="*/ 19 w 42"/>
                    <a:gd name="T5" fmla="*/ 25 h 32"/>
                    <a:gd name="T6" fmla="*/ 27 w 42"/>
                    <a:gd name="T7" fmla="*/ 18 h 32"/>
                    <a:gd name="T8" fmla="*/ 33 w 42"/>
                    <a:gd name="T9" fmla="*/ 14 h 32"/>
                    <a:gd name="T10" fmla="*/ 40 w 42"/>
                    <a:gd name="T11" fmla="*/ 14 h 32"/>
                    <a:gd name="T12" fmla="*/ 42 w 42"/>
                    <a:gd name="T13" fmla="*/ 0 h 32"/>
                    <a:gd name="T14" fmla="*/ 30 w 42"/>
                    <a:gd name="T15" fmla="*/ 0 h 32"/>
                    <a:gd name="T16" fmla="*/ 17 w 42"/>
                    <a:gd name="T17" fmla="*/ 6 h 32"/>
                    <a:gd name="T18" fmla="*/ 7 w 42"/>
                    <a:gd name="T19" fmla="*/ 16 h 32"/>
                    <a:gd name="T20" fmla="*/ 0 w 42"/>
                    <a:gd name="T21" fmla="*/ 28 h 32"/>
                    <a:gd name="T22" fmla="*/ 0 w 42"/>
                    <a:gd name="T23" fmla="*/ 29 h 32"/>
                    <a:gd name="T24" fmla="*/ 14 w 42"/>
                    <a:gd name="T25" fmla="*/ 31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2"/>
                    <a:gd name="T41" fmla="*/ 42 w 42"/>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2">
                      <a:moveTo>
                        <a:pt x="14" y="31"/>
                      </a:moveTo>
                      <a:lnTo>
                        <a:pt x="14" y="32"/>
                      </a:lnTo>
                      <a:lnTo>
                        <a:pt x="19" y="25"/>
                      </a:lnTo>
                      <a:lnTo>
                        <a:pt x="27" y="18"/>
                      </a:lnTo>
                      <a:lnTo>
                        <a:pt x="33" y="14"/>
                      </a:lnTo>
                      <a:lnTo>
                        <a:pt x="40" y="14"/>
                      </a:lnTo>
                      <a:lnTo>
                        <a:pt x="42" y="0"/>
                      </a:lnTo>
                      <a:lnTo>
                        <a:pt x="30" y="0"/>
                      </a:lnTo>
                      <a:lnTo>
                        <a:pt x="17" y="6"/>
                      </a:lnTo>
                      <a:lnTo>
                        <a:pt x="7" y="16"/>
                      </a:lnTo>
                      <a:lnTo>
                        <a:pt x="0" y="28"/>
                      </a:lnTo>
                      <a:lnTo>
                        <a:pt x="0" y="29"/>
                      </a:lnTo>
                      <a:lnTo>
                        <a:pt x="14" y="3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4" name="Freeform 107">
                  <a:extLst>
                    <a:ext uri="{FF2B5EF4-FFF2-40B4-BE49-F238E27FC236}">
                      <a16:creationId xmlns:a16="http://schemas.microsoft.com/office/drawing/2014/main" id="{7B82FDD8-7670-43F1-B5F3-529946B364BB}"/>
                    </a:ext>
                  </a:extLst>
                </p:cNvPr>
                <p:cNvSpPr>
                  <a:spLocks/>
                </p:cNvSpPr>
                <p:nvPr/>
              </p:nvSpPr>
              <p:spPr bwMode="auto">
                <a:xfrm>
                  <a:off x="1556" y="2387"/>
                  <a:ext cx="21" cy="48"/>
                </a:xfrm>
                <a:custGeom>
                  <a:avLst/>
                  <a:gdLst>
                    <a:gd name="T0" fmla="*/ 21 w 21"/>
                    <a:gd name="T1" fmla="*/ 46 h 48"/>
                    <a:gd name="T2" fmla="*/ 21 w 21"/>
                    <a:gd name="T3" fmla="*/ 46 h 48"/>
                    <a:gd name="T4" fmla="*/ 19 w 21"/>
                    <a:gd name="T5" fmla="*/ 34 h 48"/>
                    <a:gd name="T6" fmla="*/ 16 w 21"/>
                    <a:gd name="T7" fmla="*/ 23 h 48"/>
                    <a:gd name="T8" fmla="*/ 16 w 21"/>
                    <a:gd name="T9" fmla="*/ 13 h 48"/>
                    <a:gd name="T10" fmla="*/ 16 w 21"/>
                    <a:gd name="T11" fmla="*/ 2 h 48"/>
                    <a:gd name="T12" fmla="*/ 2 w 21"/>
                    <a:gd name="T13" fmla="*/ 0 h 48"/>
                    <a:gd name="T14" fmla="*/ 0 w 21"/>
                    <a:gd name="T15" fmla="*/ 13 h 48"/>
                    <a:gd name="T16" fmla="*/ 2 w 21"/>
                    <a:gd name="T17" fmla="*/ 25 h 48"/>
                    <a:gd name="T18" fmla="*/ 4 w 21"/>
                    <a:gd name="T19" fmla="*/ 36 h 48"/>
                    <a:gd name="T20" fmla="*/ 7 w 21"/>
                    <a:gd name="T21" fmla="*/ 48 h 48"/>
                    <a:gd name="T22" fmla="*/ 7 w 21"/>
                    <a:gd name="T23" fmla="*/ 48 h 48"/>
                    <a:gd name="T24" fmla="*/ 21 w 21"/>
                    <a:gd name="T25" fmla="*/ 46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48"/>
                    <a:gd name="T41" fmla="*/ 21 w 21"/>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48">
                      <a:moveTo>
                        <a:pt x="21" y="46"/>
                      </a:moveTo>
                      <a:lnTo>
                        <a:pt x="21" y="46"/>
                      </a:lnTo>
                      <a:lnTo>
                        <a:pt x="19" y="34"/>
                      </a:lnTo>
                      <a:lnTo>
                        <a:pt x="16" y="23"/>
                      </a:lnTo>
                      <a:lnTo>
                        <a:pt x="16" y="13"/>
                      </a:lnTo>
                      <a:lnTo>
                        <a:pt x="16" y="2"/>
                      </a:lnTo>
                      <a:lnTo>
                        <a:pt x="2" y="0"/>
                      </a:lnTo>
                      <a:lnTo>
                        <a:pt x="0" y="13"/>
                      </a:lnTo>
                      <a:lnTo>
                        <a:pt x="2" y="25"/>
                      </a:lnTo>
                      <a:lnTo>
                        <a:pt x="4" y="36"/>
                      </a:lnTo>
                      <a:lnTo>
                        <a:pt x="7" y="48"/>
                      </a:lnTo>
                      <a:lnTo>
                        <a:pt x="21" y="4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 name="Freeform 108">
                  <a:extLst>
                    <a:ext uri="{FF2B5EF4-FFF2-40B4-BE49-F238E27FC236}">
                      <a16:creationId xmlns:a16="http://schemas.microsoft.com/office/drawing/2014/main" id="{6D536E60-9034-4525-8377-C011C9DE4110}"/>
                    </a:ext>
                  </a:extLst>
                </p:cNvPr>
                <p:cNvSpPr>
                  <a:spLocks/>
                </p:cNvSpPr>
                <p:nvPr/>
              </p:nvSpPr>
              <p:spPr bwMode="auto">
                <a:xfrm>
                  <a:off x="1563" y="2433"/>
                  <a:ext cx="36" cy="26"/>
                </a:xfrm>
                <a:custGeom>
                  <a:avLst/>
                  <a:gdLst>
                    <a:gd name="T0" fmla="*/ 36 w 36"/>
                    <a:gd name="T1" fmla="*/ 9 h 26"/>
                    <a:gd name="T2" fmla="*/ 36 w 36"/>
                    <a:gd name="T3" fmla="*/ 9 h 26"/>
                    <a:gd name="T4" fmla="*/ 28 w 36"/>
                    <a:gd name="T5" fmla="*/ 9 h 26"/>
                    <a:gd name="T6" fmla="*/ 22 w 36"/>
                    <a:gd name="T7" fmla="*/ 7 h 26"/>
                    <a:gd name="T8" fmla="*/ 17 w 36"/>
                    <a:gd name="T9" fmla="*/ 3 h 26"/>
                    <a:gd name="T10" fmla="*/ 14 w 36"/>
                    <a:gd name="T11" fmla="*/ 0 h 26"/>
                    <a:gd name="T12" fmla="*/ 0 w 36"/>
                    <a:gd name="T13" fmla="*/ 2 h 26"/>
                    <a:gd name="T14" fmla="*/ 5 w 36"/>
                    <a:gd name="T15" fmla="*/ 13 h 26"/>
                    <a:gd name="T16" fmla="*/ 14 w 36"/>
                    <a:gd name="T17" fmla="*/ 22 h 26"/>
                    <a:gd name="T18" fmla="*/ 25 w 36"/>
                    <a:gd name="T19" fmla="*/ 24 h 26"/>
                    <a:gd name="T20" fmla="*/ 36 w 36"/>
                    <a:gd name="T21" fmla="*/ 26 h 26"/>
                    <a:gd name="T22" fmla="*/ 36 w 36"/>
                    <a:gd name="T23" fmla="*/ 26 h 26"/>
                    <a:gd name="T24" fmla="*/ 36 w 36"/>
                    <a:gd name="T25" fmla="*/ 9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36" y="9"/>
                      </a:moveTo>
                      <a:lnTo>
                        <a:pt x="36" y="9"/>
                      </a:lnTo>
                      <a:lnTo>
                        <a:pt x="28" y="9"/>
                      </a:lnTo>
                      <a:lnTo>
                        <a:pt x="22" y="7"/>
                      </a:lnTo>
                      <a:lnTo>
                        <a:pt x="17" y="3"/>
                      </a:lnTo>
                      <a:lnTo>
                        <a:pt x="14" y="0"/>
                      </a:lnTo>
                      <a:lnTo>
                        <a:pt x="0" y="2"/>
                      </a:lnTo>
                      <a:lnTo>
                        <a:pt x="5" y="13"/>
                      </a:lnTo>
                      <a:lnTo>
                        <a:pt x="14" y="22"/>
                      </a:lnTo>
                      <a:lnTo>
                        <a:pt x="25" y="24"/>
                      </a:lnTo>
                      <a:lnTo>
                        <a:pt x="36" y="26"/>
                      </a:lnTo>
                      <a:lnTo>
                        <a:pt x="36" y="9"/>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7" name="Freeform 109">
                  <a:extLst>
                    <a:ext uri="{FF2B5EF4-FFF2-40B4-BE49-F238E27FC236}">
                      <a16:creationId xmlns:a16="http://schemas.microsoft.com/office/drawing/2014/main" id="{5F22866D-A8E3-4B62-A60E-5C90F001789A}"/>
                    </a:ext>
                  </a:extLst>
                </p:cNvPr>
                <p:cNvSpPr>
                  <a:spLocks/>
                </p:cNvSpPr>
                <p:nvPr/>
              </p:nvSpPr>
              <p:spPr bwMode="auto">
                <a:xfrm>
                  <a:off x="1599" y="2430"/>
                  <a:ext cx="62" cy="29"/>
                </a:xfrm>
                <a:custGeom>
                  <a:avLst/>
                  <a:gdLst>
                    <a:gd name="T0" fmla="*/ 54 w 62"/>
                    <a:gd name="T1" fmla="*/ 2 h 29"/>
                    <a:gd name="T2" fmla="*/ 54 w 62"/>
                    <a:gd name="T3" fmla="*/ 0 h 29"/>
                    <a:gd name="T4" fmla="*/ 50 w 62"/>
                    <a:gd name="T5" fmla="*/ 4 h 29"/>
                    <a:gd name="T6" fmla="*/ 42 w 62"/>
                    <a:gd name="T7" fmla="*/ 6 h 29"/>
                    <a:gd name="T8" fmla="*/ 36 w 62"/>
                    <a:gd name="T9" fmla="*/ 9 h 29"/>
                    <a:gd name="T10" fmla="*/ 30 w 62"/>
                    <a:gd name="T11" fmla="*/ 10 h 29"/>
                    <a:gd name="T12" fmla="*/ 22 w 62"/>
                    <a:gd name="T13" fmla="*/ 12 h 29"/>
                    <a:gd name="T14" fmla="*/ 16 w 62"/>
                    <a:gd name="T15" fmla="*/ 12 h 29"/>
                    <a:gd name="T16" fmla="*/ 9 w 62"/>
                    <a:gd name="T17" fmla="*/ 14 h 29"/>
                    <a:gd name="T18" fmla="*/ 0 w 62"/>
                    <a:gd name="T19" fmla="*/ 12 h 29"/>
                    <a:gd name="T20" fmla="*/ 0 w 62"/>
                    <a:gd name="T21" fmla="*/ 29 h 29"/>
                    <a:gd name="T22" fmla="*/ 9 w 62"/>
                    <a:gd name="T23" fmla="*/ 28 h 29"/>
                    <a:gd name="T24" fmla="*/ 16 w 62"/>
                    <a:gd name="T25" fmla="*/ 27 h 29"/>
                    <a:gd name="T26" fmla="*/ 24 w 62"/>
                    <a:gd name="T27" fmla="*/ 27 h 29"/>
                    <a:gd name="T28" fmla="*/ 33 w 62"/>
                    <a:gd name="T29" fmla="*/ 25 h 29"/>
                    <a:gd name="T30" fmla="*/ 39 w 62"/>
                    <a:gd name="T31" fmla="*/ 23 h 29"/>
                    <a:gd name="T32" fmla="*/ 47 w 62"/>
                    <a:gd name="T33" fmla="*/ 21 h 29"/>
                    <a:gd name="T34" fmla="*/ 54 w 62"/>
                    <a:gd name="T35" fmla="*/ 18 h 29"/>
                    <a:gd name="T36" fmla="*/ 62 w 62"/>
                    <a:gd name="T37" fmla="*/ 15 h 29"/>
                    <a:gd name="T38" fmla="*/ 62 w 62"/>
                    <a:gd name="T39" fmla="*/ 14 h 29"/>
                    <a:gd name="T40" fmla="*/ 54 w 62"/>
                    <a:gd name="T41" fmla="*/ 2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9"/>
                    <a:gd name="T65" fmla="*/ 62 w 62"/>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9">
                      <a:moveTo>
                        <a:pt x="54" y="2"/>
                      </a:moveTo>
                      <a:lnTo>
                        <a:pt x="54" y="0"/>
                      </a:lnTo>
                      <a:lnTo>
                        <a:pt x="50" y="4"/>
                      </a:lnTo>
                      <a:lnTo>
                        <a:pt x="42" y="6"/>
                      </a:lnTo>
                      <a:lnTo>
                        <a:pt x="36" y="9"/>
                      </a:lnTo>
                      <a:lnTo>
                        <a:pt x="30" y="10"/>
                      </a:lnTo>
                      <a:lnTo>
                        <a:pt x="22" y="12"/>
                      </a:lnTo>
                      <a:lnTo>
                        <a:pt x="16" y="12"/>
                      </a:lnTo>
                      <a:lnTo>
                        <a:pt x="9" y="14"/>
                      </a:lnTo>
                      <a:lnTo>
                        <a:pt x="0" y="12"/>
                      </a:lnTo>
                      <a:lnTo>
                        <a:pt x="0" y="29"/>
                      </a:lnTo>
                      <a:lnTo>
                        <a:pt x="9" y="28"/>
                      </a:lnTo>
                      <a:lnTo>
                        <a:pt x="16" y="27"/>
                      </a:lnTo>
                      <a:lnTo>
                        <a:pt x="24" y="27"/>
                      </a:lnTo>
                      <a:lnTo>
                        <a:pt x="33" y="25"/>
                      </a:lnTo>
                      <a:lnTo>
                        <a:pt x="39" y="23"/>
                      </a:lnTo>
                      <a:lnTo>
                        <a:pt x="47" y="21"/>
                      </a:lnTo>
                      <a:lnTo>
                        <a:pt x="54" y="18"/>
                      </a:lnTo>
                      <a:lnTo>
                        <a:pt x="62" y="15"/>
                      </a:lnTo>
                      <a:lnTo>
                        <a:pt x="62" y="14"/>
                      </a:lnTo>
                      <a:lnTo>
                        <a:pt x="54" y="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8" name="Freeform 110">
                  <a:extLst>
                    <a:ext uri="{FF2B5EF4-FFF2-40B4-BE49-F238E27FC236}">
                      <a16:creationId xmlns:a16="http://schemas.microsoft.com/office/drawing/2014/main" id="{A05F7CDD-FC4F-4431-977B-4FF4136E8221}"/>
                    </a:ext>
                  </a:extLst>
                </p:cNvPr>
                <p:cNvSpPr>
                  <a:spLocks/>
                </p:cNvSpPr>
                <p:nvPr/>
              </p:nvSpPr>
              <p:spPr bwMode="auto">
                <a:xfrm>
                  <a:off x="1653" y="2372"/>
                  <a:ext cx="69" cy="72"/>
                </a:xfrm>
                <a:custGeom>
                  <a:avLst/>
                  <a:gdLst>
                    <a:gd name="T0" fmla="*/ 59 w 69"/>
                    <a:gd name="T1" fmla="*/ 0 h 72"/>
                    <a:gd name="T2" fmla="*/ 57 w 69"/>
                    <a:gd name="T3" fmla="*/ 2 h 72"/>
                    <a:gd name="T4" fmla="*/ 50 w 69"/>
                    <a:gd name="T5" fmla="*/ 10 h 72"/>
                    <a:gd name="T6" fmla="*/ 44 w 69"/>
                    <a:gd name="T7" fmla="*/ 18 h 72"/>
                    <a:gd name="T8" fmla="*/ 37 w 69"/>
                    <a:gd name="T9" fmla="*/ 27 h 72"/>
                    <a:gd name="T10" fmla="*/ 31 w 69"/>
                    <a:gd name="T11" fmla="*/ 34 h 72"/>
                    <a:gd name="T12" fmla="*/ 23 w 69"/>
                    <a:gd name="T13" fmla="*/ 41 h 72"/>
                    <a:gd name="T14" fmla="*/ 16 w 69"/>
                    <a:gd name="T15" fmla="*/ 47 h 72"/>
                    <a:gd name="T16" fmla="*/ 8 w 69"/>
                    <a:gd name="T17" fmla="*/ 54 h 72"/>
                    <a:gd name="T18" fmla="*/ 0 w 69"/>
                    <a:gd name="T19" fmla="*/ 60 h 72"/>
                    <a:gd name="T20" fmla="*/ 8 w 69"/>
                    <a:gd name="T21" fmla="*/ 72 h 72"/>
                    <a:gd name="T22" fmla="*/ 17 w 69"/>
                    <a:gd name="T23" fmla="*/ 66 h 72"/>
                    <a:gd name="T24" fmla="*/ 26 w 69"/>
                    <a:gd name="T25" fmla="*/ 60 h 72"/>
                    <a:gd name="T26" fmla="*/ 33 w 69"/>
                    <a:gd name="T27" fmla="*/ 51 h 72"/>
                    <a:gd name="T28" fmla="*/ 40 w 69"/>
                    <a:gd name="T29" fmla="*/ 44 h 72"/>
                    <a:gd name="T30" fmla="*/ 49 w 69"/>
                    <a:gd name="T31" fmla="*/ 37 h 72"/>
                    <a:gd name="T32" fmla="*/ 56 w 69"/>
                    <a:gd name="T33" fmla="*/ 28 h 72"/>
                    <a:gd name="T34" fmla="*/ 62 w 69"/>
                    <a:gd name="T35" fmla="*/ 20 h 72"/>
                    <a:gd name="T36" fmla="*/ 69 w 69"/>
                    <a:gd name="T37" fmla="*/ 11 h 72"/>
                    <a:gd name="T38" fmla="*/ 68 w 69"/>
                    <a:gd name="T39" fmla="*/ 12 h 72"/>
                    <a:gd name="T40" fmla="*/ 59 w 6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72"/>
                    <a:gd name="T65" fmla="*/ 69 w 6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72">
                      <a:moveTo>
                        <a:pt x="59" y="0"/>
                      </a:moveTo>
                      <a:lnTo>
                        <a:pt x="57" y="2"/>
                      </a:lnTo>
                      <a:lnTo>
                        <a:pt x="50" y="10"/>
                      </a:lnTo>
                      <a:lnTo>
                        <a:pt x="44" y="18"/>
                      </a:lnTo>
                      <a:lnTo>
                        <a:pt x="37" y="27"/>
                      </a:lnTo>
                      <a:lnTo>
                        <a:pt x="31" y="34"/>
                      </a:lnTo>
                      <a:lnTo>
                        <a:pt x="23" y="41"/>
                      </a:lnTo>
                      <a:lnTo>
                        <a:pt x="16" y="47"/>
                      </a:lnTo>
                      <a:lnTo>
                        <a:pt x="8" y="54"/>
                      </a:lnTo>
                      <a:lnTo>
                        <a:pt x="0" y="60"/>
                      </a:lnTo>
                      <a:lnTo>
                        <a:pt x="8" y="72"/>
                      </a:lnTo>
                      <a:lnTo>
                        <a:pt x="17" y="66"/>
                      </a:lnTo>
                      <a:lnTo>
                        <a:pt x="26" y="60"/>
                      </a:lnTo>
                      <a:lnTo>
                        <a:pt x="33" y="51"/>
                      </a:lnTo>
                      <a:lnTo>
                        <a:pt x="40" y="44"/>
                      </a:lnTo>
                      <a:lnTo>
                        <a:pt x="49" y="37"/>
                      </a:lnTo>
                      <a:lnTo>
                        <a:pt x="56" y="28"/>
                      </a:lnTo>
                      <a:lnTo>
                        <a:pt x="62" y="20"/>
                      </a:lnTo>
                      <a:lnTo>
                        <a:pt x="69" y="11"/>
                      </a:lnTo>
                      <a:lnTo>
                        <a:pt x="68" y="12"/>
                      </a:lnTo>
                      <a:lnTo>
                        <a:pt x="59"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9" name="Freeform 111">
                  <a:extLst>
                    <a:ext uri="{FF2B5EF4-FFF2-40B4-BE49-F238E27FC236}">
                      <a16:creationId xmlns:a16="http://schemas.microsoft.com/office/drawing/2014/main" id="{093E7BE2-0F58-4D73-B6A8-1F7F7E5D2D68}"/>
                    </a:ext>
                  </a:extLst>
                </p:cNvPr>
                <p:cNvSpPr>
                  <a:spLocks/>
                </p:cNvSpPr>
                <p:nvPr/>
              </p:nvSpPr>
              <p:spPr bwMode="auto">
                <a:xfrm>
                  <a:off x="1712" y="2274"/>
                  <a:ext cx="96" cy="110"/>
                </a:xfrm>
                <a:custGeom>
                  <a:avLst/>
                  <a:gdLst>
                    <a:gd name="T0" fmla="*/ 90 w 96"/>
                    <a:gd name="T1" fmla="*/ 0 h 110"/>
                    <a:gd name="T2" fmla="*/ 84 w 96"/>
                    <a:gd name="T3" fmla="*/ 5 h 110"/>
                    <a:gd name="T4" fmla="*/ 76 w 96"/>
                    <a:gd name="T5" fmla="*/ 16 h 110"/>
                    <a:gd name="T6" fmla="*/ 66 w 96"/>
                    <a:gd name="T7" fmla="*/ 28 h 110"/>
                    <a:gd name="T8" fmla="*/ 55 w 96"/>
                    <a:gd name="T9" fmla="*/ 41 h 110"/>
                    <a:gd name="T10" fmla="*/ 43 w 96"/>
                    <a:gd name="T11" fmla="*/ 55 h 110"/>
                    <a:gd name="T12" fmla="*/ 32 w 96"/>
                    <a:gd name="T13" fmla="*/ 67 h 110"/>
                    <a:gd name="T14" fmla="*/ 20 w 96"/>
                    <a:gd name="T15" fmla="*/ 79 h 110"/>
                    <a:gd name="T16" fmla="*/ 9 w 96"/>
                    <a:gd name="T17" fmla="*/ 90 h 110"/>
                    <a:gd name="T18" fmla="*/ 0 w 96"/>
                    <a:gd name="T19" fmla="*/ 98 h 110"/>
                    <a:gd name="T20" fmla="*/ 9 w 96"/>
                    <a:gd name="T21" fmla="*/ 110 h 110"/>
                    <a:gd name="T22" fmla="*/ 19 w 96"/>
                    <a:gd name="T23" fmla="*/ 100 h 110"/>
                    <a:gd name="T24" fmla="*/ 30 w 96"/>
                    <a:gd name="T25" fmla="*/ 89 h 110"/>
                    <a:gd name="T26" fmla="*/ 42 w 96"/>
                    <a:gd name="T27" fmla="*/ 77 h 110"/>
                    <a:gd name="T28" fmla="*/ 55 w 96"/>
                    <a:gd name="T29" fmla="*/ 64 h 110"/>
                    <a:gd name="T30" fmla="*/ 67 w 96"/>
                    <a:gd name="T31" fmla="*/ 51 h 110"/>
                    <a:gd name="T32" fmla="*/ 78 w 96"/>
                    <a:gd name="T33" fmla="*/ 38 h 110"/>
                    <a:gd name="T34" fmla="*/ 88 w 96"/>
                    <a:gd name="T35" fmla="*/ 26 h 110"/>
                    <a:gd name="T36" fmla="*/ 96 w 96"/>
                    <a:gd name="T37" fmla="*/ 12 h 110"/>
                    <a:gd name="T38" fmla="*/ 90 w 96"/>
                    <a:gd name="T39" fmla="*/ 17 h 110"/>
                    <a:gd name="T40" fmla="*/ 90 w 96"/>
                    <a:gd name="T41" fmla="*/ 0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110"/>
                    <a:gd name="T65" fmla="*/ 96 w 96"/>
                    <a:gd name="T66" fmla="*/ 110 h 1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110">
                      <a:moveTo>
                        <a:pt x="90" y="0"/>
                      </a:moveTo>
                      <a:lnTo>
                        <a:pt x="84" y="5"/>
                      </a:lnTo>
                      <a:lnTo>
                        <a:pt x="76" y="16"/>
                      </a:lnTo>
                      <a:lnTo>
                        <a:pt x="66" y="28"/>
                      </a:lnTo>
                      <a:lnTo>
                        <a:pt x="55" y="41"/>
                      </a:lnTo>
                      <a:lnTo>
                        <a:pt x="43" y="55"/>
                      </a:lnTo>
                      <a:lnTo>
                        <a:pt x="32" y="67"/>
                      </a:lnTo>
                      <a:lnTo>
                        <a:pt x="20" y="79"/>
                      </a:lnTo>
                      <a:lnTo>
                        <a:pt x="9" y="90"/>
                      </a:lnTo>
                      <a:lnTo>
                        <a:pt x="0" y="98"/>
                      </a:lnTo>
                      <a:lnTo>
                        <a:pt x="9" y="110"/>
                      </a:lnTo>
                      <a:lnTo>
                        <a:pt x="19" y="100"/>
                      </a:lnTo>
                      <a:lnTo>
                        <a:pt x="30" y="89"/>
                      </a:lnTo>
                      <a:lnTo>
                        <a:pt x="42" y="77"/>
                      </a:lnTo>
                      <a:lnTo>
                        <a:pt x="55" y="64"/>
                      </a:lnTo>
                      <a:lnTo>
                        <a:pt x="67" y="51"/>
                      </a:lnTo>
                      <a:lnTo>
                        <a:pt x="78" y="38"/>
                      </a:lnTo>
                      <a:lnTo>
                        <a:pt x="88" y="26"/>
                      </a:lnTo>
                      <a:lnTo>
                        <a:pt x="96" y="12"/>
                      </a:lnTo>
                      <a:lnTo>
                        <a:pt x="90" y="17"/>
                      </a:lnTo>
                      <a:lnTo>
                        <a:pt x="9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1" name="Freeform 112">
                  <a:extLst>
                    <a:ext uri="{FF2B5EF4-FFF2-40B4-BE49-F238E27FC236}">
                      <a16:creationId xmlns:a16="http://schemas.microsoft.com/office/drawing/2014/main" id="{E74A845A-CB24-4830-91A6-1C0DC8FAB084}"/>
                    </a:ext>
                  </a:extLst>
                </p:cNvPr>
                <p:cNvSpPr>
                  <a:spLocks/>
                </p:cNvSpPr>
                <p:nvPr/>
              </p:nvSpPr>
              <p:spPr bwMode="auto">
                <a:xfrm>
                  <a:off x="1785" y="2274"/>
                  <a:ext cx="22" cy="31"/>
                </a:xfrm>
                <a:custGeom>
                  <a:avLst/>
                  <a:gdLst>
                    <a:gd name="T0" fmla="*/ 8 w 22"/>
                    <a:gd name="T1" fmla="*/ 16 h 31"/>
                    <a:gd name="T2" fmla="*/ 15 w 22"/>
                    <a:gd name="T3" fmla="*/ 26 h 31"/>
                    <a:gd name="T4" fmla="*/ 18 w 22"/>
                    <a:gd name="T5" fmla="*/ 21 h 31"/>
                    <a:gd name="T6" fmla="*/ 22 w 22"/>
                    <a:gd name="T7" fmla="*/ 15 h 31"/>
                    <a:gd name="T8" fmla="*/ 17 w 22"/>
                    <a:gd name="T9" fmla="*/ 0 h 31"/>
                    <a:gd name="T10" fmla="*/ 17 w 22"/>
                    <a:gd name="T11" fmla="*/ 17 h 31"/>
                    <a:gd name="T12" fmla="*/ 10 w 22"/>
                    <a:gd name="T13" fmla="*/ 8 h 31"/>
                    <a:gd name="T14" fmla="*/ 6 w 22"/>
                    <a:gd name="T15" fmla="*/ 11 h 31"/>
                    <a:gd name="T16" fmla="*/ 0 w 22"/>
                    <a:gd name="T17" fmla="*/ 19 h 31"/>
                    <a:gd name="T18" fmla="*/ 10 w 22"/>
                    <a:gd name="T19" fmla="*/ 31 h 31"/>
                    <a:gd name="T20" fmla="*/ 8 w 22"/>
                    <a:gd name="T21" fmla="*/ 16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1"/>
                    <a:gd name="T35" fmla="*/ 22 w 22"/>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1">
                      <a:moveTo>
                        <a:pt x="8" y="16"/>
                      </a:moveTo>
                      <a:lnTo>
                        <a:pt x="15" y="26"/>
                      </a:lnTo>
                      <a:lnTo>
                        <a:pt x="18" y="21"/>
                      </a:lnTo>
                      <a:lnTo>
                        <a:pt x="22" y="15"/>
                      </a:lnTo>
                      <a:lnTo>
                        <a:pt x="17" y="0"/>
                      </a:lnTo>
                      <a:lnTo>
                        <a:pt x="17" y="17"/>
                      </a:lnTo>
                      <a:lnTo>
                        <a:pt x="10" y="8"/>
                      </a:lnTo>
                      <a:lnTo>
                        <a:pt x="6" y="11"/>
                      </a:lnTo>
                      <a:lnTo>
                        <a:pt x="0" y="19"/>
                      </a:lnTo>
                      <a:lnTo>
                        <a:pt x="10" y="31"/>
                      </a:lnTo>
                      <a:lnTo>
                        <a:pt x="8" y="1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2" name="Freeform 113">
                  <a:extLst>
                    <a:ext uri="{FF2B5EF4-FFF2-40B4-BE49-F238E27FC236}">
                      <a16:creationId xmlns:a16="http://schemas.microsoft.com/office/drawing/2014/main" id="{D6ED2787-D5F9-44E8-A2E3-EEF7DC3A6136}"/>
                    </a:ext>
                  </a:extLst>
                </p:cNvPr>
                <p:cNvSpPr>
                  <a:spLocks/>
                </p:cNvSpPr>
                <p:nvPr/>
              </p:nvSpPr>
              <p:spPr bwMode="auto">
                <a:xfrm>
                  <a:off x="1793" y="2290"/>
                  <a:ext cx="8" cy="15"/>
                </a:xfrm>
                <a:custGeom>
                  <a:avLst/>
                  <a:gdLst>
                    <a:gd name="T0" fmla="*/ 2 w 8"/>
                    <a:gd name="T1" fmla="*/ 15 h 15"/>
                    <a:gd name="T2" fmla="*/ 7 w 8"/>
                    <a:gd name="T3" fmla="*/ 12 h 15"/>
                    <a:gd name="T4" fmla="*/ 8 w 8"/>
                    <a:gd name="T5" fmla="*/ 6 h 15"/>
                    <a:gd name="T6" fmla="*/ 6 w 8"/>
                    <a:gd name="T7" fmla="*/ 1 h 15"/>
                    <a:gd name="T8" fmla="*/ 0 w 8"/>
                    <a:gd name="T9" fmla="*/ 0 h 15"/>
                    <a:gd name="T10" fmla="*/ 2 w 8"/>
                    <a:gd name="T11" fmla="*/ 15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2" y="15"/>
                      </a:moveTo>
                      <a:lnTo>
                        <a:pt x="7" y="12"/>
                      </a:lnTo>
                      <a:lnTo>
                        <a:pt x="8" y="6"/>
                      </a:lnTo>
                      <a:lnTo>
                        <a:pt x="6" y="1"/>
                      </a:lnTo>
                      <a:lnTo>
                        <a:pt x="0" y="0"/>
                      </a:lnTo>
                      <a:lnTo>
                        <a:pt x="2"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3" name="Freeform 114">
                  <a:extLst>
                    <a:ext uri="{FF2B5EF4-FFF2-40B4-BE49-F238E27FC236}">
                      <a16:creationId xmlns:a16="http://schemas.microsoft.com/office/drawing/2014/main" id="{CAD4E072-F54E-4A9B-B103-4C9B4E9EFB4D}"/>
                    </a:ext>
                  </a:extLst>
                </p:cNvPr>
                <p:cNvSpPr>
                  <a:spLocks/>
                </p:cNvSpPr>
                <p:nvPr/>
              </p:nvSpPr>
              <p:spPr bwMode="auto">
                <a:xfrm>
                  <a:off x="1490" y="2283"/>
                  <a:ext cx="9" cy="14"/>
                </a:xfrm>
                <a:custGeom>
                  <a:avLst/>
                  <a:gdLst>
                    <a:gd name="T0" fmla="*/ 6 w 9"/>
                    <a:gd name="T1" fmla="*/ 0 h 14"/>
                    <a:gd name="T2" fmla="*/ 1 w 9"/>
                    <a:gd name="T3" fmla="*/ 2 h 14"/>
                    <a:gd name="T4" fmla="*/ 0 w 9"/>
                    <a:gd name="T5" fmla="*/ 8 h 14"/>
                    <a:gd name="T6" fmla="*/ 3 w 9"/>
                    <a:gd name="T7" fmla="*/ 13 h 14"/>
                    <a:gd name="T8" fmla="*/ 9 w 9"/>
                    <a:gd name="T9" fmla="*/ 14 h 14"/>
                    <a:gd name="T10" fmla="*/ 6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6" y="0"/>
                      </a:moveTo>
                      <a:lnTo>
                        <a:pt x="1" y="2"/>
                      </a:lnTo>
                      <a:lnTo>
                        <a:pt x="0" y="8"/>
                      </a:lnTo>
                      <a:lnTo>
                        <a:pt x="3" y="13"/>
                      </a:lnTo>
                      <a:lnTo>
                        <a:pt x="9" y="14"/>
                      </a:lnTo>
                      <a:lnTo>
                        <a:pt x="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4" name="Freeform 115">
                  <a:extLst>
                    <a:ext uri="{FF2B5EF4-FFF2-40B4-BE49-F238E27FC236}">
                      <a16:creationId xmlns:a16="http://schemas.microsoft.com/office/drawing/2014/main" id="{7D99C2B9-0C1B-4CCB-AE17-27F492E3826E}"/>
                    </a:ext>
                  </a:extLst>
                </p:cNvPr>
                <p:cNvSpPr>
                  <a:spLocks/>
                </p:cNvSpPr>
                <p:nvPr/>
              </p:nvSpPr>
              <p:spPr bwMode="auto">
                <a:xfrm>
                  <a:off x="1496" y="2270"/>
                  <a:ext cx="18" cy="27"/>
                </a:xfrm>
                <a:custGeom>
                  <a:avLst/>
                  <a:gdLst>
                    <a:gd name="T0" fmla="*/ 4 w 18"/>
                    <a:gd name="T1" fmla="*/ 1 h 27"/>
                    <a:gd name="T2" fmla="*/ 4 w 18"/>
                    <a:gd name="T3" fmla="*/ 2 h 27"/>
                    <a:gd name="T4" fmla="*/ 4 w 18"/>
                    <a:gd name="T5" fmla="*/ 7 h 27"/>
                    <a:gd name="T6" fmla="*/ 3 w 18"/>
                    <a:gd name="T7" fmla="*/ 10 h 27"/>
                    <a:gd name="T8" fmla="*/ 1 w 18"/>
                    <a:gd name="T9" fmla="*/ 12 h 27"/>
                    <a:gd name="T10" fmla="*/ 0 w 18"/>
                    <a:gd name="T11" fmla="*/ 13 h 27"/>
                    <a:gd name="T12" fmla="*/ 3 w 18"/>
                    <a:gd name="T13" fmla="*/ 27 h 27"/>
                    <a:gd name="T14" fmla="*/ 11 w 18"/>
                    <a:gd name="T15" fmla="*/ 24 h 27"/>
                    <a:gd name="T16" fmla="*/ 17 w 18"/>
                    <a:gd name="T17" fmla="*/ 15 h 27"/>
                    <a:gd name="T18" fmla="*/ 18 w 18"/>
                    <a:gd name="T19" fmla="*/ 7 h 27"/>
                    <a:gd name="T20" fmla="*/ 18 w 18"/>
                    <a:gd name="T21" fmla="*/ 0 h 27"/>
                    <a:gd name="T22" fmla="*/ 18 w 18"/>
                    <a:gd name="T23" fmla="*/ 1 h 27"/>
                    <a:gd name="T24" fmla="*/ 4 w 18"/>
                    <a:gd name="T25" fmla="*/ 1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7"/>
                    <a:gd name="T41" fmla="*/ 18 w 18"/>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7">
                      <a:moveTo>
                        <a:pt x="4" y="1"/>
                      </a:moveTo>
                      <a:lnTo>
                        <a:pt x="4" y="2"/>
                      </a:lnTo>
                      <a:lnTo>
                        <a:pt x="4" y="7"/>
                      </a:lnTo>
                      <a:lnTo>
                        <a:pt x="3" y="10"/>
                      </a:lnTo>
                      <a:lnTo>
                        <a:pt x="1" y="12"/>
                      </a:lnTo>
                      <a:lnTo>
                        <a:pt x="0" y="13"/>
                      </a:lnTo>
                      <a:lnTo>
                        <a:pt x="3" y="27"/>
                      </a:lnTo>
                      <a:lnTo>
                        <a:pt x="11" y="24"/>
                      </a:lnTo>
                      <a:lnTo>
                        <a:pt x="17" y="15"/>
                      </a:lnTo>
                      <a:lnTo>
                        <a:pt x="18" y="7"/>
                      </a:lnTo>
                      <a:lnTo>
                        <a:pt x="18" y="0"/>
                      </a:lnTo>
                      <a:lnTo>
                        <a:pt x="18" y="1"/>
                      </a:lnTo>
                      <a:lnTo>
                        <a:pt x="4"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5" name="Freeform 116">
                  <a:extLst>
                    <a:ext uri="{FF2B5EF4-FFF2-40B4-BE49-F238E27FC236}">
                      <a16:creationId xmlns:a16="http://schemas.microsoft.com/office/drawing/2014/main" id="{36556640-F617-4C86-8664-A841AA60E25D}"/>
                    </a:ext>
                  </a:extLst>
                </p:cNvPr>
                <p:cNvSpPr>
                  <a:spLocks/>
                </p:cNvSpPr>
                <p:nvPr/>
              </p:nvSpPr>
              <p:spPr bwMode="auto">
                <a:xfrm>
                  <a:off x="1473" y="2239"/>
                  <a:ext cx="41" cy="32"/>
                </a:xfrm>
                <a:custGeom>
                  <a:avLst/>
                  <a:gdLst>
                    <a:gd name="T0" fmla="*/ 0 w 41"/>
                    <a:gd name="T1" fmla="*/ 15 h 32"/>
                    <a:gd name="T2" fmla="*/ 0 w 41"/>
                    <a:gd name="T3" fmla="*/ 15 h 32"/>
                    <a:gd name="T4" fmla="*/ 16 w 41"/>
                    <a:gd name="T5" fmla="*/ 16 h 32"/>
                    <a:gd name="T6" fmla="*/ 22 w 41"/>
                    <a:gd name="T7" fmla="*/ 18 h 32"/>
                    <a:gd name="T8" fmla="*/ 24 w 41"/>
                    <a:gd name="T9" fmla="*/ 26 h 32"/>
                    <a:gd name="T10" fmla="*/ 27 w 41"/>
                    <a:gd name="T11" fmla="*/ 32 h 32"/>
                    <a:gd name="T12" fmla="*/ 41 w 41"/>
                    <a:gd name="T13" fmla="*/ 32 h 32"/>
                    <a:gd name="T14" fmla="*/ 39 w 41"/>
                    <a:gd name="T15" fmla="*/ 21 h 32"/>
                    <a:gd name="T16" fmla="*/ 32 w 41"/>
                    <a:gd name="T17" fmla="*/ 9 h 32"/>
                    <a:gd name="T18" fmla="*/ 18 w 41"/>
                    <a:gd name="T19" fmla="*/ 2 h 32"/>
                    <a:gd name="T20" fmla="*/ 0 w 41"/>
                    <a:gd name="T21" fmla="*/ 0 h 32"/>
                    <a:gd name="T22" fmla="*/ 0 w 41"/>
                    <a:gd name="T23" fmla="*/ 0 h 32"/>
                    <a:gd name="T24" fmla="*/ 0 w 41"/>
                    <a:gd name="T25" fmla="*/ 1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2"/>
                    <a:gd name="T41" fmla="*/ 41 w 41"/>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2">
                      <a:moveTo>
                        <a:pt x="0" y="15"/>
                      </a:moveTo>
                      <a:lnTo>
                        <a:pt x="0" y="15"/>
                      </a:lnTo>
                      <a:lnTo>
                        <a:pt x="16" y="16"/>
                      </a:lnTo>
                      <a:lnTo>
                        <a:pt x="22" y="18"/>
                      </a:lnTo>
                      <a:lnTo>
                        <a:pt x="24" y="26"/>
                      </a:lnTo>
                      <a:lnTo>
                        <a:pt x="27" y="32"/>
                      </a:lnTo>
                      <a:lnTo>
                        <a:pt x="41" y="32"/>
                      </a:lnTo>
                      <a:lnTo>
                        <a:pt x="39" y="21"/>
                      </a:lnTo>
                      <a:lnTo>
                        <a:pt x="32" y="9"/>
                      </a:lnTo>
                      <a:lnTo>
                        <a:pt x="18" y="2"/>
                      </a:lnTo>
                      <a:lnTo>
                        <a:pt x="0" y="0"/>
                      </a:lnTo>
                      <a:lnTo>
                        <a:pt x="0"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6" name="Freeform 117">
                  <a:extLst>
                    <a:ext uri="{FF2B5EF4-FFF2-40B4-BE49-F238E27FC236}">
                      <a16:creationId xmlns:a16="http://schemas.microsoft.com/office/drawing/2014/main" id="{03AF870D-35DB-4786-8FC1-D858448AE0E1}"/>
                    </a:ext>
                  </a:extLst>
                </p:cNvPr>
                <p:cNvSpPr>
                  <a:spLocks/>
                </p:cNvSpPr>
                <p:nvPr/>
              </p:nvSpPr>
              <p:spPr bwMode="auto">
                <a:xfrm>
                  <a:off x="1444" y="2239"/>
                  <a:ext cx="29" cy="43"/>
                </a:xfrm>
                <a:custGeom>
                  <a:avLst/>
                  <a:gdLst>
                    <a:gd name="T0" fmla="*/ 15 w 29"/>
                    <a:gd name="T1" fmla="*/ 40 h 43"/>
                    <a:gd name="T2" fmla="*/ 15 w 29"/>
                    <a:gd name="T3" fmla="*/ 43 h 43"/>
                    <a:gd name="T4" fmla="*/ 18 w 29"/>
                    <a:gd name="T5" fmla="*/ 34 h 43"/>
                    <a:gd name="T6" fmla="*/ 24 w 29"/>
                    <a:gd name="T7" fmla="*/ 23 h 43"/>
                    <a:gd name="T8" fmla="*/ 27 w 29"/>
                    <a:gd name="T9" fmla="*/ 16 h 43"/>
                    <a:gd name="T10" fmla="*/ 29 w 29"/>
                    <a:gd name="T11" fmla="*/ 15 h 43"/>
                    <a:gd name="T12" fmla="*/ 29 w 29"/>
                    <a:gd name="T13" fmla="*/ 0 h 43"/>
                    <a:gd name="T14" fmla="*/ 17 w 29"/>
                    <a:gd name="T15" fmla="*/ 6 h 43"/>
                    <a:gd name="T16" fmla="*/ 10 w 29"/>
                    <a:gd name="T17" fmla="*/ 16 h 43"/>
                    <a:gd name="T18" fmla="*/ 4 w 29"/>
                    <a:gd name="T19" fmla="*/ 27 h 43"/>
                    <a:gd name="T20" fmla="*/ 0 w 29"/>
                    <a:gd name="T21" fmla="*/ 35 h 43"/>
                    <a:gd name="T22" fmla="*/ 0 w 29"/>
                    <a:gd name="T23" fmla="*/ 38 h 43"/>
                    <a:gd name="T24" fmla="*/ 15 w 29"/>
                    <a:gd name="T25" fmla="*/ 4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43"/>
                    <a:gd name="T41" fmla="*/ 29 w 29"/>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43">
                      <a:moveTo>
                        <a:pt x="15" y="40"/>
                      </a:moveTo>
                      <a:lnTo>
                        <a:pt x="15" y="43"/>
                      </a:lnTo>
                      <a:lnTo>
                        <a:pt x="18" y="34"/>
                      </a:lnTo>
                      <a:lnTo>
                        <a:pt x="24" y="23"/>
                      </a:lnTo>
                      <a:lnTo>
                        <a:pt x="27" y="16"/>
                      </a:lnTo>
                      <a:lnTo>
                        <a:pt x="29" y="15"/>
                      </a:lnTo>
                      <a:lnTo>
                        <a:pt x="29" y="0"/>
                      </a:lnTo>
                      <a:lnTo>
                        <a:pt x="17" y="6"/>
                      </a:lnTo>
                      <a:lnTo>
                        <a:pt x="10" y="16"/>
                      </a:lnTo>
                      <a:lnTo>
                        <a:pt x="4" y="27"/>
                      </a:lnTo>
                      <a:lnTo>
                        <a:pt x="0" y="35"/>
                      </a:lnTo>
                      <a:lnTo>
                        <a:pt x="0" y="38"/>
                      </a:lnTo>
                      <a:lnTo>
                        <a:pt x="15" y="4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7" name="Freeform 118">
                  <a:extLst>
                    <a:ext uri="{FF2B5EF4-FFF2-40B4-BE49-F238E27FC236}">
                      <a16:creationId xmlns:a16="http://schemas.microsoft.com/office/drawing/2014/main" id="{3555A147-9E7B-4350-BF77-358919D454CA}"/>
                    </a:ext>
                  </a:extLst>
                </p:cNvPr>
                <p:cNvSpPr>
                  <a:spLocks/>
                </p:cNvSpPr>
                <p:nvPr/>
              </p:nvSpPr>
              <p:spPr bwMode="auto">
                <a:xfrm>
                  <a:off x="1444" y="2277"/>
                  <a:ext cx="20" cy="35"/>
                </a:xfrm>
                <a:custGeom>
                  <a:avLst/>
                  <a:gdLst>
                    <a:gd name="T0" fmla="*/ 20 w 20"/>
                    <a:gd name="T1" fmla="*/ 34 h 35"/>
                    <a:gd name="T2" fmla="*/ 20 w 20"/>
                    <a:gd name="T3" fmla="*/ 32 h 35"/>
                    <a:gd name="T4" fmla="*/ 17 w 20"/>
                    <a:gd name="T5" fmla="*/ 24 h 35"/>
                    <a:gd name="T6" fmla="*/ 16 w 20"/>
                    <a:gd name="T7" fmla="*/ 16 h 35"/>
                    <a:gd name="T8" fmla="*/ 15 w 20"/>
                    <a:gd name="T9" fmla="*/ 9 h 35"/>
                    <a:gd name="T10" fmla="*/ 15 w 20"/>
                    <a:gd name="T11" fmla="*/ 2 h 35"/>
                    <a:gd name="T12" fmla="*/ 0 w 20"/>
                    <a:gd name="T13" fmla="*/ 0 h 35"/>
                    <a:gd name="T14" fmla="*/ 0 w 20"/>
                    <a:gd name="T15" fmla="*/ 9 h 35"/>
                    <a:gd name="T16" fmla="*/ 1 w 20"/>
                    <a:gd name="T17" fmla="*/ 18 h 35"/>
                    <a:gd name="T18" fmla="*/ 3 w 20"/>
                    <a:gd name="T19" fmla="*/ 26 h 35"/>
                    <a:gd name="T20" fmla="*/ 5 w 20"/>
                    <a:gd name="T21" fmla="*/ 35 h 35"/>
                    <a:gd name="T22" fmla="*/ 5 w 20"/>
                    <a:gd name="T23" fmla="*/ 34 h 35"/>
                    <a:gd name="T24" fmla="*/ 20 w 20"/>
                    <a:gd name="T25" fmla="*/ 34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35"/>
                    <a:gd name="T41" fmla="*/ 20 w 20"/>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35">
                      <a:moveTo>
                        <a:pt x="20" y="34"/>
                      </a:moveTo>
                      <a:lnTo>
                        <a:pt x="20" y="32"/>
                      </a:lnTo>
                      <a:lnTo>
                        <a:pt x="17" y="24"/>
                      </a:lnTo>
                      <a:lnTo>
                        <a:pt x="16" y="16"/>
                      </a:lnTo>
                      <a:lnTo>
                        <a:pt x="15" y="9"/>
                      </a:lnTo>
                      <a:lnTo>
                        <a:pt x="15" y="2"/>
                      </a:lnTo>
                      <a:lnTo>
                        <a:pt x="0" y="0"/>
                      </a:lnTo>
                      <a:lnTo>
                        <a:pt x="0" y="9"/>
                      </a:lnTo>
                      <a:lnTo>
                        <a:pt x="1" y="18"/>
                      </a:lnTo>
                      <a:lnTo>
                        <a:pt x="3" y="26"/>
                      </a:lnTo>
                      <a:lnTo>
                        <a:pt x="5" y="35"/>
                      </a:lnTo>
                      <a:lnTo>
                        <a:pt x="5" y="34"/>
                      </a:lnTo>
                      <a:lnTo>
                        <a:pt x="20" y="3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8" name="Freeform 119">
                  <a:extLst>
                    <a:ext uri="{FF2B5EF4-FFF2-40B4-BE49-F238E27FC236}">
                      <a16:creationId xmlns:a16="http://schemas.microsoft.com/office/drawing/2014/main" id="{FCCA1102-6F31-40B4-B956-AA5AC822D4AD}"/>
                    </a:ext>
                  </a:extLst>
                </p:cNvPr>
                <p:cNvSpPr>
                  <a:spLocks/>
                </p:cNvSpPr>
                <p:nvPr/>
              </p:nvSpPr>
              <p:spPr bwMode="auto">
                <a:xfrm>
                  <a:off x="1449" y="2311"/>
                  <a:ext cx="27" cy="19"/>
                </a:xfrm>
                <a:custGeom>
                  <a:avLst/>
                  <a:gdLst>
                    <a:gd name="T0" fmla="*/ 27 w 27"/>
                    <a:gd name="T1" fmla="*/ 4 h 19"/>
                    <a:gd name="T2" fmla="*/ 27 w 27"/>
                    <a:gd name="T3" fmla="*/ 4 h 19"/>
                    <a:gd name="T4" fmla="*/ 22 w 27"/>
                    <a:gd name="T5" fmla="*/ 3 h 19"/>
                    <a:gd name="T6" fmla="*/ 18 w 27"/>
                    <a:gd name="T7" fmla="*/ 1 h 19"/>
                    <a:gd name="T8" fmla="*/ 16 w 27"/>
                    <a:gd name="T9" fmla="*/ 0 h 19"/>
                    <a:gd name="T10" fmla="*/ 15 w 27"/>
                    <a:gd name="T11" fmla="*/ 0 h 19"/>
                    <a:gd name="T12" fmla="*/ 0 w 27"/>
                    <a:gd name="T13" fmla="*/ 0 h 19"/>
                    <a:gd name="T14" fmla="*/ 4 w 27"/>
                    <a:gd name="T15" fmla="*/ 9 h 19"/>
                    <a:gd name="T16" fmla="*/ 11 w 27"/>
                    <a:gd name="T17" fmla="*/ 15 h 19"/>
                    <a:gd name="T18" fmla="*/ 19 w 27"/>
                    <a:gd name="T19" fmla="*/ 18 h 19"/>
                    <a:gd name="T20" fmla="*/ 27 w 27"/>
                    <a:gd name="T21" fmla="*/ 19 h 19"/>
                    <a:gd name="T22" fmla="*/ 27 w 27"/>
                    <a:gd name="T23" fmla="*/ 19 h 19"/>
                    <a:gd name="T24" fmla="*/ 27 w 27"/>
                    <a:gd name="T25" fmla="*/ 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9"/>
                    <a:gd name="T41" fmla="*/ 27 w 27"/>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9">
                      <a:moveTo>
                        <a:pt x="27" y="4"/>
                      </a:moveTo>
                      <a:lnTo>
                        <a:pt x="27" y="4"/>
                      </a:lnTo>
                      <a:lnTo>
                        <a:pt x="22" y="3"/>
                      </a:lnTo>
                      <a:lnTo>
                        <a:pt x="18" y="1"/>
                      </a:lnTo>
                      <a:lnTo>
                        <a:pt x="16" y="0"/>
                      </a:lnTo>
                      <a:lnTo>
                        <a:pt x="15" y="0"/>
                      </a:lnTo>
                      <a:lnTo>
                        <a:pt x="0" y="0"/>
                      </a:lnTo>
                      <a:lnTo>
                        <a:pt x="4" y="9"/>
                      </a:lnTo>
                      <a:lnTo>
                        <a:pt x="11" y="15"/>
                      </a:lnTo>
                      <a:lnTo>
                        <a:pt x="19" y="18"/>
                      </a:lnTo>
                      <a:lnTo>
                        <a:pt x="27" y="19"/>
                      </a:lnTo>
                      <a:lnTo>
                        <a:pt x="27" y="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69" name="Freeform 120">
                  <a:extLst>
                    <a:ext uri="{FF2B5EF4-FFF2-40B4-BE49-F238E27FC236}">
                      <a16:creationId xmlns:a16="http://schemas.microsoft.com/office/drawing/2014/main" id="{50D63C05-B912-479D-A60D-8D71E5DC9330}"/>
                    </a:ext>
                  </a:extLst>
                </p:cNvPr>
                <p:cNvSpPr>
                  <a:spLocks/>
                </p:cNvSpPr>
                <p:nvPr/>
              </p:nvSpPr>
              <p:spPr bwMode="auto">
                <a:xfrm>
                  <a:off x="1476" y="2306"/>
                  <a:ext cx="44" cy="24"/>
                </a:xfrm>
                <a:custGeom>
                  <a:avLst/>
                  <a:gdLst>
                    <a:gd name="T0" fmla="*/ 37 w 44"/>
                    <a:gd name="T1" fmla="*/ 1 h 24"/>
                    <a:gd name="T2" fmla="*/ 37 w 44"/>
                    <a:gd name="T3" fmla="*/ 0 h 24"/>
                    <a:gd name="T4" fmla="*/ 34 w 44"/>
                    <a:gd name="T5" fmla="*/ 2 h 24"/>
                    <a:gd name="T6" fmla="*/ 30 w 44"/>
                    <a:gd name="T7" fmla="*/ 3 h 24"/>
                    <a:gd name="T8" fmla="*/ 25 w 44"/>
                    <a:gd name="T9" fmla="*/ 5 h 24"/>
                    <a:gd name="T10" fmla="*/ 20 w 44"/>
                    <a:gd name="T11" fmla="*/ 6 h 24"/>
                    <a:gd name="T12" fmla="*/ 15 w 44"/>
                    <a:gd name="T13" fmla="*/ 7 h 24"/>
                    <a:gd name="T14" fmla="*/ 9 w 44"/>
                    <a:gd name="T15" fmla="*/ 8 h 24"/>
                    <a:gd name="T16" fmla="*/ 6 w 44"/>
                    <a:gd name="T17" fmla="*/ 9 h 24"/>
                    <a:gd name="T18" fmla="*/ 0 w 44"/>
                    <a:gd name="T19" fmla="*/ 9 h 24"/>
                    <a:gd name="T20" fmla="*/ 0 w 44"/>
                    <a:gd name="T21" fmla="*/ 24 h 24"/>
                    <a:gd name="T22" fmla="*/ 6 w 44"/>
                    <a:gd name="T23" fmla="*/ 24 h 24"/>
                    <a:gd name="T24" fmla="*/ 12 w 44"/>
                    <a:gd name="T25" fmla="*/ 23 h 24"/>
                    <a:gd name="T26" fmla="*/ 18 w 44"/>
                    <a:gd name="T27" fmla="*/ 22 h 24"/>
                    <a:gd name="T28" fmla="*/ 23 w 44"/>
                    <a:gd name="T29" fmla="*/ 20 h 24"/>
                    <a:gd name="T30" fmla="*/ 28 w 44"/>
                    <a:gd name="T31" fmla="*/ 19 h 24"/>
                    <a:gd name="T32" fmla="*/ 32 w 44"/>
                    <a:gd name="T33" fmla="*/ 18 h 24"/>
                    <a:gd name="T34" fmla="*/ 38 w 44"/>
                    <a:gd name="T35" fmla="*/ 17 h 24"/>
                    <a:gd name="T36" fmla="*/ 44 w 44"/>
                    <a:gd name="T37" fmla="*/ 14 h 24"/>
                    <a:gd name="T38" fmla="*/ 44 w 44"/>
                    <a:gd name="T39" fmla="*/ 13 h 24"/>
                    <a:gd name="T40" fmla="*/ 37 w 44"/>
                    <a:gd name="T41" fmla="*/ 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24"/>
                    <a:gd name="T65" fmla="*/ 44 w 44"/>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24">
                      <a:moveTo>
                        <a:pt x="37" y="1"/>
                      </a:moveTo>
                      <a:lnTo>
                        <a:pt x="37" y="0"/>
                      </a:lnTo>
                      <a:lnTo>
                        <a:pt x="34" y="2"/>
                      </a:lnTo>
                      <a:lnTo>
                        <a:pt x="30" y="3"/>
                      </a:lnTo>
                      <a:lnTo>
                        <a:pt x="25" y="5"/>
                      </a:lnTo>
                      <a:lnTo>
                        <a:pt x="20" y="6"/>
                      </a:lnTo>
                      <a:lnTo>
                        <a:pt x="15" y="7"/>
                      </a:lnTo>
                      <a:lnTo>
                        <a:pt x="9" y="8"/>
                      </a:lnTo>
                      <a:lnTo>
                        <a:pt x="6" y="9"/>
                      </a:lnTo>
                      <a:lnTo>
                        <a:pt x="0" y="9"/>
                      </a:lnTo>
                      <a:lnTo>
                        <a:pt x="0" y="24"/>
                      </a:lnTo>
                      <a:lnTo>
                        <a:pt x="6" y="24"/>
                      </a:lnTo>
                      <a:lnTo>
                        <a:pt x="12" y="23"/>
                      </a:lnTo>
                      <a:lnTo>
                        <a:pt x="18" y="22"/>
                      </a:lnTo>
                      <a:lnTo>
                        <a:pt x="23" y="20"/>
                      </a:lnTo>
                      <a:lnTo>
                        <a:pt x="28" y="19"/>
                      </a:lnTo>
                      <a:lnTo>
                        <a:pt x="32" y="18"/>
                      </a:lnTo>
                      <a:lnTo>
                        <a:pt x="38" y="17"/>
                      </a:lnTo>
                      <a:lnTo>
                        <a:pt x="44" y="14"/>
                      </a:lnTo>
                      <a:lnTo>
                        <a:pt x="44" y="13"/>
                      </a:lnTo>
                      <a:lnTo>
                        <a:pt x="37"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0" name="Freeform 121">
                  <a:extLst>
                    <a:ext uri="{FF2B5EF4-FFF2-40B4-BE49-F238E27FC236}">
                      <a16:creationId xmlns:a16="http://schemas.microsoft.com/office/drawing/2014/main" id="{CD3C65A4-285F-4BC8-835D-126D070C0194}"/>
                    </a:ext>
                  </a:extLst>
                </p:cNvPr>
                <p:cNvSpPr>
                  <a:spLocks/>
                </p:cNvSpPr>
                <p:nvPr/>
              </p:nvSpPr>
              <p:spPr bwMode="auto">
                <a:xfrm>
                  <a:off x="1513" y="2265"/>
                  <a:ext cx="51" cy="54"/>
                </a:xfrm>
                <a:custGeom>
                  <a:avLst/>
                  <a:gdLst>
                    <a:gd name="T0" fmla="*/ 40 w 51"/>
                    <a:gd name="T1" fmla="*/ 0 h 54"/>
                    <a:gd name="T2" fmla="*/ 39 w 51"/>
                    <a:gd name="T3" fmla="*/ 1 h 54"/>
                    <a:gd name="T4" fmla="*/ 34 w 51"/>
                    <a:gd name="T5" fmla="*/ 7 h 54"/>
                    <a:gd name="T6" fmla="*/ 29 w 51"/>
                    <a:gd name="T7" fmla="*/ 13 h 54"/>
                    <a:gd name="T8" fmla="*/ 24 w 51"/>
                    <a:gd name="T9" fmla="*/ 19 h 54"/>
                    <a:gd name="T10" fmla="*/ 20 w 51"/>
                    <a:gd name="T11" fmla="*/ 25 h 54"/>
                    <a:gd name="T12" fmla="*/ 16 w 51"/>
                    <a:gd name="T13" fmla="*/ 29 h 54"/>
                    <a:gd name="T14" fmla="*/ 10 w 51"/>
                    <a:gd name="T15" fmla="*/ 34 h 54"/>
                    <a:gd name="T16" fmla="*/ 5 w 51"/>
                    <a:gd name="T17" fmla="*/ 38 h 54"/>
                    <a:gd name="T18" fmla="*/ 0 w 51"/>
                    <a:gd name="T19" fmla="*/ 42 h 54"/>
                    <a:gd name="T20" fmla="*/ 7 w 51"/>
                    <a:gd name="T21" fmla="*/ 54 h 54"/>
                    <a:gd name="T22" fmla="*/ 15 w 51"/>
                    <a:gd name="T23" fmla="*/ 50 h 54"/>
                    <a:gd name="T24" fmla="*/ 20 w 51"/>
                    <a:gd name="T25" fmla="*/ 46 h 54"/>
                    <a:gd name="T26" fmla="*/ 26 w 51"/>
                    <a:gd name="T27" fmla="*/ 41 h 54"/>
                    <a:gd name="T28" fmla="*/ 32 w 51"/>
                    <a:gd name="T29" fmla="*/ 35 h 54"/>
                    <a:gd name="T30" fmla="*/ 36 w 51"/>
                    <a:gd name="T31" fmla="*/ 29 h 54"/>
                    <a:gd name="T32" fmla="*/ 41 w 51"/>
                    <a:gd name="T33" fmla="*/ 23 h 54"/>
                    <a:gd name="T34" fmla="*/ 46 w 51"/>
                    <a:gd name="T35" fmla="*/ 17 h 54"/>
                    <a:gd name="T36" fmla="*/ 51 w 51"/>
                    <a:gd name="T37" fmla="*/ 11 h 54"/>
                    <a:gd name="T38" fmla="*/ 50 w 51"/>
                    <a:gd name="T39" fmla="*/ 12 h 54"/>
                    <a:gd name="T40" fmla="*/ 40 w 51"/>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54"/>
                    <a:gd name="T65" fmla="*/ 51 w 51"/>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54">
                      <a:moveTo>
                        <a:pt x="40" y="0"/>
                      </a:moveTo>
                      <a:lnTo>
                        <a:pt x="39" y="1"/>
                      </a:lnTo>
                      <a:lnTo>
                        <a:pt x="34" y="7"/>
                      </a:lnTo>
                      <a:lnTo>
                        <a:pt x="29" y="13"/>
                      </a:lnTo>
                      <a:lnTo>
                        <a:pt x="24" y="19"/>
                      </a:lnTo>
                      <a:lnTo>
                        <a:pt x="20" y="25"/>
                      </a:lnTo>
                      <a:lnTo>
                        <a:pt x="16" y="29"/>
                      </a:lnTo>
                      <a:lnTo>
                        <a:pt x="10" y="34"/>
                      </a:lnTo>
                      <a:lnTo>
                        <a:pt x="5" y="38"/>
                      </a:lnTo>
                      <a:lnTo>
                        <a:pt x="0" y="42"/>
                      </a:lnTo>
                      <a:lnTo>
                        <a:pt x="7" y="54"/>
                      </a:lnTo>
                      <a:lnTo>
                        <a:pt x="15" y="50"/>
                      </a:lnTo>
                      <a:lnTo>
                        <a:pt x="20" y="46"/>
                      </a:lnTo>
                      <a:lnTo>
                        <a:pt x="26" y="41"/>
                      </a:lnTo>
                      <a:lnTo>
                        <a:pt x="32" y="35"/>
                      </a:lnTo>
                      <a:lnTo>
                        <a:pt x="36" y="29"/>
                      </a:lnTo>
                      <a:lnTo>
                        <a:pt x="41" y="23"/>
                      </a:lnTo>
                      <a:lnTo>
                        <a:pt x="46" y="17"/>
                      </a:lnTo>
                      <a:lnTo>
                        <a:pt x="51" y="11"/>
                      </a:lnTo>
                      <a:lnTo>
                        <a:pt x="50" y="12"/>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1" name="Freeform 122">
                  <a:extLst>
                    <a:ext uri="{FF2B5EF4-FFF2-40B4-BE49-F238E27FC236}">
                      <a16:creationId xmlns:a16="http://schemas.microsoft.com/office/drawing/2014/main" id="{3FE63408-C27E-4042-9DD7-43A4A1755A36}"/>
                    </a:ext>
                  </a:extLst>
                </p:cNvPr>
                <p:cNvSpPr>
                  <a:spLocks/>
                </p:cNvSpPr>
                <p:nvPr/>
              </p:nvSpPr>
              <p:spPr bwMode="auto">
                <a:xfrm>
                  <a:off x="1553" y="2193"/>
                  <a:ext cx="107" cy="84"/>
                </a:xfrm>
                <a:custGeom>
                  <a:avLst/>
                  <a:gdLst>
                    <a:gd name="T0" fmla="*/ 102 w 107"/>
                    <a:gd name="T1" fmla="*/ 6 h 84"/>
                    <a:gd name="T2" fmla="*/ 97 w 107"/>
                    <a:gd name="T3" fmla="*/ 0 h 84"/>
                    <a:gd name="T4" fmla="*/ 0 w 107"/>
                    <a:gd name="T5" fmla="*/ 72 h 84"/>
                    <a:gd name="T6" fmla="*/ 10 w 107"/>
                    <a:gd name="T7" fmla="*/ 84 h 84"/>
                    <a:gd name="T8" fmla="*/ 107 w 107"/>
                    <a:gd name="T9" fmla="*/ 12 h 84"/>
                    <a:gd name="T10" fmla="*/ 102 w 107"/>
                    <a:gd name="T11" fmla="*/ 6 h 84"/>
                    <a:gd name="T12" fmla="*/ 0 60000 65536"/>
                    <a:gd name="T13" fmla="*/ 0 60000 65536"/>
                    <a:gd name="T14" fmla="*/ 0 60000 65536"/>
                    <a:gd name="T15" fmla="*/ 0 60000 65536"/>
                    <a:gd name="T16" fmla="*/ 0 60000 65536"/>
                    <a:gd name="T17" fmla="*/ 0 60000 65536"/>
                    <a:gd name="T18" fmla="*/ 0 w 107"/>
                    <a:gd name="T19" fmla="*/ 0 h 84"/>
                    <a:gd name="T20" fmla="*/ 107 w 10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107" h="84">
                      <a:moveTo>
                        <a:pt x="102" y="6"/>
                      </a:moveTo>
                      <a:lnTo>
                        <a:pt x="97" y="0"/>
                      </a:lnTo>
                      <a:lnTo>
                        <a:pt x="0" y="72"/>
                      </a:lnTo>
                      <a:lnTo>
                        <a:pt x="10" y="84"/>
                      </a:lnTo>
                      <a:lnTo>
                        <a:pt x="107" y="12"/>
                      </a:lnTo>
                      <a:lnTo>
                        <a:pt x="102" y="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72" name="Freeform 123">
                  <a:extLst>
                    <a:ext uri="{FF2B5EF4-FFF2-40B4-BE49-F238E27FC236}">
                      <a16:creationId xmlns:a16="http://schemas.microsoft.com/office/drawing/2014/main" id="{E6AAFF1E-6005-45C0-AB4A-98868E8758D9}"/>
                    </a:ext>
                  </a:extLst>
                </p:cNvPr>
                <p:cNvSpPr>
                  <a:spLocks/>
                </p:cNvSpPr>
                <p:nvPr/>
              </p:nvSpPr>
              <p:spPr bwMode="auto">
                <a:xfrm>
                  <a:off x="1650" y="2192"/>
                  <a:ext cx="12" cy="13"/>
                </a:xfrm>
                <a:custGeom>
                  <a:avLst/>
                  <a:gdLst>
                    <a:gd name="T0" fmla="*/ 10 w 12"/>
                    <a:gd name="T1" fmla="*/ 13 h 13"/>
                    <a:gd name="T2" fmla="*/ 12 w 12"/>
                    <a:gd name="T3" fmla="*/ 9 h 13"/>
                    <a:gd name="T4" fmla="*/ 11 w 12"/>
                    <a:gd name="T5" fmla="*/ 3 h 13"/>
                    <a:gd name="T6" fmla="*/ 6 w 12"/>
                    <a:gd name="T7" fmla="*/ 0 h 13"/>
                    <a:gd name="T8" fmla="*/ 0 w 12"/>
                    <a:gd name="T9" fmla="*/ 1 h 13"/>
                    <a:gd name="T10" fmla="*/ 10 w 12"/>
                    <a:gd name="T11" fmla="*/ 13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10" y="13"/>
                      </a:moveTo>
                      <a:lnTo>
                        <a:pt x="12" y="9"/>
                      </a:lnTo>
                      <a:lnTo>
                        <a:pt x="11" y="3"/>
                      </a:lnTo>
                      <a:lnTo>
                        <a:pt x="6" y="0"/>
                      </a:lnTo>
                      <a:lnTo>
                        <a:pt x="0" y="1"/>
                      </a:lnTo>
                      <a:lnTo>
                        <a:pt x="10" y="1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grpSp>
        <p:sp>
          <p:nvSpPr>
            <p:cNvPr id="10" name="Rounded Rectangular Callout 109">
              <a:extLst>
                <a:ext uri="{FF2B5EF4-FFF2-40B4-BE49-F238E27FC236}">
                  <a16:creationId xmlns:a16="http://schemas.microsoft.com/office/drawing/2014/main" id="{1E7C8F5A-36CA-4BAF-935A-4DD3DD3A239A}"/>
                </a:ext>
              </a:extLst>
            </p:cNvPr>
            <p:cNvSpPr/>
            <p:nvPr/>
          </p:nvSpPr>
          <p:spPr bwMode="auto">
            <a:xfrm>
              <a:off x="5063939" y="286580"/>
              <a:ext cx="3871193" cy="960286"/>
            </a:xfrm>
            <a:prstGeom prst="wedgeRoundRectCallout">
              <a:avLst>
                <a:gd name="adj1" fmla="val -2977"/>
                <a:gd name="adj2" fmla="val 117231"/>
                <a:gd name="adj3" fmla="val 16667"/>
              </a:avLst>
            </a:prstGeom>
            <a:noFill/>
            <a:ln w="25400" cap="flat" cmpd="sng" algn="ctr">
              <a:solidFill>
                <a:schemeClr val="tx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en-US" altLang="en-US" sz="2400" i="0" dirty="0"/>
                <a:t>I implored you to not worry </a:t>
              </a:r>
              <a:br>
                <a:rPr lang="en-US" altLang="en-US" sz="2400" i="0" dirty="0"/>
              </a:br>
              <a:r>
                <a:rPr lang="en-US" altLang="en-US" sz="2400" i="0" dirty="0"/>
                <a:t>about the entire computation.</a:t>
              </a:r>
            </a:p>
          </p:txBody>
        </p:sp>
      </p:grpSp>
      <p:pic>
        <p:nvPicPr>
          <p:cNvPr id="146" name="Picture 20" descr="C:\Users\Jeff\Documents\154512_10150923856771030_83636976029_9805650_440571230_n.jpg">
            <a:extLst>
              <a:ext uri="{FF2B5EF4-FFF2-40B4-BE49-F238E27FC236}">
                <a16:creationId xmlns:a16="http://schemas.microsoft.com/office/drawing/2014/main" id="{D6E80C69-5688-4707-BC96-21581DA31FAC}"/>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64434" y="1317293"/>
            <a:ext cx="2591117" cy="2591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 name="Rectangle 146">
            <a:extLst>
              <a:ext uri="{FF2B5EF4-FFF2-40B4-BE49-F238E27FC236}">
                <a16:creationId xmlns:a16="http://schemas.microsoft.com/office/drawing/2014/main" id="{4276791B-F3D1-4372-BC9B-C713B8FA54D8}"/>
              </a:ext>
            </a:extLst>
          </p:cNvPr>
          <p:cNvSpPr>
            <a:spLocks noChangeArrowheads="1"/>
          </p:cNvSpPr>
          <p:nvPr/>
        </p:nvSpPr>
        <p:spPr bwMode="auto">
          <a:xfrm>
            <a:off x="6933280" y="3080304"/>
            <a:ext cx="651794" cy="400110"/>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000" i="0" dirty="0">
                <a:latin typeface="Tempus Sans ITC" pitchFamily="82" charset="0"/>
              </a:rPr>
              <a:t>next</a:t>
            </a:r>
            <a:endParaRPr lang="en-CA" altLang="en-US" sz="2000" dirty="0">
              <a:latin typeface="Tempus Sans ITC" pitchFamily="82" charset="0"/>
            </a:endParaRPr>
          </a:p>
        </p:txBody>
      </p:sp>
      <p:sp>
        <p:nvSpPr>
          <p:cNvPr id="148" name="Text Box 2">
            <a:extLst>
              <a:ext uri="{FF2B5EF4-FFF2-40B4-BE49-F238E27FC236}">
                <a16:creationId xmlns:a16="http://schemas.microsoft.com/office/drawing/2014/main" id="{5C4E0DE6-7EA0-437C-95AB-9D78C6EB85A4}"/>
              </a:ext>
            </a:extLst>
          </p:cNvPr>
          <p:cNvSpPr txBox="1">
            <a:spLocks noChangeArrowheads="1"/>
          </p:cNvSpPr>
          <p:nvPr/>
        </p:nvSpPr>
        <p:spPr bwMode="auto">
          <a:xfrm>
            <a:off x="304800" y="945321"/>
            <a:ext cx="228780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preCond</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t>          </a:t>
            </a:r>
          </a:p>
          <a:p>
            <a:pPr algn="l" eaLnBrk="1" hangingPunct="1">
              <a:spcBef>
                <a:spcPct val="0"/>
              </a:spcBef>
              <a:buFontTx/>
              <a:buNone/>
            </a:pPr>
            <a:r>
              <a:rPr lang="en-CA" altLang="en-US" sz="1600" i="0" dirty="0" err="1">
                <a:solidFill>
                  <a:schemeClr val="accent2"/>
                </a:solidFill>
              </a:rPr>
              <a:t>codeA</a:t>
            </a:r>
            <a:r>
              <a:rPr lang="en-CA" altLang="en-US" sz="1600" i="0" dirty="0"/>
              <a:t>  </a:t>
            </a:r>
            <a:endParaRPr lang="en-US" altLang="en-US" sz="1600" i="0" dirty="0"/>
          </a:p>
          <a:p>
            <a:pPr algn="l" eaLnBrk="1" hangingPunct="1">
              <a:spcBef>
                <a:spcPct val="0"/>
              </a:spcBef>
              <a:buFontTx/>
              <a:buNone/>
            </a:pPr>
            <a:r>
              <a:rPr lang="en-CA" altLang="en-US" sz="1600" i="0" dirty="0"/>
              <a:t>loop  </a:t>
            </a:r>
          </a:p>
          <a:p>
            <a:pPr algn="l" eaLnBrk="1" hangingPunct="1">
              <a:spcBef>
                <a:spcPct val="0"/>
              </a:spcBef>
              <a:buFontTx/>
              <a:buNone/>
            </a:pPr>
            <a:r>
              <a:rPr lang="en-CA" altLang="en-US" sz="1600" i="0" dirty="0"/>
              <a:t>      </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solidFill>
                  <a:srgbClr val="00FF00"/>
                </a:solidFill>
              </a:rPr>
              <a:t>loop-invariant</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a:p>
            <a:pPr algn="l" eaLnBrk="1" hangingPunct="1">
              <a:spcBef>
                <a:spcPct val="0"/>
              </a:spcBef>
              <a:buFontTx/>
              <a:buNone/>
            </a:pPr>
            <a:r>
              <a:rPr lang="en-CA" altLang="en-US" sz="1600" i="0" dirty="0"/>
              <a:t>      exit when </a:t>
            </a:r>
            <a:r>
              <a:rPr lang="el-GR" altLang="en-US" sz="1600" i="0" dirty="0">
                <a:solidFill>
                  <a:srgbClr val="FFC000"/>
                </a:solidFill>
                <a:cs typeface="Times New Roman" panose="02020603050405020304" pitchFamily="18" charset="0"/>
                <a:sym typeface="Symbol" panose="05050102010706020507" pitchFamily="18" charset="2"/>
              </a:rPr>
              <a:t></a:t>
            </a:r>
            <a:r>
              <a:rPr lang="en-CA" altLang="en-US" sz="1600" i="0" dirty="0">
                <a:solidFill>
                  <a:srgbClr val="FFC000"/>
                </a:solidFill>
              </a:rPr>
              <a:t>exit Cond</a:t>
            </a:r>
            <a:r>
              <a:rPr lang="el-GR" altLang="en-US" sz="1600" i="0" dirty="0">
                <a:solidFill>
                  <a:srgbClr val="FFC000"/>
                </a:solidFill>
                <a:cs typeface="Times New Roman" panose="02020603050405020304" pitchFamily="18" charset="0"/>
                <a:sym typeface="Symbol" panose="05050102010706020507" pitchFamily="18" charset="2"/>
              </a:rPr>
              <a:t></a:t>
            </a:r>
            <a:endParaRPr lang="en-CA" altLang="en-US" sz="1600" i="0" dirty="0">
              <a:solidFill>
                <a:srgbClr val="FFC000"/>
              </a:solidFill>
            </a:endParaRPr>
          </a:p>
          <a:p>
            <a:pPr algn="l" eaLnBrk="1" hangingPunct="1">
              <a:spcBef>
                <a:spcPct val="0"/>
              </a:spcBef>
              <a:buFontTx/>
              <a:buNone/>
            </a:pPr>
            <a:r>
              <a:rPr lang="en-CA" altLang="en-US" sz="1600" i="0" dirty="0"/>
              <a:t>      </a:t>
            </a:r>
            <a:r>
              <a:rPr lang="en-CA" altLang="en-US" sz="1600" i="0" dirty="0" err="1">
                <a:solidFill>
                  <a:schemeClr val="accent2"/>
                </a:solidFill>
              </a:rPr>
              <a:t>codeB</a:t>
            </a:r>
            <a:endParaRPr lang="en-CA" altLang="en-US" sz="1600" i="0" dirty="0">
              <a:solidFill>
                <a:schemeClr val="accent2"/>
              </a:solidFill>
            </a:endParaRPr>
          </a:p>
          <a:p>
            <a:pPr algn="l" eaLnBrk="1" hangingPunct="1">
              <a:spcBef>
                <a:spcPct val="0"/>
              </a:spcBef>
              <a:buFontTx/>
              <a:buNone/>
            </a:pPr>
            <a:r>
              <a:rPr lang="en-US" altLang="en-US" sz="1600" i="0" dirty="0" err="1"/>
              <a:t>endloop</a:t>
            </a:r>
            <a:endParaRPr lang="en-CA" altLang="en-US" sz="1600" i="0" dirty="0"/>
          </a:p>
          <a:p>
            <a:pPr algn="l" eaLnBrk="1" hangingPunct="1">
              <a:spcBef>
                <a:spcPct val="0"/>
              </a:spcBef>
              <a:buFontTx/>
              <a:buNone/>
            </a:pPr>
            <a:r>
              <a:rPr lang="en-CA" altLang="en-US" sz="1600" i="0" dirty="0" err="1">
                <a:solidFill>
                  <a:schemeClr val="accent2"/>
                </a:solidFill>
              </a:rPr>
              <a:t>codeC</a:t>
            </a:r>
            <a:endParaRPr lang="en-CA" altLang="en-US" sz="1600" i="0" dirty="0">
              <a:solidFill>
                <a:schemeClr val="accent2"/>
              </a:solidFill>
            </a:endParaRPr>
          </a:p>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postCond</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p:txBody>
      </p:sp>
    </p:spTree>
    <p:extLst>
      <p:ext uri="{BB962C8B-B14F-4D97-AF65-F5344CB8AC3E}">
        <p14:creationId xmlns:p14="http://schemas.microsoft.com/office/powerpoint/2010/main" val="2763127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
                                        </p:tgtEl>
                                        <p:attrNameLst>
                                          <p:attrName>style.visibility</p:attrName>
                                        </p:attrNameLst>
                                      </p:cBhvr>
                                      <p:to>
                                        <p:strVal val="visible"/>
                                      </p:to>
                                    </p:set>
                                    <p:anim calcmode="lin" valueType="num">
                                      <p:cBhvr additive="base">
                                        <p:cTn id="11" dur="500" fill="hold"/>
                                        <p:tgtEl>
                                          <p:spTgt spid="148"/>
                                        </p:tgtEl>
                                        <p:attrNameLst>
                                          <p:attrName>ppt_x</p:attrName>
                                        </p:attrNameLst>
                                      </p:cBhvr>
                                      <p:tavLst>
                                        <p:tav tm="0">
                                          <p:val>
                                            <p:strVal val="#ppt_x"/>
                                          </p:val>
                                        </p:tav>
                                        <p:tav tm="100000">
                                          <p:val>
                                            <p:strVal val="#ppt_x"/>
                                          </p:val>
                                        </p:tav>
                                      </p:tavLst>
                                    </p:anim>
                                    <p:anim calcmode="lin" valueType="num">
                                      <p:cBhvr additive="base">
                                        <p:cTn id="12" dur="500" fill="hold"/>
                                        <p:tgtEl>
                                          <p:spTgt spid="14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46"/>
                                        </p:tgtEl>
                                        <p:attrNameLst>
                                          <p:attrName>style.visibility</p:attrName>
                                        </p:attrNameLst>
                                      </p:cBhvr>
                                      <p:to>
                                        <p:strVal val="visible"/>
                                      </p:to>
                                    </p:set>
                                    <p:anim calcmode="lin" valueType="num">
                                      <p:cBhvr additive="base">
                                        <p:cTn id="23" dur="500" fill="hold"/>
                                        <p:tgtEl>
                                          <p:spTgt spid="146"/>
                                        </p:tgtEl>
                                        <p:attrNameLst>
                                          <p:attrName>ppt_x</p:attrName>
                                        </p:attrNameLst>
                                      </p:cBhvr>
                                      <p:tavLst>
                                        <p:tav tm="0">
                                          <p:val>
                                            <p:strVal val="#ppt_x"/>
                                          </p:val>
                                        </p:tav>
                                        <p:tav tm="100000">
                                          <p:val>
                                            <p:strVal val="#ppt_x"/>
                                          </p:val>
                                        </p:tav>
                                      </p:tavLst>
                                    </p:anim>
                                    <p:anim calcmode="lin" valueType="num">
                                      <p:cBhvr additive="base">
                                        <p:cTn id="24" dur="500" fill="hold"/>
                                        <p:tgtEl>
                                          <p:spTgt spid="14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47"/>
                                        </p:tgtEl>
                                        <p:attrNameLst>
                                          <p:attrName>style.visibility</p:attrName>
                                        </p:attrNameLst>
                                      </p:cBhvr>
                                      <p:to>
                                        <p:strVal val="visible"/>
                                      </p:to>
                                    </p:set>
                                    <p:anim calcmode="lin" valueType="num">
                                      <p:cBhvr additive="base">
                                        <p:cTn id="29" dur="500" fill="hold"/>
                                        <p:tgtEl>
                                          <p:spTgt spid="147"/>
                                        </p:tgtEl>
                                        <p:attrNameLst>
                                          <p:attrName>ppt_x</p:attrName>
                                        </p:attrNameLst>
                                      </p:cBhvr>
                                      <p:tavLst>
                                        <p:tav tm="0">
                                          <p:val>
                                            <p:strVal val="#ppt_x"/>
                                          </p:val>
                                        </p:tav>
                                        <p:tav tm="100000">
                                          <p:val>
                                            <p:strVal val="#ppt_x"/>
                                          </p:val>
                                        </p:tav>
                                      </p:tavLst>
                                    </p:anim>
                                    <p:anim calcmode="lin" valueType="num">
                                      <p:cBhvr additive="base">
                                        <p:cTn id="30"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47" grpId="0" animBg="1"/>
      <p:bldP spid="148"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Loop Invariants</a:t>
            </a:r>
          </a:p>
        </p:txBody>
      </p:sp>
      <p:graphicFrame>
        <p:nvGraphicFramePr>
          <p:cNvPr id="116" name="Object 47"/>
          <p:cNvGraphicFramePr>
            <a:graphicFrameLocks noChangeAspect="1"/>
          </p:cNvGraphicFramePr>
          <p:nvPr/>
        </p:nvGraphicFramePr>
        <p:xfrm>
          <a:off x="7419975" y="135413"/>
          <a:ext cx="1636804" cy="715227"/>
        </p:xfrm>
        <a:graphic>
          <a:graphicData uri="http://schemas.openxmlformats.org/presentationml/2006/ole">
            <mc:AlternateContent xmlns:mc="http://schemas.openxmlformats.org/markup-compatibility/2006">
              <mc:Choice xmlns:v="urn:schemas-microsoft-com:vml" Requires="v">
                <p:oleObj spid="_x0000_s24652" name="Clip" r:id="rId4" imgW="4832350" imgH="2254250" progId="MS_ClipArt_Gallery.2">
                  <p:embed/>
                </p:oleObj>
              </mc:Choice>
              <mc:Fallback>
                <p:oleObj name="Clip" r:id="rId4" imgW="4832350" imgH="2254250" progId="MS_ClipArt_Gallery.2">
                  <p:embed/>
                  <p:pic>
                    <p:nvPicPr>
                      <p:cNvPr id="116" name="Object 4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19975" y="135413"/>
                        <a:ext cx="1636804" cy="715227"/>
                      </a:xfrm>
                      <a:prstGeom prst="rect">
                        <a:avLst/>
                      </a:prstGeom>
                      <a:noFill/>
                      <a:ln>
                        <a:noFill/>
                      </a:ln>
                      <a:effectLst/>
                    </p:spPr>
                  </p:pic>
                </p:oleObj>
              </mc:Fallback>
            </mc:AlternateContent>
          </a:graphicData>
        </a:graphic>
      </p:graphicFrame>
      <p:sp>
        <p:nvSpPr>
          <p:cNvPr id="148" name="Text Box 2">
            <a:extLst>
              <a:ext uri="{FF2B5EF4-FFF2-40B4-BE49-F238E27FC236}">
                <a16:creationId xmlns:a16="http://schemas.microsoft.com/office/drawing/2014/main" id="{5C4E0DE6-7EA0-437C-95AB-9D78C6EB85A4}"/>
              </a:ext>
            </a:extLst>
          </p:cNvPr>
          <p:cNvSpPr txBox="1">
            <a:spLocks noChangeArrowheads="1"/>
          </p:cNvSpPr>
          <p:nvPr/>
        </p:nvSpPr>
        <p:spPr bwMode="auto">
          <a:xfrm>
            <a:off x="304800" y="945321"/>
            <a:ext cx="228780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preCond</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t>          </a:t>
            </a:r>
          </a:p>
          <a:p>
            <a:pPr algn="l" eaLnBrk="1" hangingPunct="1">
              <a:spcBef>
                <a:spcPct val="0"/>
              </a:spcBef>
              <a:buFontTx/>
              <a:buNone/>
            </a:pPr>
            <a:r>
              <a:rPr lang="en-CA" altLang="en-US" sz="1600" i="0" dirty="0" err="1">
                <a:solidFill>
                  <a:schemeClr val="accent2"/>
                </a:solidFill>
              </a:rPr>
              <a:t>codeA</a:t>
            </a:r>
            <a:r>
              <a:rPr lang="en-CA" altLang="en-US" sz="1600" i="0" dirty="0"/>
              <a:t>  </a:t>
            </a:r>
            <a:endParaRPr lang="en-US" altLang="en-US" sz="1600" i="0" dirty="0"/>
          </a:p>
          <a:p>
            <a:pPr algn="l" eaLnBrk="1" hangingPunct="1">
              <a:spcBef>
                <a:spcPct val="0"/>
              </a:spcBef>
              <a:buFontTx/>
              <a:buNone/>
            </a:pPr>
            <a:r>
              <a:rPr lang="en-CA" altLang="en-US" sz="1600" i="0" dirty="0"/>
              <a:t>loop  </a:t>
            </a:r>
          </a:p>
          <a:p>
            <a:pPr algn="l" eaLnBrk="1" hangingPunct="1">
              <a:spcBef>
                <a:spcPct val="0"/>
              </a:spcBef>
              <a:buFontTx/>
              <a:buNone/>
            </a:pPr>
            <a:r>
              <a:rPr lang="en-CA" altLang="en-US" sz="1600" i="0" dirty="0"/>
              <a:t>      </a:t>
            </a: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a:solidFill>
                  <a:srgbClr val="00FF00"/>
                </a:solidFill>
              </a:rPr>
              <a:t>loop-invariant</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a:p>
            <a:pPr algn="l" eaLnBrk="1" hangingPunct="1">
              <a:spcBef>
                <a:spcPct val="0"/>
              </a:spcBef>
              <a:buFontTx/>
              <a:buNone/>
            </a:pPr>
            <a:r>
              <a:rPr lang="en-CA" altLang="en-US" sz="1600" i="0" dirty="0"/>
              <a:t>      exit when </a:t>
            </a:r>
            <a:r>
              <a:rPr lang="el-GR" altLang="en-US" sz="1600" i="0" dirty="0">
                <a:solidFill>
                  <a:srgbClr val="FFC000"/>
                </a:solidFill>
                <a:cs typeface="Times New Roman" panose="02020603050405020304" pitchFamily="18" charset="0"/>
                <a:sym typeface="Symbol" panose="05050102010706020507" pitchFamily="18" charset="2"/>
              </a:rPr>
              <a:t></a:t>
            </a:r>
            <a:r>
              <a:rPr lang="en-CA" altLang="en-US" sz="1600" i="0" dirty="0">
                <a:solidFill>
                  <a:srgbClr val="FFC000"/>
                </a:solidFill>
              </a:rPr>
              <a:t>exit Cond</a:t>
            </a:r>
            <a:r>
              <a:rPr lang="el-GR" altLang="en-US" sz="1600" i="0" dirty="0">
                <a:solidFill>
                  <a:srgbClr val="FFC000"/>
                </a:solidFill>
                <a:cs typeface="Times New Roman" panose="02020603050405020304" pitchFamily="18" charset="0"/>
                <a:sym typeface="Symbol" panose="05050102010706020507" pitchFamily="18" charset="2"/>
              </a:rPr>
              <a:t></a:t>
            </a:r>
            <a:endParaRPr lang="en-CA" altLang="en-US" sz="1600" i="0" dirty="0">
              <a:solidFill>
                <a:srgbClr val="FFC000"/>
              </a:solidFill>
            </a:endParaRPr>
          </a:p>
          <a:p>
            <a:pPr algn="l" eaLnBrk="1" hangingPunct="1">
              <a:spcBef>
                <a:spcPct val="0"/>
              </a:spcBef>
              <a:buFontTx/>
              <a:buNone/>
            </a:pPr>
            <a:r>
              <a:rPr lang="en-CA" altLang="en-US" sz="1600" i="0" dirty="0"/>
              <a:t>      </a:t>
            </a:r>
            <a:r>
              <a:rPr lang="en-CA" altLang="en-US" sz="1600" i="0" dirty="0" err="1">
                <a:solidFill>
                  <a:schemeClr val="accent2"/>
                </a:solidFill>
              </a:rPr>
              <a:t>codeB</a:t>
            </a:r>
            <a:endParaRPr lang="en-CA" altLang="en-US" sz="1600" i="0" dirty="0">
              <a:solidFill>
                <a:schemeClr val="accent2"/>
              </a:solidFill>
            </a:endParaRPr>
          </a:p>
          <a:p>
            <a:pPr algn="l" eaLnBrk="1" hangingPunct="1">
              <a:spcBef>
                <a:spcPct val="0"/>
              </a:spcBef>
              <a:buFontTx/>
              <a:buNone/>
            </a:pPr>
            <a:r>
              <a:rPr lang="en-US" altLang="en-US" sz="1600" i="0" dirty="0" err="1"/>
              <a:t>endloop</a:t>
            </a:r>
            <a:endParaRPr lang="en-CA" altLang="en-US" sz="1600" i="0" dirty="0"/>
          </a:p>
          <a:p>
            <a:pPr algn="l" eaLnBrk="1" hangingPunct="1">
              <a:spcBef>
                <a:spcPct val="0"/>
              </a:spcBef>
              <a:buFontTx/>
              <a:buNone/>
            </a:pPr>
            <a:r>
              <a:rPr lang="en-CA" altLang="en-US" sz="1600" i="0" dirty="0" err="1">
                <a:solidFill>
                  <a:schemeClr val="accent2"/>
                </a:solidFill>
              </a:rPr>
              <a:t>codeC</a:t>
            </a:r>
            <a:endParaRPr lang="en-CA" altLang="en-US" sz="1600" i="0" dirty="0">
              <a:solidFill>
                <a:schemeClr val="accent2"/>
              </a:solidFill>
            </a:endParaRPr>
          </a:p>
          <a:p>
            <a:pPr algn="l" eaLnBrk="1" hangingPunct="1">
              <a:spcBef>
                <a:spcPct val="0"/>
              </a:spcBef>
              <a:buFontTx/>
              <a:buNone/>
            </a:pPr>
            <a:r>
              <a:rPr lang="el-GR" altLang="en-US" sz="1600" i="0" dirty="0">
                <a:solidFill>
                  <a:srgbClr val="00FF00"/>
                </a:solidFill>
                <a:cs typeface="Times New Roman" panose="02020603050405020304" pitchFamily="18" charset="0"/>
                <a:sym typeface="Symbol" panose="05050102010706020507" pitchFamily="18" charset="2"/>
              </a:rPr>
              <a:t></a:t>
            </a:r>
            <a:r>
              <a:rPr lang="en-CA" altLang="en-US" sz="1600" i="0" dirty="0" err="1">
                <a:solidFill>
                  <a:srgbClr val="00FF00"/>
                </a:solidFill>
              </a:rPr>
              <a:t>postCond</a:t>
            </a:r>
            <a:r>
              <a:rPr lang="el-GR" altLang="en-US" sz="1600" i="0" dirty="0">
                <a:solidFill>
                  <a:srgbClr val="00FF00"/>
                </a:solidFill>
                <a:cs typeface="Times New Roman" panose="02020603050405020304" pitchFamily="18" charset="0"/>
                <a:sym typeface="Symbol" panose="05050102010706020507" pitchFamily="18" charset="2"/>
              </a:rPr>
              <a:t></a:t>
            </a:r>
            <a:endParaRPr lang="en-CA" altLang="en-US" sz="1600" i="0" dirty="0">
              <a:solidFill>
                <a:srgbClr val="00FF00"/>
              </a:solidFill>
            </a:endParaRPr>
          </a:p>
        </p:txBody>
      </p:sp>
      <p:grpSp>
        <p:nvGrpSpPr>
          <p:cNvPr id="149" name="Group 148">
            <a:extLst>
              <a:ext uri="{FF2B5EF4-FFF2-40B4-BE49-F238E27FC236}">
                <a16:creationId xmlns:a16="http://schemas.microsoft.com/office/drawing/2014/main" id="{D7874717-FB45-4AD3-A4AD-EDCCA580DB42}"/>
              </a:ext>
            </a:extLst>
          </p:cNvPr>
          <p:cNvGrpSpPr/>
          <p:nvPr/>
        </p:nvGrpSpPr>
        <p:grpSpPr>
          <a:xfrm>
            <a:off x="3048000" y="1169259"/>
            <a:ext cx="5591869" cy="1497741"/>
            <a:chOff x="2959995" y="774879"/>
            <a:chExt cx="5591869" cy="1497741"/>
          </a:xfrm>
        </p:grpSpPr>
        <p:grpSp>
          <p:nvGrpSpPr>
            <p:cNvPr id="150" name="Group 4">
              <a:extLst>
                <a:ext uri="{FF2B5EF4-FFF2-40B4-BE49-F238E27FC236}">
                  <a16:creationId xmlns:a16="http://schemas.microsoft.com/office/drawing/2014/main" id="{283D2EE0-6743-44E2-B301-E18459C8505E}"/>
                </a:ext>
              </a:extLst>
            </p:cNvPr>
            <p:cNvGrpSpPr>
              <a:grpSpLocks/>
            </p:cNvGrpSpPr>
            <p:nvPr/>
          </p:nvGrpSpPr>
          <p:grpSpPr bwMode="auto">
            <a:xfrm>
              <a:off x="4114801" y="1442357"/>
              <a:ext cx="4437063" cy="830263"/>
              <a:chOff x="2956" y="2373"/>
              <a:chExt cx="2795" cy="523"/>
            </a:xfrm>
          </p:grpSpPr>
          <p:sp>
            <p:nvSpPr>
              <p:cNvPr id="164" name="Text Box 5">
                <a:extLst>
                  <a:ext uri="{FF2B5EF4-FFF2-40B4-BE49-F238E27FC236}">
                    <a16:creationId xmlns:a16="http://schemas.microsoft.com/office/drawing/2014/main" id="{AC5DDFD3-8B30-4A65-B6DC-20EB682884C2}"/>
                  </a:ext>
                </a:extLst>
              </p:cNvPr>
              <p:cNvSpPr txBox="1">
                <a:spLocks noChangeArrowheads="1"/>
              </p:cNvSpPr>
              <p:nvPr/>
            </p:nvSpPr>
            <p:spPr bwMode="auto">
              <a:xfrm>
                <a:off x="2956" y="2373"/>
                <a:ext cx="91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l" eaLnBrk="1" hangingPunct="1">
                  <a:spcBef>
                    <a:spcPct val="0"/>
                  </a:spcBef>
                  <a:buNone/>
                </a:pPr>
                <a:r>
                  <a:rPr lang="el-GR" altLang="en-US" sz="2400" dirty="0">
                    <a:solidFill>
                      <a:srgbClr val="66FF66"/>
                    </a:solidFill>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preCond</a:t>
                </a:r>
                <a:r>
                  <a:rPr lang="el-GR" altLang="en-US" sz="2400" dirty="0">
                    <a:solidFill>
                      <a:srgbClr val="66FF66"/>
                    </a:solidFill>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endParaRPr>
              </a:p>
              <a:p>
                <a:pPr lvl="0" algn="l" eaLnBrk="1" hangingPunct="1">
                  <a:spcBef>
                    <a:spcPct val="0"/>
                  </a:spcBef>
                  <a:buNone/>
                </a:pPr>
                <a:r>
                  <a:rPr kumimoji="0" lang="en-CA" altLang="en-US" sz="2400" b="0" i="0" u="none" strike="noStrike" kern="1200" cap="none" spc="0" normalizeH="0" noProof="0" dirty="0">
                    <a:ln>
                      <a:noFill/>
                    </a:ln>
                    <a:solidFill>
                      <a:srgbClr val="00FFFF"/>
                    </a:solidFill>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codeA</a:t>
                </a: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65" name="Text Box 6">
                <a:extLst>
                  <a:ext uri="{FF2B5EF4-FFF2-40B4-BE49-F238E27FC236}">
                    <a16:creationId xmlns:a16="http://schemas.microsoft.com/office/drawing/2014/main" id="{40C2C490-D33A-4385-AF9C-5020ED34481F}"/>
                  </a:ext>
                </a:extLst>
              </p:cNvPr>
              <p:cNvSpPr txBox="1">
                <a:spLocks noChangeArrowheads="1"/>
              </p:cNvSpPr>
              <p:nvPr/>
            </p:nvSpPr>
            <p:spPr bwMode="auto">
              <a:xfrm>
                <a:off x="4411" y="2476"/>
                <a:ext cx="1340"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l" eaLnBrk="1" hangingPunct="1">
                  <a:spcBef>
                    <a:spcPct val="0"/>
                  </a:spcBef>
                  <a:buNone/>
                </a:pPr>
                <a:r>
                  <a:rPr lang="el-GR" altLang="en-US" sz="2400" dirty="0">
                    <a:solidFill>
                      <a:srgbClr val="66FF66"/>
                    </a:solidFill>
                    <a:cs typeface="Times New Roman" panose="02020603050405020304" pitchFamily="18" charset="0"/>
                    <a:sym typeface="Symbol" panose="05050102010706020507" pitchFamily="18" charset="2"/>
                  </a:rPr>
                  <a:t></a:t>
                </a:r>
                <a:r>
                  <a:rPr lang="en-CA" altLang="en-US" sz="2400" dirty="0">
                    <a:solidFill>
                      <a:srgbClr val="66FF66"/>
                    </a:solidFill>
                  </a:rPr>
                  <a:t>loop-invariant</a:t>
                </a:r>
                <a:r>
                  <a:rPr lang="el-GR" altLang="en-US" sz="2400" dirty="0">
                    <a:solidFill>
                      <a:srgbClr val="66FF66"/>
                    </a:solidFill>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endParaRPr>
              </a:p>
            </p:txBody>
          </p:sp>
          <p:sp>
            <p:nvSpPr>
              <p:cNvPr id="166" name="AutoShape 7">
                <a:extLst>
                  <a:ext uri="{FF2B5EF4-FFF2-40B4-BE49-F238E27FC236}">
                    <a16:creationId xmlns:a16="http://schemas.microsoft.com/office/drawing/2014/main" id="{457C2E27-6F03-40D0-9587-0E8C164C77F3}"/>
                  </a:ext>
                </a:extLst>
              </p:cNvPr>
              <p:cNvSpPr>
                <a:spLocks noChangeArrowheads="1"/>
              </p:cNvSpPr>
              <p:nvPr/>
            </p:nvSpPr>
            <p:spPr bwMode="auto">
              <a:xfrm>
                <a:off x="3958" y="246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sp>
          <p:nvSpPr>
            <p:cNvPr id="151" name="Rectangle 4">
              <a:extLst>
                <a:ext uri="{FF2B5EF4-FFF2-40B4-BE49-F238E27FC236}">
                  <a16:creationId xmlns:a16="http://schemas.microsoft.com/office/drawing/2014/main" id="{F672FA67-185D-498C-8DCA-35CE78EAEAEE}"/>
                </a:ext>
              </a:extLst>
            </p:cNvPr>
            <p:cNvSpPr>
              <a:spLocks noChangeArrowheads="1"/>
            </p:cNvSpPr>
            <p:nvPr/>
          </p:nvSpPr>
          <p:spPr bwMode="auto">
            <a:xfrm>
              <a:off x="3669404" y="975404"/>
              <a:ext cx="43562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Establishing the loop invariant:</a:t>
              </a:r>
            </a:p>
          </p:txBody>
        </p:sp>
        <p:grpSp>
          <p:nvGrpSpPr>
            <p:cNvPr id="152" name="Group 6">
              <a:extLst>
                <a:ext uri="{FF2B5EF4-FFF2-40B4-BE49-F238E27FC236}">
                  <a16:creationId xmlns:a16="http://schemas.microsoft.com/office/drawing/2014/main" id="{1CADC16B-5356-467B-AF62-5A25BD883AB5}"/>
                </a:ext>
              </a:extLst>
            </p:cNvPr>
            <p:cNvGrpSpPr>
              <a:grpSpLocks/>
            </p:cNvGrpSpPr>
            <p:nvPr/>
          </p:nvGrpSpPr>
          <p:grpSpPr bwMode="auto">
            <a:xfrm>
              <a:off x="2959995" y="774879"/>
              <a:ext cx="874714" cy="922337"/>
              <a:chOff x="144" y="607"/>
              <a:chExt cx="737" cy="804"/>
            </a:xfrm>
          </p:grpSpPr>
          <p:grpSp>
            <p:nvGrpSpPr>
              <p:cNvPr id="153" name="Group 7">
                <a:extLst>
                  <a:ext uri="{FF2B5EF4-FFF2-40B4-BE49-F238E27FC236}">
                    <a16:creationId xmlns:a16="http://schemas.microsoft.com/office/drawing/2014/main" id="{1B4A546C-6710-45F4-866E-7B4E924E60BC}"/>
                  </a:ext>
                </a:extLst>
              </p:cNvPr>
              <p:cNvGrpSpPr>
                <a:grpSpLocks noChangeAspect="1"/>
              </p:cNvGrpSpPr>
              <p:nvPr/>
            </p:nvGrpSpPr>
            <p:grpSpPr bwMode="auto">
              <a:xfrm>
                <a:off x="144" y="607"/>
                <a:ext cx="737" cy="737"/>
                <a:chOff x="2976" y="2352"/>
                <a:chExt cx="907" cy="907"/>
              </a:xfrm>
            </p:grpSpPr>
            <p:sp>
              <p:nvSpPr>
                <p:cNvPr id="161" name="Freeform 8" descr="Green marble">
                  <a:extLst>
                    <a:ext uri="{FF2B5EF4-FFF2-40B4-BE49-F238E27FC236}">
                      <a16:creationId xmlns:a16="http://schemas.microsoft.com/office/drawing/2014/main" id="{87357A7F-85B9-492D-A3E8-2C5DA76BC8E2}"/>
                    </a:ext>
                  </a:extLst>
                </p:cNvPr>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US"/>
                </a:p>
              </p:txBody>
            </p:sp>
            <p:sp>
              <p:nvSpPr>
                <p:cNvPr id="162" name="Oval 9">
                  <a:extLst>
                    <a:ext uri="{FF2B5EF4-FFF2-40B4-BE49-F238E27FC236}">
                      <a16:creationId xmlns:a16="http://schemas.microsoft.com/office/drawing/2014/main" id="{502E8EE2-8445-4AF8-B748-FDC9DECF589D}"/>
                    </a:ext>
                  </a:extLst>
                </p:cNvPr>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163" name="Picture 10">
                  <a:extLst>
                    <a:ext uri="{FF2B5EF4-FFF2-40B4-BE49-F238E27FC236}">
                      <a16:creationId xmlns:a16="http://schemas.microsoft.com/office/drawing/2014/main" id="{D6355B90-1696-4957-A3B7-D8247851C87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4" name="Group 11">
                <a:extLst>
                  <a:ext uri="{FF2B5EF4-FFF2-40B4-BE49-F238E27FC236}">
                    <a16:creationId xmlns:a16="http://schemas.microsoft.com/office/drawing/2014/main" id="{7B926160-D83B-4B7B-A916-0F1DF85B67FF}"/>
                  </a:ext>
                </a:extLst>
              </p:cNvPr>
              <p:cNvGrpSpPr>
                <a:grpSpLocks noChangeAspect="1"/>
              </p:cNvGrpSpPr>
              <p:nvPr/>
            </p:nvGrpSpPr>
            <p:grpSpPr bwMode="auto">
              <a:xfrm rot="2360341">
                <a:off x="374" y="983"/>
                <a:ext cx="342" cy="428"/>
                <a:chOff x="2227" y="1194"/>
                <a:chExt cx="1944" cy="2413"/>
              </a:xfrm>
            </p:grpSpPr>
            <p:sp>
              <p:nvSpPr>
                <p:cNvPr id="155" name="Freeform 12">
                  <a:extLst>
                    <a:ext uri="{FF2B5EF4-FFF2-40B4-BE49-F238E27FC236}">
                      <a16:creationId xmlns:a16="http://schemas.microsoft.com/office/drawing/2014/main" id="{DD2D9FF3-6C63-4E2F-9060-4F95A44087B8}"/>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13">
                  <a:extLst>
                    <a:ext uri="{FF2B5EF4-FFF2-40B4-BE49-F238E27FC236}">
                      <a16:creationId xmlns:a16="http://schemas.microsoft.com/office/drawing/2014/main" id="{4600F900-94CD-4925-8026-98E2332CAB61}"/>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14">
                  <a:extLst>
                    <a:ext uri="{FF2B5EF4-FFF2-40B4-BE49-F238E27FC236}">
                      <a16:creationId xmlns:a16="http://schemas.microsoft.com/office/drawing/2014/main" id="{A6BDB1C9-2315-4AE9-81D0-CCA7F7FDFD62}"/>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5">
                  <a:extLst>
                    <a:ext uri="{FF2B5EF4-FFF2-40B4-BE49-F238E27FC236}">
                      <a16:creationId xmlns:a16="http://schemas.microsoft.com/office/drawing/2014/main" id="{CA0CF1C7-EDE9-40CB-802E-0140D9A2670A}"/>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6">
                  <a:extLst>
                    <a:ext uri="{FF2B5EF4-FFF2-40B4-BE49-F238E27FC236}">
                      <a16:creationId xmlns:a16="http://schemas.microsoft.com/office/drawing/2014/main" id="{6E523790-4E1F-488F-8E0A-A6F784FE2C1D}"/>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7">
                  <a:extLst>
                    <a:ext uri="{FF2B5EF4-FFF2-40B4-BE49-F238E27FC236}">
                      <a16:creationId xmlns:a16="http://schemas.microsoft.com/office/drawing/2014/main" id="{2E648C29-2821-4072-8EED-72E21B3F59EC}"/>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nvGrpSpPr>
          <p:cNvPr id="167" name="Group 166">
            <a:extLst>
              <a:ext uri="{FF2B5EF4-FFF2-40B4-BE49-F238E27FC236}">
                <a16:creationId xmlns:a16="http://schemas.microsoft.com/office/drawing/2014/main" id="{175F1E81-865F-42BC-B335-0CE615154E18}"/>
              </a:ext>
            </a:extLst>
          </p:cNvPr>
          <p:cNvGrpSpPr/>
          <p:nvPr/>
        </p:nvGrpSpPr>
        <p:grpSpPr>
          <a:xfrm>
            <a:off x="3135955" y="4719954"/>
            <a:ext cx="5436545" cy="1833246"/>
            <a:chOff x="3174055" y="4624708"/>
            <a:chExt cx="5436545" cy="1833246"/>
          </a:xfrm>
        </p:grpSpPr>
        <p:sp>
          <p:nvSpPr>
            <p:cNvPr id="168" name="Rectangle 4">
              <a:extLst>
                <a:ext uri="{FF2B5EF4-FFF2-40B4-BE49-F238E27FC236}">
                  <a16:creationId xmlns:a16="http://schemas.microsoft.com/office/drawing/2014/main" id="{423A0B91-E1F4-4AEC-A316-E40CD5B3B99E}"/>
                </a:ext>
              </a:extLst>
            </p:cNvPr>
            <p:cNvSpPr>
              <a:spLocks noChangeArrowheads="1"/>
            </p:cNvSpPr>
            <p:nvPr/>
          </p:nvSpPr>
          <p:spPr bwMode="auto">
            <a:xfrm>
              <a:off x="4068763" y="4872335"/>
              <a:ext cx="35512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Obtaining Postcondition:</a:t>
              </a:r>
            </a:p>
          </p:txBody>
        </p:sp>
        <p:grpSp>
          <p:nvGrpSpPr>
            <p:cNvPr id="169" name="Group 4">
              <a:extLst>
                <a:ext uri="{FF2B5EF4-FFF2-40B4-BE49-F238E27FC236}">
                  <a16:creationId xmlns:a16="http://schemas.microsoft.com/office/drawing/2014/main" id="{B02F870C-5CF7-45A5-A54C-30DF8DC5D9CD}"/>
                </a:ext>
              </a:extLst>
            </p:cNvPr>
            <p:cNvGrpSpPr>
              <a:grpSpLocks/>
            </p:cNvGrpSpPr>
            <p:nvPr/>
          </p:nvGrpSpPr>
          <p:grpSpPr bwMode="auto">
            <a:xfrm>
              <a:off x="4071937" y="5257803"/>
              <a:ext cx="4538663" cy="1200151"/>
              <a:chOff x="2256" y="2140"/>
              <a:chExt cx="2859" cy="756"/>
            </a:xfrm>
          </p:grpSpPr>
          <p:sp>
            <p:nvSpPr>
              <p:cNvPr id="184" name="Text Box 5">
                <a:extLst>
                  <a:ext uri="{FF2B5EF4-FFF2-40B4-BE49-F238E27FC236}">
                    <a16:creationId xmlns:a16="http://schemas.microsoft.com/office/drawing/2014/main" id="{09E77F8D-31D5-4442-9BAA-4DFA5788EED1}"/>
                  </a:ext>
                </a:extLst>
              </p:cNvPr>
              <p:cNvSpPr txBox="1">
                <a:spLocks noChangeArrowheads="1"/>
              </p:cNvSpPr>
              <p:nvPr/>
            </p:nvSpPr>
            <p:spPr bwMode="auto">
              <a:xfrm>
                <a:off x="2256" y="2140"/>
                <a:ext cx="143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l" eaLnBrk="1" hangingPunct="1">
                  <a:spcBef>
                    <a:spcPct val="0"/>
                  </a:spcBef>
                  <a:buNone/>
                </a:pPr>
                <a:r>
                  <a:rPr lang="el-GR" altLang="en-US" sz="2400" dirty="0">
                    <a:solidFill>
                      <a:srgbClr val="66FF66"/>
                    </a:solidFill>
                    <a:cs typeface="Times New Roman" panose="02020603050405020304" pitchFamily="18" charset="0"/>
                    <a:sym typeface="Symbol" panose="05050102010706020507" pitchFamily="18" charset="2"/>
                  </a:rPr>
                  <a:t></a:t>
                </a:r>
                <a:r>
                  <a:rPr lang="en-CA" altLang="en-US" sz="2400" dirty="0">
                    <a:solidFill>
                      <a:srgbClr val="66FF66"/>
                    </a:solidFill>
                  </a:rPr>
                  <a:t>loop-invariant </a:t>
                </a:r>
                <a:r>
                  <a:rPr lang="el-GR" altLang="en-US" sz="2400" dirty="0">
                    <a:solidFill>
                      <a:srgbClr val="66FF66"/>
                    </a:solidFill>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endParaRPr>
              </a:p>
              <a:p>
                <a:pPr lvl="0" algn="l" eaLnBrk="1" hangingPunct="1">
                  <a:spcBef>
                    <a:spcPct val="0"/>
                  </a:spcBef>
                  <a:buNone/>
                </a:pP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rPr>
                  <a:t>exit Cond</a:t>
                </a:r>
                <a:r>
                  <a:rPr lang="el-GR" altLang="en-US" sz="2400" dirty="0">
                    <a:solidFill>
                      <a:srgbClr val="FFC000"/>
                    </a:solidFill>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codeC</a:t>
                </a: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85" name="Text Box 6">
                <a:extLst>
                  <a:ext uri="{FF2B5EF4-FFF2-40B4-BE49-F238E27FC236}">
                    <a16:creationId xmlns:a16="http://schemas.microsoft.com/office/drawing/2014/main" id="{D36D7660-F6C5-4342-A76A-8082ADFFC742}"/>
                  </a:ext>
                </a:extLst>
              </p:cNvPr>
              <p:cNvSpPr txBox="1">
                <a:spLocks noChangeArrowheads="1"/>
              </p:cNvSpPr>
              <p:nvPr/>
            </p:nvSpPr>
            <p:spPr bwMode="auto">
              <a:xfrm>
                <a:off x="4128" y="2396"/>
                <a:ext cx="98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l" eaLnBrk="1" hangingPunct="1">
                  <a:spcBef>
                    <a:spcPct val="0"/>
                  </a:spcBef>
                  <a:buNone/>
                </a:pPr>
                <a:r>
                  <a:rPr lang="el-GR" altLang="en-US" sz="2400" dirty="0">
                    <a:solidFill>
                      <a:srgbClr val="66FF66"/>
                    </a:solidFill>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postCond</a:t>
                </a:r>
                <a:r>
                  <a:rPr lang="el-GR" altLang="en-US" sz="2400" dirty="0">
                    <a:solidFill>
                      <a:srgbClr val="66FF66"/>
                    </a:solidFill>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endParaRPr>
              </a:p>
            </p:txBody>
          </p:sp>
          <p:sp>
            <p:nvSpPr>
              <p:cNvPr id="186" name="AutoShape 7">
                <a:extLst>
                  <a:ext uri="{FF2B5EF4-FFF2-40B4-BE49-F238E27FC236}">
                    <a16:creationId xmlns:a16="http://schemas.microsoft.com/office/drawing/2014/main" id="{4D823C0E-FBCA-4D13-85DA-C78CFE8CBEFE}"/>
                  </a:ext>
                </a:extLst>
              </p:cNvPr>
              <p:cNvSpPr>
                <a:spLocks noChangeArrowheads="1"/>
              </p:cNvSpPr>
              <p:nvPr/>
            </p:nvSpPr>
            <p:spPr bwMode="auto">
              <a:xfrm>
                <a:off x="3675" y="238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170" name="Group 27">
              <a:extLst>
                <a:ext uri="{FF2B5EF4-FFF2-40B4-BE49-F238E27FC236}">
                  <a16:creationId xmlns:a16="http://schemas.microsoft.com/office/drawing/2014/main" id="{4163B5F6-633A-4043-84EB-BEC650BF89F6}"/>
                </a:ext>
              </a:extLst>
            </p:cNvPr>
            <p:cNvGrpSpPr>
              <a:grpSpLocks noChangeAspect="1"/>
            </p:cNvGrpSpPr>
            <p:nvPr/>
          </p:nvGrpSpPr>
          <p:grpSpPr bwMode="auto">
            <a:xfrm>
              <a:off x="3174055" y="4624708"/>
              <a:ext cx="836735" cy="874714"/>
              <a:chOff x="4641" y="2352"/>
              <a:chExt cx="735" cy="768"/>
            </a:xfrm>
          </p:grpSpPr>
          <p:sp>
            <p:nvSpPr>
              <p:cNvPr id="171" name="Freeform 28" descr="Green marble">
                <a:extLst>
                  <a:ext uri="{FF2B5EF4-FFF2-40B4-BE49-F238E27FC236}">
                    <a16:creationId xmlns:a16="http://schemas.microsoft.com/office/drawing/2014/main" id="{13136188-EE76-4FC1-BD6D-F4790C3948FB}"/>
                  </a:ext>
                </a:extLst>
              </p:cNvPr>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US"/>
              </a:p>
            </p:txBody>
          </p:sp>
          <p:grpSp>
            <p:nvGrpSpPr>
              <p:cNvPr id="172" name="Group 29">
                <a:extLst>
                  <a:ext uri="{FF2B5EF4-FFF2-40B4-BE49-F238E27FC236}">
                    <a16:creationId xmlns:a16="http://schemas.microsoft.com/office/drawing/2014/main" id="{CC083510-9EB5-442B-BA63-89F6A027497D}"/>
                  </a:ext>
                </a:extLst>
              </p:cNvPr>
              <p:cNvGrpSpPr>
                <a:grpSpLocks noChangeAspect="1"/>
              </p:cNvGrpSpPr>
              <p:nvPr/>
            </p:nvGrpSpPr>
            <p:grpSpPr bwMode="auto">
              <a:xfrm>
                <a:off x="4703" y="2655"/>
                <a:ext cx="208" cy="170"/>
                <a:chOff x="1728" y="2064"/>
                <a:chExt cx="768" cy="672"/>
              </a:xfrm>
            </p:grpSpPr>
            <p:sp>
              <p:nvSpPr>
                <p:cNvPr id="182" name="AutoShape 30">
                  <a:extLst>
                    <a:ext uri="{FF2B5EF4-FFF2-40B4-BE49-F238E27FC236}">
                      <a16:creationId xmlns:a16="http://schemas.microsoft.com/office/drawing/2014/main" id="{935C6DD2-C2FE-429F-B723-C670768D087C}"/>
                    </a:ext>
                  </a:extLst>
                </p:cNvPr>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a:solidFill>
                        <a:schemeClr val="bg2"/>
                      </a:solidFill>
                    </a:rPr>
                    <a:t>Exit</a:t>
                  </a:r>
                  <a:endParaRPr lang="en-CA" altLang="en-US" sz="2400" i="0" baseline="-8000">
                    <a:solidFill>
                      <a:schemeClr val="bg2"/>
                    </a:solidFill>
                  </a:endParaRPr>
                </a:p>
              </p:txBody>
            </p:sp>
            <p:sp>
              <p:nvSpPr>
                <p:cNvPr id="183" name="Line 31">
                  <a:extLst>
                    <a:ext uri="{FF2B5EF4-FFF2-40B4-BE49-F238E27FC236}">
                      <a16:creationId xmlns:a16="http://schemas.microsoft.com/office/drawing/2014/main" id="{810D676D-8634-4899-BD6B-820369FC6F45}"/>
                    </a:ext>
                  </a:extLst>
                </p:cNvPr>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73" name="Oval 32">
                <a:extLst>
                  <a:ext uri="{FF2B5EF4-FFF2-40B4-BE49-F238E27FC236}">
                    <a16:creationId xmlns:a16="http://schemas.microsoft.com/office/drawing/2014/main" id="{54E65283-E8DC-4317-8509-09B10B2AA7A0}"/>
                  </a:ext>
                </a:extLst>
              </p:cNvPr>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174" name="Picture 33">
                <a:extLst>
                  <a:ext uri="{FF2B5EF4-FFF2-40B4-BE49-F238E27FC236}">
                    <a16:creationId xmlns:a16="http://schemas.microsoft.com/office/drawing/2014/main" id="{AD36E23E-6BC4-4CD1-B163-2361B4689ED2}"/>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5" name="Group 34">
                <a:extLst>
                  <a:ext uri="{FF2B5EF4-FFF2-40B4-BE49-F238E27FC236}">
                    <a16:creationId xmlns:a16="http://schemas.microsoft.com/office/drawing/2014/main" id="{0F2234E6-8F9B-4AFA-B4B1-21666B00CF8A}"/>
                  </a:ext>
                </a:extLst>
              </p:cNvPr>
              <p:cNvGrpSpPr>
                <a:grpSpLocks noChangeAspect="1"/>
              </p:cNvGrpSpPr>
              <p:nvPr/>
            </p:nvGrpSpPr>
            <p:grpSpPr bwMode="auto">
              <a:xfrm rot="2360341">
                <a:off x="4794" y="2352"/>
                <a:ext cx="342" cy="428"/>
                <a:chOff x="2227" y="1194"/>
                <a:chExt cx="1944" cy="2413"/>
              </a:xfrm>
            </p:grpSpPr>
            <p:sp>
              <p:nvSpPr>
                <p:cNvPr id="176" name="Freeform 35">
                  <a:extLst>
                    <a:ext uri="{FF2B5EF4-FFF2-40B4-BE49-F238E27FC236}">
                      <a16:creationId xmlns:a16="http://schemas.microsoft.com/office/drawing/2014/main" id="{E1B732FC-F716-4AFE-A67B-B86D0EE9CDE0}"/>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36">
                  <a:extLst>
                    <a:ext uri="{FF2B5EF4-FFF2-40B4-BE49-F238E27FC236}">
                      <a16:creationId xmlns:a16="http://schemas.microsoft.com/office/drawing/2014/main" id="{12A61601-E62C-42F4-B539-5EAD14165828}"/>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37">
                  <a:extLst>
                    <a:ext uri="{FF2B5EF4-FFF2-40B4-BE49-F238E27FC236}">
                      <a16:creationId xmlns:a16="http://schemas.microsoft.com/office/drawing/2014/main" id="{0E4F095A-AEFB-45A6-BED3-61143389696D}"/>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38">
                  <a:extLst>
                    <a:ext uri="{FF2B5EF4-FFF2-40B4-BE49-F238E27FC236}">
                      <a16:creationId xmlns:a16="http://schemas.microsoft.com/office/drawing/2014/main" id="{D2800F2C-777D-4A9B-9C1D-5AA97058749F}"/>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39">
                  <a:extLst>
                    <a:ext uri="{FF2B5EF4-FFF2-40B4-BE49-F238E27FC236}">
                      <a16:creationId xmlns:a16="http://schemas.microsoft.com/office/drawing/2014/main" id="{C79FAC3A-44ED-4F54-8349-3C4F60DC3560}"/>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40">
                  <a:extLst>
                    <a:ext uri="{FF2B5EF4-FFF2-40B4-BE49-F238E27FC236}">
                      <a16:creationId xmlns:a16="http://schemas.microsoft.com/office/drawing/2014/main" id="{DF3E37FC-F9FC-4877-B8DF-D84480F8FA7F}"/>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nvGrpSpPr>
          <p:cNvPr id="187" name="Group 186">
            <a:extLst>
              <a:ext uri="{FF2B5EF4-FFF2-40B4-BE49-F238E27FC236}">
                <a16:creationId xmlns:a16="http://schemas.microsoft.com/office/drawing/2014/main" id="{04AB2734-7B28-4090-A5E9-0FA985B061D9}"/>
              </a:ext>
            </a:extLst>
          </p:cNvPr>
          <p:cNvGrpSpPr/>
          <p:nvPr/>
        </p:nvGrpSpPr>
        <p:grpSpPr>
          <a:xfrm>
            <a:off x="3067050" y="2774091"/>
            <a:ext cx="6642016" cy="1809749"/>
            <a:chOff x="3048000" y="2743200"/>
            <a:chExt cx="6642016" cy="1809749"/>
          </a:xfrm>
        </p:grpSpPr>
        <p:sp>
          <p:nvSpPr>
            <p:cNvPr id="188" name="Rectangle 4">
              <a:extLst>
                <a:ext uri="{FF2B5EF4-FFF2-40B4-BE49-F238E27FC236}">
                  <a16:creationId xmlns:a16="http://schemas.microsoft.com/office/drawing/2014/main" id="{1C3509D6-046B-40D5-89C9-364C1F6BA58A}"/>
                </a:ext>
              </a:extLst>
            </p:cNvPr>
            <p:cNvSpPr>
              <a:spLocks noChangeArrowheads="1"/>
            </p:cNvSpPr>
            <p:nvPr/>
          </p:nvSpPr>
          <p:spPr bwMode="auto">
            <a:xfrm>
              <a:off x="3975016" y="2972490"/>
              <a:ext cx="5715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Maintaining</a:t>
              </a:r>
              <a:r>
                <a:rPr lang="en-CA" altLang="en-US" sz="2400" dirty="0">
                  <a:solidFill>
                    <a:schemeClr val="tx2"/>
                  </a:solidFill>
                </a:rPr>
                <a:t> </a:t>
              </a:r>
              <a:r>
                <a:rPr kumimoji="0" lang="en-CA"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the loop invariant:</a:t>
              </a:r>
            </a:p>
          </p:txBody>
        </p:sp>
        <p:grpSp>
          <p:nvGrpSpPr>
            <p:cNvPr id="189" name="Group 3">
              <a:extLst>
                <a:ext uri="{FF2B5EF4-FFF2-40B4-BE49-F238E27FC236}">
                  <a16:creationId xmlns:a16="http://schemas.microsoft.com/office/drawing/2014/main" id="{1DD54B56-6EC1-4201-A1C1-AFDD11EC590B}"/>
                </a:ext>
              </a:extLst>
            </p:cNvPr>
            <p:cNvGrpSpPr>
              <a:grpSpLocks/>
            </p:cNvGrpSpPr>
            <p:nvPr/>
          </p:nvGrpSpPr>
          <p:grpSpPr bwMode="auto">
            <a:xfrm>
              <a:off x="3965575" y="3352799"/>
              <a:ext cx="5032375" cy="1200150"/>
              <a:chOff x="2545" y="2209"/>
              <a:chExt cx="3170" cy="756"/>
            </a:xfrm>
          </p:grpSpPr>
          <p:sp>
            <p:nvSpPr>
              <p:cNvPr id="209" name="Text Box 4">
                <a:extLst>
                  <a:ext uri="{FF2B5EF4-FFF2-40B4-BE49-F238E27FC236}">
                    <a16:creationId xmlns:a16="http://schemas.microsoft.com/office/drawing/2014/main" id="{930AE139-BB09-4C3A-9A73-BA38441C620A}"/>
                  </a:ext>
                </a:extLst>
              </p:cNvPr>
              <p:cNvSpPr txBox="1">
                <a:spLocks noChangeArrowheads="1"/>
              </p:cNvSpPr>
              <p:nvPr/>
            </p:nvSpPr>
            <p:spPr bwMode="auto">
              <a:xfrm>
                <a:off x="2545" y="2209"/>
                <a:ext cx="1485"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l" eaLnBrk="1" hangingPunct="1">
                  <a:spcBef>
                    <a:spcPct val="0"/>
                  </a:spcBef>
                  <a:buNone/>
                </a:pPr>
                <a:r>
                  <a:rPr lang="el-GR" altLang="en-US" sz="2400" dirty="0">
                    <a:solidFill>
                      <a:srgbClr val="66FF66"/>
                    </a:solidFill>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loop-invariant</a:t>
                </a:r>
                <a:r>
                  <a:rPr kumimoji="0" lang="en-CA" altLang="en-US" sz="2400" b="0" i="0" u="none" strike="noStrike" kern="1200" cap="none" spc="0" normalizeH="0" baseline="-25000" noProof="0" dirty="0">
                    <a:ln>
                      <a:noFill/>
                    </a:ln>
                    <a:solidFill>
                      <a:srgbClr val="66FF66"/>
                    </a:solidFill>
                    <a:effectLst/>
                    <a:uLnTx/>
                    <a:uFillTx/>
                    <a:latin typeface="Times New Roman" pitchFamily="18" charset="0"/>
                    <a:ea typeface="+mn-ea"/>
                    <a:cs typeface="+mn-cs"/>
                  </a:rPr>
                  <a:t>t-1</a:t>
                </a:r>
                <a:r>
                  <a:rPr lang="el-GR" altLang="en-US" sz="2400" dirty="0">
                    <a:solidFill>
                      <a:srgbClr val="66FF66"/>
                    </a:solidFill>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66FF66"/>
                  </a:solidFill>
                  <a:effectLst/>
                  <a:uLnTx/>
                  <a:uFillTx/>
                </a:endParaRPr>
              </a:p>
              <a:p>
                <a:pPr lvl="0" algn="l" eaLnBrk="1" hangingPunct="1">
                  <a:spcBef>
                    <a:spcPct val="0"/>
                  </a:spcBef>
                  <a:buNone/>
                </a:pPr>
                <a:r>
                  <a:rPr kumimoji="0" lang="en-CA" altLang="en-US" sz="2400" b="0" i="0" u="none" strike="noStrike" kern="1200" cap="none" spc="0" normalizeH="0" baseline="0" noProof="0" dirty="0">
                    <a:ln>
                      <a:noFill/>
                    </a:ln>
                    <a:solidFill>
                      <a:srgbClr val="FF9900"/>
                    </a:solidFill>
                    <a:effectLst/>
                    <a:uLnTx/>
                    <a:uFillTx/>
                    <a:latin typeface="Times New Roman" pitchFamily="18" charset="0"/>
                    <a:ea typeface="+mn-ea"/>
                    <a:cs typeface="Times New Roman" pitchFamily="18" charset="0"/>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itchFamily="18" charset="0"/>
                  </a:rPr>
                  <a:t>¬</a:t>
                </a:r>
                <a:r>
                  <a:rPr lang="el-GR" altLang="en-US" sz="2400" dirty="0">
                    <a:solidFill>
                      <a:srgbClr val="FFC000"/>
                    </a:solidFill>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exit Cond</a:t>
                </a:r>
                <a:r>
                  <a:rPr lang="el-GR" altLang="en-US" sz="2400" dirty="0">
                    <a:solidFill>
                      <a:srgbClr val="FFC000"/>
                    </a:solidFill>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solidFill>
                      <a:srgbClr val="00FFFF"/>
                    </a:solidFill>
                    <a:effectLst/>
                    <a:uLnTx/>
                    <a:uFillTx/>
                    <a:latin typeface="Times New Roman" pitchFamily="18" charset="0"/>
                    <a:ea typeface="+mn-ea"/>
                    <a:cs typeface="+mn-cs"/>
                  </a:rPr>
                  <a:t>codeB</a:t>
                </a:r>
                <a:endPar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210" name="Text Box 5">
                <a:extLst>
                  <a:ext uri="{FF2B5EF4-FFF2-40B4-BE49-F238E27FC236}">
                    <a16:creationId xmlns:a16="http://schemas.microsoft.com/office/drawing/2014/main" id="{A67FE00A-0AE9-462A-9456-B79B408044A1}"/>
                  </a:ext>
                </a:extLst>
              </p:cNvPr>
              <p:cNvSpPr txBox="1">
                <a:spLocks noChangeArrowheads="1"/>
              </p:cNvSpPr>
              <p:nvPr/>
            </p:nvSpPr>
            <p:spPr bwMode="auto">
              <a:xfrm>
                <a:off x="4402" y="2461"/>
                <a:ext cx="131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l" eaLnBrk="1" hangingPunct="1">
                  <a:spcBef>
                    <a:spcPct val="0"/>
                  </a:spcBef>
                  <a:buNone/>
                </a:pPr>
                <a:r>
                  <a:rPr lang="el-GR" altLang="en-US" sz="2400" dirty="0">
                    <a:solidFill>
                      <a:srgbClr val="66FF66"/>
                    </a:solidFill>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loop-</a:t>
                </a:r>
                <a:r>
                  <a:rPr kumimoji="0" lang="en-CA" altLang="en-US" sz="2400" b="0" i="0" u="none" strike="noStrike" kern="1200" cap="none" spc="0" normalizeH="0" baseline="0" noProof="0" dirty="0" err="1">
                    <a:ln>
                      <a:noFill/>
                    </a:ln>
                    <a:solidFill>
                      <a:srgbClr val="66FF66"/>
                    </a:solidFill>
                    <a:effectLst/>
                    <a:uLnTx/>
                    <a:uFillTx/>
                    <a:latin typeface="Times New Roman" pitchFamily="18" charset="0"/>
                    <a:ea typeface="+mn-ea"/>
                    <a:cs typeface="+mn-cs"/>
                  </a:rPr>
                  <a:t>i</a:t>
                </a:r>
                <a:r>
                  <a:rPr lang="en-CA" altLang="en-US" sz="2400" dirty="0" err="1">
                    <a:solidFill>
                      <a:srgbClr val="66FF66"/>
                    </a:solidFill>
                  </a:rPr>
                  <a:t>nvariant</a:t>
                </a:r>
                <a:r>
                  <a:rPr kumimoji="0" lang="en-CA" altLang="en-US" sz="2400" b="0" i="0" u="none" strike="noStrike" kern="1200" cap="none" spc="0" normalizeH="0" baseline="-25000" noProof="0" dirty="0">
                    <a:ln>
                      <a:noFill/>
                    </a:ln>
                    <a:solidFill>
                      <a:srgbClr val="66FF66"/>
                    </a:solidFill>
                    <a:effectLst/>
                    <a:uLnTx/>
                    <a:uFillTx/>
                    <a:latin typeface="Times New Roman" pitchFamily="18" charset="0"/>
                    <a:ea typeface="+mn-ea"/>
                    <a:cs typeface="+mn-cs"/>
                  </a:rPr>
                  <a:t>t</a:t>
                </a:r>
                <a:endParaRPr kumimoji="0" lang="en-CA" altLang="en-US" sz="32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211" name="AutoShape 6">
                <a:extLst>
                  <a:ext uri="{FF2B5EF4-FFF2-40B4-BE49-F238E27FC236}">
                    <a16:creationId xmlns:a16="http://schemas.microsoft.com/office/drawing/2014/main" id="{C8341B78-B1FE-4CDA-AC5F-4120BE59CB06}"/>
                  </a:ext>
                </a:extLst>
              </p:cNvPr>
              <p:cNvSpPr>
                <a:spLocks noChangeArrowheads="1"/>
              </p:cNvSpPr>
              <p:nvPr/>
            </p:nvSpPr>
            <p:spPr bwMode="auto">
              <a:xfrm>
                <a:off x="3983" y="2481"/>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190" name="Group 46">
              <a:extLst>
                <a:ext uri="{FF2B5EF4-FFF2-40B4-BE49-F238E27FC236}">
                  <a16:creationId xmlns:a16="http://schemas.microsoft.com/office/drawing/2014/main" id="{0FF61786-3BA2-42EA-A3B5-867A02362F5F}"/>
                </a:ext>
              </a:extLst>
            </p:cNvPr>
            <p:cNvGrpSpPr>
              <a:grpSpLocks noChangeAspect="1"/>
            </p:cNvGrpSpPr>
            <p:nvPr/>
          </p:nvGrpSpPr>
          <p:grpSpPr bwMode="auto">
            <a:xfrm>
              <a:off x="3048000" y="2743200"/>
              <a:ext cx="874714" cy="874714"/>
              <a:chOff x="4320" y="2016"/>
              <a:chExt cx="912" cy="912"/>
            </a:xfrm>
          </p:grpSpPr>
          <p:grpSp>
            <p:nvGrpSpPr>
              <p:cNvPr id="191" name="Group 47">
                <a:extLst>
                  <a:ext uri="{FF2B5EF4-FFF2-40B4-BE49-F238E27FC236}">
                    <a16:creationId xmlns:a16="http://schemas.microsoft.com/office/drawing/2014/main" id="{9551EE6A-3C64-4E9C-AEB9-06DE0BC1F543}"/>
                  </a:ext>
                </a:extLst>
              </p:cNvPr>
              <p:cNvGrpSpPr>
                <a:grpSpLocks noChangeAspect="1"/>
              </p:cNvGrpSpPr>
              <p:nvPr/>
            </p:nvGrpSpPr>
            <p:grpSpPr bwMode="auto">
              <a:xfrm>
                <a:off x="4320" y="2016"/>
                <a:ext cx="912" cy="912"/>
                <a:chOff x="2496" y="1104"/>
                <a:chExt cx="912" cy="912"/>
              </a:xfrm>
            </p:grpSpPr>
            <p:grpSp>
              <p:nvGrpSpPr>
                <p:cNvPr id="198" name="Group 48">
                  <a:extLst>
                    <a:ext uri="{FF2B5EF4-FFF2-40B4-BE49-F238E27FC236}">
                      <a16:creationId xmlns:a16="http://schemas.microsoft.com/office/drawing/2014/main" id="{2CB0D746-D5B0-4B26-BDD6-85CD23E13EE5}"/>
                    </a:ext>
                  </a:extLst>
                </p:cNvPr>
                <p:cNvGrpSpPr>
                  <a:grpSpLocks noChangeAspect="1"/>
                </p:cNvGrpSpPr>
                <p:nvPr/>
              </p:nvGrpSpPr>
              <p:grpSpPr bwMode="auto">
                <a:xfrm rot="2360341">
                  <a:off x="2592" y="1248"/>
                  <a:ext cx="680" cy="680"/>
                  <a:chOff x="1224" y="1212"/>
                  <a:chExt cx="3144" cy="3112"/>
                </a:xfrm>
              </p:grpSpPr>
              <p:sp>
                <p:nvSpPr>
                  <p:cNvPr id="200" name="Freeform 49" descr="Green marble">
                    <a:extLst>
                      <a:ext uri="{FF2B5EF4-FFF2-40B4-BE49-F238E27FC236}">
                        <a16:creationId xmlns:a16="http://schemas.microsoft.com/office/drawing/2014/main" id="{722499D8-8030-4587-98E8-F75BC5DEF037}"/>
                      </a:ext>
                    </a:extLst>
                  </p:cNvPr>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US"/>
                  </a:p>
                </p:txBody>
              </p:sp>
              <p:sp>
                <p:nvSpPr>
                  <p:cNvPr id="201" name="Freeform 50" descr="Green marble">
                    <a:extLst>
                      <a:ext uri="{FF2B5EF4-FFF2-40B4-BE49-F238E27FC236}">
                        <a16:creationId xmlns:a16="http://schemas.microsoft.com/office/drawing/2014/main" id="{E3B287FF-BF8C-47D2-9622-B55CAC6D1D2B}"/>
                      </a:ext>
                    </a:extLst>
                  </p:cNvPr>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US"/>
                  </a:p>
                </p:txBody>
              </p:sp>
              <p:grpSp>
                <p:nvGrpSpPr>
                  <p:cNvPr id="202" name="Group 51">
                    <a:extLst>
                      <a:ext uri="{FF2B5EF4-FFF2-40B4-BE49-F238E27FC236}">
                        <a16:creationId xmlns:a16="http://schemas.microsoft.com/office/drawing/2014/main" id="{3D524008-CF02-4EC4-B3BF-618D02241959}"/>
                      </a:ext>
                    </a:extLst>
                  </p:cNvPr>
                  <p:cNvGrpSpPr>
                    <a:grpSpLocks noChangeAspect="1"/>
                  </p:cNvGrpSpPr>
                  <p:nvPr/>
                </p:nvGrpSpPr>
                <p:grpSpPr bwMode="auto">
                  <a:xfrm>
                    <a:off x="1776" y="1212"/>
                    <a:ext cx="1944" cy="2413"/>
                    <a:chOff x="2227" y="1194"/>
                    <a:chExt cx="1944" cy="2413"/>
                  </a:xfrm>
                </p:grpSpPr>
                <p:sp>
                  <p:nvSpPr>
                    <p:cNvPr id="203" name="Freeform 52">
                      <a:extLst>
                        <a:ext uri="{FF2B5EF4-FFF2-40B4-BE49-F238E27FC236}">
                          <a16:creationId xmlns:a16="http://schemas.microsoft.com/office/drawing/2014/main" id="{8127AA60-5890-4315-9D2A-12E29E06A48E}"/>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 name="Freeform 53">
                      <a:extLst>
                        <a:ext uri="{FF2B5EF4-FFF2-40B4-BE49-F238E27FC236}">
                          <a16:creationId xmlns:a16="http://schemas.microsoft.com/office/drawing/2014/main" id="{49AD17FD-4B81-49C8-A06D-64853EE6A690}"/>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 name="Freeform 54">
                      <a:extLst>
                        <a:ext uri="{FF2B5EF4-FFF2-40B4-BE49-F238E27FC236}">
                          <a16:creationId xmlns:a16="http://schemas.microsoft.com/office/drawing/2014/main" id="{C514F6BF-EC09-4161-9783-138B3F14AD33}"/>
                        </a:ext>
                      </a:extLst>
                    </p:cNvPr>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 name="Freeform 55">
                      <a:extLst>
                        <a:ext uri="{FF2B5EF4-FFF2-40B4-BE49-F238E27FC236}">
                          <a16:creationId xmlns:a16="http://schemas.microsoft.com/office/drawing/2014/main" id="{EDE66C1B-88CC-4454-B7A3-397C95925C95}"/>
                        </a:ext>
                      </a:extLst>
                    </p:cNvPr>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 name="Freeform 56">
                      <a:extLst>
                        <a:ext uri="{FF2B5EF4-FFF2-40B4-BE49-F238E27FC236}">
                          <a16:creationId xmlns:a16="http://schemas.microsoft.com/office/drawing/2014/main" id="{844B0D12-E7CB-423C-96EC-A906C11A85EB}"/>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Freeform 57">
                      <a:extLst>
                        <a:ext uri="{FF2B5EF4-FFF2-40B4-BE49-F238E27FC236}">
                          <a16:creationId xmlns:a16="http://schemas.microsoft.com/office/drawing/2014/main" id="{7C5EC6C3-62DA-49D5-9BAC-1EADAA68BDC0}"/>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99" name="Oval 58">
                  <a:extLst>
                    <a:ext uri="{FF2B5EF4-FFF2-40B4-BE49-F238E27FC236}">
                      <a16:creationId xmlns:a16="http://schemas.microsoft.com/office/drawing/2014/main" id="{B86F43D6-37F5-4F8F-A5D5-4B0821849523}"/>
                    </a:ext>
                  </a:extLst>
                </p:cNvPr>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92" name="Group 59">
                <a:extLst>
                  <a:ext uri="{FF2B5EF4-FFF2-40B4-BE49-F238E27FC236}">
                    <a16:creationId xmlns:a16="http://schemas.microsoft.com/office/drawing/2014/main" id="{9B6D628F-11FB-4DB1-A059-43F3E380A4B4}"/>
                  </a:ext>
                </a:extLst>
              </p:cNvPr>
              <p:cNvGrpSpPr>
                <a:grpSpLocks noChangeAspect="1"/>
              </p:cNvGrpSpPr>
              <p:nvPr/>
            </p:nvGrpSpPr>
            <p:grpSpPr bwMode="auto">
              <a:xfrm>
                <a:off x="4368" y="2112"/>
                <a:ext cx="432" cy="240"/>
                <a:chOff x="-1152" y="3504"/>
                <a:chExt cx="432" cy="240"/>
              </a:xfrm>
            </p:grpSpPr>
            <p:grpSp>
              <p:nvGrpSpPr>
                <p:cNvPr id="193" name="Group 60">
                  <a:extLst>
                    <a:ext uri="{FF2B5EF4-FFF2-40B4-BE49-F238E27FC236}">
                      <a16:creationId xmlns:a16="http://schemas.microsoft.com/office/drawing/2014/main" id="{EDDCDD7C-C773-4D9F-9B2B-356ED6EF09D4}"/>
                    </a:ext>
                  </a:extLst>
                </p:cNvPr>
                <p:cNvGrpSpPr>
                  <a:grpSpLocks noChangeAspect="1"/>
                </p:cNvGrpSpPr>
                <p:nvPr/>
              </p:nvGrpSpPr>
              <p:grpSpPr bwMode="auto">
                <a:xfrm>
                  <a:off x="-1075" y="3504"/>
                  <a:ext cx="256" cy="210"/>
                  <a:chOff x="1728" y="2064"/>
                  <a:chExt cx="768" cy="672"/>
                </a:xfrm>
              </p:grpSpPr>
              <p:sp>
                <p:nvSpPr>
                  <p:cNvPr id="196" name="AutoShape 61">
                    <a:extLst>
                      <a:ext uri="{FF2B5EF4-FFF2-40B4-BE49-F238E27FC236}">
                        <a16:creationId xmlns:a16="http://schemas.microsoft.com/office/drawing/2014/main" id="{8F515A8A-C868-4266-A1AB-67708295ECC9}"/>
                      </a:ext>
                    </a:extLst>
                  </p:cNvPr>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a:solidFill>
                          <a:schemeClr val="bg2"/>
                        </a:solidFill>
                      </a:rPr>
                      <a:t>Exit</a:t>
                    </a:r>
                    <a:endParaRPr lang="en-CA" altLang="en-US" sz="2400" i="0" baseline="-8000">
                      <a:solidFill>
                        <a:schemeClr val="bg2"/>
                      </a:solidFill>
                    </a:endParaRPr>
                  </a:p>
                </p:txBody>
              </p:sp>
              <p:sp>
                <p:nvSpPr>
                  <p:cNvPr id="197" name="Line 62">
                    <a:extLst>
                      <a:ext uri="{FF2B5EF4-FFF2-40B4-BE49-F238E27FC236}">
                        <a16:creationId xmlns:a16="http://schemas.microsoft.com/office/drawing/2014/main" id="{EFB17345-E562-4B4B-A3F9-9C4BEF009382}"/>
                      </a:ext>
                    </a:extLst>
                  </p:cNvPr>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94" name="Line 63">
                  <a:extLst>
                    <a:ext uri="{FF2B5EF4-FFF2-40B4-BE49-F238E27FC236}">
                      <a16:creationId xmlns:a16="http://schemas.microsoft.com/office/drawing/2014/main" id="{84C358B5-B54A-4864-B8AC-916A75CD9F70}"/>
                    </a:ext>
                  </a:extLst>
                </p:cNvPr>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Line 64">
                  <a:extLst>
                    <a:ext uri="{FF2B5EF4-FFF2-40B4-BE49-F238E27FC236}">
                      <a16:creationId xmlns:a16="http://schemas.microsoft.com/office/drawing/2014/main" id="{5FAA1CB6-627F-4DBE-9484-5249DDBA74FE}"/>
                    </a:ext>
                  </a:extLst>
                </p:cNvPr>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spTree>
    <p:extLst>
      <p:ext uri="{BB962C8B-B14F-4D97-AF65-F5344CB8AC3E}">
        <p14:creationId xmlns:p14="http://schemas.microsoft.com/office/powerpoint/2010/main" val="3892755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9"/>
                                        </p:tgtEl>
                                        <p:attrNameLst>
                                          <p:attrName>style.visibility</p:attrName>
                                        </p:attrNameLst>
                                      </p:cBhvr>
                                      <p:to>
                                        <p:strVal val="visible"/>
                                      </p:to>
                                    </p:set>
                                    <p:anim calcmode="lin" valueType="num">
                                      <p:cBhvr additive="base">
                                        <p:cTn id="7" dur="500" fill="hold"/>
                                        <p:tgtEl>
                                          <p:spTgt spid="149"/>
                                        </p:tgtEl>
                                        <p:attrNameLst>
                                          <p:attrName>ppt_x</p:attrName>
                                        </p:attrNameLst>
                                      </p:cBhvr>
                                      <p:tavLst>
                                        <p:tav tm="0">
                                          <p:val>
                                            <p:strVal val="#ppt_x"/>
                                          </p:val>
                                        </p:tav>
                                        <p:tav tm="100000">
                                          <p:val>
                                            <p:strVal val="#ppt_x"/>
                                          </p:val>
                                        </p:tav>
                                      </p:tavLst>
                                    </p:anim>
                                    <p:anim calcmode="lin" valueType="num">
                                      <p:cBhvr additive="base">
                                        <p:cTn id="8" dur="500" fill="hold"/>
                                        <p:tgtEl>
                                          <p:spTgt spid="14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87"/>
                                        </p:tgtEl>
                                        <p:attrNameLst>
                                          <p:attrName>style.visibility</p:attrName>
                                        </p:attrNameLst>
                                      </p:cBhvr>
                                      <p:to>
                                        <p:strVal val="visible"/>
                                      </p:to>
                                    </p:set>
                                    <p:anim calcmode="lin" valueType="num">
                                      <p:cBhvr additive="base">
                                        <p:cTn id="13" dur="500" fill="hold"/>
                                        <p:tgtEl>
                                          <p:spTgt spid="187"/>
                                        </p:tgtEl>
                                        <p:attrNameLst>
                                          <p:attrName>ppt_x</p:attrName>
                                        </p:attrNameLst>
                                      </p:cBhvr>
                                      <p:tavLst>
                                        <p:tav tm="0">
                                          <p:val>
                                            <p:strVal val="#ppt_x"/>
                                          </p:val>
                                        </p:tav>
                                        <p:tav tm="100000">
                                          <p:val>
                                            <p:strVal val="#ppt_x"/>
                                          </p:val>
                                        </p:tav>
                                      </p:tavLst>
                                    </p:anim>
                                    <p:anim calcmode="lin" valueType="num">
                                      <p:cBhvr additive="base">
                                        <p:cTn id="14" dur="500" fill="hold"/>
                                        <p:tgtEl>
                                          <p:spTgt spid="18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7"/>
                                        </p:tgtEl>
                                        <p:attrNameLst>
                                          <p:attrName>style.visibility</p:attrName>
                                        </p:attrNameLst>
                                      </p:cBhvr>
                                      <p:to>
                                        <p:strVal val="visible"/>
                                      </p:to>
                                    </p:set>
                                    <p:anim calcmode="lin" valueType="num">
                                      <p:cBhvr additive="base">
                                        <p:cTn id="19" dur="500" fill="hold"/>
                                        <p:tgtEl>
                                          <p:spTgt spid="167"/>
                                        </p:tgtEl>
                                        <p:attrNameLst>
                                          <p:attrName>ppt_x</p:attrName>
                                        </p:attrNameLst>
                                      </p:cBhvr>
                                      <p:tavLst>
                                        <p:tav tm="0">
                                          <p:val>
                                            <p:strVal val="#ppt_x"/>
                                          </p:val>
                                        </p:tav>
                                        <p:tav tm="100000">
                                          <p:val>
                                            <p:strVal val="#ppt_x"/>
                                          </p:val>
                                        </p:tav>
                                      </p:tavLst>
                                    </p:anim>
                                    <p:anim calcmode="lin" valueType="num">
                                      <p:cBhvr additive="base">
                                        <p:cTn id="20" dur="500" fill="hold"/>
                                        <p:tgtEl>
                                          <p:spTgt spid="1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8F274C5-0BD7-4358-B216-DDD5F1DD2ABB}"/>
              </a:ext>
            </a:extLst>
          </p:cNvPr>
          <p:cNvGrpSpPr/>
          <p:nvPr/>
        </p:nvGrpSpPr>
        <p:grpSpPr>
          <a:xfrm>
            <a:off x="-54948" y="1160366"/>
            <a:ext cx="5056932" cy="2391546"/>
            <a:chOff x="-54948" y="1160366"/>
            <a:chExt cx="5056932" cy="2391546"/>
          </a:xfrm>
        </p:grpSpPr>
        <p:grpSp>
          <p:nvGrpSpPr>
            <p:cNvPr id="143" name="Group 8"/>
            <p:cNvGrpSpPr>
              <a:grpSpLocks/>
            </p:cNvGrpSpPr>
            <p:nvPr/>
          </p:nvGrpSpPr>
          <p:grpSpPr bwMode="auto">
            <a:xfrm>
              <a:off x="-54948" y="2180312"/>
              <a:ext cx="990600" cy="1371600"/>
              <a:chOff x="2065" y="1551"/>
              <a:chExt cx="1628" cy="1988"/>
            </a:xfrm>
          </p:grpSpPr>
          <p:sp>
            <p:nvSpPr>
              <p:cNvPr id="145" name="Freeform 9"/>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6" name="Freeform 10"/>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7" name="Freeform 11"/>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8" name="Freeform 12"/>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9" name="Freeform 13"/>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0" name="Freeform 14"/>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1" name="Freeform 15"/>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2" name="Freeform 16"/>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3" name="Freeform 17"/>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4" name="Freeform 18"/>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5" name="Freeform 19"/>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6" name="Freeform 20"/>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7" name="Freeform 21"/>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8" name="Freeform 22"/>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59" name="Freeform 23"/>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60" name="Freeform 24"/>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61" name="Freeform 25"/>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144" name="Rounded Rectangular Callout 143"/>
            <p:cNvSpPr/>
            <p:nvPr/>
          </p:nvSpPr>
          <p:spPr bwMode="auto">
            <a:xfrm>
              <a:off x="228190" y="1160366"/>
              <a:ext cx="4773794" cy="1066800"/>
            </a:xfrm>
            <a:prstGeom prst="wedgeRoundRectCallout">
              <a:avLst>
                <a:gd name="adj1" fmla="val -43250"/>
                <a:gd name="adj2" fmla="val 66413"/>
                <a:gd name="adj3" fmla="val 16667"/>
              </a:avLst>
            </a:prstGeom>
            <a:noFill/>
            <a:ln w="25400" cap="flat" cmpd="sng" algn="ctr">
              <a:solidFill>
                <a:srgbClr val="FF00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 implored you to not worry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about the entire computation.</a:t>
              </a:r>
            </a:p>
          </p:txBody>
        </p:sp>
      </p:grpSp>
      <p:pic>
        <p:nvPicPr>
          <p:cNvPr id="357" name="Picture 2" descr="http://351123777.r.lightningbase-cdn.com/wp-content/uploads/2015/03/Getting-a-Little-Help-From-Friends.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5307" y="3649629"/>
            <a:ext cx="3731294" cy="2798470"/>
          </a:xfrm>
          <a:prstGeom prst="rect">
            <a:avLst/>
          </a:prstGeom>
          <a:noFill/>
          <a:extLst>
            <a:ext uri="{909E8E84-426E-40DD-AFC4-6F175D3DCCD1}">
              <a14:hiddenFill xmlns:a14="http://schemas.microsoft.com/office/drawing/2010/main">
                <a:solidFill>
                  <a:srgbClr val="FFFFFF"/>
                </a:solidFill>
              </a14:hiddenFill>
            </a:ext>
          </a:extLst>
        </p:spPr>
      </p:pic>
      <p:sp>
        <p:nvSpPr>
          <p:cNvPr id="230" name="Rectangle 2">
            <a:extLst>
              <a:ext uri="{FF2B5EF4-FFF2-40B4-BE49-F238E27FC236}">
                <a16:creationId xmlns:a16="http://schemas.microsoft.com/office/drawing/2014/main" id="{B04C5BB1-7827-4326-813A-F10E18DE292E}"/>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Recursion</a:t>
            </a:r>
          </a:p>
        </p:txBody>
      </p:sp>
      <p:grpSp>
        <p:nvGrpSpPr>
          <p:cNvPr id="231" name="Group 230">
            <a:extLst>
              <a:ext uri="{FF2B5EF4-FFF2-40B4-BE49-F238E27FC236}">
                <a16:creationId xmlns:a16="http://schemas.microsoft.com/office/drawing/2014/main" id="{641A89F0-9EEC-4982-AABA-95B39D290D09}"/>
              </a:ext>
            </a:extLst>
          </p:cNvPr>
          <p:cNvGrpSpPr/>
          <p:nvPr/>
        </p:nvGrpSpPr>
        <p:grpSpPr>
          <a:xfrm>
            <a:off x="5546284" y="3059291"/>
            <a:ext cx="2362563" cy="993408"/>
            <a:chOff x="1355284" y="4354691"/>
            <a:chExt cx="2362563" cy="993408"/>
          </a:xfrm>
        </p:grpSpPr>
        <p:grpSp>
          <p:nvGrpSpPr>
            <p:cNvPr id="232" name="Group 41">
              <a:extLst>
                <a:ext uri="{FF2B5EF4-FFF2-40B4-BE49-F238E27FC236}">
                  <a16:creationId xmlns:a16="http://schemas.microsoft.com/office/drawing/2014/main" id="{7D645846-0A4D-41CF-BCF9-674F56FA7FCF}"/>
                </a:ext>
              </a:extLst>
            </p:cNvPr>
            <p:cNvGrpSpPr>
              <a:grpSpLocks/>
            </p:cNvGrpSpPr>
            <p:nvPr/>
          </p:nvGrpSpPr>
          <p:grpSpPr bwMode="auto">
            <a:xfrm flipH="1">
              <a:off x="1355284" y="4354691"/>
              <a:ext cx="381059" cy="993408"/>
              <a:chOff x="2308" y="1513"/>
              <a:chExt cx="1162" cy="2570"/>
            </a:xfrm>
          </p:grpSpPr>
          <p:grpSp>
            <p:nvGrpSpPr>
              <p:cNvPr id="263" name="Group 42">
                <a:extLst>
                  <a:ext uri="{FF2B5EF4-FFF2-40B4-BE49-F238E27FC236}">
                    <a16:creationId xmlns:a16="http://schemas.microsoft.com/office/drawing/2014/main" id="{01304B7F-FCCE-4F2F-A1C2-EB7AF4D1D383}"/>
                  </a:ext>
                </a:extLst>
              </p:cNvPr>
              <p:cNvGrpSpPr>
                <a:grpSpLocks/>
              </p:cNvGrpSpPr>
              <p:nvPr/>
            </p:nvGrpSpPr>
            <p:grpSpPr bwMode="auto">
              <a:xfrm>
                <a:off x="2308" y="1740"/>
                <a:ext cx="957" cy="2343"/>
                <a:chOff x="2308" y="1740"/>
                <a:chExt cx="957" cy="2343"/>
              </a:xfrm>
            </p:grpSpPr>
            <p:sp>
              <p:nvSpPr>
                <p:cNvPr id="271" name="Freeform 43">
                  <a:extLst>
                    <a:ext uri="{FF2B5EF4-FFF2-40B4-BE49-F238E27FC236}">
                      <a16:creationId xmlns:a16="http://schemas.microsoft.com/office/drawing/2014/main" id="{FDCC2275-D93D-408B-8669-E83CC02A8379}"/>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2" name="Freeform 44">
                  <a:extLst>
                    <a:ext uri="{FF2B5EF4-FFF2-40B4-BE49-F238E27FC236}">
                      <a16:creationId xmlns:a16="http://schemas.microsoft.com/office/drawing/2014/main" id="{9E452335-D014-412F-AB92-7F2A816684C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3" name="Freeform 45">
                  <a:extLst>
                    <a:ext uri="{FF2B5EF4-FFF2-40B4-BE49-F238E27FC236}">
                      <a16:creationId xmlns:a16="http://schemas.microsoft.com/office/drawing/2014/main" id="{93324C7D-BBFB-40D0-AD10-2F256E61E41E}"/>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4" name="Freeform 46">
                  <a:extLst>
                    <a:ext uri="{FF2B5EF4-FFF2-40B4-BE49-F238E27FC236}">
                      <a16:creationId xmlns:a16="http://schemas.microsoft.com/office/drawing/2014/main" id="{384741E7-ACC6-4704-877B-9C38B12C4758}"/>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5" name="Freeform 47">
                  <a:extLst>
                    <a:ext uri="{FF2B5EF4-FFF2-40B4-BE49-F238E27FC236}">
                      <a16:creationId xmlns:a16="http://schemas.microsoft.com/office/drawing/2014/main" id="{91A6D0F8-DF30-4966-98CF-9B8A122DF4D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6" name="Freeform 48">
                  <a:extLst>
                    <a:ext uri="{FF2B5EF4-FFF2-40B4-BE49-F238E27FC236}">
                      <a16:creationId xmlns:a16="http://schemas.microsoft.com/office/drawing/2014/main" id="{4186F3D3-EF54-4964-A806-B35CD363115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264" name="Freeform 49">
                <a:extLst>
                  <a:ext uri="{FF2B5EF4-FFF2-40B4-BE49-F238E27FC236}">
                    <a16:creationId xmlns:a16="http://schemas.microsoft.com/office/drawing/2014/main" id="{C7EAF8EA-D8F1-4DB5-99AE-916DAC746698}"/>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5" name="Freeform 50">
                <a:extLst>
                  <a:ext uri="{FF2B5EF4-FFF2-40B4-BE49-F238E27FC236}">
                    <a16:creationId xmlns:a16="http://schemas.microsoft.com/office/drawing/2014/main" id="{12B15C1D-E5A2-46A3-AA0C-2E967C02BDEC}"/>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6" name="Oval 51">
                <a:extLst>
                  <a:ext uri="{FF2B5EF4-FFF2-40B4-BE49-F238E27FC236}">
                    <a16:creationId xmlns:a16="http://schemas.microsoft.com/office/drawing/2014/main" id="{87F2EB79-CD0F-42F5-AF37-6A0EE4D28AD2}"/>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7" name="Oval 52">
                <a:extLst>
                  <a:ext uri="{FF2B5EF4-FFF2-40B4-BE49-F238E27FC236}">
                    <a16:creationId xmlns:a16="http://schemas.microsoft.com/office/drawing/2014/main" id="{B5C6B5CC-D364-42FE-977D-FC6EDB5CF51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8" name="Oval 53">
                <a:extLst>
                  <a:ext uri="{FF2B5EF4-FFF2-40B4-BE49-F238E27FC236}">
                    <a16:creationId xmlns:a16="http://schemas.microsoft.com/office/drawing/2014/main" id="{5452F756-7474-438B-A341-5DFC168DF618}"/>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9" name="Oval 54">
                <a:extLst>
                  <a:ext uri="{FF2B5EF4-FFF2-40B4-BE49-F238E27FC236}">
                    <a16:creationId xmlns:a16="http://schemas.microsoft.com/office/drawing/2014/main" id="{A084A00C-0C0B-4278-A52C-9317971C7FA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0" name="Oval 55">
                <a:extLst>
                  <a:ext uri="{FF2B5EF4-FFF2-40B4-BE49-F238E27FC236}">
                    <a16:creationId xmlns:a16="http://schemas.microsoft.com/office/drawing/2014/main" id="{FEE4F5E0-E83D-45C3-88FD-D74E42966FF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233" name="Group 56">
              <a:extLst>
                <a:ext uri="{FF2B5EF4-FFF2-40B4-BE49-F238E27FC236}">
                  <a16:creationId xmlns:a16="http://schemas.microsoft.com/office/drawing/2014/main" id="{D0A7C39A-BB36-4781-840C-B29F8A4EFF61}"/>
                </a:ext>
              </a:extLst>
            </p:cNvPr>
            <p:cNvGrpSpPr>
              <a:grpSpLocks/>
            </p:cNvGrpSpPr>
            <p:nvPr/>
          </p:nvGrpSpPr>
          <p:grpSpPr bwMode="auto">
            <a:xfrm flipH="1">
              <a:off x="2346036" y="4354691"/>
              <a:ext cx="381059" cy="993408"/>
              <a:chOff x="2308" y="1513"/>
              <a:chExt cx="1162" cy="2570"/>
            </a:xfrm>
          </p:grpSpPr>
          <p:grpSp>
            <p:nvGrpSpPr>
              <p:cNvPr id="249" name="Group 57">
                <a:extLst>
                  <a:ext uri="{FF2B5EF4-FFF2-40B4-BE49-F238E27FC236}">
                    <a16:creationId xmlns:a16="http://schemas.microsoft.com/office/drawing/2014/main" id="{94CC90FC-566A-464D-B378-89283E9B9046}"/>
                  </a:ext>
                </a:extLst>
              </p:cNvPr>
              <p:cNvGrpSpPr>
                <a:grpSpLocks/>
              </p:cNvGrpSpPr>
              <p:nvPr/>
            </p:nvGrpSpPr>
            <p:grpSpPr bwMode="auto">
              <a:xfrm>
                <a:off x="2308" y="1740"/>
                <a:ext cx="957" cy="2343"/>
                <a:chOff x="2308" y="1740"/>
                <a:chExt cx="957" cy="2343"/>
              </a:xfrm>
            </p:grpSpPr>
            <p:sp>
              <p:nvSpPr>
                <p:cNvPr id="257" name="Freeform 58">
                  <a:extLst>
                    <a:ext uri="{FF2B5EF4-FFF2-40B4-BE49-F238E27FC236}">
                      <a16:creationId xmlns:a16="http://schemas.microsoft.com/office/drawing/2014/main" id="{1DF5B9C0-A1F2-4ECA-A04B-4C5BDC609DC0}"/>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8" name="Freeform 59">
                  <a:extLst>
                    <a:ext uri="{FF2B5EF4-FFF2-40B4-BE49-F238E27FC236}">
                      <a16:creationId xmlns:a16="http://schemas.microsoft.com/office/drawing/2014/main" id="{941A926A-6E5C-445F-B176-1493DF2B211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9" name="Freeform 60">
                  <a:extLst>
                    <a:ext uri="{FF2B5EF4-FFF2-40B4-BE49-F238E27FC236}">
                      <a16:creationId xmlns:a16="http://schemas.microsoft.com/office/drawing/2014/main" id="{C8C6BC4A-258F-430E-8775-F0319A8B64F2}"/>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0" name="Freeform 61">
                  <a:extLst>
                    <a:ext uri="{FF2B5EF4-FFF2-40B4-BE49-F238E27FC236}">
                      <a16:creationId xmlns:a16="http://schemas.microsoft.com/office/drawing/2014/main" id="{735DA370-D679-4B32-B9E9-521C4F240F50}"/>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1" name="Freeform 62">
                  <a:extLst>
                    <a:ext uri="{FF2B5EF4-FFF2-40B4-BE49-F238E27FC236}">
                      <a16:creationId xmlns:a16="http://schemas.microsoft.com/office/drawing/2014/main" id="{801348D6-DE5A-4D89-BF30-769794087D48}"/>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2" name="Freeform 63">
                  <a:extLst>
                    <a:ext uri="{FF2B5EF4-FFF2-40B4-BE49-F238E27FC236}">
                      <a16:creationId xmlns:a16="http://schemas.microsoft.com/office/drawing/2014/main" id="{3A2C0D3C-EFA3-4750-8356-369748A032F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250" name="Freeform 64">
                <a:extLst>
                  <a:ext uri="{FF2B5EF4-FFF2-40B4-BE49-F238E27FC236}">
                    <a16:creationId xmlns:a16="http://schemas.microsoft.com/office/drawing/2014/main" id="{1A14EB33-A050-4225-BD3E-70BF423049AF}"/>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1" name="Freeform 65">
                <a:extLst>
                  <a:ext uri="{FF2B5EF4-FFF2-40B4-BE49-F238E27FC236}">
                    <a16:creationId xmlns:a16="http://schemas.microsoft.com/office/drawing/2014/main" id="{46FE8137-3456-4C3C-9533-F26EA2AD128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2" name="Oval 66">
                <a:extLst>
                  <a:ext uri="{FF2B5EF4-FFF2-40B4-BE49-F238E27FC236}">
                    <a16:creationId xmlns:a16="http://schemas.microsoft.com/office/drawing/2014/main" id="{064D59D4-B0FF-492B-AF6F-146767E6AC7C}"/>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3" name="Oval 67">
                <a:extLst>
                  <a:ext uri="{FF2B5EF4-FFF2-40B4-BE49-F238E27FC236}">
                    <a16:creationId xmlns:a16="http://schemas.microsoft.com/office/drawing/2014/main" id="{7C0ABE49-5848-4EAA-B3E1-CBC77667252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4" name="Oval 68">
                <a:extLst>
                  <a:ext uri="{FF2B5EF4-FFF2-40B4-BE49-F238E27FC236}">
                    <a16:creationId xmlns:a16="http://schemas.microsoft.com/office/drawing/2014/main" id="{8DA20B4C-425B-4504-9827-279F8D6582B7}"/>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5" name="Oval 69">
                <a:extLst>
                  <a:ext uri="{FF2B5EF4-FFF2-40B4-BE49-F238E27FC236}">
                    <a16:creationId xmlns:a16="http://schemas.microsoft.com/office/drawing/2014/main" id="{7125750E-33F6-4C22-90CB-7C8CCDDA35B1}"/>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6" name="Oval 70">
                <a:extLst>
                  <a:ext uri="{FF2B5EF4-FFF2-40B4-BE49-F238E27FC236}">
                    <a16:creationId xmlns:a16="http://schemas.microsoft.com/office/drawing/2014/main" id="{DD5D3AD1-B739-42C6-9238-023F9175BEF3}"/>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234" name="Group 71">
              <a:extLst>
                <a:ext uri="{FF2B5EF4-FFF2-40B4-BE49-F238E27FC236}">
                  <a16:creationId xmlns:a16="http://schemas.microsoft.com/office/drawing/2014/main" id="{326B34F5-16F6-4489-AB1C-27E4E587C911}"/>
                </a:ext>
              </a:extLst>
            </p:cNvPr>
            <p:cNvGrpSpPr>
              <a:grpSpLocks/>
            </p:cNvGrpSpPr>
            <p:nvPr/>
          </p:nvGrpSpPr>
          <p:grpSpPr bwMode="auto">
            <a:xfrm flipH="1">
              <a:off x="3336788" y="4354691"/>
              <a:ext cx="381059" cy="993408"/>
              <a:chOff x="2308" y="1513"/>
              <a:chExt cx="1162" cy="2570"/>
            </a:xfrm>
          </p:grpSpPr>
          <p:grpSp>
            <p:nvGrpSpPr>
              <p:cNvPr id="235" name="Group 72">
                <a:extLst>
                  <a:ext uri="{FF2B5EF4-FFF2-40B4-BE49-F238E27FC236}">
                    <a16:creationId xmlns:a16="http://schemas.microsoft.com/office/drawing/2014/main" id="{3F31B627-381E-44AC-9804-3DD05DCFFDDB}"/>
                  </a:ext>
                </a:extLst>
              </p:cNvPr>
              <p:cNvGrpSpPr>
                <a:grpSpLocks/>
              </p:cNvGrpSpPr>
              <p:nvPr/>
            </p:nvGrpSpPr>
            <p:grpSpPr bwMode="auto">
              <a:xfrm>
                <a:off x="2308" y="1740"/>
                <a:ext cx="957" cy="2343"/>
                <a:chOff x="2308" y="1740"/>
                <a:chExt cx="957" cy="2343"/>
              </a:xfrm>
            </p:grpSpPr>
            <p:sp>
              <p:nvSpPr>
                <p:cNvPr id="243" name="Freeform 73">
                  <a:extLst>
                    <a:ext uri="{FF2B5EF4-FFF2-40B4-BE49-F238E27FC236}">
                      <a16:creationId xmlns:a16="http://schemas.microsoft.com/office/drawing/2014/main" id="{E198B89A-8EC4-4B08-888C-594C03812E9D}"/>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4" name="Freeform 74">
                  <a:extLst>
                    <a:ext uri="{FF2B5EF4-FFF2-40B4-BE49-F238E27FC236}">
                      <a16:creationId xmlns:a16="http://schemas.microsoft.com/office/drawing/2014/main" id="{22D5DFFD-D8DE-4311-9DC3-5B513CEB9DF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5" name="Freeform 75">
                  <a:extLst>
                    <a:ext uri="{FF2B5EF4-FFF2-40B4-BE49-F238E27FC236}">
                      <a16:creationId xmlns:a16="http://schemas.microsoft.com/office/drawing/2014/main" id="{2AC60CF7-48C3-44A8-AB10-7F1F833C228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6" name="Freeform 76">
                  <a:extLst>
                    <a:ext uri="{FF2B5EF4-FFF2-40B4-BE49-F238E27FC236}">
                      <a16:creationId xmlns:a16="http://schemas.microsoft.com/office/drawing/2014/main" id="{47FA2E76-94FD-4A1C-938B-080F9350D86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7" name="Freeform 77">
                  <a:extLst>
                    <a:ext uri="{FF2B5EF4-FFF2-40B4-BE49-F238E27FC236}">
                      <a16:creationId xmlns:a16="http://schemas.microsoft.com/office/drawing/2014/main" id="{78786B92-CAD1-40F4-B186-50A9EAF3B924}"/>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8" name="Freeform 78">
                  <a:extLst>
                    <a:ext uri="{FF2B5EF4-FFF2-40B4-BE49-F238E27FC236}">
                      <a16:creationId xmlns:a16="http://schemas.microsoft.com/office/drawing/2014/main" id="{34506BA0-E494-4FC1-A4A4-C0745AF2869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236" name="Freeform 79">
                <a:extLst>
                  <a:ext uri="{FF2B5EF4-FFF2-40B4-BE49-F238E27FC236}">
                    <a16:creationId xmlns:a16="http://schemas.microsoft.com/office/drawing/2014/main" id="{363B7CDF-E357-433C-B106-0831FBFFEDA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37" name="Freeform 80">
                <a:extLst>
                  <a:ext uri="{FF2B5EF4-FFF2-40B4-BE49-F238E27FC236}">
                    <a16:creationId xmlns:a16="http://schemas.microsoft.com/office/drawing/2014/main" id="{57D57E15-9D11-4B44-BDB9-6819E2BA900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38" name="Oval 81">
                <a:extLst>
                  <a:ext uri="{FF2B5EF4-FFF2-40B4-BE49-F238E27FC236}">
                    <a16:creationId xmlns:a16="http://schemas.microsoft.com/office/drawing/2014/main" id="{FF18463D-6810-4163-AE40-CBD2217AC850}"/>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39" name="Oval 82">
                <a:extLst>
                  <a:ext uri="{FF2B5EF4-FFF2-40B4-BE49-F238E27FC236}">
                    <a16:creationId xmlns:a16="http://schemas.microsoft.com/office/drawing/2014/main" id="{E8A807E2-6A5D-4438-9FB3-96F1C22F4134}"/>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0" name="Oval 83">
                <a:extLst>
                  <a:ext uri="{FF2B5EF4-FFF2-40B4-BE49-F238E27FC236}">
                    <a16:creationId xmlns:a16="http://schemas.microsoft.com/office/drawing/2014/main" id="{AB79CADA-3660-4D2E-BDA1-F0660F163D6A}"/>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1" name="Oval 84">
                <a:extLst>
                  <a:ext uri="{FF2B5EF4-FFF2-40B4-BE49-F238E27FC236}">
                    <a16:creationId xmlns:a16="http://schemas.microsoft.com/office/drawing/2014/main" id="{F4A7C629-A46C-4E9B-9E3B-C5EF4E252DF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2" name="Oval 85">
                <a:extLst>
                  <a:ext uri="{FF2B5EF4-FFF2-40B4-BE49-F238E27FC236}">
                    <a16:creationId xmlns:a16="http://schemas.microsoft.com/office/drawing/2014/main" id="{1A0F563E-6569-4765-866E-03A167C59840}"/>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grpSp>
        <p:nvGrpSpPr>
          <p:cNvPr id="277" name="Group 276">
            <a:extLst>
              <a:ext uri="{FF2B5EF4-FFF2-40B4-BE49-F238E27FC236}">
                <a16:creationId xmlns:a16="http://schemas.microsoft.com/office/drawing/2014/main" id="{5E73586C-495F-4884-9720-20CF95D6D2AB}"/>
              </a:ext>
            </a:extLst>
          </p:cNvPr>
          <p:cNvGrpSpPr/>
          <p:nvPr/>
        </p:nvGrpSpPr>
        <p:grpSpPr>
          <a:xfrm>
            <a:off x="5630436" y="4247257"/>
            <a:ext cx="3132564" cy="477143"/>
            <a:chOff x="1439436" y="5542657"/>
            <a:chExt cx="3132564" cy="477143"/>
          </a:xfrm>
        </p:grpSpPr>
        <p:sp>
          <p:nvSpPr>
            <p:cNvPr id="278" name="AutoShape 32">
              <a:extLst>
                <a:ext uri="{FF2B5EF4-FFF2-40B4-BE49-F238E27FC236}">
                  <a16:creationId xmlns:a16="http://schemas.microsoft.com/office/drawing/2014/main" id="{C4525B6A-98C6-4D28-91D8-620FE07CAF1D}"/>
                </a:ext>
              </a:extLst>
            </p:cNvPr>
            <p:cNvSpPr>
              <a:spLocks noChangeArrowheads="1"/>
            </p:cNvSpPr>
            <p:nvPr/>
          </p:nvSpPr>
          <p:spPr bwMode="auto">
            <a:xfrm>
              <a:off x="1831612" y="5695228"/>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9" name="AutoShape 33">
              <a:extLst>
                <a:ext uri="{FF2B5EF4-FFF2-40B4-BE49-F238E27FC236}">
                  <a16:creationId xmlns:a16="http://schemas.microsoft.com/office/drawing/2014/main" id="{093E29C3-DBDA-4F4E-97B7-A3984C3003E9}"/>
                </a:ext>
              </a:extLst>
            </p:cNvPr>
            <p:cNvSpPr>
              <a:spLocks noChangeArrowheads="1"/>
            </p:cNvSpPr>
            <p:nvPr/>
          </p:nvSpPr>
          <p:spPr bwMode="auto">
            <a:xfrm>
              <a:off x="2193621" y="5695228"/>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0" name="AutoShape 34">
              <a:extLst>
                <a:ext uri="{FF2B5EF4-FFF2-40B4-BE49-F238E27FC236}">
                  <a16:creationId xmlns:a16="http://schemas.microsoft.com/office/drawing/2014/main" id="{761AE8DC-228A-4728-B924-DD3A5B4D1254}"/>
                </a:ext>
              </a:extLst>
            </p:cNvPr>
            <p:cNvSpPr>
              <a:spLocks noChangeArrowheads="1"/>
            </p:cNvSpPr>
            <p:nvPr/>
          </p:nvSpPr>
          <p:spPr bwMode="auto">
            <a:xfrm>
              <a:off x="1439436" y="5695228"/>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1" name="Line 38">
              <a:extLst>
                <a:ext uri="{FF2B5EF4-FFF2-40B4-BE49-F238E27FC236}">
                  <a16:creationId xmlns:a16="http://schemas.microsoft.com/office/drawing/2014/main" id="{188D0C4A-9757-4FC5-98DE-1058155DD311}"/>
                </a:ext>
              </a:extLst>
            </p:cNvPr>
            <p:cNvSpPr>
              <a:spLocks noChangeShapeType="1"/>
            </p:cNvSpPr>
            <p:nvPr/>
          </p:nvSpPr>
          <p:spPr bwMode="auto">
            <a:xfrm flipH="1">
              <a:off x="1620441" y="5542657"/>
              <a:ext cx="422344"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2" name="Line 39">
              <a:extLst>
                <a:ext uri="{FF2B5EF4-FFF2-40B4-BE49-F238E27FC236}">
                  <a16:creationId xmlns:a16="http://schemas.microsoft.com/office/drawing/2014/main" id="{D8428230-3993-4B9A-BE45-92717C44C4A4}"/>
                </a:ext>
              </a:extLst>
            </p:cNvPr>
            <p:cNvSpPr>
              <a:spLocks noChangeShapeType="1"/>
            </p:cNvSpPr>
            <p:nvPr/>
          </p:nvSpPr>
          <p:spPr bwMode="auto">
            <a:xfrm flipH="1">
              <a:off x="2012617" y="5542657"/>
              <a:ext cx="30167"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3" name="Line 40">
              <a:extLst>
                <a:ext uri="{FF2B5EF4-FFF2-40B4-BE49-F238E27FC236}">
                  <a16:creationId xmlns:a16="http://schemas.microsoft.com/office/drawing/2014/main" id="{CA54BA0A-CBED-461B-9635-6D0CB865DD0A}"/>
                </a:ext>
              </a:extLst>
            </p:cNvPr>
            <p:cNvSpPr>
              <a:spLocks noChangeShapeType="1"/>
            </p:cNvSpPr>
            <p:nvPr/>
          </p:nvSpPr>
          <p:spPr bwMode="auto">
            <a:xfrm>
              <a:off x="2042784" y="5542657"/>
              <a:ext cx="331841"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4" name="AutoShape 32">
              <a:extLst>
                <a:ext uri="{FF2B5EF4-FFF2-40B4-BE49-F238E27FC236}">
                  <a16:creationId xmlns:a16="http://schemas.microsoft.com/office/drawing/2014/main" id="{49BAD51B-C82C-4238-AC97-503CEF318AB4}"/>
                </a:ext>
              </a:extLst>
            </p:cNvPr>
            <p:cNvSpPr>
              <a:spLocks noChangeArrowheads="1"/>
            </p:cNvSpPr>
            <p:nvPr/>
          </p:nvSpPr>
          <p:spPr bwMode="auto">
            <a:xfrm>
              <a:off x="2874966" y="5695407"/>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5" name="AutoShape 33">
              <a:extLst>
                <a:ext uri="{FF2B5EF4-FFF2-40B4-BE49-F238E27FC236}">
                  <a16:creationId xmlns:a16="http://schemas.microsoft.com/office/drawing/2014/main" id="{248CFE7E-03E6-4BAD-9F24-7595942DAEEA}"/>
                </a:ext>
              </a:extLst>
            </p:cNvPr>
            <p:cNvSpPr>
              <a:spLocks noChangeArrowheads="1"/>
            </p:cNvSpPr>
            <p:nvPr/>
          </p:nvSpPr>
          <p:spPr bwMode="auto">
            <a:xfrm>
              <a:off x="3236975" y="5695407"/>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6" name="AutoShape 34">
              <a:extLst>
                <a:ext uri="{FF2B5EF4-FFF2-40B4-BE49-F238E27FC236}">
                  <a16:creationId xmlns:a16="http://schemas.microsoft.com/office/drawing/2014/main" id="{41669094-9CCD-4CDC-BFE5-9A9BA7C52E57}"/>
                </a:ext>
              </a:extLst>
            </p:cNvPr>
            <p:cNvSpPr>
              <a:spLocks noChangeArrowheads="1"/>
            </p:cNvSpPr>
            <p:nvPr/>
          </p:nvSpPr>
          <p:spPr bwMode="auto">
            <a:xfrm>
              <a:off x="2482790" y="5695407"/>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 name="Line 38">
              <a:extLst>
                <a:ext uri="{FF2B5EF4-FFF2-40B4-BE49-F238E27FC236}">
                  <a16:creationId xmlns:a16="http://schemas.microsoft.com/office/drawing/2014/main" id="{46D934FE-13A1-4EE3-B421-E1A157B75317}"/>
                </a:ext>
              </a:extLst>
            </p:cNvPr>
            <p:cNvSpPr>
              <a:spLocks noChangeShapeType="1"/>
            </p:cNvSpPr>
            <p:nvPr/>
          </p:nvSpPr>
          <p:spPr bwMode="auto">
            <a:xfrm flipH="1">
              <a:off x="2663795" y="5542836"/>
              <a:ext cx="422344"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 name="Line 39">
              <a:extLst>
                <a:ext uri="{FF2B5EF4-FFF2-40B4-BE49-F238E27FC236}">
                  <a16:creationId xmlns:a16="http://schemas.microsoft.com/office/drawing/2014/main" id="{8D3829FC-D948-41E0-B18C-A785568D848E}"/>
                </a:ext>
              </a:extLst>
            </p:cNvPr>
            <p:cNvSpPr>
              <a:spLocks noChangeShapeType="1"/>
            </p:cNvSpPr>
            <p:nvPr/>
          </p:nvSpPr>
          <p:spPr bwMode="auto">
            <a:xfrm flipH="1">
              <a:off x="3055971" y="5542836"/>
              <a:ext cx="30167"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 name="Line 40">
              <a:extLst>
                <a:ext uri="{FF2B5EF4-FFF2-40B4-BE49-F238E27FC236}">
                  <a16:creationId xmlns:a16="http://schemas.microsoft.com/office/drawing/2014/main" id="{19F23A9A-8A2A-474C-9B1D-0D5BB586F928}"/>
                </a:ext>
              </a:extLst>
            </p:cNvPr>
            <p:cNvSpPr>
              <a:spLocks noChangeShapeType="1"/>
            </p:cNvSpPr>
            <p:nvPr/>
          </p:nvSpPr>
          <p:spPr bwMode="auto">
            <a:xfrm>
              <a:off x="3086138" y="5542836"/>
              <a:ext cx="331841"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 name="AutoShape 32">
              <a:extLst>
                <a:ext uri="{FF2B5EF4-FFF2-40B4-BE49-F238E27FC236}">
                  <a16:creationId xmlns:a16="http://schemas.microsoft.com/office/drawing/2014/main" id="{6A359881-A267-4750-8E2B-B1E839D53B5F}"/>
                </a:ext>
              </a:extLst>
            </p:cNvPr>
            <p:cNvSpPr>
              <a:spLocks noChangeArrowheads="1"/>
            </p:cNvSpPr>
            <p:nvPr/>
          </p:nvSpPr>
          <p:spPr bwMode="auto">
            <a:xfrm>
              <a:off x="3847982" y="5695586"/>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 name="AutoShape 33">
              <a:extLst>
                <a:ext uri="{FF2B5EF4-FFF2-40B4-BE49-F238E27FC236}">
                  <a16:creationId xmlns:a16="http://schemas.microsoft.com/office/drawing/2014/main" id="{9D39A9D7-2E18-496C-AA2B-9424F0B1BAFF}"/>
                </a:ext>
              </a:extLst>
            </p:cNvPr>
            <p:cNvSpPr>
              <a:spLocks noChangeArrowheads="1"/>
            </p:cNvSpPr>
            <p:nvPr/>
          </p:nvSpPr>
          <p:spPr bwMode="auto">
            <a:xfrm>
              <a:off x="4209991" y="5695586"/>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 name="AutoShape 34">
              <a:extLst>
                <a:ext uri="{FF2B5EF4-FFF2-40B4-BE49-F238E27FC236}">
                  <a16:creationId xmlns:a16="http://schemas.microsoft.com/office/drawing/2014/main" id="{709F8A5E-77D6-41A5-9B8B-A900C6735E87}"/>
                </a:ext>
              </a:extLst>
            </p:cNvPr>
            <p:cNvSpPr>
              <a:spLocks noChangeArrowheads="1"/>
            </p:cNvSpPr>
            <p:nvPr/>
          </p:nvSpPr>
          <p:spPr bwMode="auto">
            <a:xfrm>
              <a:off x="3455806" y="5695586"/>
              <a:ext cx="362009" cy="324214"/>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 name="Line 38">
              <a:extLst>
                <a:ext uri="{FF2B5EF4-FFF2-40B4-BE49-F238E27FC236}">
                  <a16:creationId xmlns:a16="http://schemas.microsoft.com/office/drawing/2014/main" id="{EA17E5FC-58EF-4E64-9B29-5B62A9648E83}"/>
                </a:ext>
              </a:extLst>
            </p:cNvPr>
            <p:cNvSpPr>
              <a:spLocks noChangeShapeType="1"/>
            </p:cNvSpPr>
            <p:nvPr/>
          </p:nvSpPr>
          <p:spPr bwMode="auto">
            <a:xfrm flipH="1">
              <a:off x="3636811" y="5543015"/>
              <a:ext cx="422344"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4" name="Line 39">
              <a:extLst>
                <a:ext uri="{FF2B5EF4-FFF2-40B4-BE49-F238E27FC236}">
                  <a16:creationId xmlns:a16="http://schemas.microsoft.com/office/drawing/2014/main" id="{BD274101-D9B7-43B6-A496-3BBF80A580DE}"/>
                </a:ext>
              </a:extLst>
            </p:cNvPr>
            <p:cNvSpPr>
              <a:spLocks noChangeShapeType="1"/>
            </p:cNvSpPr>
            <p:nvPr/>
          </p:nvSpPr>
          <p:spPr bwMode="auto">
            <a:xfrm flipH="1">
              <a:off x="4028987" y="5543015"/>
              <a:ext cx="30167"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5" name="Line 40">
              <a:extLst>
                <a:ext uri="{FF2B5EF4-FFF2-40B4-BE49-F238E27FC236}">
                  <a16:creationId xmlns:a16="http://schemas.microsoft.com/office/drawing/2014/main" id="{F001A017-EF97-45B0-A4FA-DBB348C49CFD}"/>
                </a:ext>
              </a:extLst>
            </p:cNvPr>
            <p:cNvSpPr>
              <a:spLocks noChangeShapeType="1"/>
            </p:cNvSpPr>
            <p:nvPr/>
          </p:nvSpPr>
          <p:spPr bwMode="auto">
            <a:xfrm>
              <a:off x="4059154" y="5543015"/>
              <a:ext cx="331841" cy="15257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296" name="Group 295">
            <a:extLst>
              <a:ext uri="{FF2B5EF4-FFF2-40B4-BE49-F238E27FC236}">
                <a16:creationId xmlns:a16="http://schemas.microsoft.com/office/drawing/2014/main" id="{E68F584C-B492-4147-A3FD-A6585084227B}"/>
              </a:ext>
            </a:extLst>
          </p:cNvPr>
          <p:cNvGrpSpPr/>
          <p:nvPr/>
        </p:nvGrpSpPr>
        <p:grpSpPr>
          <a:xfrm>
            <a:off x="5774919" y="697344"/>
            <a:ext cx="2889215" cy="3662363"/>
            <a:chOff x="1583919" y="1992744"/>
            <a:chExt cx="2889215" cy="3662363"/>
          </a:xfrm>
        </p:grpSpPr>
        <p:grpSp>
          <p:nvGrpSpPr>
            <p:cNvPr id="297" name="Group 296">
              <a:extLst>
                <a:ext uri="{FF2B5EF4-FFF2-40B4-BE49-F238E27FC236}">
                  <a16:creationId xmlns:a16="http://schemas.microsoft.com/office/drawing/2014/main" id="{2775D976-140B-41B2-994F-415116FC8A6F}"/>
                </a:ext>
              </a:extLst>
            </p:cNvPr>
            <p:cNvGrpSpPr>
              <a:grpSpLocks/>
            </p:cNvGrpSpPr>
            <p:nvPr/>
          </p:nvGrpSpPr>
          <p:grpSpPr bwMode="auto">
            <a:xfrm>
              <a:off x="2269684" y="1992744"/>
              <a:ext cx="1676400" cy="1676400"/>
              <a:chOff x="2352" y="624"/>
              <a:chExt cx="1056" cy="1056"/>
            </a:xfrm>
          </p:grpSpPr>
          <p:sp>
            <p:nvSpPr>
              <p:cNvPr id="335" name="Rectangle 3">
                <a:extLst>
                  <a:ext uri="{FF2B5EF4-FFF2-40B4-BE49-F238E27FC236}">
                    <a16:creationId xmlns:a16="http://schemas.microsoft.com/office/drawing/2014/main" id="{27CCF5C2-FBC3-4F71-9A57-A1B03E068E5A}"/>
                  </a:ext>
                </a:extLst>
              </p:cNvPr>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6" name="Text Box 4">
                <a:extLst>
                  <a:ext uri="{FF2B5EF4-FFF2-40B4-BE49-F238E27FC236}">
                    <a16:creationId xmlns:a16="http://schemas.microsoft.com/office/drawing/2014/main" id="{5517C17A-097D-4456-8EE3-7282EA0008EA}"/>
                  </a:ext>
                </a:extLst>
              </p:cNvPr>
              <p:cNvSpPr txBox="1">
                <a:spLocks noChangeArrowheads="1"/>
              </p:cNvSpPr>
              <p:nvPr/>
            </p:nvSpPr>
            <p:spPr bwMode="auto">
              <a:xfrm>
                <a:off x="2400" y="624"/>
                <a:ext cx="508"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 33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 = 12</a:t>
                </a:r>
              </a:p>
            </p:txBody>
          </p:sp>
        </p:grpSp>
        <p:grpSp>
          <p:nvGrpSpPr>
            <p:cNvPr id="298" name="Group 297">
              <a:extLst>
                <a:ext uri="{FF2B5EF4-FFF2-40B4-BE49-F238E27FC236}">
                  <a16:creationId xmlns:a16="http://schemas.microsoft.com/office/drawing/2014/main" id="{34956747-D58A-4C95-9969-B0CFA99312DC}"/>
                </a:ext>
              </a:extLst>
            </p:cNvPr>
            <p:cNvGrpSpPr/>
            <p:nvPr/>
          </p:nvGrpSpPr>
          <p:grpSpPr>
            <a:xfrm>
              <a:off x="1583919" y="2473390"/>
              <a:ext cx="2889215" cy="3181717"/>
              <a:chOff x="1583919" y="2473390"/>
              <a:chExt cx="2889215" cy="3181717"/>
            </a:xfrm>
          </p:grpSpPr>
          <p:grpSp>
            <p:nvGrpSpPr>
              <p:cNvPr id="299" name="Group 8">
                <a:extLst>
                  <a:ext uri="{FF2B5EF4-FFF2-40B4-BE49-F238E27FC236}">
                    <a16:creationId xmlns:a16="http://schemas.microsoft.com/office/drawing/2014/main" id="{A63C8AA2-E5CF-4E7C-A588-9758093A947F}"/>
                  </a:ext>
                </a:extLst>
              </p:cNvPr>
              <p:cNvGrpSpPr>
                <a:grpSpLocks/>
              </p:cNvGrpSpPr>
              <p:nvPr/>
            </p:nvGrpSpPr>
            <p:grpSpPr bwMode="auto">
              <a:xfrm>
                <a:off x="1964884" y="2907144"/>
                <a:ext cx="441325" cy="1066800"/>
                <a:chOff x="864" y="465"/>
                <a:chExt cx="1046" cy="2358"/>
              </a:xfrm>
            </p:grpSpPr>
            <p:grpSp>
              <p:nvGrpSpPr>
                <p:cNvPr id="312" name="Group 9">
                  <a:extLst>
                    <a:ext uri="{FF2B5EF4-FFF2-40B4-BE49-F238E27FC236}">
                      <a16:creationId xmlns:a16="http://schemas.microsoft.com/office/drawing/2014/main" id="{B8F9A13A-FEFD-4FC7-80D1-3A3A6AFC2B0E}"/>
                    </a:ext>
                  </a:extLst>
                </p:cNvPr>
                <p:cNvGrpSpPr>
                  <a:grpSpLocks/>
                </p:cNvGrpSpPr>
                <p:nvPr/>
              </p:nvGrpSpPr>
              <p:grpSpPr bwMode="auto">
                <a:xfrm>
                  <a:off x="864" y="465"/>
                  <a:ext cx="1008" cy="2319"/>
                  <a:chOff x="587" y="528"/>
                  <a:chExt cx="1008" cy="2319"/>
                </a:xfrm>
              </p:grpSpPr>
              <p:grpSp>
                <p:nvGrpSpPr>
                  <p:cNvPr id="315" name="Group 10">
                    <a:extLst>
                      <a:ext uri="{FF2B5EF4-FFF2-40B4-BE49-F238E27FC236}">
                        <a16:creationId xmlns:a16="http://schemas.microsoft.com/office/drawing/2014/main" id="{347650DC-6069-4BE2-BD99-44DB677A6FDB}"/>
                      </a:ext>
                    </a:extLst>
                  </p:cNvPr>
                  <p:cNvGrpSpPr>
                    <a:grpSpLocks/>
                  </p:cNvGrpSpPr>
                  <p:nvPr/>
                </p:nvGrpSpPr>
                <p:grpSpPr bwMode="auto">
                  <a:xfrm>
                    <a:off x="587" y="528"/>
                    <a:ext cx="1008" cy="2319"/>
                    <a:chOff x="587" y="528"/>
                    <a:chExt cx="1008" cy="2319"/>
                  </a:xfrm>
                </p:grpSpPr>
                <p:grpSp>
                  <p:nvGrpSpPr>
                    <p:cNvPr id="317" name="Group 11">
                      <a:extLst>
                        <a:ext uri="{FF2B5EF4-FFF2-40B4-BE49-F238E27FC236}">
                          <a16:creationId xmlns:a16="http://schemas.microsoft.com/office/drawing/2014/main" id="{CB435C74-0A1D-4841-8BBF-8D0BB9758634}"/>
                        </a:ext>
                      </a:extLst>
                    </p:cNvPr>
                    <p:cNvGrpSpPr>
                      <a:grpSpLocks/>
                    </p:cNvGrpSpPr>
                    <p:nvPr/>
                  </p:nvGrpSpPr>
                  <p:grpSpPr bwMode="auto">
                    <a:xfrm>
                      <a:off x="587" y="528"/>
                      <a:ext cx="1008" cy="2319"/>
                      <a:chOff x="1151" y="1104"/>
                      <a:chExt cx="686" cy="1741"/>
                    </a:xfrm>
                  </p:grpSpPr>
                  <p:sp>
                    <p:nvSpPr>
                      <p:cNvPr id="324" name="Freeform 12">
                        <a:extLst>
                          <a:ext uri="{FF2B5EF4-FFF2-40B4-BE49-F238E27FC236}">
                            <a16:creationId xmlns:a16="http://schemas.microsoft.com/office/drawing/2014/main" id="{72531A53-644A-4699-B2B9-46DC8C2FE541}"/>
                          </a:ext>
                        </a:extLst>
                      </p:cNvPr>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5" name="Freeform 13">
                        <a:extLst>
                          <a:ext uri="{FF2B5EF4-FFF2-40B4-BE49-F238E27FC236}">
                            <a16:creationId xmlns:a16="http://schemas.microsoft.com/office/drawing/2014/main" id="{5A7248DC-8286-406E-A697-C6B3E98CABEA}"/>
                          </a:ext>
                        </a:extLst>
                      </p:cNvPr>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6" name="Freeform 14">
                        <a:extLst>
                          <a:ext uri="{FF2B5EF4-FFF2-40B4-BE49-F238E27FC236}">
                            <a16:creationId xmlns:a16="http://schemas.microsoft.com/office/drawing/2014/main" id="{5B3F938A-A22F-4E34-820F-69EFC70468EA}"/>
                          </a:ext>
                        </a:extLst>
                      </p:cNvPr>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7" name="Freeform 15">
                        <a:extLst>
                          <a:ext uri="{FF2B5EF4-FFF2-40B4-BE49-F238E27FC236}">
                            <a16:creationId xmlns:a16="http://schemas.microsoft.com/office/drawing/2014/main" id="{151AC2C4-F615-4035-892E-1B396675DC58}"/>
                          </a:ext>
                        </a:extLst>
                      </p:cNvPr>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8" name="Freeform 16">
                        <a:extLst>
                          <a:ext uri="{FF2B5EF4-FFF2-40B4-BE49-F238E27FC236}">
                            <a16:creationId xmlns:a16="http://schemas.microsoft.com/office/drawing/2014/main" id="{B90EA79D-9449-4F07-8CEA-0F59D7A1CE75}"/>
                          </a:ext>
                        </a:extLst>
                      </p:cNvPr>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9" name="Freeform 17">
                        <a:extLst>
                          <a:ext uri="{FF2B5EF4-FFF2-40B4-BE49-F238E27FC236}">
                            <a16:creationId xmlns:a16="http://schemas.microsoft.com/office/drawing/2014/main" id="{DB4601AA-0D18-4013-9E50-91C84434D278}"/>
                          </a:ext>
                        </a:extLst>
                      </p:cNvPr>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330" name="Group 18">
                        <a:extLst>
                          <a:ext uri="{FF2B5EF4-FFF2-40B4-BE49-F238E27FC236}">
                            <a16:creationId xmlns:a16="http://schemas.microsoft.com/office/drawing/2014/main" id="{46B9BC3D-905D-4280-AE62-13001E26D49C}"/>
                          </a:ext>
                        </a:extLst>
                      </p:cNvPr>
                      <p:cNvGrpSpPr>
                        <a:grpSpLocks/>
                      </p:cNvGrpSpPr>
                      <p:nvPr/>
                    </p:nvGrpSpPr>
                    <p:grpSpPr bwMode="auto">
                      <a:xfrm flipH="1">
                        <a:off x="1212" y="1104"/>
                        <a:ext cx="277" cy="235"/>
                        <a:chOff x="1590" y="1104"/>
                        <a:chExt cx="277" cy="235"/>
                      </a:xfrm>
                    </p:grpSpPr>
                    <p:sp>
                      <p:nvSpPr>
                        <p:cNvPr id="331" name="Freeform 19">
                          <a:extLst>
                            <a:ext uri="{FF2B5EF4-FFF2-40B4-BE49-F238E27FC236}">
                              <a16:creationId xmlns:a16="http://schemas.microsoft.com/office/drawing/2014/main" id="{47E9D872-5FBB-462D-9398-713E14C7D079}"/>
                            </a:ext>
                          </a:extLst>
                        </p:cNvPr>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2" name="Freeform 20">
                          <a:extLst>
                            <a:ext uri="{FF2B5EF4-FFF2-40B4-BE49-F238E27FC236}">
                              <a16:creationId xmlns:a16="http://schemas.microsoft.com/office/drawing/2014/main" id="{9C663606-0577-420F-A059-B180608BDDCA}"/>
                            </a:ext>
                          </a:extLst>
                        </p:cNvPr>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3" name="Freeform 21">
                          <a:extLst>
                            <a:ext uri="{FF2B5EF4-FFF2-40B4-BE49-F238E27FC236}">
                              <a16:creationId xmlns:a16="http://schemas.microsoft.com/office/drawing/2014/main" id="{00F8A25C-CD79-4E55-AF7A-6BC98F8CEF4A}"/>
                            </a:ext>
                          </a:extLst>
                        </p:cNvPr>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4" name="Freeform 22">
                          <a:extLst>
                            <a:ext uri="{FF2B5EF4-FFF2-40B4-BE49-F238E27FC236}">
                              <a16:creationId xmlns:a16="http://schemas.microsoft.com/office/drawing/2014/main" id="{01553B2C-8637-4091-A452-22BCAEF401A2}"/>
                            </a:ext>
                          </a:extLst>
                        </p:cNvPr>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grpSp>
                  <p:nvGrpSpPr>
                    <p:cNvPr id="318" name="Group 23">
                      <a:extLst>
                        <a:ext uri="{FF2B5EF4-FFF2-40B4-BE49-F238E27FC236}">
                          <a16:creationId xmlns:a16="http://schemas.microsoft.com/office/drawing/2014/main" id="{FF7904D8-D00E-43E0-ABFB-A15232B400C2}"/>
                        </a:ext>
                      </a:extLst>
                    </p:cNvPr>
                    <p:cNvGrpSpPr>
                      <a:grpSpLocks/>
                    </p:cNvGrpSpPr>
                    <p:nvPr/>
                  </p:nvGrpSpPr>
                  <p:grpSpPr bwMode="auto">
                    <a:xfrm rot="4286940" flipH="1">
                      <a:off x="1038" y="766"/>
                      <a:ext cx="141" cy="50"/>
                      <a:chOff x="4032" y="2817"/>
                      <a:chExt cx="417" cy="635"/>
                    </a:xfrm>
                  </p:grpSpPr>
                  <p:sp>
                    <p:nvSpPr>
                      <p:cNvPr id="322" name="Oval 24">
                        <a:extLst>
                          <a:ext uri="{FF2B5EF4-FFF2-40B4-BE49-F238E27FC236}">
                            <a16:creationId xmlns:a16="http://schemas.microsoft.com/office/drawing/2014/main" id="{E6615916-D6C2-4DC4-88C3-208C505BF04A}"/>
                          </a:ext>
                        </a:extLst>
                      </p:cNvPr>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3" name="Oval 25">
                        <a:extLst>
                          <a:ext uri="{FF2B5EF4-FFF2-40B4-BE49-F238E27FC236}">
                            <a16:creationId xmlns:a16="http://schemas.microsoft.com/office/drawing/2014/main" id="{D3966C38-8EA0-4E17-825F-AB636E19346D}"/>
                          </a:ext>
                        </a:extLst>
                      </p:cNvPr>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319" name="Group 26">
                      <a:extLst>
                        <a:ext uri="{FF2B5EF4-FFF2-40B4-BE49-F238E27FC236}">
                          <a16:creationId xmlns:a16="http://schemas.microsoft.com/office/drawing/2014/main" id="{66D1746E-7013-473F-A283-ACDA663CD3D8}"/>
                        </a:ext>
                      </a:extLst>
                    </p:cNvPr>
                    <p:cNvGrpSpPr>
                      <a:grpSpLocks/>
                    </p:cNvGrpSpPr>
                    <p:nvPr/>
                  </p:nvGrpSpPr>
                  <p:grpSpPr bwMode="auto">
                    <a:xfrm rot="4286940" flipH="1">
                      <a:off x="962" y="766"/>
                      <a:ext cx="141" cy="50"/>
                      <a:chOff x="4032" y="2817"/>
                      <a:chExt cx="417" cy="635"/>
                    </a:xfrm>
                  </p:grpSpPr>
                  <p:sp>
                    <p:nvSpPr>
                      <p:cNvPr id="320" name="Oval 27">
                        <a:extLst>
                          <a:ext uri="{FF2B5EF4-FFF2-40B4-BE49-F238E27FC236}">
                            <a16:creationId xmlns:a16="http://schemas.microsoft.com/office/drawing/2014/main" id="{DD190343-51E3-4318-89AB-3F462857CBA1}"/>
                          </a:ext>
                        </a:extLst>
                      </p:cNvPr>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1" name="Oval 28">
                        <a:extLst>
                          <a:ext uri="{FF2B5EF4-FFF2-40B4-BE49-F238E27FC236}">
                            <a16:creationId xmlns:a16="http://schemas.microsoft.com/office/drawing/2014/main" id="{FBF223FB-DF81-423D-A1FB-B079610C1492}"/>
                          </a:ext>
                        </a:extLst>
                      </p:cNvPr>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p:nvSpPr>
                  <p:cNvPr id="316" name="Oval 29">
                    <a:extLst>
                      <a:ext uri="{FF2B5EF4-FFF2-40B4-BE49-F238E27FC236}">
                        <a16:creationId xmlns:a16="http://schemas.microsoft.com/office/drawing/2014/main" id="{E1A80189-B388-4487-B1F8-FABC22525E1F}"/>
                      </a:ext>
                    </a:extLst>
                  </p:cNvPr>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13" name="Freeform 30">
                  <a:extLst>
                    <a:ext uri="{FF2B5EF4-FFF2-40B4-BE49-F238E27FC236}">
                      <a16:creationId xmlns:a16="http://schemas.microsoft.com/office/drawing/2014/main" id="{F09A13B1-9283-4FA3-9423-3241C9D525CE}"/>
                    </a:ext>
                  </a:extLst>
                </p:cNvPr>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14" name="Freeform 31">
                  <a:extLst>
                    <a:ext uri="{FF2B5EF4-FFF2-40B4-BE49-F238E27FC236}">
                      <a16:creationId xmlns:a16="http://schemas.microsoft.com/office/drawing/2014/main" id="{A2F6A692-A4C2-468F-82C3-4078C3C0ED30}"/>
                    </a:ext>
                  </a:extLst>
                </p:cNvPr>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300" name="AutoShape 32">
                <a:extLst>
                  <a:ext uri="{FF2B5EF4-FFF2-40B4-BE49-F238E27FC236}">
                    <a16:creationId xmlns:a16="http://schemas.microsoft.com/office/drawing/2014/main" id="{EE4F9178-3066-4640-BD1B-E583EF00C571}"/>
                  </a:ext>
                </a:extLst>
              </p:cNvPr>
              <p:cNvSpPr>
                <a:spLocks noChangeArrowheads="1"/>
              </p:cNvSpPr>
              <p:nvPr/>
            </p:nvSpPr>
            <p:spPr bwMode="auto">
              <a:xfrm>
                <a:off x="2574671" y="4278519"/>
                <a:ext cx="914541" cy="1294921"/>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1" name="AutoShape 33">
                <a:extLst>
                  <a:ext uri="{FF2B5EF4-FFF2-40B4-BE49-F238E27FC236}">
                    <a16:creationId xmlns:a16="http://schemas.microsoft.com/office/drawing/2014/main" id="{6922996F-F69D-4D84-A465-7615C0128CC9}"/>
                  </a:ext>
                </a:extLst>
              </p:cNvPr>
              <p:cNvSpPr>
                <a:spLocks noChangeArrowheads="1"/>
              </p:cNvSpPr>
              <p:nvPr/>
            </p:nvSpPr>
            <p:spPr bwMode="auto">
              <a:xfrm>
                <a:off x="3489212" y="4278519"/>
                <a:ext cx="914541" cy="1294921"/>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2" name="AutoShape 34">
                <a:extLst>
                  <a:ext uri="{FF2B5EF4-FFF2-40B4-BE49-F238E27FC236}">
                    <a16:creationId xmlns:a16="http://schemas.microsoft.com/office/drawing/2014/main" id="{9E3454EF-8494-4DA9-8DCE-49B3A04DA985}"/>
                  </a:ext>
                </a:extLst>
              </p:cNvPr>
              <p:cNvSpPr>
                <a:spLocks noChangeArrowheads="1"/>
              </p:cNvSpPr>
              <p:nvPr/>
            </p:nvSpPr>
            <p:spPr bwMode="auto">
              <a:xfrm>
                <a:off x="1583919" y="4278519"/>
                <a:ext cx="914541" cy="1294921"/>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3" name="Text Box 35">
                <a:extLst>
                  <a:ext uri="{FF2B5EF4-FFF2-40B4-BE49-F238E27FC236}">
                    <a16:creationId xmlns:a16="http://schemas.microsoft.com/office/drawing/2014/main" id="{6F31C4A0-8E35-4DBF-83DA-B771FCF9D109}"/>
                  </a:ext>
                </a:extLst>
              </p:cNvPr>
              <p:cNvSpPr txBox="1">
                <a:spLocks noChangeArrowheads="1"/>
              </p:cNvSpPr>
              <p:nvPr/>
            </p:nvSpPr>
            <p:spPr bwMode="auto">
              <a:xfrm>
                <a:off x="1722156" y="4824417"/>
                <a:ext cx="766675" cy="83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Y = 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XY = 3</a:t>
                </a:r>
              </a:p>
            </p:txBody>
          </p:sp>
          <p:sp>
            <p:nvSpPr>
              <p:cNvPr id="304" name="Text Box 36">
                <a:extLst>
                  <a:ext uri="{FF2B5EF4-FFF2-40B4-BE49-F238E27FC236}">
                    <a16:creationId xmlns:a16="http://schemas.microsoft.com/office/drawing/2014/main" id="{2C1884D1-C026-4393-BB52-DCB337B5A237}"/>
                  </a:ext>
                </a:extLst>
              </p:cNvPr>
              <p:cNvSpPr txBox="1">
                <a:spLocks noChangeArrowheads="1"/>
              </p:cNvSpPr>
              <p:nvPr/>
            </p:nvSpPr>
            <p:spPr bwMode="auto">
              <a:xfrm>
                <a:off x="2706558" y="4811722"/>
                <a:ext cx="766675" cy="83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Y =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XY = 6</a:t>
                </a:r>
              </a:p>
            </p:txBody>
          </p:sp>
          <p:sp>
            <p:nvSpPr>
              <p:cNvPr id="305" name="Text Box 37">
                <a:extLst>
                  <a:ext uri="{FF2B5EF4-FFF2-40B4-BE49-F238E27FC236}">
                    <a16:creationId xmlns:a16="http://schemas.microsoft.com/office/drawing/2014/main" id="{DBD92C29-3B5F-4199-AA84-11AD35F11485}"/>
                  </a:ext>
                </a:extLst>
              </p:cNvPr>
              <p:cNvSpPr txBox="1">
                <a:spLocks noChangeArrowheads="1"/>
              </p:cNvSpPr>
              <p:nvPr/>
            </p:nvSpPr>
            <p:spPr bwMode="auto">
              <a:xfrm>
                <a:off x="3609880" y="4824417"/>
                <a:ext cx="863254" cy="83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 = 6</a:t>
                </a:r>
                <a:endParaRPr kumimoji="0" lang="en-US" altLang="en-US" sz="1600" b="1"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Y =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XY = 18</a:t>
                </a:r>
              </a:p>
            </p:txBody>
          </p:sp>
          <p:sp>
            <p:nvSpPr>
              <p:cNvPr id="306" name="Line 38">
                <a:extLst>
                  <a:ext uri="{FF2B5EF4-FFF2-40B4-BE49-F238E27FC236}">
                    <a16:creationId xmlns:a16="http://schemas.microsoft.com/office/drawing/2014/main" id="{15478FBD-080D-4363-A2D0-EA1C2D9FD33B}"/>
                  </a:ext>
                </a:extLst>
              </p:cNvPr>
              <p:cNvSpPr>
                <a:spLocks noChangeShapeType="1"/>
              </p:cNvSpPr>
              <p:nvPr/>
            </p:nvSpPr>
            <p:spPr bwMode="auto">
              <a:xfrm flipH="1">
                <a:off x="2041189" y="3669144"/>
                <a:ext cx="1066964" cy="6093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7" name="Line 39">
                <a:extLst>
                  <a:ext uri="{FF2B5EF4-FFF2-40B4-BE49-F238E27FC236}">
                    <a16:creationId xmlns:a16="http://schemas.microsoft.com/office/drawing/2014/main" id="{4DF84633-6BF1-4BEA-AD89-05C2881E8AC2}"/>
                  </a:ext>
                </a:extLst>
              </p:cNvPr>
              <p:cNvSpPr>
                <a:spLocks noChangeShapeType="1"/>
              </p:cNvSpPr>
              <p:nvPr/>
            </p:nvSpPr>
            <p:spPr bwMode="auto">
              <a:xfrm flipH="1">
                <a:off x="3031942" y="3669144"/>
                <a:ext cx="76212" cy="6093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8" name="Line 40">
                <a:extLst>
                  <a:ext uri="{FF2B5EF4-FFF2-40B4-BE49-F238E27FC236}">
                    <a16:creationId xmlns:a16="http://schemas.microsoft.com/office/drawing/2014/main" id="{76F53468-C1F7-4CBB-AEC6-2D27F239AA8A}"/>
                  </a:ext>
                </a:extLst>
              </p:cNvPr>
              <p:cNvSpPr>
                <a:spLocks noChangeShapeType="1"/>
              </p:cNvSpPr>
              <p:nvPr/>
            </p:nvSpPr>
            <p:spPr bwMode="auto">
              <a:xfrm>
                <a:off x="3108153" y="3669144"/>
                <a:ext cx="838329" cy="6093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9" name="Text Box 4">
                <a:extLst>
                  <a:ext uri="{FF2B5EF4-FFF2-40B4-BE49-F238E27FC236}">
                    <a16:creationId xmlns:a16="http://schemas.microsoft.com/office/drawing/2014/main" id="{05437DD0-58D5-4A15-96D8-94C3A71A9128}"/>
                  </a:ext>
                </a:extLst>
              </p:cNvPr>
              <p:cNvSpPr txBox="1">
                <a:spLocks noChangeArrowheads="1"/>
              </p:cNvSpPr>
              <p:nvPr/>
            </p:nvSpPr>
            <p:spPr bwMode="auto">
              <a:xfrm>
                <a:off x="2334565" y="2473390"/>
                <a:ext cx="16417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ac = 3</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rPr>
                  <a:t>1</a:t>
                </a:r>
                <a:endParaRPr kumimoji="0" lang="en-US" altLang="en-US" sz="1600" b="0" i="1" u="none" strike="noStrike" kern="1200" cap="none" spc="0" normalizeH="0" baseline="0" noProof="0" dirty="0">
                  <a:ln>
                    <a:noFill/>
                  </a:ln>
                  <a:solidFill>
                    <a:srgbClr val="FF0000"/>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bd</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 3</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rPr>
                  <a:t>2</a:t>
                </a:r>
                <a:endPar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1600" b="0" i="1"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a+b</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1600" b="0" i="1"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c+d</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=6</a:t>
                </a: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rPr>
                  <a:t>3</a:t>
                </a:r>
              </a:p>
            </p:txBody>
          </p:sp>
          <p:sp>
            <p:nvSpPr>
              <p:cNvPr id="310" name="Text Box 4">
                <a:extLst>
                  <a:ext uri="{FF2B5EF4-FFF2-40B4-BE49-F238E27FC236}">
                    <a16:creationId xmlns:a16="http://schemas.microsoft.com/office/drawing/2014/main" id="{78769892-E7DA-431D-94D8-07DEA418B193}"/>
                  </a:ext>
                </a:extLst>
              </p:cNvPr>
              <p:cNvSpPr txBox="1">
                <a:spLocks noChangeArrowheads="1"/>
              </p:cNvSpPr>
              <p:nvPr/>
            </p:nvSpPr>
            <p:spPr bwMode="auto">
              <a:xfrm>
                <a:off x="2419567" y="3340898"/>
                <a:ext cx="10102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XY = </a:t>
                </a:r>
                <a:r>
                  <a:rPr kumimoji="0" lang="en-US" altLang="en-US" sz="18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396</a:t>
                </a:r>
              </a:p>
            </p:txBody>
          </p:sp>
          <p:sp>
            <p:nvSpPr>
              <p:cNvPr id="311" name="Text Box 4">
                <a:extLst>
                  <a:ext uri="{FF2B5EF4-FFF2-40B4-BE49-F238E27FC236}">
                    <a16:creationId xmlns:a16="http://schemas.microsoft.com/office/drawing/2014/main" id="{AE57B801-F7E2-4079-AC2C-E126E1D0A230}"/>
                  </a:ext>
                </a:extLst>
              </p:cNvPr>
              <p:cNvSpPr txBox="1">
                <a:spLocks noChangeArrowheads="1"/>
              </p:cNvSpPr>
              <p:nvPr/>
            </p:nvSpPr>
            <p:spPr bwMode="auto">
              <a:xfrm>
                <a:off x="3300420" y="2498178"/>
                <a:ext cx="52770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3</a:t>
                </a:r>
                <a:endParaRPr kumimoji="0" lang="en-US" altLang="en-US" sz="1600" b="0" i="1" u="none" strike="noStrike" kern="1200" cap="none" spc="0" normalizeH="0" baseline="0" noProof="0" dirty="0">
                  <a:ln>
                    <a:noFill/>
                  </a:ln>
                  <a:solidFill>
                    <a:srgbClr val="FF0000"/>
                  </a:solidFill>
                  <a:effectLst/>
                  <a:uLnTx/>
                  <a:uFillTx/>
                  <a:latin typeface="Times New Roman" pitchFamily="18" charset="0"/>
                  <a:ea typeface="+mn-ea"/>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b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=18</a:t>
                </a:r>
                <a:endParaRPr kumimoji="0" lang="en-US" altLang="en-US" sz="16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a:endParaRPr>
              </a:p>
            </p:txBody>
          </p:sp>
        </p:grpSp>
      </p:grpSp>
    </p:spTree>
    <p:extLst>
      <p:ext uri="{BB962C8B-B14F-4D97-AF65-F5344CB8AC3E}">
        <p14:creationId xmlns:p14="http://schemas.microsoft.com/office/powerpoint/2010/main" val="562713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30"/>
                                        </p:tgtEl>
                                        <p:attrNameLst>
                                          <p:attrName>style.visibility</p:attrName>
                                        </p:attrNameLst>
                                      </p:cBhvr>
                                      <p:to>
                                        <p:strVal val="visible"/>
                                      </p:to>
                                    </p:set>
                                    <p:anim calcmode="lin" valueType="num">
                                      <p:cBhvr additive="base">
                                        <p:cTn id="7" dur="500" fill="hold"/>
                                        <p:tgtEl>
                                          <p:spTgt spid="230"/>
                                        </p:tgtEl>
                                        <p:attrNameLst>
                                          <p:attrName>ppt_x</p:attrName>
                                        </p:attrNameLst>
                                      </p:cBhvr>
                                      <p:tavLst>
                                        <p:tav tm="0">
                                          <p:val>
                                            <p:strVal val="#ppt_x"/>
                                          </p:val>
                                        </p:tav>
                                        <p:tav tm="100000">
                                          <p:val>
                                            <p:strVal val="#ppt_x"/>
                                          </p:val>
                                        </p:tav>
                                      </p:tavLst>
                                    </p:anim>
                                    <p:anim calcmode="lin" valueType="num">
                                      <p:cBhvr additive="base">
                                        <p:cTn id="8" dur="500" fill="hold"/>
                                        <p:tgtEl>
                                          <p:spTgt spid="2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96"/>
                                        </p:tgtEl>
                                        <p:attrNameLst>
                                          <p:attrName>style.visibility</p:attrName>
                                        </p:attrNameLst>
                                      </p:cBhvr>
                                      <p:to>
                                        <p:strVal val="visible"/>
                                      </p:to>
                                    </p:set>
                                    <p:anim calcmode="lin" valueType="num">
                                      <p:cBhvr additive="base">
                                        <p:cTn id="11" dur="500" fill="hold"/>
                                        <p:tgtEl>
                                          <p:spTgt spid="296"/>
                                        </p:tgtEl>
                                        <p:attrNameLst>
                                          <p:attrName>ppt_x</p:attrName>
                                        </p:attrNameLst>
                                      </p:cBhvr>
                                      <p:tavLst>
                                        <p:tav tm="0">
                                          <p:val>
                                            <p:strVal val="#ppt_x"/>
                                          </p:val>
                                        </p:tav>
                                        <p:tav tm="100000">
                                          <p:val>
                                            <p:strVal val="#ppt_x"/>
                                          </p:val>
                                        </p:tav>
                                      </p:tavLst>
                                    </p:anim>
                                    <p:anim calcmode="lin" valueType="num">
                                      <p:cBhvr additive="base">
                                        <p:cTn id="12" dur="500" fill="hold"/>
                                        <p:tgtEl>
                                          <p:spTgt spid="29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77"/>
                                        </p:tgtEl>
                                        <p:attrNameLst>
                                          <p:attrName>style.visibility</p:attrName>
                                        </p:attrNameLst>
                                      </p:cBhvr>
                                      <p:to>
                                        <p:strVal val="visible"/>
                                      </p:to>
                                    </p:set>
                                    <p:anim calcmode="lin" valueType="num">
                                      <p:cBhvr additive="base">
                                        <p:cTn id="15" dur="500" fill="hold"/>
                                        <p:tgtEl>
                                          <p:spTgt spid="277"/>
                                        </p:tgtEl>
                                        <p:attrNameLst>
                                          <p:attrName>ppt_x</p:attrName>
                                        </p:attrNameLst>
                                      </p:cBhvr>
                                      <p:tavLst>
                                        <p:tav tm="0">
                                          <p:val>
                                            <p:strVal val="#ppt_x"/>
                                          </p:val>
                                        </p:tav>
                                        <p:tav tm="100000">
                                          <p:val>
                                            <p:strVal val="#ppt_x"/>
                                          </p:val>
                                        </p:tav>
                                      </p:tavLst>
                                    </p:anim>
                                    <p:anim calcmode="lin" valueType="num">
                                      <p:cBhvr additive="base">
                                        <p:cTn id="16" dur="500" fill="hold"/>
                                        <p:tgtEl>
                                          <p:spTgt spid="27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357"/>
                                        </p:tgtEl>
                                        <p:attrNameLst>
                                          <p:attrName>style.visibility</p:attrName>
                                        </p:attrNameLst>
                                      </p:cBhvr>
                                      <p:to>
                                        <p:strVal val="visible"/>
                                      </p:to>
                                    </p:set>
                                    <p:anim calcmode="lin" valueType="num">
                                      <p:cBhvr additive="base">
                                        <p:cTn id="27" dur="500" fill="hold"/>
                                        <p:tgtEl>
                                          <p:spTgt spid="357"/>
                                        </p:tgtEl>
                                        <p:attrNameLst>
                                          <p:attrName>ppt_x</p:attrName>
                                        </p:attrNameLst>
                                      </p:cBhvr>
                                      <p:tavLst>
                                        <p:tav tm="0">
                                          <p:val>
                                            <p:strVal val="#ppt_x"/>
                                          </p:val>
                                        </p:tav>
                                        <p:tav tm="100000">
                                          <p:val>
                                            <p:strVal val="#ppt_x"/>
                                          </p:val>
                                        </p:tav>
                                      </p:tavLst>
                                    </p:anim>
                                    <p:anim calcmode="lin" valueType="num">
                                      <p:cBhvr additive="base">
                                        <p:cTn id="28" dur="500" fill="hold"/>
                                        <p:tgtEl>
                                          <p:spTgt spid="35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additive="base">
                                        <p:cTn id="33" dur="500" fill="hold"/>
                                        <p:tgtEl>
                                          <p:spTgt spid="231"/>
                                        </p:tgtEl>
                                        <p:attrNameLst>
                                          <p:attrName>ppt_x</p:attrName>
                                        </p:attrNameLst>
                                      </p:cBhvr>
                                      <p:tavLst>
                                        <p:tav tm="0">
                                          <p:val>
                                            <p:strVal val="#ppt_x"/>
                                          </p:val>
                                        </p:tav>
                                        <p:tav tm="100000">
                                          <p:val>
                                            <p:strVal val="#ppt_x"/>
                                          </p:val>
                                        </p:tav>
                                      </p:tavLst>
                                    </p:anim>
                                    <p:anim calcmode="lin" valueType="num">
                                      <p:cBhvr additive="base">
                                        <p:cTn id="34" dur="500" fill="hold"/>
                                        <p:tgtEl>
                                          <p:spTgt spid="231"/>
                                        </p:tgtEl>
                                        <p:attrNameLst>
                                          <p:attrName>ppt_y</p:attrName>
                                        </p:attrNameLst>
                                      </p:cBhvr>
                                      <p:tavLst>
                                        <p:tav tm="0">
                                          <p:val>
                                            <p:strVal val="1+#ppt_h/2"/>
                                          </p:val>
                                        </p:tav>
                                        <p:tav tm="100000">
                                          <p:val>
                                            <p:strVal val="#ppt_y"/>
                                          </p:val>
                                        </p:tav>
                                      </p:tavLst>
                                    </p:anim>
                                  </p:childTnLst>
                                </p:cTn>
                              </p:par>
                              <p:par>
                                <p:cTn id="35" presetID="1" presetClass="exit" presetSubtype="0" fill="hold" nodeType="withEffect">
                                  <p:stCondLst>
                                    <p:cond delay="0"/>
                                  </p:stCondLst>
                                  <p:childTnLst>
                                    <p:set>
                                      <p:cBhvr>
                                        <p:cTn id="36" dur="1" fill="hold">
                                          <p:stCondLst>
                                            <p:cond delay="0"/>
                                          </p:stCondLst>
                                        </p:cTn>
                                        <p:tgtEl>
                                          <p:spTgt spid="27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5BBBA74-04E2-4125-BB05-634439B05175}"/>
              </a:ext>
            </a:extLst>
          </p:cNvPr>
          <p:cNvPicPr>
            <a:picLocks noChangeAspect="1"/>
          </p:cNvPicPr>
          <p:nvPr/>
        </p:nvPicPr>
        <p:blipFill>
          <a:blip r:embed="rId2"/>
          <a:stretch>
            <a:fillRect/>
          </a:stretch>
        </p:blipFill>
        <p:spPr>
          <a:xfrm>
            <a:off x="152400" y="685800"/>
            <a:ext cx="8879104" cy="4800600"/>
          </a:xfrm>
          <a:prstGeom prst="rect">
            <a:avLst/>
          </a:prstGeom>
        </p:spPr>
      </p:pic>
      <p:sp>
        <p:nvSpPr>
          <p:cNvPr id="3" name="Rectangle 2">
            <a:extLst>
              <a:ext uri="{FF2B5EF4-FFF2-40B4-BE49-F238E27FC236}">
                <a16:creationId xmlns:a16="http://schemas.microsoft.com/office/drawing/2014/main" id="{828A3A97-F825-4B58-A928-753339868750}"/>
              </a:ext>
            </a:extLst>
          </p:cNvPr>
          <p:cNvSpPr txBox="1">
            <a:spLocks noChangeArrowheads="1"/>
          </p:cNvSpPr>
          <p:nvPr/>
        </p:nvSpPr>
        <p:spPr>
          <a:xfrm>
            <a:off x="685800" y="-44304"/>
            <a:ext cx="7772400" cy="806304"/>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Representing Numbers</a:t>
            </a:r>
            <a:endParaRPr lang="en-CA" altLang="en-US" kern="0" dirty="0">
              <a:solidFill>
                <a:srgbClr val="FFFF00"/>
              </a:solidFill>
            </a:endParaRPr>
          </a:p>
        </p:txBody>
      </p:sp>
      <p:pic>
        <p:nvPicPr>
          <p:cNvPr id="4" name="Picture 3">
            <a:extLst>
              <a:ext uri="{FF2B5EF4-FFF2-40B4-BE49-F238E27FC236}">
                <a16:creationId xmlns:a16="http://schemas.microsoft.com/office/drawing/2014/main" id="{4CB84D06-723B-4C78-975B-83E777B3611D}"/>
              </a:ext>
            </a:extLst>
          </p:cNvPr>
          <p:cNvPicPr>
            <a:picLocks noChangeAspect="1"/>
          </p:cNvPicPr>
          <p:nvPr/>
        </p:nvPicPr>
        <p:blipFill>
          <a:blip r:embed="rId3"/>
          <a:stretch>
            <a:fillRect/>
          </a:stretch>
        </p:blipFill>
        <p:spPr>
          <a:xfrm>
            <a:off x="0" y="5353050"/>
            <a:ext cx="9144000" cy="1447872"/>
          </a:xfrm>
          <a:prstGeom prst="rect">
            <a:avLst/>
          </a:prstGeom>
        </p:spPr>
      </p:pic>
    </p:spTree>
    <p:extLst>
      <p:ext uri="{BB962C8B-B14F-4D97-AF65-F5344CB8AC3E}">
        <p14:creationId xmlns:p14="http://schemas.microsoft.com/office/powerpoint/2010/main" val="356326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76F898C-E0D7-46EA-A84E-A4CB2118B9B4}"/>
              </a:ext>
            </a:extLst>
          </p:cNvPr>
          <p:cNvPicPr>
            <a:picLocks noChangeAspect="1"/>
          </p:cNvPicPr>
          <p:nvPr/>
        </p:nvPicPr>
        <p:blipFill rotWithShape="1">
          <a:blip r:embed="rId2"/>
          <a:srcRect b="63498"/>
          <a:stretch/>
        </p:blipFill>
        <p:spPr>
          <a:xfrm>
            <a:off x="20579" y="685800"/>
            <a:ext cx="9123421" cy="1828800"/>
          </a:xfrm>
          <a:prstGeom prst="rect">
            <a:avLst/>
          </a:prstGeom>
        </p:spPr>
      </p:pic>
      <p:sp>
        <p:nvSpPr>
          <p:cNvPr id="3" name="Rectangle 2">
            <a:extLst>
              <a:ext uri="{FF2B5EF4-FFF2-40B4-BE49-F238E27FC236}">
                <a16:creationId xmlns:a16="http://schemas.microsoft.com/office/drawing/2014/main" id="{DAD9BA91-5C3C-4518-8615-262382A7A5D7}"/>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Vector Spaces</a:t>
            </a:r>
          </a:p>
        </p:txBody>
      </p:sp>
      <p:pic>
        <p:nvPicPr>
          <p:cNvPr id="6" name="Picture 5">
            <a:extLst>
              <a:ext uri="{FF2B5EF4-FFF2-40B4-BE49-F238E27FC236}">
                <a16:creationId xmlns:a16="http://schemas.microsoft.com/office/drawing/2014/main" id="{A2E022C9-0D91-4E87-A08B-1BF0F32CF7D3}"/>
              </a:ext>
            </a:extLst>
          </p:cNvPr>
          <p:cNvPicPr>
            <a:picLocks noChangeAspect="1"/>
          </p:cNvPicPr>
          <p:nvPr/>
        </p:nvPicPr>
        <p:blipFill>
          <a:blip r:embed="rId3"/>
          <a:stretch>
            <a:fillRect/>
          </a:stretch>
        </p:blipFill>
        <p:spPr>
          <a:xfrm>
            <a:off x="0" y="3733800"/>
            <a:ext cx="9144000" cy="2069869"/>
          </a:xfrm>
          <a:prstGeom prst="rect">
            <a:avLst/>
          </a:prstGeom>
        </p:spPr>
      </p:pic>
    </p:spTree>
    <p:extLst>
      <p:ext uri="{BB962C8B-B14F-4D97-AF65-F5344CB8AC3E}">
        <p14:creationId xmlns:p14="http://schemas.microsoft.com/office/powerpoint/2010/main" val="3193578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76F898C-E0D7-46EA-A84E-A4CB2118B9B4}"/>
              </a:ext>
            </a:extLst>
          </p:cNvPr>
          <p:cNvPicPr>
            <a:picLocks noChangeAspect="1"/>
          </p:cNvPicPr>
          <p:nvPr/>
        </p:nvPicPr>
        <p:blipFill rotWithShape="1">
          <a:blip r:embed="rId2"/>
          <a:srcRect t="34981"/>
          <a:stretch/>
        </p:blipFill>
        <p:spPr>
          <a:xfrm>
            <a:off x="20579" y="2438400"/>
            <a:ext cx="9123421" cy="3257550"/>
          </a:xfrm>
          <a:prstGeom prst="rect">
            <a:avLst/>
          </a:prstGeom>
        </p:spPr>
      </p:pic>
      <p:sp>
        <p:nvSpPr>
          <p:cNvPr id="3" name="Rectangle 2">
            <a:extLst>
              <a:ext uri="{FF2B5EF4-FFF2-40B4-BE49-F238E27FC236}">
                <a16:creationId xmlns:a16="http://schemas.microsoft.com/office/drawing/2014/main" id="{DAD9BA91-5C3C-4518-8615-262382A7A5D7}"/>
              </a:ext>
            </a:extLst>
          </p:cNvPr>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Vector Spaces</a:t>
            </a:r>
          </a:p>
        </p:txBody>
      </p:sp>
      <p:pic>
        <p:nvPicPr>
          <p:cNvPr id="4" name="Picture 3">
            <a:extLst>
              <a:ext uri="{FF2B5EF4-FFF2-40B4-BE49-F238E27FC236}">
                <a16:creationId xmlns:a16="http://schemas.microsoft.com/office/drawing/2014/main" id="{11FA9935-8BA5-4A97-9645-595FE83BC94E}"/>
              </a:ext>
            </a:extLst>
          </p:cNvPr>
          <p:cNvPicPr>
            <a:picLocks noChangeAspect="1"/>
          </p:cNvPicPr>
          <p:nvPr/>
        </p:nvPicPr>
        <p:blipFill rotWithShape="1">
          <a:blip r:embed="rId2"/>
          <a:srcRect b="63498"/>
          <a:stretch/>
        </p:blipFill>
        <p:spPr>
          <a:xfrm>
            <a:off x="20579" y="685800"/>
            <a:ext cx="9123421" cy="1828800"/>
          </a:xfrm>
          <a:prstGeom prst="rect">
            <a:avLst/>
          </a:prstGeom>
        </p:spPr>
      </p:pic>
    </p:spTree>
    <p:extLst>
      <p:ext uri="{BB962C8B-B14F-4D97-AF65-F5344CB8AC3E}">
        <p14:creationId xmlns:p14="http://schemas.microsoft.com/office/powerpoint/2010/main" val="165861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17" name="Oval 16">
            <a:extLst>
              <a:ext uri="{FF2B5EF4-FFF2-40B4-BE49-F238E27FC236}">
                <a16:creationId xmlns:a16="http://schemas.microsoft.com/office/drawing/2014/main" id="{DA6E3126-67FF-48B0-A601-6287AC15C177}"/>
              </a:ext>
            </a:extLst>
          </p:cNvPr>
          <p:cNvSpPr/>
          <p:nvPr/>
        </p:nvSpPr>
        <p:spPr bwMode="auto">
          <a:xfrm>
            <a:off x="7626350" y="2238375"/>
            <a:ext cx="433960"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0" name="Picture 8" descr="Zoom Gallery View - Zoom Blog">
            <a:extLst>
              <a:ext uri="{FF2B5EF4-FFF2-40B4-BE49-F238E27FC236}">
                <a16:creationId xmlns:a16="http://schemas.microsoft.com/office/drawing/2014/main" id="{EF054003-614D-496D-A361-1489F2E39E81}"/>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756027" y="2667000"/>
            <a:ext cx="7863837" cy="39319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4678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0-#ppt_w/2"/>
                                          </p:val>
                                        </p:tav>
                                        <p:tav tm="100000">
                                          <p:val>
                                            <p:strVal val="#ppt_x"/>
                                          </p:val>
                                        </p:tav>
                                      </p:tavLst>
                                    </p:anim>
                                    <p:anim calcmode="lin" valueType="num">
                                      <p:cBhvr additive="base">
                                        <p:cTn id="12"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itle 1"/>
          <p:cNvSpPr>
            <a:spLocks noGrp="1"/>
          </p:cNvSpPr>
          <p:nvPr>
            <p:ph type="title" idx="4294967295"/>
          </p:nvPr>
        </p:nvSpPr>
        <p:spPr>
          <a:xfrm>
            <a:off x="685800" y="1981200"/>
            <a:ext cx="7772400" cy="1143000"/>
          </a:xfrm>
        </p:spPr>
        <p:txBody>
          <a:bodyPr/>
          <a:lstStyle/>
          <a:p>
            <a:r>
              <a:rPr lang="en-CA" altLang="en-US" dirty="0"/>
              <a:t>End</a:t>
            </a:r>
          </a:p>
        </p:txBody>
      </p:sp>
      <p:pic>
        <p:nvPicPr>
          <p:cNvPr id="3" name="Picture 5" descr="j0116172">
            <a:extLst>
              <a:ext uri="{FF2B5EF4-FFF2-40B4-BE49-F238E27FC236}">
                <a16:creationId xmlns:a16="http://schemas.microsoft.com/office/drawing/2014/main" id="{5F5F3E61-ADEA-4D0B-835E-CE56E3F4B48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514604" y="4266056"/>
            <a:ext cx="1435224" cy="1952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AutoShape 8">
            <a:extLst>
              <a:ext uri="{FF2B5EF4-FFF2-40B4-BE49-F238E27FC236}">
                <a16:creationId xmlns:a16="http://schemas.microsoft.com/office/drawing/2014/main" id="{6ECF983C-E343-4F15-8247-E06450C5295F}"/>
              </a:ext>
            </a:extLst>
          </p:cNvPr>
          <p:cNvSpPr>
            <a:spLocks noChangeArrowheads="1"/>
          </p:cNvSpPr>
          <p:nvPr/>
        </p:nvSpPr>
        <p:spPr bwMode="auto">
          <a:xfrm>
            <a:off x="3695704" y="3797999"/>
            <a:ext cx="2781296" cy="468057"/>
          </a:xfrm>
          <a:prstGeom prst="wedgeRectCallout">
            <a:avLst>
              <a:gd name="adj1" fmla="val -60204"/>
              <a:gd name="adj2" fmla="val 8989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28600" algn="l" eaLnBrk="1" hangingPunct="1">
              <a:spcBef>
                <a:spcPts val="0"/>
              </a:spcBef>
              <a:buNone/>
            </a:pPr>
            <a:r>
              <a:rPr lang="en-US" altLang="en-US" sz="2400" dirty="0"/>
              <a:t>Let’s have some fun!</a:t>
            </a:r>
          </a:p>
        </p:txBody>
      </p:sp>
      <p:grpSp>
        <p:nvGrpSpPr>
          <p:cNvPr id="10" name="Group 9">
            <a:extLst>
              <a:ext uri="{FF2B5EF4-FFF2-40B4-BE49-F238E27FC236}">
                <a16:creationId xmlns:a16="http://schemas.microsoft.com/office/drawing/2014/main" id="{F10D047A-B6C9-4270-9393-F52FD6935351}"/>
              </a:ext>
            </a:extLst>
          </p:cNvPr>
          <p:cNvGrpSpPr/>
          <p:nvPr/>
        </p:nvGrpSpPr>
        <p:grpSpPr>
          <a:xfrm>
            <a:off x="1828800" y="2400300"/>
            <a:ext cx="7772400" cy="1181100"/>
            <a:chOff x="1828800" y="2400300"/>
            <a:chExt cx="7772400" cy="1181100"/>
          </a:xfrm>
        </p:grpSpPr>
        <p:sp>
          <p:nvSpPr>
            <p:cNvPr id="5" name="Title 1">
              <a:extLst>
                <a:ext uri="{FF2B5EF4-FFF2-40B4-BE49-F238E27FC236}">
                  <a16:creationId xmlns:a16="http://schemas.microsoft.com/office/drawing/2014/main" id="{D8531597-3E90-47A4-B513-96D6EB16D799}"/>
                </a:ext>
              </a:extLst>
            </p:cNvPr>
            <p:cNvSpPr txBox="1">
              <a:spLocks/>
            </p:cNvSpPr>
            <p:nvPr/>
          </p:nvSpPr>
          <p:spPr bwMode="auto">
            <a:xfrm>
              <a:off x="1828800" y="2438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r>
                <a:rPr lang="en-CA" altLang="en-US" kern="0" dirty="0"/>
                <a:t>Beginning </a:t>
              </a:r>
            </a:p>
          </p:txBody>
        </p:sp>
        <p:cxnSp>
          <p:nvCxnSpPr>
            <p:cNvPr id="6" name="Straight Connector 5">
              <a:extLst>
                <a:ext uri="{FF2B5EF4-FFF2-40B4-BE49-F238E27FC236}">
                  <a16:creationId xmlns:a16="http://schemas.microsoft.com/office/drawing/2014/main" id="{26EC0CD2-228C-487A-9981-BC5312F7320D}"/>
                </a:ext>
              </a:extLst>
            </p:cNvPr>
            <p:cNvCxnSpPr>
              <a:cxnSpLocks/>
            </p:cNvCxnSpPr>
            <p:nvPr/>
          </p:nvCxnSpPr>
          <p:spPr bwMode="auto">
            <a:xfrm flipV="1">
              <a:off x="3949828" y="2400300"/>
              <a:ext cx="1155572" cy="381000"/>
            </a:xfrm>
            <a:prstGeom prst="line">
              <a:avLst/>
            </a:prstGeom>
            <a:noFill/>
            <a:ln w="25400" cap="flat" cmpd="sng" algn="ctr">
              <a:solidFill>
                <a:schemeClr val="hlink"/>
              </a:solidFill>
              <a:prstDash val="solid"/>
              <a:round/>
              <a:headEnd type="none" w="med" len="med"/>
              <a:tailEnd type="none"/>
            </a:ln>
            <a:effectLst/>
          </p:spPr>
        </p:cxnSp>
      </p:grpSp>
    </p:spTree>
    <p:extLst>
      <p:ext uri="{BB962C8B-B14F-4D97-AF65-F5344CB8AC3E}">
        <p14:creationId xmlns:p14="http://schemas.microsoft.com/office/powerpoint/2010/main" val="2838311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1922"/>
                                        </p:tgtEl>
                                        <p:attrNameLst>
                                          <p:attrName>style.visibility</p:attrName>
                                        </p:attrNameLst>
                                      </p:cBhvr>
                                      <p:to>
                                        <p:strVal val="visible"/>
                                      </p:to>
                                    </p:set>
                                    <p:anim calcmode="lin" valueType="num">
                                      <p:cBhvr additive="base">
                                        <p:cTn id="7" dur="500" fill="hold"/>
                                        <p:tgtEl>
                                          <p:spTgt spid="81922"/>
                                        </p:tgtEl>
                                        <p:attrNameLst>
                                          <p:attrName>ppt_x</p:attrName>
                                        </p:attrNameLst>
                                      </p:cBhvr>
                                      <p:tavLst>
                                        <p:tav tm="0">
                                          <p:val>
                                            <p:strVal val="#ppt_x"/>
                                          </p:val>
                                        </p:tav>
                                        <p:tav tm="100000">
                                          <p:val>
                                            <p:strVal val="#ppt_x"/>
                                          </p:val>
                                        </p:tav>
                                      </p:tavLst>
                                    </p:anim>
                                    <p:anim calcmode="lin" valueType="num">
                                      <p:cBhvr additive="base">
                                        <p:cTn id="8" dur="500" fill="hold"/>
                                        <p:tgtEl>
                                          <p:spTgt spid="8192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0-#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2" grpId="0"/>
      <p:bldP spid="4"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2209800"/>
            <a:ext cx="263207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851" name="AutoShape 3"/>
          <p:cNvSpPr>
            <a:spLocks noChangeArrowheads="1"/>
          </p:cNvSpPr>
          <p:nvPr/>
        </p:nvSpPr>
        <p:spPr bwMode="auto">
          <a:xfrm>
            <a:off x="2590800" y="1219200"/>
            <a:ext cx="5867400" cy="1143000"/>
          </a:xfrm>
          <a:prstGeom prst="wedgeRoundRectCallout">
            <a:avLst>
              <a:gd name="adj1" fmla="val -64880"/>
              <a:gd name="adj2" fmla="val 88056"/>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Before reading the solutions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to the assignments.</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36" name="Rectangle 4"/>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Useful Learning Techniques</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grpSp>
        <p:nvGrpSpPr>
          <p:cNvPr id="18437" name="Group 5"/>
          <p:cNvGrpSpPr>
            <a:grpSpLocks/>
          </p:cNvGrpSpPr>
          <p:nvPr/>
        </p:nvGrpSpPr>
        <p:grpSpPr bwMode="auto">
          <a:xfrm flipH="1">
            <a:off x="7483475" y="3114675"/>
            <a:ext cx="1660525" cy="3743325"/>
            <a:chOff x="864" y="465"/>
            <a:chExt cx="1046" cy="2358"/>
          </a:xfrm>
        </p:grpSpPr>
        <p:grpSp>
          <p:nvGrpSpPr>
            <p:cNvPr id="18440" name="Group 6"/>
            <p:cNvGrpSpPr>
              <a:grpSpLocks/>
            </p:cNvGrpSpPr>
            <p:nvPr/>
          </p:nvGrpSpPr>
          <p:grpSpPr bwMode="auto">
            <a:xfrm>
              <a:off x="864" y="465"/>
              <a:ext cx="1008" cy="2319"/>
              <a:chOff x="587" y="528"/>
              <a:chExt cx="1008" cy="2319"/>
            </a:xfrm>
          </p:grpSpPr>
          <p:grpSp>
            <p:nvGrpSpPr>
              <p:cNvPr id="18443" name="Group 7"/>
              <p:cNvGrpSpPr>
                <a:grpSpLocks/>
              </p:cNvGrpSpPr>
              <p:nvPr/>
            </p:nvGrpSpPr>
            <p:grpSpPr bwMode="auto">
              <a:xfrm>
                <a:off x="587" y="528"/>
                <a:ext cx="1008" cy="2319"/>
                <a:chOff x="587" y="528"/>
                <a:chExt cx="1008" cy="2319"/>
              </a:xfrm>
            </p:grpSpPr>
            <p:grpSp>
              <p:nvGrpSpPr>
                <p:cNvPr id="18445" name="Group 8"/>
                <p:cNvGrpSpPr>
                  <a:grpSpLocks/>
                </p:cNvGrpSpPr>
                <p:nvPr/>
              </p:nvGrpSpPr>
              <p:grpSpPr bwMode="auto">
                <a:xfrm>
                  <a:off x="587" y="528"/>
                  <a:ext cx="1008" cy="2319"/>
                  <a:chOff x="1151" y="1104"/>
                  <a:chExt cx="686" cy="1741"/>
                </a:xfrm>
              </p:grpSpPr>
              <p:sp>
                <p:nvSpPr>
                  <p:cNvPr id="18452" name="Freeform 9"/>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53" name="Freeform 10"/>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54" name="Freeform 11"/>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55" name="Freeform 12"/>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56" name="Freeform 13"/>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57" name="Freeform 14"/>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8458" name="Group 15"/>
                  <p:cNvGrpSpPr>
                    <a:grpSpLocks/>
                  </p:cNvGrpSpPr>
                  <p:nvPr/>
                </p:nvGrpSpPr>
                <p:grpSpPr bwMode="auto">
                  <a:xfrm flipH="1">
                    <a:off x="1212" y="1104"/>
                    <a:ext cx="277" cy="235"/>
                    <a:chOff x="1590" y="1104"/>
                    <a:chExt cx="277" cy="235"/>
                  </a:xfrm>
                </p:grpSpPr>
                <p:sp>
                  <p:nvSpPr>
                    <p:cNvPr id="18459" name="Freeform 16"/>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60" name="Freeform 17"/>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61" name="Freeform 18"/>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62" name="Freeform 19"/>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8446" name="Group 20"/>
                <p:cNvGrpSpPr>
                  <a:grpSpLocks/>
                </p:cNvGrpSpPr>
                <p:nvPr/>
              </p:nvGrpSpPr>
              <p:grpSpPr bwMode="auto">
                <a:xfrm rot="4286940" flipH="1">
                  <a:off x="1038" y="766"/>
                  <a:ext cx="141" cy="50"/>
                  <a:chOff x="4032" y="2817"/>
                  <a:chExt cx="417" cy="635"/>
                </a:xfrm>
              </p:grpSpPr>
              <p:sp>
                <p:nvSpPr>
                  <p:cNvPr id="18450" name="Oval 21"/>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51" name="Oval 22"/>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8447" name="Group 23"/>
                <p:cNvGrpSpPr>
                  <a:grpSpLocks/>
                </p:cNvGrpSpPr>
                <p:nvPr/>
              </p:nvGrpSpPr>
              <p:grpSpPr bwMode="auto">
                <a:xfrm rot="4286940" flipH="1">
                  <a:off x="962" y="766"/>
                  <a:ext cx="141" cy="50"/>
                  <a:chOff x="4032" y="2817"/>
                  <a:chExt cx="417" cy="635"/>
                </a:xfrm>
              </p:grpSpPr>
              <p:sp>
                <p:nvSpPr>
                  <p:cNvPr id="18448" name="Oval 2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49" name="Oval 2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8444" name="Oval 26"/>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8441" name="Freeform 27"/>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42" name="Freeform 28"/>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62877" name="AutoShape 29"/>
          <p:cNvSpPr>
            <a:spLocks noChangeArrowheads="1"/>
          </p:cNvSpPr>
          <p:nvPr/>
        </p:nvSpPr>
        <p:spPr bwMode="auto">
          <a:xfrm>
            <a:off x="2743200" y="2819400"/>
            <a:ext cx="5181600" cy="1752600"/>
          </a:xfrm>
          <a:prstGeom prst="wedgeRectCallout">
            <a:avLst>
              <a:gd name="adj1" fmla="val -69852"/>
              <a:gd name="adj2" fmla="val -43931"/>
            </a:avLst>
          </a:prstGeom>
          <a:solidFill>
            <a:srgbClr val="CC99FF"/>
          </a:solidFill>
          <a:ln w="9525">
            <a:solidFill>
              <a:schemeClr val="tx1"/>
            </a:solidFill>
            <a:miter lim="800000"/>
            <a:headEnd/>
            <a:tailEnd/>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CC00FF"/>
              </a:solidFill>
              <a:effectLst/>
              <a:uLnTx/>
              <a:uFillTx/>
              <a:latin typeface="Times New Roman" pitchFamily="18" charset="0"/>
              <a:ea typeface="+mn-ea"/>
              <a:cs typeface="+mn-cs"/>
            </a:endParaRPr>
          </a:p>
        </p:txBody>
      </p:sp>
      <p:sp>
        <p:nvSpPr>
          <p:cNvPr id="462878" name="Text Box 30"/>
          <p:cNvSpPr txBox="1">
            <a:spLocks noChangeArrowheads="1"/>
          </p:cNvSpPr>
          <p:nvPr/>
        </p:nvSpPr>
        <p:spPr bwMode="auto">
          <a:xfrm>
            <a:off x="2743200" y="2895600"/>
            <a:ext cx="5562600"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Work hard on solving them on your on.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Study the text and slides.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Get help, but not answers from </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friends, TA, professor, …</a:t>
            </a:r>
          </a:p>
          <a:p>
            <a:pPr marL="0" marR="0" lvl="0" indent="0" algn="l" defTabSz="914400" rtl="0" eaLnBrk="1" fontAlgn="base" latinLnBrk="0" hangingPunct="1">
              <a:lnSpc>
                <a:spcPct val="100000"/>
              </a:lnSpc>
              <a:spcBef>
                <a:spcPct val="0"/>
              </a:spcBef>
              <a:spcAft>
                <a:spcPct val="0"/>
              </a:spcAft>
              <a:buClrTx/>
              <a:buSzTx/>
              <a:buFontTx/>
              <a:buChar char="•"/>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3524976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2851"/>
                                        </p:tgtEl>
                                        <p:attrNameLst>
                                          <p:attrName>style.visibility</p:attrName>
                                        </p:attrNameLst>
                                      </p:cBhvr>
                                      <p:to>
                                        <p:strVal val="visible"/>
                                      </p:to>
                                    </p:set>
                                    <p:anim calcmode="lin" valueType="num">
                                      <p:cBhvr additive="base">
                                        <p:cTn id="7" dur="500" fill="hold"/>
                                        <p:tgtEl>
                                          <p:spTgt spid="462851"/>
                                        </p:tgtEl>
                                        <p:attrNameLst>
                                          <p:attrName>ppt_x</p:attrName>
                                        </p:attrNameLst>
                                      </p:cBhvr>
                                      <p:tavLst>
                                        <p:tav tm="0">
                                          <p:val>
                                            <p:strVal val="#ppt_x"/>
                                          </p:val>
                                        </p:tav>
                                        <p:tav tm="100000">
                                          <p:val>
                                            <p:strVal val="#ppt_x"/>
                                          </p:val>
                                        </p:tav>
                                      </p:tavLst>
                                    </p:anim>
                                    <p:anim calcmode="lin" valueType="num">
                                      <p:cBhvr additive="base">
                                        <p:cTn id="8" dur="500" fill="hold"/>
                                        <p:tgtEl>
                                          <p:spTgt spid="46285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62878">
                                            <p:txEl>
                                              <p:pRg st="0" end="0"/>
                                            </p:txEl>
                                          </p:spTgt>
                                        </p:tgtEl>
                                        <p:attrNameLst>
                                          <p:attrName>style.visibility</p:attrName>
                                        </p:attrNameLst>
                                      </p:cBhvr>
                                      <p:to>
                                        <p:strVal val="visible"/>
                                      </p:to>
                                    </p:set>
                                    <p:anim calcmode="lin" valueType="num">
                                      <p:cBhvr additive="base">
                                        <p:cTn id="13" dur="500" fill="hold"/>
                                        <p:tgtEl>
                                          <p:spTgt spid="462878">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62878">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62877"/>
                                        </p:tgtEl>
                                        <p:attrNameLst>
                                          <p:attrName>style.visibility</p:attrName>
                                        </p:attrNameLst>
                                      </p:cBhvr>
                                      <p:to>
                                        <p:strVal val="visible"/>
                                      </p:to>
                                    </p:set>
                                    <p:anim calcmode="lin" valueType="num">
                                      <p:cBhvr additive="base">
                                        <p:cTn id="17" dur="500" fill="hold"/>
                                        <p:tgtEl>
                                          <p:spTgt spid="462877"/>
                                        </p:tgtEl>
                                        <p:attrNameLst>
                                          <p:attrName>ppt_x</p:attrName>
                                        </p:attrNameLst>
                                      </p:cBhvr>
                                      <p:tavLst>
                                        <p:tav tm="0">
                                          <p:val>
                                            <p:strVal val="0-#ppt_w/2"/>
                                          </p:val>
                                        </p:tav>
                                        <p:tav tm="100000">
                                          <p:val>
                                            <p:strVal val="#ppt_x"/>
                                          </p:val>
                                        </p:tav>
                                      </p:tavLst>
                                    </p:anim>
                                    <p:anim calcmode="lin" valueType="num">
                                      <p:cBhvr additive="base">
                                        <p:cTn id="18" dur="500" fill="hold"/>
                                        <p:tgtEl>
                                          <p:spTgt spid="46287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62878">
                                            <p:txEl>
                                              <p:pRg st="1" end="1"/>
                                            </p:txEl>
                                          </p:spTgt>
                                        </p:tgtEl>
                                        <p:attrNameLst>
                                          <p:attrName>style.visibility</p:attrName>
                                        </p:attrNameLst>
                                      </p:cBhvr>
                                      <p:to>
                                        <p:strVal val="visible"/>
                                      </p:to>
                                    </p:set>
                                    <p:anim calcmode="lin" valueType="num">
                                      <p:cBhvr additive="base">
                                        <p:cTn id="23" dur="500" fill="hold"/>
                                        <p:tgtEl>
                                          <p:spTgt spid="462878">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6287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62878">
                                            <p:txEl>
                                              <p:pRg st="2" end="2"/>
                                            </p:txEl>
                                          </p:spTgt>
                                        </p:tgtEl>
                                        <p:attrNameLst>
                                          <p:attrName>style.visibility</p:attrName>
                                        </p:attrNameLst>
                                      </p:cBhvr>
                                      <p:to>
                                        <p:strVal val="visible"/>
                                      </p:to>
                                    </p:set>
                                    <p:anim calcmode="lin" valueType="num">
                                      <p:cBhvr additive="base">
                                        <p:cTn id="29" dur="500" fill="hold"/>
                                        <p:tgtEl>
                                          <p:spTgt spid="462878">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6287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1" grpId="0" animBg="1"/>
      <p:bldP spid="462877" grpId="0" animBg="1"/>
      <p:bldP spid="462878" grpId="0" build="p"/>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2209800"/>
            <a:ext cx="263207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4899" name="AutoShape 3"/>
          <p:cNvSpPr>
            <a:spLocks noChangeArrowheads="1"/>
          </p:cNvSpPr>
          <p:nvPr/>
        </p:nvSpPr>
        <p:spPr bwMode="auto">
          <a:xfrm>
            <a:off x="2590800" y="1219200"/>
            <a:ext cx="5867400" cy="1143000"/>
          </a:xfrm>
          <a:prstGeom prst="wedgeRoundRectCallout">
            <a:avLst>
              <a:gd name="adj1" fmla="val -64880"/>
              <a:gd name="adj2" fmla="val 88056"/>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After reading the solutions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to the assignments.</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60" name="Rectangle 4"/>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Useful Learning Techniques</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grpSp>
        <p:nvGrpSpPr>
          <p:cNvPr id="19461" name="Group 5"/>
          <p:cNvGrpSpPr>
            <a:grpSpLocks/>
          </p:cNvGrpSpPr>
          <p:nvPr/>
        </p:nvGrpSpPr>
        <p:grpSpPr bwMode="auto">
          <a:xfrm flipH="1">
            <a:off x="7483475" y="3114675"/>
            <a:ext cx="1660525" cy="3743325"/>
            <a:chOff x="864" y="465"/>
            <a:chExt cx="1046" cy="2358"/>
          </a:xfrm>
        </p:grpSpPr>
        <p:grpSp>
          <p:nvGrpSpPr>
            <p:cNvPr id="19464" name="Group 6"/>
            <p:cNvGrpSpPr>
              <a:grpSpLocks/>
            </p:cNvGrpSpPr>
            <p:nvPr/>
          </p:nvGrpSpPr>
          <p:grpSpPr bwMode="auto">
            <a:xfrm>
              <a:off x="864" y="465"/>
              <a:ext cx="1008" cy="2319"/>
              <a:chOff x="587" y="528"/>
              <a:chExt cx="1008" cy="2319"/>
            </a:xfrm>
          </p:grpSpPr>
          <p:grpSp>
            <p:nvGrpSpPr>
              <p:cNvPr id="19467" name="Group 7"/>
              <p:cNvGrpSpPr>
                <a:grpSpLocks/>
              </p:cNvGrpSpPr>
              <p:nvPr/>
            </p:nvGrpSpPr>
            <p:grpSpPr bwMode="auto">
              <a:xfrm>
                <a:off x="587" y="528"/>
                <a:ext cx="1008" cy="2319"/>
                <a:chOff x="587" y="528"/>
                <a:chExt cx="1008" cy="2319"/>
              </a:xfrm>
            </p:grpSpPr>
            <p:grpSp>
              <p:nvGrpSpPr>
                <p:cNvPr id="19469" name="Group 8"/>
                <p:cNvGrpSpPr>
                  <a:grpSpLocks/>
                </p:cNvGrpSpPr>
                <p:nvPr/>
              </p:nvGrpSpPr>
              <p:grpSpPr bwMode="auto">
                <a:xfrm>
                  <a:off x="587" y="528"/>
                  <a:ext cx="1008" cy="2319"/>
                  <a:chOff x="1151" y="1104"/>
                  <a:chExt cx="686" cy="1741"/>
                </a:xfrm>
              </p:grpSpPr>
              <p:sp>
                <p:nvSpPr>
                  <p:cNvPr id="19476" name="Freeform 9"/>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77" name="Freeform 10"/>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78" name="Freeform 11"/>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79" name="Freeform 12"/>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80" name="Freeform 13"/>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81" name="Freeform 14"/>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9482" name="Group 15"/>
                  <p:cNvGrpSpPr>
                    <a:grpSpLocks/>
                  </p:cNvGrpSpPr>
                  <p:nvPr/>
                </p:nvGrpSpPr>
                <p:grpSpPr bwMode="auto">
                  <a:xfrm flipH="1">
                    <a:off x="1212" y="1104"/>
                    <a:ext cx="277" cy="235"/>
                    <a:chOff x="1590" y="1104"/>
                    <a:chExt cx="277" cy="235"/>
                  </a:xfrm>
                </p:grpSpPr>
                <p:sp>
                  <p:nvSpPr>
                    <p:cNvPr id="19483" name="Freeform 16"/>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84" name="Freeform 17"/>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85" name="Freeform 18"/>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86" name="Freeform 19"/>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9470" name="Group 20"/>
                <p:cNvGrpSpPr>
                  <a:grpSpLocks/>
                </p:cNvGrpSpPr>
                <p:nvPr/>
              </p:nvGrpSpPr>
              <p:grpSpPr bwMode="auto">
                <a:xfrm rot="4286940" flipH="1">
                  <a:off x="1038" y="766"/>
                  <a:ext cx="141" cy="50"/>
                  <a:chOff x="4032" y="2817"/>
                  <a:chExt cx="417" cy="635"/>
                </a:xfrm>
              </p:grpSpPr>
              <p:sp>
                <p:nvSpPr>
                  <p:cNvPr id="19474" name="Oval 21"/>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75" name="Oval 22"/>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9471" name="Group 23"/>
                <p:cNvGrpSpPr>
                  <a:grpSpLocks/>
                </p:cNvGrpSpPr>
                <p:nvPr/>
              </p:nvGrpSpPr>
              <p:grpSpPr bwMode="auto">
                <a:xfrm rot="4286940" flipH="1">
                  <a:off x="962" y="766"/>
                  <a:ext cx="141" cy="50"/>
                  <a:chOff x="4032" y="2817"/>
                  <a:chExt cx="417" cy="635"/>
                </a:xfrm>
              </p:grpSpPr>
              <p:sp>
                <p:nvSpPr>
                  <p:cNvPr id="19472" name="Oval 2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73" name="Oval 2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9468" name="Oval 26"/>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465" name="Freeform 27"/>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66" name="Freeform 28"/>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64925" name="AutoShape 29"/>
          <p:cNvSpPr>
            <a:spLocks noChangeArrowheads="1"/>
          </p:cNvSpPr>
          <p:nvPr/>
        </p:nvSpPr>
        <p:spPr bwMode="auto">
          <a:xfrm>
            <a:off x="2743200" y="2819400"/>
            <a:ext cx="4648200" cy="2895600"/>
          </a:xfrm>
          <a:prstGeom prst="wedgeRectCallout">
            <a:avLst>
              <a:gd name="adj1" fmla="val -72130"/>
              <a:gd name="adj2" fmla="val -46329"/>
            </a:avLst>
          </a:prstGeom>
          <a:solidFill>
            <a:srgbClr val="CC99FF"/>
          </a:solidFill>
          <a:ln w="9525">
            <a:solidFill>
              <a:schemeClr val="tx1"/>
            </a:solidFill>
            <a:miter lim="800000"/>
            <a:headEnd/>
            <a:tailEnd/>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CC00FF"/>
              </a:solidFill>
              <a:effectLst/>
              <a:uLnTx/>
              <a:uFillTx/>
              <a:latin typeface="Times New Roman" pitchFamily="18" charset="0"/>
              <a:ea typeface="+mn-ea"/>
              <a:cs typeface="+mn-cs"/>
            </a:endParaRPr>
          </a:p>
        </p:txBody>
      </p:sp>
      <p:sp>
        <p:nvSpPr>
          <p:cNvPr id="464926" name="Text Box 30"/>
          <p:cNvSpPr txBox="1">
            <a:spLocks noChangeArrowheads="1"/>
          </p:cNvSpPr>
          <p:nvPr/>
        </p:nvSpPr>
        <p:spPr bwMode="auto">
          <a:xfrm>
            <a:off x="2743200" y="2895600"/>
            <a:ext cx="6172200"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Study the solutions.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Understand the solutions.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Memorize the solutions.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The questions on the tests </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will be different.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But the answers </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     will be surprisingly close.</a:t>
            </a:r>
          </a:p>
        </p:txBody>
      </p:sp>
    </p:spTree>
    <p:extLst>
      <p:ext uri="{BB962C8B-B14F-4D97-AF65-F5344CB8AC3E}">
        <p14:creationId xmlns:p14="http://schemas.microsoft.com/office/powerpoint/2010/main" val="39752505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4899"/>
                                        </p:tgtEl>
                                        <p:attrNameLst>
                                          <p:attrName>style.visibility</p:attrName>
                                        </p:attrNameLst>
                                      </p:cBhvr>
                                      <p:to>
                                        <p:strVal val="visible"/>
                                      </p:to>
                                    </p:set>
                                    <p:anim calcmode="lin" valueType="num">
                                      <p:cBhvr additive="base">
                                        <p:cTn id="7" dur="500" fill="hold"/>
                                        <p:tgtEl>
                                          <p:spTgt spid="464899"/>
                                        </p:tgtEl>
                                        <p:attrNameLst>
                                          <p:attrName>ppt_x</p:attrName>
                                        </p:attrNameLst>
                                      </p:cBhvr>
                                      <p:tavLst>
                                        <p:tav tm="0">
                                          <p:val>
                                            <p:strVal val="#ppt_x"/>
                                          </p:val>
                                        </p:tav>
                                        <p:tav tm="100000">
                                          <p:val>
                                            <p:strVal val="#ppt_x"/>
                                          </p:val>
                                        </p:tav>
                                      </p:tavLst>
                                    </p:anim>
                                    <p:anim calcmode="lin" valueType="num">
                                      <p:cBhvr additive="base">
                                        <p:cTn id="8" dur="500" fill="hold"/>
                                        <p:tgtEl>
                                          <p:spTgt spid="46489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64926">
                                            <p:txEl>
                                              <p:pRg st="0" end="0"/>
                                            </p:txEl>
                                          </p:spTgt>
                                        </p:tgtEl>
                                        <p:attrNameLst>
                                          <p:attrName>style.visibility</p:attrName>
                                        </p:attrNameLst>
                                      </p:cBhvr>
                                      <p:to>
                                        <p:strVal val="visible"/>
                                      </p:to>
                                    </p:set>
                                    <p:anim calcmode="lin" valueType="num">
                                      <p:cBhvr additive="base">
                                        <p:cTn id="13" dur="500" fill="hold"/>
                                        <p:tgtEl>
                                          <p:spTgt spid="46492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6492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64925"/>
                                        </p:tgtEl>
                                        <p:attrNameLst>
                                          <p:attrName>style.visibility</p:attrName>
                                        </p:attrNameLst>
                                      </p:cBhvr>
                                      <p:to>
                                        <p:strVal val="visible"/>
                                      </p:to>
                                    </p:set>
                                    <p:anim calcmode="lin" valueType="num">
                                      <p:cBhvr additive="base">
                                        <p:cTn id="17" dur="500" fill="hold"/>
                                        <p:tgtEl>
                                          <p:spTgt spid="464925"/>
                                        </p:tgtEl>
                                        <p:attrNameLst>
                                          <p:attrName>ppt_x</p:attrName>
                                        </p:attrNameLst>
                                      </p:cBhvr>
                                      <p:tavLst>
                                        <p:tav tm="0">
                                          <p:val>
                                            <p:strVal val="0-#ppt_w/2"/>
                                          </p:val>
                                        </p:tav>
                                        <p:tav tm="100000">
                                          <p:val>
                                            <p:strVal val="#ppt_x"/>
                                          </p:val>
                                        </p:tav>
                                      </p:tavLst>
                                    </p:anim>
                                    <p:anim calcmode="lin" valueType="num">
                                      <p:cBhvr additive="base">
                                        <p:cTn id="18" dur="500" fill="hold"/>
                                        <p:tgtEl>
                                          <p:spTgt spid="464925"/>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64926">
                                            <p:txEl>
                                              <p:pRg st="1" end="1"/>
                                            </p:txEl>
                                          </p:spTgt>
                                        </p:tgtEl>
                                        <p:attrNameLst>
                                          <p:attrName>style.visibility</p:attrName>
                                        </p:attrNameLst>
                                      </p:cBhvr>
                                      <p:to>
                                        <p:strVal val="visible"/>
                                      </p:to>
                                    </p:set>
                                    <p:anim calcmode="lin" valueType="num">
                                      <p:cBhvr additive="base">
                                        <p:cTn id="23" dur="500" fill="hold"/>
                                        <p:tgtEl>
                                          <p:spTgt spid="464926">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649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64926">
                                            <p:txEl>
                                              <p:pRg st="2" end="2"/>
                                            </p:txEl>
                                          </p:spTgt>
                                        </p:tgtEl>
                                        <p:attrNameLst>
                                          <p:attrName>style.visibility</p:attrName>
                                        </p:attrNameLst>
                                      </p:cBhvr>
                                      <p:to>
                                        <p:strVal val="visible"/>
                                      </p:to>
                                    </p:set>
                                    <p:anim calcmode="lin" valueType="num">
                                      <p:cBhvr additive="base">
                                        <p:cTn id="29" dur="500" fill="hold"/>
                                        <p:tgtEl>
                                          <p:spTgt spid="464926">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6492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64926">
                                            <p:txEl>
                                              <p:pRg st="3" end="3"/>
                                            </p:txEl>
                                          </p:spTgt>
                                        </p:tgtEl>
                                        <p:attrNameLst>
                                          <p:attrName>style.visibility</p:attrName>
                                        </p:attrNameLst>
                                      </p:cBhvr>
                                      <p:to>
                                        <p:strVal val="visible"/>
                                      </p:to>
                                    </p:set>
                                    <p:anim calcmode="lin" valueType="num">
                                      <p:cBhvr additive="base">
                                        <p:cTn id="35" dur="500" fill="hold"/>
                                        <p:tgtEl>
                                          <p:spTgt spid="464926">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6492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64926">
                                            <p:txEl>
                                              <p:pRg st="4" end="4"/>
                                            </p:txEl>
                                          </p:spTgt>
                                        </p:tgtEl>
                                        <p:attrNameLst>
                                          <p:attrName>style.visibility</p:attrName>
                                        </p:attrNameLst>
                                      </p:cBhvr>
                                      <p:to>
                                        <p:strVal val="visible"/>
                                      </p:to>
                                    </p:set>
                                    <p:anim calcmode="lin" valueType="num">
                                      <p:cBhvr additive="base">
                                        <p:cTn id="41" dur="500" fill="hold"/>
                                        <p:tgtEl>
                                          <p:spTgt spid="464926">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64926">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4899" grpId="0" animBg="1"/>
      <p:bldP spid="464926"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17" name="Oval 16">
            <a:extLst>
              <a:ext uri="{FF2B5EF4-FFF2-40B4-BE49-F238E27FC236}">
                <a16:creationId xmlns:a16="http://schemas.microsoft.com/office/drawing/2014/main" id="{DA6E3126-67FF-48B0-A601-6287AC15C177}"/>
              </a:ext>
            </a:extLst>
          </p:cNvPr>
          <p:cNvSpPr/>
          <p:nvPr/>
        </p:nvSpPr>
        <p:spPr bwMode="auto">
          <a:xfrm>
            <a:off x="8100440" y="2238375"/>
            <a:ext cx="433960"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 name="Picture 1">
            <a:extLst>
              <a:ext uri="{FF2B5EF4-FFF2-40B4-BE49-F238E27FC236}">
                <a16:creationId xmlns:a16="http://schemas.microsoft.com/office/drawing/2014/main" id="{F0B3F8EE-D097-406B-BF70-5A1C4F7018D7}"/>
              </a:ext>
            </a:extLst>
          </p:cNvPr>
          <p:cNvPicPr>
            <a:picLocks noChangeAspect="1"/>
          </p:cNvPicPr>
          <p:nvPr/>
        </p:nvPicPr>
        <p:blipFill>
          <a:blip r:embed="rId4"/>
          <a:stretch>
            <a:fillRect/>
          </a:stretch>
        </p:blipFill>
        <p:spPr>
          <a:xfrm>
            <a:off x="1092993" y="2727764"/>
            <a:ext cx="6958013" cy="2470864"/>
          </a:xfrm>
          <a:prstGeom prst="rect">
            <a:avLst/>
          </a:prstGeom>
        </p:spPr>
      </p:pic>
      <p:sp>
        <p:nvSpPr>
          <p:cNvPr id="8" name="Oval 7">
            <a:extLst>
              <a:ext uri="{FF2B5EF4-FFF2-40B4-BE49-F238E27FC236}">
                <a16:creationId xmlns:a16="http://schemas.microsoft.com/office/drawing/2014/main" id="{EA0CD177-734E-4AC4-AAFE-37CD6E927699}"/>
              </a:ext>
            </a:extLst>
          </p:cNvPr>
          <p:cNvSpPr/>
          <p:nvPr/>
        </p:nvSpPr>
        <p:spPr bwMode="auto">
          <a:xfrm>
            <a:off x="6400800" y="4546601"/>
            <a:ext cx="1650206" cy="381000"/>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5550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8197" name="Rectangle 294"/>
          <p:cNvSpPr>
            <a:spLocks noChangeArrowheads="1"/>
          </p:cNvSpPr>
          <p:nvPr/>
        </p:nvSpPr>
        <p:spPr bwMode="auto">
          <a:xfrm>
            <a:off x="493713" y="7540625"/>
            <a:ext cx="1841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mn-cs"/>
              </a:rPr>
            </a:b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3" name="Picture 12">
            <a:extLst>
              <a:ext uri="{FF2B5EF4-FFF2-40B4-BE49-F238E27FC236}">
                <a16:creationId xmlns:a16="http://schemas.microsoft.com/office/drawing/2014/main" id="{F82FC32F-F8CE-4A52-82BD-75EC6E60F255}"/>
              </a:ext>
            </a:extLst>
          </p:cNvPr>
          <p:cNvPicPr>
            <a:picLocks noChangeAspect="1"/>
          </p:cNvPicPr>
          <p:nvPr/>
        </p:nvPicPr>
        <p:blipFill>
          <a:blip r:embed="rId3"/>
          <a:stretch>
            <a:fillRect/>
          </a:stretch>
        </p:blipFill>
        <p:spPr>
          <a:xfrm>
            <a:off x="607440" y="1155700"/>
            <a:ext cx="8098409" cy="1400098"/>
          </a:xfrm>
          <a:prstGeom prst="rect">
            <a:avLst/>
          </a:prstGeom>
        </p:spPr>
      </p:pic>
      <p:pic>
        <p:nvPicPr>
          <p:cNvPr id="2" name="Picture 1">
            <a:extLst>
              <a:ext uri="{FF2B5EF4-FFF2-40B4-BE49-F238E27FC236}">
                <a16:creationId xmlns:a16="http://schemas.microsoft.com/office/drawing/2014/main" id="{AE8B57C9-3E7E-4DB9-8F7A-C861CBB1CE9C}"/>
              </a:ext>
            </a:extLst>
          </p:cNvPr>
          <p:cNvPicPr>
            <a:picLocks noChangeAspect="1"/>
          </p:cNvPicPr>
          <p:nvPr/>
        </p:nvPicPr>
        <p:blipFill>
          <a:blip r:embed="rId4"/>
          <a:stretch>
            <a:fillRect/>
          </a:stretch>
        </p:blipFill>
        <p:spPr>
          <a:xfrm>
            <a:off x="607440" y="2543098"/>
            <a:ext cx="2823290" cy="2714702"/>
          </a:xfrm>
          <a:prstGeom prst="rect">
            <a:avLst/>
          </a:prstGeom>
        </p:spPr>
      </p:pic>
    </p:spTree>
    <p:extLst>
      <p:ext uri="{BB962C8B-B14F-4D97-AF65-F5344CB8AC3E}">
        <p14:creationId xmlns:p14="http://schemas.microsoft.com/office/powerpoint/2010/main" val="3994605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8197" name="Rectangle 294"/>
          <p:cNvSpPr>
            <a:spLocks noChangeArrowheads="1"/>
          </p:cNvSpPr>
          <p:nvPr/>
        </p:nvSpPr>
        <p:spPr bwMode="auto">
          <a:xfrm>
            <a:off x="493713" y="7540625"/>
            <a:ext cx="1841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mn-cs"/>
              </a:rPr>
            </a:b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3" name="Picture 12">
            <a:extLst>
              <a:ext uri="{FF2B5EF4-FFF2-40B4-BE49-F238E27FC236}">
                <a16:creationId xmlns:a16="http://schemas.microsoft.com/office/drawing/2014/main" id="{F82FC32F-F8CE-4A52-82BD-75EC6E60F255}"/>
              </a:ext>
            </a:extLst>
          </p:cNvPr>
          <p:cNvPicPr>
            <a:picLocks noChangeAspect="1"/>
          </p:cNvPicPr>
          <p:nvPr/>
        </p:nvPicPr>
        <p:blipFill>
          <a:blip r:embed="rId3"/>
          <a:stretch>
            <a:fillRect/>
          </a:stretch>
        </p:blipFill>
        <p:spPr>
          <a:xfrm>
            <a:off x="607440" y="1155700"/>
            <a:ext cx="8098409" cy="1400098"/>
          </a:xfrm>
          <a:prstGeom prst="rect">
            <a:avLst/>
          </a:prstGeom>
        </p:spPr>
      </p:pic>
      <p:pic>
        <p:nvPicPr>
          <p:cNvPr id="14" name="Picture 13">
            <a:extLst>
              <a:ext uri="{FF2B5EF4-FFF2-40B4-BE49-F238E27FC236}">
                <a16:creationId xmlns:a16="http://schemas.microsoft.com/office/drawing/2014/main" id="{97C2934F-25FA-480D-A40E-CBC4A7D4C649}"/>
              </a:ext>
            </a:extLst>
          </p:cNvPr>
          <p:cNvPicPr>
            <a:picLocks noChangeAspect="1"/>
          </p:cNvPicPr>
          <p:nvPr/>
        </p:nvPicPr>
        <p:blipFill>
          <a:blip r:embed="rId4"/>
          <a:stretch>
            <a:fillRect/>
          </a:stretch>
        </p:blipFill>
        <p:spPr>
          <a:xfrm>
            <a:off x="596708" y="2587816"/>
            <a:ext cx="7743825" cy="4010025"/>
          </a:xfrm>
          <a:prstGeom prst="rect">
            <a:avLst/>
          </a:prstGeom>
        </p:spPr>
      </p:pic>
      <p:sp>
        <p:nvSpPr>
          <p:cNvPr id="27" name="Oval 26">
            <a:extLst>
              <a:ext uri="{FF2B5EF4-FFF2-40B4-BE49-F238E27FC236}">
                <a16:creationId xmlns:a16="http://schemas.microsoft.com/office/drawing/2014/main" id="{2F1A8A26-4F04-49CE-8F97-1BED7C882B65}"/>
              </a:ext>
            </a:extLst>
          </p:cNvPr>
          <p:cNvSpPr/>
          <p:nvPr/>
        </p:nvSpPr>
        <p:spPr bwMode="auto">
          <a:xfrm>
            <a:off x="1422400" y="2885678"/>
            <a:ext cx="609600" cy="302022"/>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Oval 27">
            <a:extLst>
              <a:ext uri="{FF2B5EF4-FFF2-40B4-BE49-F238E27FC236}">
                <a16:creationId xmlns:a16="http://schemas.microsoft.com/office/drawing/2014/main" id="{A4FAEFBE-2417-4C14-8BFA-9F24221B448B}"/>
              </a:ext>
            </a:extLst>
          </p:cNvPr>
          <p:cNvSpPr/>
          <p:nvPr/>
        </p:nvSpPr>
        <p:spPr bwMode="auto">
          <a:xfrm>
            <a:off x="444500" y="3076178"/>
            <a:ext cx="609600" cy="302022"/>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574359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0-#ppt_w/2"/>
                                          </p:val>
                                        </p:tav>
                                        <p:tav tm="100000">
                                          <p:val>
                                            <p:strVal val="#ppt_x"/>
                                          </p:val>
                                        </p:tav>
                                      </p:tavLst>
                                    </p:anim>
                                    <p:anim calcmode="lin" valueType="num">
                                      <p:cBhvr additive="base">
                                        <p:cTn id="14"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0-#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1" presetClass="exit" presetSubtype="0" fill="hold" grpId="1" nodeType="withEffect">
                                  <p:stCondLst>
                                    <p:cond delay="0"/>
                                  </p:stCondLst>
                                  <p:childTnLst>
                                    <p:set>
                                      <p:cBhvr>
                                        <p:cTn id="22"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8197" name="Rectangle 294"/>
          <p:cNvSpPr>
            <a:spLocks noChangeArrowheads="1"/>
          </p:cNvSpPr>
          <p:nvPr/>
        </p:nvSpPr>
        <p:spPr bwMode="auto">
          <a:xfrm>
            <a:off x="493713" y="7536289"/>
            <a:ext cx="184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mn-cs"/>
              </a:rPr>
            </a:b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3"/>
          <p:cNvSpPr/>
          <p:nvPr/>
        </p:nvSpPr>
        <p:spPr>
          <a:xfrm>
            <a:off x="558613" y="704033"/>
            <a:ext cx="8128187" cy="523220"/>
          </a:xfrm>
          <a:prstGeom prst="rect">
            <a:avLst/>
          </a:prstGeom>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5" name="Picture 14">
            <a:extLst>
              <a:ext uri="{FF2B5EF4-FFF2-40B4-BE49-F238E27FC236}">
                <a16:creationId xmlns:a16="http://schemas.microsoft.com/office/drawing/2014/main" id="{4D12A501-FD0C-4D16-BFB6-F99041B8CD6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2301" y="1143000"/>
            <a:ext cx="6829318" cy="4079967"/>
          </a:xfrm>
          <a:prstGeom prst="rect">
            <a:avLst/>
          </a:prstGeom>
        </p:spPr>
      </p:pic>
      <p:sp>
        <p:nvSpPr>
          <p:cNvPr id="16" name="AutoShape 8">
            <a:extLst>
              <a:ext uri="{FF2B5EF4-FFF2-40B4-BE49-F238E27FC236}">
                <a16:creationId xmlns:a16="http://schemas.microsoft.com/office/drawing/2014/main" id="{3AF5F40E-5ECB-40B7-98BE-902D6658672B}"/>
              </a:ext>
            </a:extLst>
          </p:cNvPr>
          <p:cNvSpPr>
            <a:spLocks noChangeArrowheads="1"/>
          </p:cNvSpPr>
          <p:nvPr/>
        </p:nvSpPr>
        <p:spPr bwMode="auto">
          <a:xfrm>
            <a:off x="1197780" y="5294549"/>
            <a:ext cx="6632575" cy="1143000"/>
          </a:xfrm>
          <a:prstGeom prst="wedgeRectCallout">
            <a:avLst>
              <a:gd name="adj1" fmla="val -56749"/>
              <a:gd name="adj2" fmla="val -33028"/>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1" i="0" u="none" strike="noStrike" kern="1200" cap="none" spc="0" normalizeH="0" baseline="0" noProof="0" dirty="0">
                <a:ln>
                  <a:noFill/>
                </a:ln>
                <a:solidFill>
                  <a:srgbClr val="FFFFFF"/>
                </a:solidFill>
                <a:effectLst/>
                <a:uLnTx/>
                <a:uFillTx/>
                <a:latin typeface="Times New Roman" pitchFamily="18" charset="0"/>
                <a:ea typeface="+mn-ea"/>
                <a:cs typeface="+mn-cs"/>
              </a:rPr>
              <a:t>This looks like a long list,</a:t>
            </a:r>
          </a:p>
          <a:p>
            <a:pPr marL="0" marR="0" lvl="0" indent="0" algn="ctr" defTabSz="914400" rtl="0" eaLnBrk="1" fontAlgn="base" latinLnBrk="0" hangingPunct="1">
              <a:lnSpc>
                <a:spcPct val="100000"/>
              </a:lnSpc>
              <a:spcBef>
                <a:spcPct val="0"/>
              </a:spcBef>
              <a:spcAft>
                <a:spcPct val="0"/>
              </a:spcAft>
              <a:buClrTx/>
              <a:buSzTx/>
              <a:buFontTx/>
              <a:buNone/>
              <a:tabLst/>
              <a:defRPr/>
            </a:pPr>
            <a:r>
              <a:rPr lang="en-CA" altLang="en-US" sz="2400" b="1" dirty="0">
                <a:solidFill>
                  <a:srgbClr val="FFFFFF"/>
                </a:solidFill>
              </a:rPr>
              <a:t>but it is a summery of most everything </a:t>
            </a:r>
            <a:br>
              <a:rPr lang="en-CA" altLang="en-US" sz="2400" b="1" dirty="0">
                <a:solidFill>
                  <a:srgbClr val="FFFFFF"/>
                </a:solidFill>
              </a:rPr>
            </a:br>
            <a:r>
              <a:rPr lang="en-CA" altLang="en-US" sz="2400" b="1" dirty="0">
                <a:solidFill>
                  <a:srgbClr val="FFFFFF"/>
                </a:solidFill>
              </a:rPr>
              <a:t>I would like you to learn.</a:t>
            </a:r>
            <a:endParaRPr kumimoji="0" lang="en-US" altLang="en-US" sz="2400" b="1"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7" name="Group 29">
            <a:extLst>
              <a:ext uri="{FF2B5EF4-FFF2-40B4-BE49-F238E27FC236}">
                <a16:creationId xmlns:a16="http://schemas.microsoft.com/office/drawing/2014/main" id="{B1AEDAEC-B269-42F2-973F-23D2E6B61298}"/>
              </a:ext>
            </a:extLst>
          </p:cNvPr>
          <p:cNvGrpSpPr>
            <a:grpSpLocks/>
          </p:cNvGrpSpPr>
          <p:nvPr/>
        </p:nvGrpSpPr>
        <p:grpSpPr bwMode="auto">
          <a:xfrm>
            <a:off x="-118014" y="5727009"/>
            <a:ext cx="1223454" cy="1239990"/>
            <a:chOff x="2065" y="1551"/>
            <a:chExt cx="1628" cy="1988"/>
          </a:xfrm>
        </p:grpSpPr>
        <p:sp>
          <p:nvSpPr>
            <p:cNvPr id="8" name="Freeform 30">
              <a:extLst>
                <a:ext uri="{FF2B5EF4-FFF2-40B4-BE49-F238E27FC236}">
                  <a16:creationId xmlns:a16="http://schemas.microsoft.com/office/drawing/2014/main" id="{BF6F76AD-B935-4046-9591-FFB2EB13A495}"/>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31">
              <a:extLst>
                <a:ext uri="{FF2B5EF4-FFF2-40B4-BE49-F238E27FC236}">
                  <a16:creationId xmlns:a16="http://schemas.microsoft.com/office/drawing/2014/main" id="{239B0CB0-8C03-418E-8C99-29A1F693A91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32">
              <a:extLst>
                <a:ext uri="{FF2B5EF4-FFF2-40B4-BE49-F238E27FC236}">
                  <a16:creationId xmlns:a16="http://schemas.microsoft.com/office/drawing/2014/main" id="{7DBCE829-07F3-451D-ACCE-87867708941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33">
              <a:extLst>
                <a:ext uri="{FF2B5EF4-FFF2-40B4-BE49-F238E27FC236}">
                  <a16:creationId xmlns:a16="http://schemas.microsoft.com/office/drawing/2014/main" id="{8827E643-40B4-4F01-8309-A20BA92192A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34">
              <a:extLst>
                <a:ext uri="{FF2B5EF4-FFF2-40B4-BE49-F238E27FC236}">
                  <a16:creationId xmlns:a16="http://schemas.microsoft.com/office/drawing/2014/main" id="{0F62BA02-BC63-423D-8F8A-AFCB95ACD75E}"/>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35">
              <a:extLst>
                <a:ext uri="{FF2B5EF4-FFF2-40B4-BE49-F238E27FC236}">
                  <a16:creationId xmlns:a16="http://schemas.microsoft.com/office/drawing/2014/main" id="{1C0E5A81-C331-4B6F-84F8-2677D6DFCB6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36">
              <a:extLst>
                <a:ext uri="{FF2B5EF4-FFF2-40B4-BE49-F238E27FC236}">
                  <a16:creationId xmlns:a16="http://schemas.microsoft.com/office/drawing/2014/main" id="{1C1D4F9A-8B55-483F-8F66-B2D56B172ED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7">
              <a:extLst>
                <a:ext uri="{FF2B5EF4-FFF2-40B4-BE49-F238E27FC236}">
                  <a16:creationId xmlns:a16="http://schemas.microsoft.com/office/drawing/2014/main" id="{C0113072-E5DA-4ABA-98D4-1F90FE69958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38">
              <a:extLst>
                <a:ext uri="{FF2B5EF4-FFF2-40B4-BE49-F238E27FC236}">
                  <a16:creationId xmlns:a16="http://schemas.microsoft.com/office/drawing/2014/main" id="{51009B41-5F88-4377-A641-1B3C8034D1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39">
              <a:extLst>
                <a:ext uri="{FF2B5EF4-FFF2-40B4-BE49-F238E27FC236}">
                  <a16:creationId xmlns:a16="http://schemas.microsoft.com/office/drawing/2014/main" id="{C5ACFF9D-F3A1-43BD-A316-3D40BF5E64A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40">
              <a:extLst>
                <a:ext uri="{FF2B5EF4-FFF2-40B4-BE49-F238E27FC236}">
                  <a16:creationId xmlns:a16="http://schemas.microsoft.com/office/drawing/2014/main" id="{30C11004-2AA0-4905-B370-37B8EC58AF3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41">
              <a:extLst>
                <a:ext uri="{FF2B5EF4-FFF2-40B4-BE49-F238E27FC236}">
                  <a16:creationId xmlns:a16="http://schemas.microsoft.com/office/drawing/2014/main" id="{7FBBA2A0-F731-4CD8-9B71-77978547512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42">
              <a:extLst>
                <a:ext uri="{FF2B5EF4-FFF2-40B4-BE49-F238E27FC236}">
                  <a16:creationId xmlns:a16="http://schemas.microsoft.com/office/drawing/2014/main" id="{73458CF0-1AAA-406B-8D95-8C7BEFC8A10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43">
              <a:extLst>
                <a:ext uri="{FF2B5EF4-FFF2-40B4-BE49-F238E27FC236}">
                  <a16:creationId xmlns:a16="http://schemas.microsoft.com/office/drawing/2014/main" id="{F3ADF35C-C69D-4A23-BE00-4C99D658934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44">
              <a:extLst>
                <a:ext uri="{FF2B5EF4-FFF2-40B4-BE49-F238E27FC236}">
                  <a16:creationId xmlns:a16="http://schemas.microsoft.com/office/drawing/2014/main" id="{4380AD6E-FFE1-47CD-8F79-5029D816803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45">
              <a:extLst>
                <a:ext uri="{FF2B5EF4-FFF2-40B4-BE49-F238E27FC236}">
                  <a16:creationId xmlns:a16="http://schemas.microsoft.com/office/drawing/2014/main" id="{6109AA6B-6756-41E8-B51C-36A0E135064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46">
              <a:extLst>
                <a:ext uri="{FF2B5EF4-FFF2-40B4-BE49-F238E27FC236}">
                  <a16:creationId xmlns:a16="http://schemas.microsoft.com/office/drawing/2014/main" id="{42FA3140-12F4-40C4-A5DF-436F54B0AED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 name="AutoShape 35">
            <a:extLst>
              <a:ext uri="{FF2B5EF4-FFF2-40B4-BE49-F238E27FC236}">
                <a16:creationId xmlns:a16="http://schemas.microsoft.com/office/drawing/2014/main" id="{1E9857AE-88F2-469D-8186-5CE6CE8341D0}"/>
              </a:ext>
            </a:extLst>
          </p:cNvPr>
          <p:cNvSpPr>
            <a:spLocks noChangeArrowheads="1"/>
          </p:cNvSpPr>
          <p:nvPr/>
        </p:nvSpPr>
        <p:spPr bwMode="auto">
          <a:xfrm>
            <a:off x="1223180" y="6486513"/>
            <a:ext cx="7082792" cy="538870"/>
          </a:xfrm>
          <a:prstGeom prst="wedgeRoundRectCallout">
            <a:avLst>
              <a:gd name="adj1" fmla="val -55142"/>
              <a:gd name="adj2" fmla="val -504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And all tests are open book. So you can read this list.</a:t>
            </a:r>
          </a:p>
        </p:txBody>
      </p:sp>
    </p:spTree>
    <p:extLst>
      <p:ext uri="{BB962C8B-B14F-4D97-AF65-F5344CB8AC3E}">
        <p14:creationId xmlns:p14="http://schemas.microsoft.com/office/powerpoint/2010/main" val="4082422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0-#ppt_w/2"/>
                                          </p:val>
                                        </p:tav>
                                        <p:tav tm="100000">
                                          <p:val>
                                            <p:strVal val="#ppt_x"/>
                                          </p:val>
                                        </p:tav>
                                      </p:tavLst>
                                    </p:anim>
                                    <p:anim calcmode="lin" valueType="num">
                                      <p:cBhvr additive="base">
                                        <p:cTn id="24" dur="500" fill="hold"/>
                                        <p:tgtEl>
                                          <p:spTgt spid="27"/>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7">
                                            <p:txEl>
                                              <p:pRg st="0" end="0"/>
                                            </p:txEl>
                                          </p:spTgt>
                                        </p:tgtEl>
                                        <p:attrNameLst>
                                          <p:attrName>style.visibility</p:attrName>
                                        </p:attrNameLst>
                                      </p:cBhvr>
                                      <p:to>
                                        <p:strVal val="visible"/>
                                      </p:to>
                                    </p:set>
                                    <p:anim calcmode="lin" valueType="num">
                                      <p:cBhvr additive="base">
                                        <p:cTn id="27"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Course Enrolment | New Students">
            <a:extLst>
              <a:ext uri="{FF2B5EF4-FFF2-40B4-BE49-F238E27FC236}">
                <a16:creationId xmlns:a16="http://schemas.microsoft.com/office/drawing/2014/main" id="{765FF58B-D21B-4561-B7F2-DF1DFBFB65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57200"/>
            <a:ext cx="9048750" cy="38100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9">
            <a:extLst>
              <a:ext uri="{FF2B5EF4-FFF2-40B4-BE49-F238E27FC236}">
                <a16:creationId xmlns:a16="http://schemas.microsoft.com/office/drawing/2014/main" id="{B9D6B9A5-6425-482A-AC55-CEF97B9659FD}"/>
              </a:ext>
            </a:extLst>
          </p:cNvPr>
          <p:cNvGrpSpPr>
            <a:grpSpLocks/>
          </p:cNvGrpSpPr>
          <p:nvPr/>
        </p:nvGrpSpPr>
        <p:grpSpPr bwMode="auto">
          <a:xfrm>
            <a:off x="135447" y="4419600"/>
            <a:ext cx="1223454" cy="1239990"/>
            <a:chOff x="2065" y="1551"/>
            <a:chExt cx="1628" cy="1988"/>
          </a:xfrm>
        </p:grpSpPr>
        <p:sp>
          <p:nvSpPr>
            <p:cNvPr id="4" name="Freeform 30">
              <a:extLst>
                <a:ext uri="{FF2B5EF4-FFF2-40B4-BE49-F238E27FC236}">
                  <a16:creationId xmlns:a16="http://schemas.microsoft.com/office/drawing/2014/main" id="{D8E0CAA0-6C3B-4BB5-9BB0-A99CC7947D7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 name="Freeform 31">
              <a:extLst>
                <a:ext uri="{FF2B5EF4-FFF2-40B4-BE49-F238E27FC236}">
                  <a16:creationId xmlns:a16="http://schemas.microsoft.com/office/drawing/2014/main" id="{4669E98F-AB4D-4F1B-9EEF-E2C75680E73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 name="Freeform 32">
              <a:extLst>
                <a:ext uri="{FF2B5EF4-FFF2-40B4-BE49-F238E27FC236}">
                  <a16:creationId xmlns:a16="http://schemas.microsoft.com/office/drawing/2014/main" id="{DF61E175-3B25-4108-B131-07C2F86504A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 name="Freeform 33">
              <a:extLst>
                <a:ext uri="{FF2B5EF4-FFF2-40B4-BE49-F238E27FC236}">
                  <a16:creationId xmlns:a16="http://schemas.microsoft.com/office/drawing/2014/main" id="{0D182A17-9C1C-45CD-83AA-56E6C6B165E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 name="Freeform 34">
              <a:extLst>
                <a:ext uri="{FF2B5EF4-FFF2-40B4-BE49-F238E27FC236}">
                  <a16:creationId xmlns:a16="http://schemas.microsoft.com/office/drawing/2014/main" id="{F920DE47-9BE5-46AD-B8BA-44797EDC4BA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35">
              <a:extLst>
                <a:ext uri="{FF2B5EF4-FFF2-40B4-BE49-F238E27FC236}">
                  <a16:creationId xmlns:a16="http://schemas.microsoft.com/office/drawing/2014/main" id="{B829E8D0-982D-4A42-97E3-72109FCA9C06}"/>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36">
              <a:extLst>
                <a:ext uri="{FF2B5EF4-FFF2-40B4-BE49-F238E27FC236}">
                  <a16:creationId xmlns:a16="http://schemas.microsoft.com/office/drawing/2014/main" id="{DAECF032-433D-461B-A350-9A4D52CCAB2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37">
              <a:extLst>
                <a:ext uri="{FF2B5EF4-FFF2-40B4-BE49-F238E27FC236}">
                  <a16:creationId xmlns:a16="http://schemas.microsoft.com/office/drawing/2014/main" id="{AF7864A5-A7B6-4AB3-858D-EE21D8BCBAC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38">
              <a:extLst>
                <a:ext uri="{FF2B5EF4-FFF2-40B4-BE49-F238E27FC236}">
                  <a16:creationId xmlns:a16="http://schemas.microsoft.com/office/drawing/2014/main" id="{DB6EC17C-A6A9-41A6-AEC8-A383F6BF491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39">
              <a:extLst>
                <a:ext uri="{FF2B5EF4-FFF2-40B4-BE49-F238E27FC236}">
                  <a16:creationId xmlns:a16="http://schemas.microsoft.com/office/drawing/2014/main" id="{B7D439A9-482D-4E34-8368-EB438291E14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40">
              <a:extLst>
                <a:ext uri="{FF2B5EF4-FFF2-40B4-BE49-F238E27FC236}">
                  <a16:creationId xmlns:a16="http://schemas.microsoft.com/office/drawing/2014/main" id="{A8123113-5165-4A25-8E4B-1FC24F5CB7A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41">
              <a:extLst>
                <a:ext uri="{FF2B5EF4-FFF2-40B4-BE49-F238E27FC236}">
                  <a16:creationId xmlns:a16="http://schemas.microsoft.com/office/drawing/2014/main" id="{7664CE66-027C-4A74-AB14-0A9686F2795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42">
              <a:extLst>
                <a:ext uri="{FF2B5EF4-FFF2-40B4-BE49-F238E27FC236}">
                  <a16:creationId xmlns:a16="http://schemas.microsoft.com/office/drawing/2014/main" id="{9EACC259-DDA1-432A-AA99-0215C775B6E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43">
              <a:extLst>
                <a:ext uri="{FF2B5EF4-FFF2-40B4-BE49-F238E27FC236}">
                  <a16:creationId xmlns:a16="http://schemas.microsoft.com/office/drawing/2014/main" id="{23C6A7A5-0E03-45B7-9CE1-1DD5558C8E0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44">
              <a:extLst>
                <a:ext uri="{FF2B5EF4-FFF2-40B4-BE49-F238E27FC236}">
                  <a16:creationId xmlns:a16="http://schemas.microsoft.com/office/drawing/2014/main" id="{F0F9E136-46C3-4FC6-A6D8-803AECD9CA4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45">
              <a:extLst>
                <a:ext uri="{FF2B5EF4-FFF2-40B4-BE49-F238E27FC236}">
                  <a16:creationId xmlns:a16="http://schemas.microsoft.com/office/drawing/2014/main" id="{644060B1-CBF9-4B00-A2B9-1FAFBFD1F49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46">
              <a:extLst>
                <a:ext uri="{FF2B5EF4-FFF2-40B4-BE49-F238E27FC236}">
                  <a16:creationId xmlns:a16="http://schemas.microsoft.com/office/drawing/2014/main" id="{5B9262DE-B7F1-469D-8676-4BE13774FDD9}"/>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 name="AutoShape 35">
            <a:extLst>
              <a:ext uri="{FF2B5EF4-FFF2-40B4-BE49-F238E27FC236}">
                <a16:creationId xmlns:a16="http://schemas.microsoft.com/office/drawing/2014/main" id="{BBE5FC5E-F519-4508-8FB1-6DEA83D7842E}"/>
              </a:ext>
            </a:extLst>
          </p:cNvPr>
          <p:cNvSpPr>
            <a:spLocks noChangeArrowheads="1"/>
          </p:cNvSpPr>
          <p:nvPr/>
        </p:nvSpPr>
        <p:spPr bwMode="auto">
          <a:xfrm>
            <a:off x="1328089" y="4405274"/>
            <a:ext cx="5453711" cy="2376526"/>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The class should have 100 but has 250.</a:t>
            </a:r>
          </a:p>
          <a:p>
            <a:pPr eaLnBrk="1" hangingPunct="1">
              <a:spcBef>
                <a:spcPct val="0"/>
              </a:spcBef>
              <a:buNone/>
            </a:pPr>
            <a:r>
              <a:rPr lang="en-US" altLang="en-US" sz="2400" dirty="0"/>
              <a:t>I am happy to let any one in.</a:t>
            </a:r>
          </a:p>
          <a:p>
            <a:pPr eaLnBrk="1" hangingPunct="1">
              <a:spcBef>
                <a:spcPct val="0"/>
              </a:spcBef>
              <a:buNone/>
            </a:pPr>
            <a:r>
              <a:rPr lang="en-US" altLang="en-US" sz="2400" dirty="0"/>
              <a:t>I have told this to the powers to be.</a:t>
            </a:r>
          </a:p>
          <a:p>
            <a:pPr eaLnBrk="1" hangingPunct="1">
              <a:spcBef>
                <a:spcPct val="0"/>
              </a:spcBef>
              <a:buNone/>
            </a:pPr>
            <a:r>
              <a:rPr lang="en-US" altLang="en-US" sz="2400" dirty="0"/>
              <a:t>Now it is in their hands.</a:t>
            </a:r>
          </a:p>
          <a:p>
            <a:pPr eaLnBrk="1" hangingPunct="1">
              <a:spcBef>
                <a:spcPct val="0"/>
              </a:spcBef>
              <a:buNone/>
            </a:pPr>
            <a:r>
              <a:rPr lang="en-US" altLang="en-US" sz="2400" dirty="0"/>
              <a:t>Please do not ask me about it.</a:t>
            </a:r>
          </a:p>
          <a:p>
            <a:pPr eaLnBrk="1" hangingPunct="1">
              <a:spcBef>
                <a:spcPct val="0"/>
              </a:spcBef>
              <a:buNone/>
            </a:pPr>
            <a:r>
              <a:rPr lang="en-US" altLang="en-US" sz="2400" dirty="0"/>
              <a:t>In the meantime, attend lectures!</a:t>
            </a:r>
          </a:p>
        </p:txBody>
      </p:sp>
    </p:spTree>
    <p:extLst>
      <p:ext uri="{BB962C8B-B14F-4D97-AF65-F5344CB8AC3E}">
        <p14:creationId xmlns:p14="http://schemas.microsoft.com/office/powerpoint/2010/main" val="40079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626"/>
                                        </p:tgtEl>
                                        <p:attrNameLst>
                                          <p:attrName>style.visibility</p:attrName>
                                        </p:attrNameLst>
                                      </p:cBhvr>
                                      <p:to>
                                        <p:strVal val="visible"/>
                                      </p:to>
                                    </p:set>
                                    <p:anim calcmode="lin" valueType="num">
                                      <p:cBhvr additive="base">
                                        <p:cTn id="7" dur="500" fill="hold"/>
                                        <p:tgtEl>
                                          <p:spTgt spid="26626"/>
                                        </p:tgtEl>
                                        <p:attrNameLst>
                                          <p:attrName>ppt_x</p:attrName>
                                        </p:attrNameLst>
                                      </p:cBhvr>
                                      <p:tavLst>
                                        <p:tav tm="0">
                                          <p:val>
                                            <p:strVal val="#ppt_x"/>
                                          </p:val>
                                        </p:tav>
                                        <p:tav tm="100000">
                                          <p:val>
                                            <p:strVal val="#ppt_x"/>
                                          </p:val>
                                        </p:tav>
                                      </p:tavLst>
                                    </p:anim>
                                    <p:anim calcmode="lin" valueType="num">
                                      <p:cBhvr additive="base">
                                        <p:cTn id="8" dur="500" fill="hold"/>
                                        <p:tgtEl>
                                          <p:spTgt spid="2662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500" fill="hold"/>
                                        <p:tgtEl>
                                          <p:spTgt spid="21"/>
                                        </p:tgtEl>
                                        <p:attrNameLst>
                                          <p:attrName>ppt_x</p:attrName>
                                        </p:attrNameLst>
                                      </p:cBhvr>
                                      <p:tavLst>
                                        <p:tav tm="0">
                                          <p:val>
                                            <p:strVal val="0-#ppt_w/2"/>
                                          </p:val>
                                        </p:tav>
                                        <p:tav tm="100000">
                                          <p:val>
                                            <p:strVal val="#ppt_x"/>
                                          </p:val>
                                        </p:tav>
                                      </p:tavLst>
                                    </p:anim>
                                    <p:anim calcmode="lin" valueType="num">
                                      <p:cBhvr additive="base">
                                        <p:cTn id="18" dur="500" fill="hold"/>
                                        <p:tgtEl>
                                          <p:spTgt spid="21"/>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1">
                                            <p:txEl>
                                              <p:pRg st="0" end="0"/>
                                            </p:txEl>
                                          </p:spTgt>
                                        </p:tgtEl>
                                        <p:attrNameLst>
                                          <p:attrName>style.visibility</p:attrName>
                                        </p:attrNameLst>
                                      </p:cBhvr>
                                      <p:to>
                                        <p:strVal val="visible"/>
                                      </p:to>
                                    </p:set>
                                    <p:anim calcmode="lin" valueType="num">
                                      <p:cBhvr additive="base">
                                        <p:cTn id="21"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1">
                                            <p:txEl>
                                              <p:pRg st="1" end="1"/>
                                            </p:txEl>
                                          </p:spTgt>
                                        </p:tgtEl>
                                        <p:attrNameLst>
                                          <p:attrName>style.visibility</p:attrName>
                                        </p:attrNameLst>
                                      </p:cBhvr>
                                      <p:to>
                                        <p:strVal val="visible"/>
                                      </p:to>
                                    </p:set>
                                    <p:anim calcmode="lin" valueType="num">
                                      <p:cBhvr additive="base">
                                        <p:cTn id="27" dur="500" fill="hold"/>
                                        <p:tgtEl>
                                          <p:spTgt spid="21">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1">
                                            <p:txEl>
                                              <p:pRg st="2" end="2"/>
                                            </p:txEl>
                                          </p:spTgt>
                                        </p:tgtEl>
                                        <p:attrNameLst>
                                          <p:attrName>style.visibility</p:attrName>
                                        </p:attrNameLst>
                                      </p:cBhvr>
                                      <p:to>
                                        <p:strVal val="visible"/>
                                      </p:to>
                                    </p:set>
                                    <p:anim calcmode="lin" valueType="num">
                                      <p:cBhvr additive="base">
                                        <p:cTn id="33" dur="500" fill="hold"/>
                                        <p:tgtEl>
                                          <p:spTgt spid="21">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1">
                                            <p:txEl>
                                              <p:pRg st="3" end="3"/>
                                            </p:txEl>
                                          </p:spTgt>
                                        </p:tgtEl>
                                        <p:attrNameLst>
                                          <p:attrName>style.visibility</p:attrName>
                                        </p:attrNameLst>
                                      </p:cBhvr>
                                      <p:to>
                                        <p:strVal val="visible"/>
                                      </p:to>
                                    </p:set>
                                    <p:anim calcmode="lin" valueType="num">
                                      <p:cBhvr additive="base">
                                        <p:cTn id="39" dur="500" fill="hold"/>
                                        <p:tgtEl>
                                          <p:spTgt spid="21">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21">
                                            <p:txEl>
                                              <p:pRg st="4" end="4"/>
                                            </p:txEl>
                                          </p:spTgt>
                                        </p:tgtEl>
                                        <p:attrNameLst>
                                          <p:attrName>style.visibility</p:attrName>
                                        </p:attrNameLst>
                                      </p:cBhvr>
                                      <p:to>
                                        <p:strVal val="visible"/>
                                      </p:to>
                                    </p:set>
                                    <p:anim calcmode="lin" valueType="num">
                                      <p:cBhvr additive="base">
                                        <p:cTn id="45" dur="500" fill="hold"/>
                                        <p:tgtEl>
                                          <p:spTgt spid="21">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21">
                                            <p:txEl>
                                              <p:pRg st="5" end="5"/>
                                            </p:txEl>
                                          </p:spTgt>
                                        </p:tgtEl>
                                        <p:attrNameLst>
                                          <p:attrName>style.visibility</p:attrName>
                                        </p:attrNameLst>
                                      </p:cBhvr>
                                      <p:to>
                                        <p:strVal val="visible"/>
                                      </p:to>
                                    </p:set>
                                    <p:anim calcmode="lin" valueType="num">
                                      <p:cBhvr additive="base">
                                        <p:cTn id="51" dur="500" fill="hold"/>
                                        <p:tgtEl>
                                          <p:spTgt spid="21">
                                            <p:txEl>
                                              <p:pRg st="5" end="5"/>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1">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2209800"/>
            <a:ext cx="263207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1176" name="AutoShape 8"/>
          <p:cNvSpPr>
            <a:spLocks noChangeArrowheads="1"/>
          </p:cNvSpPr>
          <p:nvPr/>
        </p:nvSpPr>
        <p:spPr bwMode="auto">
          <a:xfrm>
            <a:off x="2438400" y="1066800"/>
            <a:ext cx="6705600" cy="1524000"/>
          </a:xfrm>
          <a:prstGeom prst="wedgeRectCallout">
            <a:avLst>
              <a:gd name="adj1" fmla="val -60204"/>
              <a:gd name="adj2" fmla="val 89898"/>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3200" b="1" i="0" u="none" strike="noStrike" kern="1200" cap="none" spc="0" normalizeH="0" baseline="0" noProof="0">
                <a:ln>
                  <a:noFill/>
                </a:ln>
                <a:solidFill>
                  <a:srgbClr val="FFFFFF"/>
                </a:solidFill>
                <a:effectLst/>
                <a:uLnTx/>
                <a:uFillTx/>
                <a:latin typeface="Times New Roman" pitchFamily="18" charset="0"/>
                <a:ea typeface="+mn-ea"/>
                <a:cs typeface="+mn-cs"/>
              </a:rPr>
              <a:t>It deeply saddens me when a third of the class does not learn the material sufficiently to pass.</a:t>
            </a:r>
            <a:r>
              <a:rPr kumimoji="0" lang="en-CA" altLang="en-US" sz="3200" b="1" i="1" u="none" strike="noStrike" kern="1200" cap="none" spc="0" normalizeH="0" baseline="0" noProof="0">
                <a:ln>
                  <a:noFill/>
                </a:ln>
                <a:solidFill>
                  <a:srgbClr val="FFFFFF"/>
                </a:solidFill>
                <a:effectLst/>
                <a:uLnTx/>
                <a:uFillTx/>
                <a:latin typeface="Times New Roman" pitchFamily="18" charset="0"/>
                <a:ea typeface="+mn-ea"/>
                <a:cs typeface="+mn-cs"/>
              </a:rPr>
              <a:t> </a:t>
            </a:r>
            <a:endParaRPr kumimoji="0" lang="en-US" altLang="en-US" sz="3200" b="1"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1178" name="AutoShape 10"/>
          <p:cNvSpPr>
            <a:spLocks noChangeArrowheads="1"/>
          </p:cNvSpPr>
          <p:nvPr/>
        </p:nvSpPr>
        <p:spPr bwMode="auto">
          <a:xfrm>
            <a:off x="2438400" y="2819400"/>
            <a:ext cx="6705600" cy="1066800"/>
          </a:xfrm>
          <a:prstGeom prst="wedgeRectCallout">
            <a:avLst>
              <a:gd name="adj1" fmla="val -61009"/>
              <a:gd name="adj2" fmla="val 2083"/>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3200" b="1" i="0" u="none" strike="noStrike" kern="1200" cap="none" spc="0" normalizeH="0" baseline="0" noProof="0">
                <a:ln>
                  <a:noFill/>
                </a:ln>
                <a:solidFill>
                  <a:srgbClr val="FFFFFF"/>
                </a:solidFill>
                <a:effectLst/>
                <a:uLnTx/>
                <a:uFillTx/>
                <a:latin typeface="Times New Roman" pitchFamily="18" charset="0"/>
                <a:ea typeface="+mn-ea"/>
                <a:cs typeface="+mn-cs"/>
              </a:rPr>
              <a:t>I will do everything in my power to help you learn this material.</a:t>
            </a:r>
            <a:r>
              <a:rPr kumimoji="0" lang="en-CA" altLang="en-US" sz="3200" b="0" i="1" u="none" strike="noStrike" kern="1200" cap="none" spc="0" normalizeH="0" baseline="0" noProof="0">
                <a:ln>
                  <a:noFill/>
                </a:ln>
                <a:solidFill>
                  <a:srgbClr val="FFFFFF"/>
                </a:solidFill>
                <a:effectLst/>
                <a:uLnTx/>
                <a:uFillTx/>
                <a:latin typeface="Times New Roman" pitchFamily="18" charset="0"/>
                <a:ea typeface="+mn-ea"/>
                <a:cs typeface="+mn-cs"/>
              </a:rPr>
              <a:t> </a:t>
            </a:r>
            <a:endParaRPr kumimoji="0" lang="en-US" altLang="en-US" sz="3200" b="1"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1179" name="AutoShape 11"/>
          <p:cNvSpPr>
            <a:spLocks noChangeArrowheads="1"/>
          </p:cNvSpPr>
          <p:nvPr/>
        </p:nvSpPr>
        <p:spPr bwMode="auto">
          <a:xfrm>
            <a:off x="2438400" y="4114800"/>
            <a:ext cx="6705600" cy="990600"/>
          </a:xfrm>
          <a:prstGeom prst="wedgeRectCallout">
            <a:avLst>
              <a:gd name="adj1" fmla="val -59708"/>
              <a:gd name="adj2" fmla="val -89903"/>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3200" b="1" i="0" u="none" strike="noStrike" kern="1200" cap="none" spc="0" normalizeH="0" baseline="0" noProof="0">
                <a:ln>
                  <a:noFill/>
                </a:ln>
                <a:solidFill>
                  <a:srgbClr val="FFFFFF"/>
                </a:solidFill>
                <a:effectLst/>
                <a:uLnTx/>
                <a:uFillTx/>
                <a:latin typeface="Times New Roman" pitchFamily="18" charset="0"/>
                <a:ea typeface="+mn-ea"/>
                <a:cs typeface="+mn-cs"/>
              </a:rPr>
              <a:t>I request that you do everything in your power.</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3200" b="1"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78" name="Rectangle 14"/>
          <p:cNvSpPr>
            <a:spLocks noGrp="1" noChangeArrowheads="1"/>
          </p:cNvSpPr>
          <p:nvPr>
            <p:ph type="title"/>
          </p:nvPr>
        </p:nvSpPr>
        <p:spPr>
          <a:xfrm>
            <a:off x="685800" y="-76200"/>
            <a:ext cx="7772400" cy="1143000"/>
          </a:xfrm>
          <a:noFill/>
        </p:spPr>
        <p:txBody>
          <a:bodyPr/>
          <a:lstStyle/>
          <a:p>
            <a:pPr eaLnBrk="1" hangingPunct="1"/>
            <a:r>
              <a:rPr lang="en-US" altLang="en-US" b="1"/>
              <a:t>A Contract to Learn</a:t>
            </a:r>
            <a:endParaRPr lang="en-CA" altLang="en-US" b="1"/>
          </a:p>
        </p:txBody>
      </p:sp>
      <p:sp>
        <p:nvSpPr>
          <p:cNvPr id="391185" name="AutoShape 17"/>
          <p:cNvSpPr>
            <a:spLocks noChangeArrowheads="1"/>
          </p:cNvSpPr>
          <p:nvPr/>
        </p:nvSpPr>
        <p:spPr bwMode="auto">
          <a:xfrm>
            <a:off x="2438400" y="5334000"/>
            <a:ext cx="6705600" cy="609600"/>
          </a:xfrm>
          <a:prstGeom prst="wedgeRectCallout">
            <a:avLst>
              <a:gd name="adj1" fmla="val -62431"/>
              <a:gd name="adj2" fmla="val -275259"/>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uLnTx/>
                <a:uFillTx/>
                <a:latin typeface="Times New Roman" pitchFamily="18" charset="0"/>
                <a:ea typeface="+mn-ea"/>
                <a:cs typeface="+mn-cs"/>
              </a:rPr>
              <a:t>Everyone </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mn-cs"/>
              </a:rPr>
              <a:t>can</a:t>
            </a:r>
            <a:r>
              <a:rPr kumimoji="0" lang="en-US" altLang="en-US" sz="3200" b="1" i="0" u="none" strike="noStrike" kern="1200" cap="none" spc="0" normalizeH="0" baseline="0" noProof="0">
                <a:ln>
                  <a:noFill/>
                </a:ln>
                <a:solidFill>
                  <a:srgbClr val="FFFFFF"/>
                </a:solidFill>
                <a:effectLst/>
                <a:uLnTx/>
                <a:uFillTx/>
                <a:latin typeface="Times New Roman" pitchFamily="18" charset="0"/>
                <a:ea typeface="+mn-ea"/>
                <a:cs typeface="+mn-cs"/>
              </a:rPr>
              <a:t> learn it.</a:t>
            </a:r>
          </a:p>
        </p:txBody>
      </p:sp>
    </p:spTree>
    <p:extLst>
      <p:ext uri="{BB962C8B-B14F-4D97-AF65-F5344CB8AC3E}">
        <p14:creationId xmlns:p14="http://schemas.microsoft.com/office/powerpoint/2010/main" val="21048410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91176"/>
                                        </p:tgtEl>
                                        <p:attrNameLst>
                                          <p:attrName>style.visibility</p:attrName>
                                        </p:attrNameLst>
                                      </p:cBhvr>
                                      <p:to>
                                        <p:strVal val="visible"/>
                                      </p:to>
                                    </p:set>
                                    <p:anim calcmode="lin" valueType="num">
                                      <p:cBhvr additive="base">
                                        <p:cTn id="7" dur="500" fill="hold"/>
                                        <p:tgtEl>
                                          <p:spTgt spid="391176"/>
                                        </p:tgtEl>
                                        <p:attrNameLst>
                                          <p:attrName>ppt_x</p:attrName>
                                        </p:attrNameLst>
                                      </p:cBhvr>
                                      <p:tavLst>
                                        <p:tav tm="0">
                                          <p:val>
                                            <p:strVal val="#ppt_x"/>
                                          </p:val>
                                        </p:tav>
                                        <p:tav tm="100000">
                                          <p:val>
                                            <p:strVal val="#ppt_x"/>
                                          </p:val>
                                        </p:tav>
                                      </p:tavLst>
                                    </p:anim>
                                    <p:anim calcmode="lin" valueType="num">
                                      <p:cBhvr additive="base">
                                        <p:cTn id="8" dur="500" fill="hold"/>
                                        <p:tgtEl>
                                          <p:spTgt spid="39117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additive="base">
                                        <p:cTn id="11" dur="500" fill="hold"/>
                                        <p:tgtEl>
                                          <p:spTgt spid="3074"/>
                                        </p:tgtEl>
                                        <p:attrNameLst>
                                          <p:attrName>ppt_x</p:attrName>
                                        </p:attrNameLst>
                                      </p:cBhvr>
                                      <p:tavLst>
                                        <p:tav tm="0">
                                          <p:val>
                                            <p:strVal val="#ppt_x"/>
                                          </p:val>
                                        </p:tav>
                                        <p:tav tm="100000">
                                          <p:val>
                                            <p:strVal val="#ppt_x"/>
                                          </p:val>
                                        </p:tav>
                                      </p:tavLst>
                                    </p:anim>
                                    <p:anim calcmode="lin" valueType="num">
                                      <p:cBhvr additive="base">
                                        <p:cTn id="12" dur="500" fill="hold"/>
                                        <p:tgtEl>
                                          <p:spTgt spid="307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91178"/>
                                        </p:tgtEl>
                                        <p:attrNameLst>
                                          <p:attrName>style.visibility</p:attrName>
                                        </p:attrNameLst>
                                      </p:cBhvr>
                                      <p:to>
                                        <p:strVal val="visible"/>
                                      </p:to>
                                    </p:set>
                                    <p:anim calcmode="lin" valueType="num">
                                      <p:cBhvr additive="base">
                                        <p:cTn id="17" dur="500" fill="hold"/>
                                        <p:tgtEl>
                                          <p:spTgt spid="391178"/>
                                        </p:tgtEl>
                                        <p:attrNameLst>
                                          <p:attrName>ppt_x</p:attrName>
                                        </p:attrNameLst>
                                      </p:cBhvr>
                                      <p:tavLst>
                                        <p:tav tm="0">
                                          <p:val>
                                            <p:strVal val="#ppt_x"/>
                                          </p:val>
                                        </p:tav>
                                        <p:tav tm="100000">
                                          <p:val>
                                            <p:strVal val="#ppt_x"/>
                                          </p:val>
                                        </p:tav>
                                      </p:tavLst>
                                    </p:anim>
                                    <p:anim calcmode="lin" valueType="num">
                                      <p:cBhvr additive="base">
                                        <p:cTn id="18" dur="500" fill="hold"/>
                                        <p:tgtEl>
                                          <p:spTgt spid="391178"/>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91179"/>
                                        </p:tgtEl>
                                        <p:attrNameLst>
                                          <p:attrName>style.visibility</p:attrName>
                                        </p:attrNameLst>
                                      </p:cBhvr>
                                      <p:to>
                                        <p:strVal val="visible"/>
                                      </p:to>
                                    </p:set>
                                    <p:anim calcmode="lin" valueType="num">
                                      <p:cBhvr additive="base">
                                        <p:cTn id="23" dur="500" fill="hold"/>
                                        <p:tgtEl>
                                          <p:spTgt spid="391179"/>
                                        </p:tgtEl>
                                        <p:attrNameLst>
                                          <p:attrName>ppt_x</p:attrName>
                                        </p:attrNameLst>
                                      </p:cBhvr>
                                      <p:tavLst>
                                        <p:tav tm="0">
                                          <p:val>
                                            <p:strVal val="#ppt_x"/>
                                          </p:val>
                                        </p:tav>
                                        <p:tav tm="100000">
                                          <p:val>
                                            <p:strVal val="#ppt_x"/>
                                          </p:val>
                                        </p:tav>
                                      </p:tavLst>
                                    </p:anim>
                                    <p:anim calcmode="lin" valueType="num">
                                      <p:cBhvr additive="base">
                                        <p:cTn id="24" dur="500" fill="hold"/>
                                        <p:tgtEl>
                                          <p:spTgt spid="391179"/>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1185"/>
                                        </p:tgtEl>
                                        <p:attrNameLst>
                                          <p:attrName>style.visibility</p:attrName>
                                        </p:attrNameLst>
                                      </p:cBhvr>
                                      <p:to>
                                        <p:strVal val="visible"/>
                                      </p:to>
                                    </p:set>
                                    <p:anim calcmode="lin" valueType="num">
                                      <p:cBhvr additive="base">
                                        <p:cTn id="29" dur="500" fill="hold"/>
                                        <p:tgtEl>
                                          <p:spTgt spid="391185"/>
                                        </p:tgtEl>
                                        <p:attrNameLst>
                                          <p:attrName>ppt_x</p:attrName>
                                        </p:attrNameLst>
                                      </p:cBhvr>
                                      <p:tavLst>
                                        <p:tav tm="0">
                                          <p:val>
                                            <p:strVal val="#ppt_x"/>
                                          </p:val>
                                        </p:tav>
                                        <p:tav tm="100000">
                                          <p:val>
                                            <p:strVal val="#ppt_x"/>
                                          </p:val>
                                        </p:tav>
                                      </p:tavLst>
                                    </p:anim>
                                    <p:anim calcmode="lin" valueType="num">
                                      <p:cBhvr additive="base">
                                        <p:cTn id="30" dur="500" fill="hold"/>
                                        <p:tgtEl>
                                          <p:spTgt spid="3911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176" grpId="0" animBg="1"/>
      <p:bldP spid="391178" grpId="0" animBg="1"/>
      <p:bldP spid="391179" grpId="0" animBg="1"/>
      <p:bldP spid="39118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8" name="Group 2"/>
          <p:cNvGrpSpPr>
            <a:grpSpLocks/>
          </p:cNvGrpSpPr>
          <p:nvPr/>
        </p:nvGrpSpPr>
        <p:grpSpPr bwMode="auto">
          <a:xfrm>
            <a:off x="0" y="2362200"/>
            <a:ext cx="2584450" cy="3155950"/>
            <a:chOff x="2065" y="1551"/>
            <a:chExt cx="1628" cy="1988"/>
          </a:xfrm>
        </p:grpSpPr>
        <p:sp>
          <p:nvSpPr>
            <p:cNvPr id="4103" name="Freeform 3"/>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4" name="Freeform 4"/>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5" name="Freeform 5"/>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6" name="Freeform 6"/>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7" name="Freeform 7"/>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8" name="Freeform 8"/>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9" name="Freeform 9"/>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0" name="Freeform 10"/>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1" name="Freeform 11"/>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2" name="Freeform 12"/>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3" name="Freeform 13"/>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4" name="Freeform 14"/>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5" name="Freeform 15"/>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6" name="Freeform 16"/>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7" name="Freeform 17"/>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8" name="Freeform 18"/>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9" name="Freeform 19"/>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07220" name="AutoShape 20"/>
          <p:cNvSpPr>
            <a:spLocks noChangeArrowheads="1"/>
          </p:cNvSpPr>
          <p:nvPr/>
        </p:nvSpPr>
        <p:spPr bwMode="auto">
          <a:xfrm>
            <a:off x="2362200" y="1524000"/>
            <a:ext cx="6629400" cy="1143000"/>
          </a:xfrm>
          <a:prstGeom prst="wedgeRectCallout">
            <a:avLst>
              <a:gd name="adj1" fmla="val -60319"/>
              <a:gd name="adj2" fmla="val 103194"/>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Now, </a:t>
            </a:r>
            <a:br>
              <a:rPr kumimoji="0" lang="en-CA"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I threatened them every day. </a:t>
            </a:r>
            <a:endPar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07225" name="AutoShape 25"/>
          <p:cNvSpPr>
            <a:spLocks noChangeArrowheads="1"/>
          </p:cNvSpPr>
          <p:nvPr/>
        </p:nvSpPr>
        <p:spPr bwMode="auto">
          <a:xfrm>
            <a:off x="2362200" y="2895600"/>
            <a:ext cx="6781800" cy="762000"/>
          </a:xfrm>
          <a:prstGeom prst="wedgeRectCallout">
            <a:avLst>
              <a:gd name="adj1" fmla="val -60884"/>
              <a:gd name="adj2" fmla="val 2291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They performed better than ever before!</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7226" name="AutoShape 26"/>
          <p:cNvSpPr>
            <a:spLocks noChangeArrowheads="1"/>
          </p:cNvSpPr>
          <p:nvPr/>
        </p:nvSpPr>
        <p:spPr bwMode="auto">
          <a:xfrm>
            <a:off x="2362200" y="3848100"/>
            <a:ext cx="6705600" cy="800100"/>
          </a:xfrm>
          <a:prstGeom prst="wedgeRectCallout">
            <a:avLst>
              <a:gd name="adj1" fmla="val -59708"/>
              <a:gd name="adj2" fmla="val -99403"/>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And my course evaluations were better.</a:t>
            </a:r>
          </a:p>
        </p:txBody>
      </p:sp>
      <p:sp>
        <p:nvSpPr>
          <p:cNvPr id="4102" name="Rectangle 32"/>
          <p:cNvSpPr>
            <a:spLocks noGrp="1" noChangeArrowheads="1"/>
          </p:cNvSpPr>
          <p:nvPr>
            <p:ph type="title"/>
          </p:nvPr>
        </p:nvSpPr>
        <p:spPr>
          <a:xfrm>
            <a:off x="685800" y="-76200"/>
            <a:ext cx="7772400" cy="1143000"/>
          </a:xfrm>
          <a:noFill/>
        </p:spPr>
        <p:txBody>
          <a:bodyPr/>
          <a:lstStyle/>
          <a:p>
            <a:pPr eaLnBrk="1" hangingPunct="1"/>
            <a:r>
              <a:rPr lang="en-US" altLang="en-US" b="1"/>
              <a:t>Tough Love</a:t>
            </a:r>
            <a:endParaRPr lang="en-CA" altLang="en-US" b="1"/>
          </a:p>
        </p:txBody>
      </p:sp>
    </p:spTree>
    <p:extLst>
      <p:ext uri="{BB962C8B-B14F-4D97-AF65-F5344CB8AC3E}">
        <p14:creationId xmlns:p14="http://schemas.microsoft.com/office/powerpoint/2010/main" val="26121710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7220"/>
                                        </p:tgtEl>
                                        <p:attrNameLst>
                                          <p:attrName>style.visibility</p:attrName>
                                        </p:attrNameLst>
                                      </p:cBhvr>
                                      <p:to>
                                        <p:strVal val="visible"/>
                                      </p:to>
                                    </p:set>
                                    <p:anim calcmode="lin" valueType="num">
                                      <p:cBhvr additive="base">
                                        <p:cTn id="7" dur="500" fill="hold"/>
                                        <p:tgtEl>
                                          <p:spTgt spid="307220"/>
                                        </p:tgtEl>
                                        <p:attrNameLst>
                                          <p:attrName>ppt_x</p:attrName>
                                        </p:attrNameLst>
                                      </p:cBhvr>
                                      <p:tavLst>
                                        <p:tav tm="0">
                                          <p:val>
                                            <p:strVal val="#ppt_x"/>
                                          </p:val>
                                        </p:tav>
                                        <p:tav tm="100000">
                                          <p:val>
                                            <p:strVal val="#ppt_x"/>
                                          </p:val>
                                        </p:tav>
                                      </p:tavLst>
                                    </p:anim>
                                    <p:anim calcmode="lin" valueType="num">
                                      <p:cBhvr additive="base">
                                        <p:cTn id="8" dur="500" fill="hold"/>
                                        <p:tgtEl>
                                          <p:spTgt spid="30722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07225"/>
                                        </p:tgtEl>
                                        <p:attrNameLst>
                                          <p:attrName>style.visibility</p:attrName>
                                        </p:attrNameLst>
                                      </p:cBhvr>
                                      <p:to>
                                        <p:strVal val="visible"/>
                                      </p:to>
                                    </p:set>
                                    <p:anim calcmode="lin" valueType="num">
                                      <p:cBhvr additive="base">
                                        <p:cTn id="13" dur="500" fill="hold"/>
                                        <p:tgtEl>
                                          <p:spTgt spid="307225"/>
                                        </p:tgtEl>
                                        <p:attrNameLst>
                                          <p:attrName>ppt_x</p:attrName>
                                        </p:attrNameLst>
                                      </p:cBhvr>
                                      <p:tavLst>
                                        <p:tav tm="0">
                                          <p:val>
                                            <p:strVal val="#ppt_x"/>
                                          </p:val>
                                        </p:tav>
                                        <p:tav tm="100000">
                                          <p:val>
                                            <p:strVal val="#ppt_x"/>
                                          </p:val>
                                        </p:tav>
                                      </p:tavLst>
                                    </p:anim>
                                    <p:anim calcmode="lin" valueType="num">
                                      <p:cBhvr additive="base">
                                        <p:cTn id="14" dur="500" fill="hold"/>
                                        <p:tgtEl>
                                          <p:spTgt spid="30722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07226"/>
                                        </p:tgtEl>
                                        <p:attrNameLst>
                                          <p:attrName>style.visibility</p:attrName>
                                        </p:attrNameLst>
                                      </p:cBhvr>
                                      <p:to>
                                        <p:strVal val="visible"/>
                                      </p:to>
                                    </p:set>
                                    <p:anim calcmode="lin" valueType="num">
                                      <p:cBhvr additive="base">
                                        <p:cTn id="19" dur="500" fill="hold"/>
                                        <p:tgtEl>
                                          <p:spTgt spid="307226"/>
                                        </p:tgtEl>
                                        <p:attrNameLst>
                                          <p:attrName>ppt_x</p:attrName>
                                        </p:attrNameLst>
                                      </p:cBhvr>
                                      <p:tavLst>
                                        <p:tav tm="0">
                                          <p:val>
                                            <p:strVal val="#ppt_x"/>
                                          </p:val>
                                        </p:tav>
                                        <p:tav tm="100000">
                                          <p:val>
                                            <p:strVal val="#ppt_x"/>
                                          </p:val>
                                        </p:tav>
                                      </p:tavLst>
                                    </p:anim>
                                    <p:anim calcmode="lin" valueType="num">
                                      <p:cBhvr additive="base">
                                        <p:cTn id="20" dur="500" fill="hold"/>
                                        <p:tgtEl>
                                          <p:spTgt spid="3072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20" grpId="0" animBg="1"/>
      <p:bldP spid="307225" grpId="0" animBg="1"/>
      <p:bldP spid="30722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2" name="Group 2"/>
          <p:cNvGrpSpPr>
            <a:grpSpLocks/>
          </p:cNvGrpSpPr>
          <p:nvPr/>
        </p:nvGrpSpPr>
        <p:grpSpPr bwMode="auto">
          <a:xfrm>
            <a:off x="0" y="2362200"/>
            <a:ext cx="2584450" cy="3155950"/>
            <a:chOff x="2065" y="1551"/>
            <a:chExt cx="1628" cy="1988"/>
          </a:xfrm>
        </p:grpSpPr>
        <p:sp>
          <p:nvSpPr>
            <p:cNvPr id="5127" name="Freeform 3"/>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28" name="Freeform 4"/>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29" name="Freeform 5"/>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0" name="Freeform 6"/>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1" name="Freeform 7"/>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2" name="Freeform 8"/>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3" name="Freeform 9"/>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4" name="Freeform 10"/>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5" name="Freeform 11"/>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6" name="Freeform 12"/>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7" name="Freeform 13"/>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8" name="Freeform 14"/>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9" name="Freeform 15"/>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40" name="Freeform 16"/>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41" name="Freeform 17"/>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42" name="Freeform 18"/>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43" name="Freeform 19"/>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97332" name="AutoShape 20"/>
          <p:cNvSpPr>
            <a:spLocks noChangeArrowheads="1"/>
          </p:cNvSpPr>
          <p:nvPr/>
        </p:nvSpPr>
        <p:spPr bwMode="auto">
          <a:xfrm>
            <a:off x="2362200" y="1905000"/>
            <a:ext cx="6477000" cy="1143000"/>
          </a:xfrm>
          <a:prstGeom prst="wedgeRectCallout">
            <a:avLst>
              <a:gd name="adj1" fmla="val -60565"/>
              <a:gd name="adj2" fmla="val 69861"/>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You spend 50hrs/week </a:t>
            </a:r>
            <a:b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on your programming course.</a:t>
            </a: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7333" name="AutoShape 21"/>
          <p:cNvSpPr>
            <a:spLocks noChangeArrowheads="1"/>
          </p:cNvSpPr>
          <p:nvPr/>
        </p:nvSpPr>
        <p:spPr bwMode="auto">
          <a:xfrm>
            <a:off x="2362200" y="3276600"/>
            <a:ext cx="6477000" cy="1066800"/>
          </a:xfrm>
          <a:prstGeom prst="wedgeRectCallout">
            <a:avLst>
              <a:gd name="adj1" fmla="val -61398"/>
              <a:gd name="adj2" fmla="val 2083"/>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People do work hard </a:t>
            </a:r>
            <a:b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on my assignments.</a:t>
            </a: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25" name="Rectangle 23"/>
          <p:cNvSpPr>
            <a:spLocks noGrp="1" noChangeArrowheads="1"/>
          </p:cNvSpPr>
          <p:nvPr>
            <p:ph type="title"/>
          </p:nvPr>
        </p:nvSpPr>
        <p:spPr>
          <a:xfrm>
            <a:off x="685800" y="-76200"/>
            <a:ext cx="7772400" cy="1143000"/>
          </a:xfrm>
          <a:noFill/>
        </p:spPr>
        <p:txBody>
          <a:bodyPr/>
          <a:lstStyle/>
          <a:p>
            <a:pPr eaLnBrk="1" hangingPunct="1"/>
            <a:r>
              <a:rPr lang="en-US" altLang="en-US" b="1"/>
              <a:t>Study Now!</a:t>
            </a:r>
            <a:endParaRPr lang="en-CA" altLang="en-US" b="1"/>
          </a:p>
        </p:txBody>
      </p:sp>
      <p:sp>
        <p:nvSpPr>
          <p:cNvPr id="397337" name="AutoShape 25"/>
          <p:cNvSpPr>
            <a:spLocks noChangeArrowheads="1"/>
          </p:cNvSpPr>
          <p:nvPr/>
        </p:nvSpPr>
        <p:spPr bwMode="auto">
          <a:xfrm>
            <a:off x="2416175" y="4495800"/>
            <a:ext cx="6423025" cy="1600200"/>
          </a:xfrm>
          <a:prstGeom prst="wedgeRectCallout">
            <a:avLst>
              <a:gd name="adj1" fmla="val -65472"/>
              <a:gd name="adj2" fmla="val -78472"/>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But they don’t really </a:t>
            </a:r>
            <a:b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study the material deeply</a:t>
            </a:r>
            <a:b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until they fail the midterm.</a:t>
            </a: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7001339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97332"/>
                                        </p:tgtEl>
                                        <p:attrNameLst>
                                          <p:attrName>style.visibility</p:attrName>
                                        </p:attrNameLst>
                                      </p:cBhvr>
                                      <p:to>
                                        <p:strVal val="visible"/>
                                      </p:to>
                                    </p:set>
                                    <p:anim calcmode="lin" valueType="num">
                                      <p:cBhvr additive="base">
                                        <p:cTn id="7" dur="500" fill="hold"/>
                                        <p:tgtEl>
                                          <p:spTgt spid="397332"/>
                                        </p:tgtEl>
                                        <p:attrNameLst>
                                          <p:attrName>ppt_x</p:attrName>
                                        </p:attrNameLst>
                                      </p:cBhvr>
                                      <p:tavLst>
                                        <p:tav tm="0">
                                          <p:val>
                                            <p:strVal val="#ppt_x"/>
                                          </p:val>
                                        </p:tav>
                                        <p:tav tm="100000">
                                          <p:val>
                                            <p:strVal val="#ppt_x"/>
                                          </p:val>
                                        </p:tav>
                                      </p:tavLst>
                                    </p:anim>
                                    <p:anim calcmode="lin" valueType="num">
                                      <p:cBhvr additive="base">
                                        <p:cTn id="8" dur="500" fill="hold"/>
                                        <p:tgtEl>
                                          <p:spTgt spid="39733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97333"/>
                                        </p:tgtEl>
                                        <p:attrNameLst>
                                          <p:attrName>style.visibility</p:attrName>
                                        </p:attrNameLst>
                                      </p:cBhvr>
                                      <p:to>
                                        <p:strVal val="visible"/>
                                      </p:to>
                                    </p:set>
                                    <p:anim calcmode="lin" valueType="num">
                                      <p:cBhvr additive="base">
                                        <p:cTn id="13" dur="500" fill="hold"/>
                                        <p:tgtEl>
                                          <p:spTgt spid="397333"/>
                                        </p:tgtEl>
                                        <p:attrNameLst>
                                          <p:attrName>ppt_x</p:attrName>
                                        </p:attrNameLst>
                                      </p:cBhvr>
                                      <p:tavLst>
                                        <p:tav tm="0">
                                          <p:val>
                                            <p:strVal val="#ppt_x"/>
                                          </p:val>
                                        </p:tav>
                                        <p:tav tm="100000">
                                          <p:val>
                                            <p:strVal val="#ppt_x"/>
                                          </p:val>
                                        </p:tav>
                                      </p:tavLst>
                                    </p:anim>
                                    <p:anim calcmode="lin" valueType="num">
                                      <p:cBhvr additive="base">
                                        <p:cTn id="14" dur="500" fill="hold"/>
                                        <p:tgtEl>
                                          <p:spTgt spid="39733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97337"/>
                                        </p:tgtEl>
                                        <p:attrNameLst>
                                          <p:attrName>style.visibility</p:attrName>
                                        </p:attrNameLst>
                                      </p:cBhvr>
                                      <p:to>
                                        <p:strVal val="visible"/>
                                      </p:to>
                                    </p:set>
                                    <p:anim calcmode="lin" valueType="num">
                                      <p:cBhvr additive="base">
                                        <p:cTn id="19" dur="500" fill="hold"/>
                                        <p:tgtEl>
                                          <p:spTgt spid="397337"/>
                                        </p:tgtEl>
                                        <p:attrNameLst>
                                          <p:attrName>ppt_x</p:attrName>
                                        </p:attrNameLst>
                                      </p:cBhvr>
                                      <p:tavLst>
                                        <p:tav tm="0">
                                          <p:val>
                                            <p:strVal val="#ppt_x"/>
                                          </p:val>
                                        </p:tav>
                                        <p:tav tm="100000">
                                          <p:val>
                                            <p:strVal val="#ppt_x"/>
                                          </p:val>
                                        </p:tav>
                                      </p:tavLst>
                                    </p:anim>
                                    <p:anim calcmode="lin" valueType="num">
                                      <p:cBhvr additive="base">
                                        <p:cTn id="20" dur="500" fill="hold"/>
                                        <p:tgtEl>
                                          <p:spTgt spid="3973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7332" grpId="0" animBg="1"/>
      <p:bldP spid="397333" grpId="0" animBg="1"/>
      <p:bldP spid="39733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descr="A screenshot of a cell phone&#10;&#10;Description automatically generated">
            <a:extLst>
              <a:ext uri="{FF2B5EF4-FFF2-40B4-BE49-F238E27FC236}">
                <a16:creationId xmlns:a16="http://schemas.microsoft.com/office/drawing/2014/main" id="{0E1585BC-CF0E-4EC2-AE17-C7FD11621DC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00312" y="3661808"/>
            <a:ext cx="4281488" cy="3218498"/>
          </a:xfrm>
          <a:prstGeom prst="rect">
            <a:avLst/>
          </a:prstGeom>
        </p:spPr>
      </p:pic>
      <p:pic>
        <p:nvPicPr>
          <p:cNvPr id="5" name="Picture 4">
            <a:extLst>
              <a:ext uri="{FF2B5EF4-FFF2-40B4-BE49-F238E27FC236}">
                <a16:creationId xmlns:a16="http://schemas.microsoft.com/office/drawing/2014/main" id="{0195012A-C833-4DA9-B9FB-03DA1B1F6E98}"/>
              </a:ext>
            </a:extLst>
          </p:cNvPr>
          <p:cNvPicPr>
            <a:picLocks noChangeAspect="1"/>
          </p:cNvPicPr>
          <p:nvPr/>
        </p:nvPicPr>
        <p:blipFill>
          <a:blip r:embed="rId4"/>
          <a:stretch>
            <a:fillRect/>
          </a:stretch>
        </p:blipFill>
        <p:spPr>
          <a:xfrm>
            <a:off x="19050" y="1092200"/>
            <a:ext cx="8539690" cy="3089783"/>
          </a:xfrm>
          <a:prstGeom prst="rect">
            <a:avLst/>
          </a:prstGeom>
        </p:spPr>
      </p:pic>
      <p:sp>
        <p:nvSpPr>
          <p:cNvPr id="6148" name="Rectangle 9"/>
          <p:cNvSpPr>
            <a:spLocks noGrp="1" noChangeArrowheads="1"/>
          </p:cNvSpPr>
          <p:nvPr>
            <p:ph type="title"/>
          </p:nvPr>
        </p:nvSpPr>
        <p:spPr>
          <a:xfrm>
            <a:off x="685800" y="0"/>
            <a:ext cx="7772400" cy="1143000"/>
          </a:xfrm>
          <a:noFill/>
        </p:spPr>
        <p:txBody>
          <a:bodyPr/>
          <a:lstStyle/>
          <a:p>
            <a:pPr eaLnBrk="1" hangingPunct="1"/>
            <a:r>
              <a:rPr lang="en-US" altLang="en-US" b="1" dirty="0"/>
              <a:t>Tests</a:t>
            </a:r>
            <a:endParaRPr lang="en-CA" altLang="en-US" b="1" dirty="0"/>
          </a:p>
        </p:txBody>
      </p:sp>
      <p:sp>
        <p:nvSpPr>
          <p:cNvPr id="6149" name="Rectangle 294"/>
          <p:cNvSpPr>
            <a:spLocks noChangeArrowheads="1"/>
          </p:cNvSpPr>
          <p:nvPr/>
        </p:nvSpPr>
        <p:spPr bwMode="auto">
          <a:xfrm>
            <a:off x="493713" y="7540625"/>
            <a:ext cx="1841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mn-cs"/>
              </a:rPr>
            </a:b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TextBox 6">
            <a:extLst>
              <a:ext uri="{FF2B5EF4-FFF2-40B4-BE49-F238E27FC236}">
                <a16:creationId xmlns:a16="http://schemas.microsoft.com/office/drawing/2014/main" id="{818BC15B-308A-4B91-B2FC-CB5899CD85CB}"/>
              </a:ext>
            </a:extLst>
          </p:cNvPr>
          <p:cNvSpPr txBox="1"/>
          <p:nvPr/>
        </p:nvSpPr>
        <p:spPr>
          <a:xfrm>
            <a:off x="5753100" y="4343400"/>
            <a:ext cx="1010162" cy="2514600"/>
          </a:xfrm>
          <a:prstGeom prst="rect">
            <a:avLst/>
          </a:prstGeom>
          <a:noFill/>
          <a:ln w="31750">
            <a:solidFill>
              <a:srgbClr val="92D050"/>
            </a:solidFill>
          </a:ln>
        </p:spPr>
        <p:txBody>
          <a:bodyPr wrap="squar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Oval 7">
            <a:extLst>
              <a:ext uri="{FF2B5EF4-FFF2-40B4-BE49-F238E27FC236}">
                <a16:creationId xmlns:a16="http://schemas.microsoft.com/office/drawing/2014/main" id="{02840A5B-DFAE-44AB-B417-91E05B9B50E8}"/>
              </a:ext>
            </a:extLst>
          </p:cNvPr>
          <p:cNvSpPr/>
          <p:nvPr/>
        </p:nvSpPr>
        <p:spPr bwMode="auto">
          <a:xfrm>
            <a:off x="596900" y="1574800"/>
            <a:ext cx="1262348"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 name="Oval 8">
            <a:extLst>
              <a:ext uri="{FF2B5EF4-FFF2-40B4-BE49-F238E27FC236}">
                <a16:creationId xmlns:a16="http://schemas.microsoft.com/office/drawing/2014/main" id="{AD16BA10-9D19-45E4-9634-E6B5A9A504C2}"/>
              </a:ext>
            </a:extLst>
          </p:cNvPr>
          <p:cNvSpPr/>
          <p:nvPr/>
        </p:nvSpPr>
        <p:spPr bwMode="auto">
          <a:xfrm>
            <a:off x="1828800" y="1574800"/>
            <a:ext cx="17780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 name="Oval 9">
            <a:extLst>
              <a:ext uri="{FF2B5EF4-FFF2-40B4-BE49-F238E27FC236}">
                <a16:creationId xmlns:a16="http://schemas.microsoft.com/office/drawing/2014/main" id="{F5576F8B-1799-4F97-9E9E-26BDDD85A825}"/>
              </a:ext>
            </a:extLst>
          </p:cNvPr>
          <p:cNvSpPr/>
          <p:nvPr/>
        </p:nvSpPr>
        <p:spPr bwMode="auto">
          <a:xfrm>
            <a:off x="1854200" y="2057400"/>
            <a:ext cx="17780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Oval 10">
            <a:extLst>
              <a:ext uri="{FF2B5EF4-FFF2-40B4-BE49-F238E27FC236}">
                <a16:creationId xmlns:a16="http://schemas.microsoft.com/office/drawing/2014/main" id="{F25D9CAD-C93B-4F94-B55F-7724A1D211FA}"/>
              </a:ext>
            </a:extLst>
          </p:cNvPr>
          <p:cNvSpPr/>
          <p:nvPr/>
        </p:nvSpPr>
        <p:spPr bwMode="auto">
          <a:xfrm>
            <a:off x="863600" y="2451100"/>
            <a:ext cx="14986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11">
            <a:extLst>
              <a:ext uri="{FF2B5EF4-FFF2-40B4-BE49-F238E27FC236}">
                <a16:creationId xmlns:a16="http://schemas.microsoft.com/office/drawing/2014/main" id="{8FFADCD3-0E76-44CA-88B4-8B601D415E17}"/>
              </a:ext>
            </a:extLst>
          </p:cNvPr>
          <p:cNvSpPr/>
          <p:nvPr/>
        </p:nvSpPr>
        <p:spPr bwMode="auto">
          <a:xfrm>
            <a:off x="3594100" y="2442686"/>
            <a:ext cx="18923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Oval 12">
            <a:extLst>
              <a:ext uri="{FF2B5EF4-FFF2-40B4-BE49-F238E27FC236}">
                <a16:creationId xmlns:a16="http://schemas.microsoft.com/office/drawing/2014/main" id="{88BB1FB7-131D-4433-AD32-70844F61D8CB}"/>
              </a:ext>
            </a:extLst>
          </p:cNvPr>
          <p:cNvSpPr/>
          <p:nvPr/>
        </p:nvSpPr>
        <p:spPr bwMode="auto">
          <a:xfrm>
            <a:off x="825500" y="2874407"/>
            <a:ext cx="11430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Oval 13">
            <a:extLst>
              <a:ext uri="{FF2B5EF4-FFF2-40B4-BE49-F238E27FC236}">
                <a16:creationId xmlns:a16="http://schemas.microsoft.com/office/drawing/2014/main" id="{0E682CEE-38A0-4C7E-A071-BB35E0582491}"/>
              </a:ext>
            </a:extLst>
          </p:cNvPr>
          <p:cNvSpPr/>
          <p:nvPr/>
        </p:nvSpPr>
        <p:spPr bwMode="auto">
          <a:xfrm>
            <a:off x="3746500" y="3077607"/>
            <a:ext cx="11430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14">
            <a:extLst>
              <a:ext uri="{FF2B5EF4-FFF2-40B4-BE49-F238E27FC236}">
                <a16:creationId xmlns:a16="http://schemas.microsoft.com/office/drawing/2014/main" id="{2CB2392E-F648-4793-8B09-B8D12639D102}"/>
              </a:ext>
            </a:extLst>
          </p:cNvPr>
          <p:cNvSpPr/>
          <p:nvPr/>
        </p:nvSpPr>
        <p:spPr bwMode="auto">
          <a:xfrm>
            <a:off x="2311400" y="3276600"/>
            <a:ext cx="11430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15">
            <a:extLst>
              <a:ext uri="{FF2B5EF4-FFF2-40B4-BE49-F238E27FC236}">
                <a16:creationId xmlns:a16="http://schemas.microsoft.com/office/drawing/2014/main" id="{094B9C35-9022-4B0E-B329-BD4B10758C7C}"/>
              </a:ext>
            </a:extLst>
          </p:cNvPr>
          <p:cNvSpPr/>
          <p:nvPr/>
        </p:nvSpPr>
        <p:spPr bwMode="auto">
          <a:xfrm>
            <a:off x="1409700" y="3471307"/>
            <a:ext cx="11430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16">
            <a:extLst>
              <a:ext uri="{FF2B5EF4-FFF2-40B4-BE49-F238E27FC236}">
                <a16:creationId xmlns:a16="http://schemas.microsoft.com/office/drawing/2014/main" id="{48AFF37D-9F2D-4249-8116-1D791BEAE434}"/>
              </a:ext>
            </a:extLst>
          </p:cNvPr>
          <p:cNvSpPr/>
          <p:nvPr/>
        </p:nvSpPr>
        <p:spPr bwMode="auto">
          <a:xfrm>
            <a:off x="3530600" y="3683000"/>
            <a:ext cx="11430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Oval 17">
            <a:extLst>
              <a:ext uri="{FF2B5EF4-FFF2-40B4-BE49-F238E27FC236}">
                <a16:creationId xmlns:a16="http://schemas.microsoft.com/office/drawing/2014/main" id="{DFCEAA68-F85C-4B26-81B5-8478FFD22BC8}"/>
              </a:ext>
            </a:extLst>
          </p:cNvPr>
          <p:cNvSpPr/>
          <p:nvPr/>
        </p:nvSpPr>
        <p:spPr bwMode="auto">
          <a:xfrm>
            <a:off x="1943100" y="3881993"/>
            <a:ext cx="23495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Rectangle 18">
            <a:extLst>
              <a:ext uri="{FF2B5EF4-FFF2-40B4-BE49-F238E27FC236}">
                <a16:creationId xmlns:a16="http://schemas.microsoft.com/office/drawing/2014/main" id="{00EF1FB1-5C9B-4A44-B94A-64C1319A0DB8}"/>
              </a:ext>
            </a:extLst>
          </p:cNvPr>
          <p:cNvSpPr/>
          <p:nvPr/>
        </p:nvSpPr>
        <p:spPr>
          <a:xfrm>
            <a:off x="990600" y="670580"/>
            <a:ext cx="6993261"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A6819C0C-F9F2-4F60-ACA7-3C2D49624526}"/>
              </a:ext>
            </a:extLst>
          </p:cNvPr>
          <p:cNvPicPr>
            <a:picLocks noChangeAspect="1"/>
          </p:cNvPicPr>
          <p:nvPr/>
        </p:nvPicPr>
        <p:blipFill>
          <a:blip r:embed="rId5"/>
          <a:stretch>
            <a:fillRect/>
          </a:stretch>
        </p:blipFill>
        <p:spPr>
          <a:xfrm>
            <a:off x="1003300" y="1117600"/>
            <a:ext cx="7751379" cy="381000"/>
          </a:xfrm>
          <a:prstGeom prst="rect">
            <a:avLst/>
          </a:prstGeom>
        </p:spPr>
      </p:pic>
      <p:sp>
        <p:nvSpPr>
          <p:cNvPr id="20" name="Oval 19">
            <a:extLst>
              <a:ext uri="{FF2B5EF4-FFF2-40B4-BE49-F238E27FC236}">
                <a16:creationId xmlns:a16="http://schemas.microsoft.com/office/drawing/2014/main" id="{4337B136-2E56-4C68-99A8-900517A3F801}"/>
              </a:ext>
            </a:extLst>
          </p:cNvPr>
          <p:cNvSpPr/>
          <p:nvPr/>
        </p:nvSpPr>
        <p:spPr bwMode="auto">
          <a:xfrm>
            <a:off x="3911600" y="1143000"/>
            <a:ext cx="15748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Oval 20">
            <a:extLst>
              <a:ext uri="{FF2B5EF4-FFF2-40B4-BE49-F238E27FC236}">
                <a16:creationId xmlns:a16="http://schemas.microsoft.com/office/drawing/2014/main" id="{F079D227-B44C-41FA-BBC5-F4693CB1FDD9}"/>
              </a:ext>
            </a:extLst>
          </p:cNvPr>
          <p:cNvSpPr/>
          <p:nvPr/>
        </p:nvSpPr>
        <p:spPr bwMode="auto">
          <a:xfrm>
            <a:off x="5346700" y="1159907"/>
            <a:ext cx="15748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21">
            <a:extLst>
              <a:ext uri="{FF2B5EF4-FFF2-40B4-BE49-F238E27FC236}">
                <a16:creationId xmlns:a16="http://schemas.microsoft.com/office/drawing/2014/main" id="{B8458D61-9DA2-487C-AC0F-6D69B1DA4A57}"/>
              </a:ext>
            </a:extLst>
          </p:cNvPr>
          <p:cNvSpPr/>
          <p:nvPr/>
        </p:nvSpPr>
        <p:spPr bwMode="auto">
          <a:xfrm>
            <a:off x="4673600" y="6608207"/>
            <a:ext cx="1863725"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Oval 22">
            <a:extLst>
              <a:ext uri="{FF2B5EF4-FFF2-40B4-BE49-F238E27FC236}">
                <a16:creationId xmlns:a16="http://schemas.microsoft.com/office/drawing/2014/main" id="{F01DFD87-091F-44CA-8430-EF832D9AC444}"/>
              </a:ext>
            </a:extLst>
          </p:cNvPr>
          <p:cNvSpPr/>
          <p:nvPr/>
        </p:nvSpPr>
        <p:spPr bwMode="auto">
          <a:xfrm>
            <a:off x="825500" y="2269093"/>
            <a:ext cx="33655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4" name="Group 3">
            <a:extLst>
              <a:ext uri="{FF2B5EF4-FFF2-40B4-BE49-F238E27FC236}">
                <a16:creationId xmlns:a16="http://schemas.microsoft.com/office/drawing/2014/main" id="{EFA6F0C1-97E2-4BBA-A55F-99500BDDA138}"/>
              </a:ext>
            </a:extLst>
          </p:cNvPr>
          <p:cNvGrpSpPr/>
          <p:nvPr/>
        </p:nvGrpSpPr>
        <p:grpSpPr>
          <a:xfrm>
            <a:off x="6461124" y="4311716"/>
            <a:ext cx="2616200" cy="2447204"/>
            <a:chOff x="6461124" y="4311716"/>
            <a:chExt cx="2616200" cy="2447204"/>
          </a:xfrm>
        </p:grpSpPr>
        <p:pic>
          <p:nvPicPr>
            <p:cNvPr id="12290" name="Picture 2" descr="5 Best 5 Diamond All Inclusive Resorts in the Caribbean and Mexico | Family  Vacation Critic">
              <a:extLst>
                <a:ext uri="{FF2B5EF4-FFF2-40B4-BE49-F238E27FC236}">
                  <a16:creationId xmlns:a16="http://schemas.microsoft.com/office/drawing/2014/main" id="{956184C1-57DE-405E-B133-6283B61DF14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61124" y="4311716"/>
              <a:ext cx="2616200" cy="1962150"/>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a:extLst>
                <a:ext uri="{FF2B5EF4-FFF2-40B4-BE49-F238E27FC236}">
                  <a16:creationId xmlns:a16="http://schemas.microsoft.com/office/drawing/2014/main" id="{D161AE71-59A3-4DB4-9CBD-C18DB0AD3CE9}"/>
                </a:ext>
              </a:extLst>
            </p:cNvPr>
            <p:cNvSpPr/>
            <p:nvPr/>
          </p:nvSpPr>
          <p:spPr>
            <a:xfrm>
              <a:off x="6595739" y="6235700"/>
              <a:ext cx="2277611"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Let’s go early!</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pic>
        <p:nvPicPr>
          <p:cNvPr id="12292" name="Picture 4" descr="KMS lighthouse - Amdocs Digital | Agent Assisted Partner | KMS Lighthouse">
            <a:extLst>
              <a:ext uri="{FF2B5EF4-FFF2-40B4-BE49-F238E27FC236}">
                <a16:creationId xmlns:a16="http://schemas.microsoft.com/office/drawing/2014/main" id="{EA5B0BD5-F7B0-43E8-8BC6-16CE50E6FDE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32500" y="1468989"/>
            <a:ext cx="2222500" cy="1162954"/>
          </a:xfrm>
          <a:prstGeom prst="rect">
            <a:avLst/>
          </a:prstGeom>
          <a:noFill/>
          <a:extLst>
            <a:ext uri="{909E8E84-426E-40DD-AFC4-6F175D3DCCD1}">
              <a14:hiddenFill xmlns:a14="http://schemas.microsoft.com/office/drawing/2010/main">
                <a:solidFill>
                  <a:srgbClr val="FFFFFF"/>
                </a:solidFill>
              </a14:hiddenFill>
            </a:ext>
          </a:extLst>
        </p:spPr>
      </p:pic>
      <p:pic>
        <p:nvPicPr>
          <p:cNvPr id="12294" name="Picture 6" descr="Joanne Skilton: How a digital workplace can stop us working late - HRreview">
            <a:extLst>
              <a:ext uri="{FF2B5EF4-FFF2-40B4-BE49-F238E27FC236}">
                <a16:creationId xmlns:a16="http://schemas.microsoft.com/office/drawing/2014/main" id="{A2B943F1-69BF-4C1D-A53E-16E3D017280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48885" y="1493056"/>
            <a:ext cx="2197100" cy="1237700"/>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descr="5 Steps to Open Book Management">
            <a:extLst>
              <a:ext uri="{FF2B5EF4-FFF2-40B4-BE49-F238E27FC236}">
                <a16:creationId xmlns:a16="http://schemas.microsoft.com/office/drawing/2014/main" id="{3A173A91-772F-4547-A0CA-0E65F35ED3F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613" y="4241786"/>
            <a:ext cx="1430337" cy="1855849"/>
          </a:xfrm>
          <a:prstGeom prst="rect">
            <a:avLst/>
          </a:prstGeom>
          <a:noFill/>
          <a:extLst>
            <a:ext uri="{909E8E84-426E-40DD-AFC4-6F175D3DCCD1}">
              <a14:hiddenFill xmlns:a14="http://schemas.microsoft.com/office/drawing/2010/main">
                <a:solidFill>
                  <a:srgbClr val="FFFFFF"/>
                </a:solidFill>
              </a14:hiddenFill>
            </a:ext>
          </a:extLst>
        </p:spPr>
      </p:pic>
      <p:pic>
        <p:nvPicPr>
          <p:cNvPr id="12298" name="Picture 10" descr="New Neuroscience Research Calls Where You Study Key to Faster Learning |  Inc.com">
            <a:extLst>
              <a:ext uri="{FF2B5EF4-FFF2-40B4-BE49-F238E27FC236}">
                <a16:creationId xmlns:a16="http://schemas.microsoft.com/office/drawing/2014/main" id="{45F8A1E1-C5FC-4D5B-94F7-9EC9C6EDB01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574285" y="1498344"/>
            <a:ext cx="2171700" cy="1221582"/>
          </a:xfrm>
          <a:prstGeom prst="rect">
            <a:avLst/>
          </a:prstGeom>
          <a:noFill/>
          <a:extLst>
            <a:ext uri="{909E8E84-426E-40DD-AFC4-6F175D3DCCD1}">
              <a14:hiddenFill xmlns:a14="http://schemas.microsoft.com/office/drawing/2010/main">
                <a:solidFill>
                  <a:srgbClr val="FFFFFF"/>
                </a:solidFill>
              </a14:hiddenFill>
            </a:ext>
          </a:extLst>
        </p:spPr>
      </p:pic>
      <p:pic>
        <p:nvPicPr>
          <p:cNvPr id="12300" name="Picture 12" descr="How to Study Fast: A Guide To High Volume Learning At Speed">
            <a:extLst>
              <a:ext uri="{FF2B5EF4-FFF2-40B4-BE49-F238E27FC236}">
                <a16:creationId xmlns:a16="http://schemas.microsoft.com/office/drawing/2014/main" id="{1774BE90-683E-42A5-8DF3-6EEFCCD292C3}"/>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020446" y="3306286"/>
            <a:ext cx="1680839" cy="1199932"/>
          </a:xfrm>
          <a:prstGeom prst="rect">
            <a:avLst/>
          </a:prstGeom>
          <a:noFill/>
          <a:extLst>
            <a:ext uri="{909E8E84-426E-40DD-AFC4-6F175D3DCCD1}">
              <a14:hiddenFill xmlns:a14="http://schemas.microsoft.com/office/drawing/2010/main">
                <a:solidFill>
                  <a:srgbClr val="FFFFFF"/>
                </a:solidFill>
              </a14:hiddenFill>
            </a:ext>
          </a:extLst>
        </p:spPr>
      </p:pic>
      <p:grpSp>
        <p:nvGrpSpPr>
          <p:cNvPr id="24" name="Group 23">
            <a:extLst>
              <a:ext uri="{FF2B5EF4-FFF2-40B4-BE49-F238E27FC236}">
                <a16:creationId xmlns:a16="http://schemas.microsoft.com/office/drawing/2014/main" id="{A847B40D-71C6-4F20-AE8D-FB74AFC8982E}"/>
              </a:ext>
            </a:extLst>
          </p:cNvPr>
          <p:cNvGrpSpPr/>
          <p:nvPr/>
        </p:nvGrpSpPr>
        <p:grpSpPr>
          <a:xfrm>
            <a:off x="6032500" y="4698744"/>
            <a:ext cx="3119884" cy="1779593"/>
            <a:chOff x="6123983" y="4510967"/>
            <a:chExt cx="3119884" cy="1779593"/>
          </a:xfrm>
        </p:grpSpPr>
        <p:pic>
          <p:nvPicPr>
            <p:cNvPr id="12304" name="Picture 16" descr="Donald Trump Has No Idea What America's Nuclear Triad Is">
              <a:extLst>
                <a:ext uri="{FF2B5EF4-FFF2-40B4-BE49-F238E27FC236}">
                  <a16:creationId xmlns:a16="http://schemas.microsoft.com/office/drawing/2014/main" id="{0E8316BE-215E-4F3C-964B-ADF50B53A4FB}"/>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123983" y="4510967"/>
              <a:ext cx="2671059" cy="1779593"/>
            </a:xfrm>
            <a:prstGeom prst="rect">
              <a:avLst/>
            </a:prstGeom>
            <a:noFill/>
            <a:extLst>
              <a:ext uri="{909E8E84-426E-40DD-AFC4-6F175D3DCCD1}">
                <a14:hiddenFill xmlns:a14="http://schemas.microsoft.com/office/drawing/2010/main">
                  <a:solidFill>
                    <a:srgbClr val="FFFFFF"/>
                  </a:solidFill>
                </a14:hiddenFill>
              </a:ext>
            </a:extLst>
          </p:spPr>
        </p:pic>
        <p:sp>
          <p:nvSpPr>
            <p:cNvPr id="36" name="AutoShape 20">
              <a:extLst>
                <a:ext uri="{FF2B5EF4-FFF2-40B4-BE49-F238E27FC236}">
                  <a16:creationId xmlns:a16="http://schemas.microsoft.com/office/drawing/2014/main" id="{6AEFCEF8-C09B-4D78-B62E-1CCF4CE790CB}"/>
                </a:ext>
              </a:extLst>
            </p:cNvPr>
            <p:cNvSpPr>
              <a:spLocks noChangeArrowheads="1"/>
            </p:cNvSpPr>
            <p:nvPr/>
          </p:nvSpPr>
          <p:spPr bwMode="auto">
            <a:xfrm>
              <a:off x="7848600" y="4724401"/>
              <a:ext cx="1395267" cy="304800"/>
            </a:xfrm>
            <a:prstGeom prst="wedgeRectCallout">
              <a:avLst>
                <a:gd name="adj1" fmla="val -60319"/>
                <a:gd name="adj2" fmla="val 103194"/>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rPr>
                <a:t>I have no idea!?!</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38" name="Oval 37">
            <a:extLst>
              <a:ext uri="{FF2B5EF4-FFF2-40B4-BE49-F238E27FC236}">
                <a16:creationId xmlns:a16="http://schemas.microsoft.com/office/drawing/2014/main" id="{CF6B2158-7EA6-4235-909E-BBE36FE22531}"/>
              </a:ext>
            </a:extLst>
          </p:cNvPr>
          <p:cNvSpPr/>
          <p:nvPr/>
        </p:nvSpPr>
        <p:spPr bwMode="auto">
          <a:xfrm>
            <a:off x="3467100" y="2654300"/>
            <a:ext cx="21209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9" name="Oval 38">
            <a:extLst>
              <a:ext uri="{FF2B5EF4-FFF2-40B4-BE49-F238E27FC236}">
                <a16:creationId xmlns:a16="http://schemas.microsoft.com/office/drawing/2014/main" id="{B42D7B06-735D-49B0-B3A3-671BE72D6148}"/>
              </a:ext>
            </a:extLst>
          </p:cNvPr>
          <p:cNvSpPr/>
          <p:nvPr/>
        </p:nvSpPr>
        <p:spPr bwMode="auto">
          <a:xfrm>
            <a:off x="1739900" y="2870200"/>
            <a:ext cx="69469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40" name="Picture 18" descr="If My Classmates Are Going to Cheat on an Online Exam, Why Can't I? - The  New York Times">
            <a:extLst>
              <a:ext uri="{FF2B5EF4-FFF2-40B4-BE49-F238E27FC236}">
                <a16:creationId xmlns:a16="http://schemas.microsoft.com/office/drawing/2014/main" id="{8284721E-E312-4D4E-851D-419B0B0E65CE}"/>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523440" y="1092200"/>
            <a:ext cx="3048000" cy="1708679"/>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32" descr="Keep Calm and Do Well – Top Achievers' Programme">
            <a:extLst>
              <a:ext uri="{FF2B5EF4-FFF2-40B4-BE49-F238E27FC236}">
                <a16:creationId xmlns:a16="http://schemas.microsoft.com/office/drawing/2014/main" id="{FB7BC99A-76D4-4921-BB2A-A94787B90BE0}"/>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3615250" y="4114800"/>
            <a:ext cx="2057400" cy="2743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5008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148"/>
                                        </p:tgtEl>
                                        <p:attrNameLst>
                                          <p:attrName>style.visibility</p:attrName>
                                        </p:attrNameLst>
                                      </p:cBhvr>
                                      <p:to>
                                        <p:strVal val="visible"/>
                                      </p:to>
                                    </p:set>
                                    <p:anim calcmode="lin" valueType="num">
                                      <p:cBhvr additive="base">
                                        <p:cTn id="11" dur="500" fill="hold"/>
                                        <p:tgtEl>
                                          <p:spTgt spid="6148"/>
                                        </p:tgtEl>
                                        <p:attrNameLst>
                                          <p:attrName>ppt_x</p:attrName>
                                        </p:attrNameLst>
                                      </p:cBhvr>
                                      <p:tavLst>
                                        <p:tav tm="0">
                                          <p:val>
                                            <p:strVal val="#ppt_x"/>
                                          </p:val>
                                        </p:tav>
                                        <p:tav tm="100000">
                                          <p:val>
                                            <p:strVal val="#ppt_x"/>
                                          </p:val>
                                        </p:tav>
                                      </p:tavLst>
                                    </p:anim>
                                    <p:anim calcmode="lin" valueType="num">
                                      <p:cBhvr additive="base">
                                        <p:cTn id="12" dur="500" fill="hold"/>
                                        <p:tgtEl>
                                          <p:spTgt spid="614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149"/>
                                        </p:tgtEl>
                                        <p:attrNameLst>
                                          <p:attrName>style.visibility</p:attrName>
                                        </p:attrNameLst>
                                      </p:cBhvr>
                                      <p:to>
                                        <p:strVal val="visible"/>
                                      </p:to>
                                    </p:set>
                                    <p:anim calcmode="lin" valueType="num">
                                      <p:cBhvr additive="base">
                                        <p:cTn id="19" dur="500" fill="hold"/>
                                        <p:tgtEl>
                                          <p:spTgt spid="6149"/>
                                        </p:tgtEl>
                                        <p:attrNameLst>
                                          <p:attrName>ppt_x</p:attrName>
                                        </p:attrNameLst>
                                      </p:cBhvr>
                                      <p:tavLst>
                                        <p:tav tm="0">
                                          <p:val>
                                            <p:strVal val="#ppt_x"/>
                                          </p:val>
                                        </p:tav>
                                        <p:tav tm="100000">
                                          <p:val>
                                            <p:strVal val="#ppt_x"/>
                                          </p:val>
                                        </p:tav>
                                      </p:tavLst>
                                    </p:anim>
                                    <p:anim calcmode="lin" valueType="num">
                                      <p:cBhvr additive="base">
                                        <p:cTn id="20" dur="500" fill="hold"/>
                                        <p:tgtEl>
                                          <p:spTgt spid="614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0-#ppt_w/2"/>
                                          </p:val>
                                        </p:tav>
                                        <p:tav tm="100000">
                                          <p:val>
                                            <p:strVal val="#ppt_x"/>
                                          </p:val>
                                        </p:tav>
                                      </p:tavLst>
                                    </p:anim>
                                    <p:anim calcmode="lin" valueType="num">
                                      <p:cBhvr additive="base">
                                        <p:cTn id="2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0-#ppt_w/2"/>
                                          </p:val>
                                        </p:tav>
                                        <p:tav tm="100000">
                                          <p:val>
                                            <p:strVal val="#ppt_x"/>
                                          </p:val>
                                        </p:tav>
                                      </p:tavLst>
                                    </p:anim>
                                    <p:anim calcmode="lin" valueType="num">
                                      <p:cBhvr additive="base">
                                        <p:cTn id="38" dur="500" fill="hold"/>
                                        <p:tgtEl>
                                          <p:spTgt spid="10"/>
                                        </p:tgtEl>
                                        <p:attrNameLst>
                                          <p:attrName>ppt_y</p:attrName>
                                        </p:attrNameLst>
                                      </p:cBhvr>
                                      <p:tavLst>
                                        <p:tav tm="0">
                                          <p:val>
                                            <p:strVal val="#ppt_y"/>
                                          </p:val>
                                        </p:tav>
                                        <p:tav tm="100000">
                                          <p:val>
                                            <p:strVal val="#ppt_y"/>
                                          </p:val>
                                        </p:tav>
                                      </p:tavLst>
                                    </p:anim>
                                  </p:childTnLst>
                                </p:cTn>
                              </p:par>
                              <p:par>
                                <p:cTn id="39" presetID="1" presetClass="exit" presetSubtype="0" fill="hold" nodeType="withEffect">
                                  <p:stCondLst>
                                    <p:cond delay="0"/>
                                  </p:stCondLst>
                                  <p:childTnLst>
                                    <p:set>
                                      <p:cBhvr>
                                        <p:cTn id="40" dur="1" fill="hold">
                                          <p:stCondLst>
                                            <p:cond delay="0"/>
                                          </p:stCondLst>
                                        </p:cTn>
                                        <p:tgtEl>
                                          <p:spTgt spid="4"/>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8"/>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0-#ppt_w/2"/>
                                          </p:val>
                                        </p:tav>
                                        <p:tav tm="100000">
                                          <p:val>
                                            <p:strVal val="#ppt_x"/>
                                          </p:val>
                                        </p:tav>
                                      </p:tavLst>
                                    </p:anim>
                                    <p:anim calcmode="lin" valueType="num">
                                      <p:cBhvr additive="base">
                                        <p:cTn id="48" dur="500" fill="hold"/>
                                        <p:tgtEl>
                                          <p:spTgt spid="23"/>
                                        </p:tgtEl>
                                        <p:attrNameLst>
                                          <p:attrName>ppt_y</p:attrName>
                                        </p:attrNameLst>
                                      </p:cBhvr>
                                      <p:tavLst>
                                        <p:tav tm="0">
                                          <p:val>
                                            <p:strVal val="#ppt_y"/>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10"/>
                                        </p:tgtEl>
                                        <p:attrNameLst>
                                          <p:attrName>style.visibility</p:attrName>
                                        </p:attrNameLst>
                                      </p:cBhvr>
                                      <p:to>
                                        <p:strVal val="hidden"/>
                                      </p:to>
                                    </p:set>
                                  </p:childTnLst>
                                </p:cTn>
                              </p:par>
                              <p:par>
                                <p:cTn id="51" presetID="2" presetClass="entr" presetSubtype="8"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0-#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additive="base">
                                        <p:cTn id="57" dur="500" fill="hold"/>
                                        <p:tgtEl>
                                          <p:spTgt spid="7"/>
                                        </p:tgtEl>
                                        <p:attrNameLst>
                                          <p:attrName>ppt_x</p:attrName>
                                        </p:attrNameLst>
                                      </p:cBhvr>
                                      <p:tavLst>
                                        <p:tav tm="0">
                                          <p:val>
                                            <p:strVal val="0-#ppt_w/2"/>
                                          </p:val>
                                        </p:tav>
                                        <p:tav tm="100000">
                                          <p:val>
                                            <p:strVal val="#ppt_x"/>
                                          </p:val>
                                        </p:tav>
                                      </p:tavLst>
                                    </p:anim>
                                    <p:anim calcmode="lin" valueType="num">
                                      <p:cBhvr additive="base">
                                        <p:cTn id="5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0-#ppt_w/2"/>
                                          </p:val>
                                        </p:tav>
                                        <p:tav tm="100000">
                                          <p:val>
                                            <p:strVal val="#ppt_x"/>
                                          </p:val>
                                        </p:tav>
                                      </p:tavLst>
                                    </p:anim>
                                    <p:anim calcmode="lin" valueType="num">
                                      <p:cBhvr additive="base">
                                        <p:cTn id="64" dur="500" fill="hold"/>
                                        <p:tgtEl>
                                          <p:spTgt spid="9"/>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500" fill="hold"/>
                                        <p:tgtEl>
                                          <p:spTgt spid="22"/>
                                        </p:tgtEl>
                                        <p:attrNameLst>
                                          <p:attrName>ppt_x</p:attrName>
                                        </p:attrNameLst>
                                      </p:cBhvr>
                                      <p:tavLst>
                                        <p:tav tm="0">
                                          <p:val>
                                            <p:strVal val="0-#ppt_w/2"/>
                                          </p:val>
                                        </p:tav>
                                        <p:tav tm="100000">
                                          <p:val>
                                            <p:strVal val="#ppt_x"/>
                                          </p:val>
                                        </p:tav>
                                      </p:tavLst>
                                    </p:anim>
                                    <p:anim calcmode="lin" valueType="num">
                                      <p:cBhvr additive="base">
                                        <p:cTn id="6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1"/>
                                        </p:tgtEl>
                                        <p:attrNameLst>
                                          <p:attrName>style.visibility</p:attrName>
                                        </p:attrNameLst>
                                      </p:cBhvr>
                                      <p:to>
                                        <p:strVal val="visible"/>
                                      </p:to>
                                    </p:set>
                                    <p:anim calcmode="lin" valueType="num">
                                      <p:cBhvr additive="base">
                                        <p:cTn id="73" dur="500" fill="hold"/>
                                        <p:tgtEl>
                                          <p:spTgt spid="11"/>
                                        </p:tgtEl>
                                        <p:attrNameLst>
                                          <p:attrName>ppt_x</p:attrName>
                                        </p:attrNameLst>
                                      </p:cBhvr>
                                      <p:tavLst>
                                        <p:tav tm="0">
                                          <p:val>
                                            <p:strVal val="0-#ppt_w/2"/>
                                          </p:val>
                                        </p:tav>
                                        <p:tav tm="100000">
                                          <p:val>
                                            <p:strVal val="#ppt_x"/>
                                          </p:val>
                                        </p:tav>
                                      </p:tavLst>
                                    </p:anim>
                                    <p:anim calcmode="lin" valueType="num">
                                      <p:cBhvr additive="base">
                                        <p:cTn id="74" dur="500" fill="hold"/>
                                        <p:tgtEl>
                                          <p:spTgt spid="11"/>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9"/>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23"/>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22"/>
                                        </p:tgtEl>
                                        <p:attrNameLst>
                                          <p:attrName>style.visibility</p:attrName>
                                        </p:attrNameLst>
                                      </p:cBhvr>
                                      <p:to>
                                        <p:strVal val="hidden"/>
                                      </p:to>
                                    </p:set>
                                  </p:childTnLst>
                                </p:cTn>
                              </p:par>
                              <p:par>
                                <p:cTn id="81" presetID="2" presetClass="entr" presetSubtype="8" fill="hold" nodeType="withEffect">
                                  <p:stCondLst>
                                    <p:cond delay="0"/>
                                  </p:stCondLst>
                                  <p:childTnLst>
                                    <p:set>
                                      <p:cBhvr>
                                        <p:cTn id="82" dur="1" fill="hold">
                                          <p:stCondLst>
                                            <p:cond delay="0"/>
                                          </p:stCondLst>
                                        </p:cTn>
                                        <p:tgtEl>
                                          <p:spTgt spid="12298"/>
                                        </p:tgtEl>
                                        <p:attrNameLst>
                                          <p:attrName>style.visibility</p:attrName>
                                        </p:attrNameLst>
                                      </p:cBhvr>
                                      <p:to>
                                        <p:strVal val="visible"/>
                                      </p:to>
                                    </p:set>
                                    <p:anim calcmode="lin" valueType="num">
                                      <p:cBhvr additive="base">
                                        <p:cTn id="83" dur="500" fill="hold"/>
                                        <p:tgtEl>
                                          <p:spTgt spid="12298"/>
                                        </p:tgtEl>
                                        <p:attrNameLst>
                                          <p:attrName>ppt_x</p:attrName>
                                        </p:attrNameLst>
                                      </p:cBhvr>
                                      <p:tavLst>
                                        <p:tav tm="0">
                                          <p:val>
                                            <p:strVal val="0-#ppt_w/2"/>
                                          </p:val>
                                        </p:tav>
                                        <p:tav tm="100000">
                                          <p:val>
                                            <p:strVal val="#ppt_x"/>
                                          </p:val>
                                        </p:tav>
                                      </p:tavLst>
                                    </p:anim>
                                    <p:anim calcmode="lin" valueType="num">
                                      <p:cBhvr additive="base">
                                        <p:cTn id="84" dur="500" fill="hold"/>
                                        <p:tgtEl>
                                          <p:spTgt spid="12298"/>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additive="base">
                                        <p:cTn id="89" dur="500" fill="hold"/>
                                        <p:tgtEl>
                                          <p:spTgt spid="12"/>
                                        </p:tgtEl>
                                        <p:attrNameLst>
                                          <p:attrName>ppt_x</p:attrName>
                                        </p:attrNameLst>
                                      </p:cBhvr>
                                      <p:tavLst>
                                        <p:tav tm="0">
                                          <p:val>
                                            <p:strVal val="0-#ppt_w/2"/>
                                          </p:val>
                                        </p:tav>
                                        <p:tav tm="100000">
                                          <p:val>
                                            <p:strVal val="#ppt_x"/>
                                          </p:val>
                                        </p:tav>
                                      </p:tavLst>
                                    </p:anim>
                                    <p:anim calcmode="lin" valueType="num">
                                      <p:cBhvr additive="base">
                                        <p:cTn id="90" dur="500" fill="hold"/>
                                        <p:tgtEl>
                                          <p:spTgt spid="12"/>
                                        </p:tgtEl>
                                        <p:attrNameLst>
                                          <p:attrName>ppt_y</p:attrName>
                                        </p:attrNameLst>
                                      </p:cBhvr>
                                      <p:tavLst>
                                        <p:tav tm="0">
                                          <p:val>
                                            <p:strVal val="#ppt_y"/>
                                          </p:val>
                                        </p:tav>
                                        <p:tav tm="100000">
                                          <p:val>
                                            <p:strVal val="#ppt_y"/>
                                          </p:val>
                                        </p:tav>
                                      </p:tavLst>
                                    </p:anim>
                                  </p:childTnLst>
                                </p:cTn>
                              </p:par>
                              <p:par>
                                <p:cTn id="91" presetID="1" presetClass="exit" presetSubtype="0" fill="hold" nodeType="withEffect">
                                  <p:stCondLst>
                                    <p:cond delay="0"/>
                                  </p:stCondLst>
                                  <p:childTnLst>
                                    <p:set>
                                      <p:cBhvr>
                                        <p:cTn id="92" dur="1" fill="hold">
                                          <p:stCondLst>
                                            <p:cond delay="0"/>
                                          </p:stCondLst>
                                        </p:cTn>
                                        <p:tgtEl>
                                          <p:spTgt spid="12298"/>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11"/>
                                        </p:tgtEl>
                                        <p:attrNameLst>
                                          <p:attrName>style.visibility</p:attrName>
                                        </p:attrNameLst>
                                      </p:cBhvr>
                                      <p:to>
                                        <p:strVal val="hidden"/>
                                      </p:to>
                                    </p:set>
                                  </p:childTnLst>
                                </p:cTn>
                              </p:par>
                              <p:par>
                                <p:cTn id="95" presetID="2" presetClass="entr" presetSubtype="8" fill="hold" nodeType="withEffect">
                                  <p:stCondLst>
                                    <p:cond delay="0"/>
                                  </p:stCondLst>
                                  <p:childTnLst>
                                    <p:set>
                                      <p:cBhvr>
                                        <p:cTn id="96" dur="1" fill="hold">
                                          <p:stCondLst>
                                            <p:cond delay="0"/>
                                          </p:stCondLst>
                                        </p:cTn>
                                        <p:tgtEl>
                                          <p:spTgt spid="12294"/>
                                        </p:tgtEl>
                                        <p:attrNameLst>
                                          <p:attrName>style.visibility</p:attrName>
                                        </p:attrNameLst>
                                      </p:cBhvr>
                                      <p:to>
                                        <p:strVal val="visible"/>
                                      </p:to>
                                    </p:set>
                                    <p:anim calcmode="lin" valueType="num">
                                      <p:cBhvr additive="base">
                                        <p:cTn id="97" dur="500" fill="hold"/>
                                        <p:tgtEl>
                                          <p:spTgt spid="12294"/>
                                        </p:tgtEl>
                                        <p:attrNameLst>
                                          <p:attrName>ppt_x</p:attrName>
                                        </p:attrNameLst>
                                      </p:cBhvr>
                                      <p:tavLst>
                                        <p:tav tm="0">
                                          <p:val>
                                            <p:strVal val="0-#ppt_w/2"/>
                                          </p:val>
                                        </p:tav>
                                        <p:tav tm="100000">
                                          <p:val>
                                            <p:strVal val="#ppt_x"/>
                                          </p:val>
                                        </p:tav>
                                      </p:tavLst>
                                    </p:anim>
                                    <p:anim calcmode="lin" valueType="num">
                                      <p:cBhvr additive="base">
                                        <p:cTn id="98" dur="500" fill="hold"/>
                                        <p:tgtEl>
                                          <p:spTgt spid="12294"/>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500" fill="hold"/>
                                        <p:tgtEl>
                                          <p:spTgt spid="38"/>
                                        </p:tgtEl>
                                        <p:attrNameLst>
                                          <p:attrName>ppt_x</p:attrName>
                                        </p:attrNameLst>
                                      </p:cBhvr>
                                      <p:tavLst>
                                        <p:tav tm="0">
                                          <p:val>
                                            <p:strVal val="0-#ppt_w/2"/>
                                          </p:val>
                                        </p:tav>
                                        <p:tav tm="100000">
                                          <p:val>
                                            <p:strVal val="#ppt_x"/>
                                          </p:val>
                                        </p:tav>
                                      </p:tavLst>
                                    </p:anim>
                                    <p:anim calcmode="lin" valueType="num">
                                      <p:cBhvr additive="base">
                                        <p:cTn id="104" dur="500" fill="hold"/>
                                        <p:tgtEl>
                                          <p:spTgt spid="38"/>
                                        </p:tgtEl>
                                        <p:attrNameLst>
                                          <p:attrName>ppt_y</p:attrName>
                                        </p:attrNameLst>
                                      </p:cBhvr>
                                      <p:tavLst>
                                        <p:tav tm="0">
                                          <p:val>
                                            <p:strVal val="#ppt_y"/>
                                          </p:val>
                                        </p:tav>
                                        <p:tav tm="100000">
                                          <p:val>
                                            <p:strVal val="#ppt_y"/>
                                          </p:val>
                                        </p:tav>
                                      </p:tavLst>
                                    </p:anim>
                                  </p:childTnLst>
                                </p:cTn>
                              </p:par>
                              <p:par>
                                <p:cTn id="105" presetID="1" presetClass="exit" presetSubtype="0" fill="hold" grpId="1" nodeType="withEffect">
                                  <p:stCondLst>
                                    <p:cond delay="0"/>
                                  </p:stCondLst>
                                  <p:childTnLst>
                                    <p:set>
                                      <p:cBhvr>
                                        <p:cTn id="106" dur="1" fill="hold">
                                          <p:stCondLst>
                                            <p:cond delay="0"/>
                                          </p:stCondLst>
                                        </p:cTn>
                                        <p:tgtEl>
                                          <p:spTgt spid="12"/>
                                        </p:tgtEl>
                                        <p:attrNameLst>
                                          <p:attrName>style.visibility</p:attrName>
                                        </p:attrNameLst>
                                      </p:cBhvr>
                                      <p:to>
                                        <p:strVal val="hidden"/>
                                      </p:to>
                                    </p:set>
                                  </p:childTnLst>
                                </p:cTn>
                              </p:par>
                              <p:par>
                                <p:cTn id="107" presetID="1" presetClass="exit" presetSubtype="0" fill="hold" nodeType="withEffect">
                                  <p:stCondLst>
                                    <p:cond delay="0"/>
                                  </p:stCondLst>
                                  <p:childTnLst>
                                    <p:set>
                                      <p:cBhvr>
                                        <p:cTn id="108" dur="1" fill="hold">
                                          <p:stCondLst>
                                            <p:cond delay="0"/>
                                          </p:stCondLst>
                                        </p:cTn>
                                        <p:tgtEl>
                                          <p:spTgt spid="12294"/>
                                        </p:tgtEl>
                                        <p:attrNameLst>
                                          <p:attrName>style.visibility</p:attrName>
                                        </p:attrNameLst>
                                      </p:cBhvr>
                                      <p:to>
                                        <p:strVal val="hidden"/>
                                      </p:to>
                                    </p:set>
                                  </p:childTnLst>
                                </p:cTn>
                              </p:par>
                              <p:par>
                                <p:cTn id="109" presetID="2" presetClass="entr" presetSubtype="8" fill="hold" nodeType="withEffect">
                                  <p:stCondLst>
                                    <p:cond delay="0"/>
                                  </p:stCondLst>
                                  <p:childTnLst>
                                    <p:set>
                                      <p:cBhvr>
                                        <p:cTn id="110" dur="1" fill="hold">
                                          <p:stCondLst>
                                            <p:cond delay="0"/>
                                          </p:stCondLst>
                                        </p:cTn>
                                        <p:tgtEl>
                                          <p:spTgt spid="12292"/>
                                        </p:tgtEl>
                                        <p:attrNameLst>
                                          <p:attrName>style.visibility</p:attrName>
                                        </p:attrNameLst>
                                      </p:cBhvr>
                                      <p:to>
                                        <p:strVal val="visible"/>
                                      </p:to>
                                    </p:set>
                                    <p:anim calcmode="lin" valueType="num">
                                      <p:cBhvr additive="base">
                                        <p:cTn id="111" dur="500" fill="hold"/>
                                        <p:tgtEl>
                                          <p:spTgt spid="12292"/>
                                        </p:tgtEl>
                                        <p:attrNameLst>
                                          <p:attrName>ppt_x</p:attrName>
                                        </p:attrNameLst>
                                      </p:cBhvr>
                                      <p:tavLst>
                                        <p:tav tm="0">
                                          <p:val>
                                            <p:strVal val="0-#ppt_w/2"/>
                                          </p:val>
                                        </p:tav>
                                        <p:tav tm="100000">
                                          <p:val>
                                            <p:strVal val="#ppt_x"/>
                                          </p:val>
                                        </p:tav>
                                      </p:tavLst>
                                    </p:anim>
                                    <p:anim calcmode="lin" valueType="num">
                                      <p:cBhvr additive="base">
                                        <p:cTn id="112" dur="500" fill="hold"/>
                                        <p:tgtEl>
                                          <p:spTgt spid="12292"/>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grpId="0" nodeType="clickEffect">
                                  <p:stCondLst>
                                    <p:cond delay="0"/>
                                  </p:stCondLst>
                                  <p:childTnLst>
                                    <p:set>
                                      <p:cBhvr>
                                        <p:cTn id="116" dur="1" fill="hold">
                                          <p:stCondLst>
                                            <p:cond delay="0"/>
                                          </p:stCondLst>
                                        </p:cTn>
                                        <p:tgtEl>
                                          <p:spTgt spid="13"/>
                                        </p:tgtEl>
                                        <p:attrNameLst>
                                          <p:attrName>style.visibility</p:attrName>
                                        </p:attrNameLst>
                                      </p:cBhvr>
                                      <p:to>
                                        <p:strVal val="visible"/>
                                      </p:to>
                                    </p:set>
                                    <p:anim calcmode="lin" valueType="num">
                                      <p:cBhvr additive="base">
                                        <p:cTn id="117" dur="500" fill="hold"/>
                                        <p:tgtEl>
                                          <p:spTgt spid="13"/>
                                        </p:tgtEl>
                                        <p:attrNameLst>
                                          <p:attrName>ppt_x</p:attrName>
                                        </p:attrNameLst>
                                      </p:cBhvr>
                                      <p:tavLst>
                                        <p:tav tm="0">
                                          <p:val>
                                            <p:strVal val="0-#ppt_w/2"/>
                                          </p:val>
                                        </p:tav>
                                        <p:tav tm="100000">
                                          <p:val>
                                            <p:strVal val="#ppt_x"/>
                                          </p:val>
                                        </p:tav>
                                      </p:tavLst>
                                    </p:anim>
                                    <p:anim calcmode="lin" valueType="num">
                                      <p:cBhvr additive="base">
                                        <p:cTn id="118" dur="500" fill="hold"/>
                                        <p:tgtEl>
                                          <p:spTgt spid="13"/>
                                        </p:tgtEl>
                                        <p:attrNameLst>
                                          <p:attrName>ppt_y</p:attrName>
                                        </p:attrNameLst>
                                      </p:cBhvr>
                                      <p:tavLst>
                                        <p:tav tm="0">
                                          <p:val>
                                            <p:strVal val="#ppt_y"/>
                                          </p:val>
                                        </p:tav>
                                        <p:tav tm="100000">
                                          <p:val>
                                            <p:strVal val="#ppt_y"/>
                                          </p:val>
                                        </p:tav>
                                      </p:tavLst>
                                    </p:anim>
                                  </p:childTnLst>
                                </p:cTn>
                              </p:par>
                              <p:par>
                                <p:cTn id="119" presetID="1" presetClass="exit" presetSubtype="0" fill="hold" nodeType="withEffect">
                                  <p:stCondLst>
                                    <p:cond delay="0"/>
                                  </p:stCondLst>
                                  <p:childTnLst>
                                    <p:set>
                                      <p:cBhvr>
                                        <p:cTn id="120" dur="1" fill="hold">
                                          <p:stCondLst>
                                            <p:cond delay="0"/>
                                          </p:stCondLst>
                                        </p:cTn>
                                        <p:tgtEl>
                                          <p:spTgt spid="12292"/>
                                        </p:tgtEl>
                                        <p:attrNameLst>
                                          <p:attrName>style.visibility</p:attrName>
                                        </p:attrNameLst>
                                      </p:cBhvr>
                                      <p:to>
                                        <p:strVal val="hidden"/>
                                      </p:to>
                                    </p:set>
                                  </p:childTnLst>
                                </p:cTn>
                              </p:par>
                              <p:par>
                                <p:cTn id="121" presetID="1" presetClass="exit" presetSubtype="0" fill="hold" grpId="1" nodeType="withEffect">
                                  <p:stCondLst>
                                    <p:cond delay="0"/>
                                  </p:stCondLst>
                                  <p:childTnLst>
                                    <p:set>
                                      <p:cBhvr>
                                        <p:cTn id="122" dur="1" fill="hold">
                                          <p:stCondLst>
                                            <p:cond delay="0"/>
                                          </p:stCondLst>
                                        </p:cTn>
                                        <p:tgtEl>
                                          <p:spTgt spid="38"/>
                                        </p:tgtEl>
                                        <p:attrNameLst>
                                          <p:attrName>style.visibility</p:attrName>
                                        </p:attrNameLst>
                                      </p:cBhvr>
                                      <p:to>
                                        <p:strVal val="hidden"/>
                                      </p:to>
                                    </p:set>
                                  </p:childTnLst>
                                </p:cTn>
                              </p:par>
                              <p:par>
                                <p:cTn id="123" presetID="2" presetClass="entr" presetSubtype="8" fill="hold" nodeType="withEffect">
                                  <p:stCondLst>
                                    <p:cond delay="0"/>
                                  </p:stCondLst>
                                  <p:childTnLst>
                                    <p:set>
                                      <p:cBhvr>
                                        <p:cTn id="124" dur="1" fill="hold">
                                          <p:stCondLst>
                                            <p:cond delay="0"/>
                                          </p:stCondLst>
                                        </p:cTn>
                                        <p:tgtEl>
                                          <p:spTgt spid="12296"/>
                                        </p:tgtEl>
                                        <p:attrNameLst>
                                          <p:attrName>style.visibility</p:attrName>
                                        </p:attrNameLst>
                                      </p:cBhvr>
                                      <p:to>
                                        <p:strVal val="visible"/>
                                      </p:to>
                                    </p:set>
                                    <p:anim calcmode="lin" valueType="num">
                                      <p:cBhvr additive="base">
                                        <p:cTn id="125" dur="500" fill="hold"/>
                                        <p:tgtEl>
                                          <p:spTgt spid="12296"/>
                                        </p:tgtEl>
                                        <p:attrNameLst>
                                          <p:attrName>ppt_x</p:attrName>
                                        </p:attrNameLst>
                                      </p:cBhvr>
                                      <p:tavLst>
                                        <p:tav tm="0">
                                          <p:val>
                                            <p:strVal val="0-#ppt_w/2"/>
                                          </p:val>
                                        </p:tav>
                                        <p:tav tm="100000">
                                          <p:val>
                                            <p:strVal val="#ppt_x"/>
                                          </p:val>
                                        </p:tav>
                                      </p:tavLst>
                                    </p:anim>
                                    <p:anim calcmode="lin" valueType="num">
                                      <p:cBhvr additive="base">
                                        <p:cTn id="126" dur="500" fill="hold"/>
                                        <p:tgtEl>
                                          <p:spTgt spid="12296"/>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39"/>
                                        </p:tgtEl>
                                        <p:attrNameLst>
                                          <p:attrName>style.visibility</p:attrName>
                                        </p:attrNameLst>
                                      </p:cBhvr>
                                      <p:to>
                                        <p:strVal val="visible"/>
                                      </p:to>
                                    </p:set>
                                    <p:anim calcmode="lin" valueType="num">
                                      <p:cBhvr additive="base">
                                        <p:cTn id="131" dur="500" fill="hold"/>
                                        <p:tgtEl>
                                          <p:spTgt spid="39"/>
                                        </p:tgtEl>
                                        <p:attrNameLst>
                                          <p:attrName>ppt_x</p:attrName>
                                        </p:attrNameLst>
                                      </p:cBhvr>
                                      <p:tavLst>
                                        <p:tav tm="0">
                                          <p:val>
                                            <p:strVal val="0-#ppt_w/2"/>
                                          </p:val>
                                        </p:tav>
                                        <p:tav tm="100000">
                                          <p:val>
                                            <p:strVal val="#ppt_x"/>
                                          </p:val>
                                        </p:tav>
                                      </p:tavLst>
                                    </p:anim>
                                    <p:anim calcmode="lin" valueType="num">
                                      <p:cBhvr additive="base">
                                        <p:cTn id="132" dur="500" fill="hold"/>
                                        <p:tgtEl>
                                          <p:spTgt spid="39"/>
                                        </p:tgtEl>
                                        <p:attrNameLst>
                                          <p:attrName>ppt_y</p:attrName>
                                        </p:attrNameLst>
                                      </p:cBhvr>
                                      <p:tavLst>
                                        <p:tav tm="0">
                                          <p:val>
                                            <p:strVal val="#ppt_y"/>
                                          </p:val>
                                        </p:tav>
                                        <p:tav tm="100000">
                                          <p:val>
                                            <p:strVal val="#ppt_y"/>
                                          </p:val>
                                        </p:tav>
                                      </p:tavLst>
                                    </p:anim>
                                  </p:childTnLst>
                                </p:cTn>
                              </p:par>
                              <p:par>
                                <p:cTn id="133" presetID="1" presetClass="exit" presetSubtype="0" fill="hold" nodeType="withEffect">
                                  <p:stCondLst>
                                    <p:cond delay="0"/>
                                  </p:stCondLst>
                                  <p:childTnLst>
                                    <p:set>
                                      <p:cBhvr>
                                        <p:cTn id="134" dur="1" fill="hold">
                                          <p:stCondLst>
                                            <p:cond delay="0"/>
                                          </p:stCondLst>
                                        </p:cTn>
                                        <p:tgtEl>
                                          <p:spTgt spid="12296"/>
                                        </p:tgtEl>
                                        <p:attrNameLst>
                                          <p:attrName>style.visibility</p:attrName>
                                        </p:attrNameLst>
                                      </p:cBhvr>
                                      <p:to>
                                        <p:strVal val="hidden"/>
                                      </p:to>
                                    </p:set>
                                  </p:childTnLst>
                                </p:cTn>
                              </p:par>
                              <p:par>
                                <p:cTn id="135" presetID="1" presetClass="exit" presetSubtype="0" fill="hold" grpId="1" nodeType="withEffect">
                                  <p:stCondLst>
                                    <p:cond delay="0"/>
                                  </p:stCondLst>
                                  <p:childTnLst>
                                    <p:set>
                                      <p:cBhvr>
                                        <p:cTn id="136" dur="1" fill="hold">
                                          <p:stCondLst>
                                            <p:cond delay="0"/>
                                          </p:stCondLst>
                                        </p:cTn>
                                        <p:tgtEl>
                                          <p:spTgt spid="13"/>
                                        </p:tgtEl>
                                        <p:attrNameLst>
                                          <p:attrName>style.visibility</p:attrName>
                                        </p:attrNameLst>
                                      </p:cBhvr>
                                      <p:to>
                                        <p:strVal val="hidden"/>
                                      </p:to>
                                    </p:set>
                                  </p:childTnLst>
                                </p:cTn>
                              </p:par>
                              <p:par>
                                <p:cTn id="137" presetID="2" presetClass="entr" presetSubtype="8" fill="hold" nodeType="withEffect">
                                  <p:stCondLst>
                                    <p:cond delay="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8" fill="hold" grpId="0" nodeType="clickEffect">
                                  <p:stCondLst>
                                    <p:cond delay="0"/>
                                  </p:stCondLst>
                                  <p:childTnLst>
                                    <p:set>
                                      <p:cBhvr>
                                        <p:cTn id="144" dur="1" fill="hold">
                                          <p:stCondLst>
                                            <p:cond delay="0"/>
                                          </p:stCondLst>
                                        </p:cTn>
                                        <p:tgtEl>
                                          <p:spTgt spid="14"/>
                                        </p:tgtEl>
                                        <p:attrNameLst>
                                          <p:attrName>style.visibility</p:attrName>
                                        </p:attrNameLst>
                                      </p:cBhvr>
                                      <p:to>
                                        <p:strVal val="visible"/>
                                      </p:to>
                                    </p:set>
                                    <p:anim calcmode="lin" valueType="num">
                                      <p:cBhvr additive="base">
                                        <p:cTn id="145" dur="500" fill="hold"/>
                                        <p:tgtEl>
                                          <p:spTgt spid="14"/>
                                        </p:tgtEl>
                                        <p:attrNameLst>
                                          <p:attrName>ppt_x</p:attrName>
                                        </p:attrNameLst>
                                      </p:cBhvr>
                                      <p:tavLst>
                                        <p:tav tm="0">
                                          <p:val>
                                            <p:strVal val="0-#ppt_w/2"/>
                                          </p:val>
                                        </p:tav>
                                        <p:tav tm="100000">
                                          <p:val>
                                            <p:strVal val="#ppt_x"/>
                                          </p:val>
                                        </p:tav>
                                      </p:tavLst>
                                    </p:anim>
                                    <p:anim calcmode="lin" valueType="num">
                                      <p:cBhvr additive="base">
                                        <p:cTn id="146" dur="500" fill="hold"/>
                                        <p:tgtEl>
                                          <p:spTgt spid="14"/>
                                        </p:tgtEl>
                                        <p:attrNameLst>
                                          <p:attrName>ppt_y</p:attrName>
                                        </p:attrNameLst>
                                      </p:cBhvr>
                                      <p:tavLst>
                                        <p:tav tm="0">
                                          <p:val>
                                            <p:strVal val="#ppt_y"/>
                                          </p:val>
                                        </p:tav>
                                        <p:tav tm="100000">
                                          <p:val>
                                            <p:strVal val="#ppt_y"/>
                                          </p:val>
                                        </p:tav>
                                      </p:tavLst>
                                    </p:anim>
                                  </p:childTnLst>
                                </p:cTn>
                              </p:par>
                              <p:par>
                                <p:cTn id="147" presetID="1" presetClass="exit" presetSubtype="0" fill="hold" grpId="1" nodeType="withEffect">
                                  <p:stCondLst>
                                    <p:cond delay="0"/>
                                  </p:stCondLst>
                                  <p:childTnLst>
                                    <p:set>
                                      <p:cBhvr>
                                        <p:cTn id="148" dur="1" fill="hold">
                                          <p:stCondLst>
                                            <p:cond delay="0"/>
                                          </p:stCondLst>
                                        </p:cTn>
                                        <p:tgtEl>
                                          <p:spTgt spid="39"/>
                                        </p:tgtEl>
                                        <p:attrNameLst>
                                          <p:attrName>style.visibility</p:attrName>
                                        </p:attrNameLst>
                                      </p:cBhvr>
                                      <p:to>
                                        <p:strVal val="hidden"/>
                                      </p:to>
                                    </p:set>
                                  </p:childTnLst>
                                </p:cTn>
                              </p:par>
                              <p:par>
                                <p:cTn id="149" presetID="1" presetClass="exit" presetSubtype="0" fill="hold" nodeType="withEffect">
                                  <p:stCondLst>
                                    <p:cond delay="0"/>
                                  </p:stCondLst>
                                  <p:childTnLst>
                                    <p:set>
                                      <p:cBhvr>
                                        <p:cTn id="150" dur="1" fill="hold">
                                          <p:stCondLst>
                                            <p:cond delay="0"/>
                                          </p:stCondLst>
                                        </p:cTn>
                                        <p:tgtEl>
                                          <p:spTgt spid="40"/>
                                        </p:tgtEl>
                                        <p:attrNameLst>
                                          <p:attrName>style.visibility</p:attrName>
                                        </p:attrNameLst>
                                      </p:cBhvr>
                                      <p:to>
                                        <p:strVal val="hidden"/>
                                      </p:to>
                                    </p:set>
                                  </p:childTnLst>
                                </p:cTn>
                              </p:par>
                              <p:par>
                                <p:cTn id="151" presetID="2" presetClass="entr" presetSubtype="8" fill="hold" nodeType="withEffect">
                                  <p:stCondLst>
                                    <p:cond delay="0"/>
                                  </p:stCondLst>
                                  <p:childTnLst>
                                    <p:set>
                                      <p:cBhvr>
                                        <p:cTn id="152" dur="1" fill="hold">
                                          <p:stCondLst>
                                            <p:cond delay="0"/>
                                          </p:stCondLst>
                                        </p:cTn>
                                        <p:tgtEl>
                                          <p:spTgt spid="12300"/>
                                        </p:tgtEl>
                                        <p:attrNameLst>
                                          <p:attrName>style.visibility</p:attrName>
                                        </p:attrNameLst>
                                      </p:cBhvr>
                                      <p:to>
                                        <p:strVal val="visible"/>
                                      </p:to>
                                    </p:set>
                                    <p:anim calcmode="lin" valueType="num">
                                      <p:cBhvr additive="base">
                                        <p:cTn id="153" dur="500" fill="hold"/>
                                        <p:tgtEl>
                                          <p:spTgt spid="12300"/>
                                        </p:tgtEl>
                                        <p:attrNameLst>
                                          <p:attrName>ppt_x</p:attrName>
                                        </p:attrNameLst>
                                      </p:cBhvr>
                                      <p:tavLst>
                                        <p:tav tm="0">
                                          <p:val>
                                            <p:strVal val="0-#ppt_w/2"/>
                                          </p:val>
                                        </p:tav>
                                        <p:tav tm="100000">
                                          <p:val>
                                            <p:strVal val="#ppt_x"/>
                                          </p:val>
                                        </p:tav>
                                      </p:tavLst>
                                    </p:anim>
                                    <p:anim calcmode="lin" valueType="num">
                                      <p:cBhvr additive="base">
                                        <p:cTn id="154" dur="500" fill="hold"/>
                                        <p:tgtEl>
                                          <p:spTgt spid="12300"/>
                                        </p:tgtEl>
                                        <p:attrNameLst>
                                          <p:attrName>ppt_y</p:attrName>
                                        </p:attrNameLst>
                                      </p:cBhvr>
                                      <p:tavLst>
                                        <p:tav tm="0">
                                          <p:val>
                                            <p:strVal val="#ppt_y"/>
                                          </p:val>
                                        </p:tav>
                                        <p:tav tm="100000">
                                          <p:val>
                                            <p:strVal val="#ppt_y"/>
                                          </p:val>
                                        </p:tav>
                                      </p:tavLst>
                                    </p:anim>
                                  </p:childTnLst>
                                </p:cTn>
                              </p:par>
                            </p:childTnLst>
                          </p:cTn>
                        </p:par>
                      </p:childTnLst>
                    </p:cTn>
                  </p:par>
                  <p:par>
                    <p:cTn id="155" fill="hold">
                      <p:stCondLst>
                        <p:cond delay="indefinite"/>
                      </p:stCondLst>
                      <p:childTnLst>
                        <p:par>
                          <p:cTn id="156" fill="hold">
                            <p:stCondLst>
                              <p:cond delay="0"/>
                            </p:stCondLst>
                            <p:childTnLst>
                              <p:par>
                                <p:cTn id="157" presetID="2" presetClass="entr" presetSubtype="8" fill="hold" grpId="0" nodeType="clickEffect">
                                  <p:stCondLst>
                                    <p:cond delay="0"/>
                                  </p:stCondLst>
                                  <p:childTnLst>
                                    <p:set>
                                      <p:cBhvr>
                                        <p:cTn id="158" dur="1" fill="hold">
                                          <p:stCondLst>
                                            <p:cond delay="0"/>
                                          </p:stCondLst>
                                        </p:cTn>
                                        <p:tgtEl>
                                          <p:spTgt spid="20"/>
                                        </p:tgtEl>
                                        <p:attrNameLst>
                                          <p:attrName>style.visibility</p:attrName>
                                        </p:attrNameLst>
                                      </p:cBhvr>
                                      <p:to>
                                        <p:strVal val="visible"/>
                                      </p:to>
                                    </p:set>
                                    <p:anim calcmode="lin" valueType="num">
                                      <p:cBhvr additive="base">
                                        <p:cTn id="159" dur="500" fill="hold"/>
                                        <p:tgtEl>
                                          <p:spTgt spid="20"/>
                                        </p:tgtEl>
                                        <p:attrNameLst>
                                          <p:attrName>ppt_x</p:attrName>
                                        </p:attrNameLst>
                                      </p:cBhvr>
                                      <p:tavLst>
                                        <p:tav tm="0">
                                          <p:val>
                                            <p:strVal val="0-#ppt_w/2"/>
                                          </p:val>
                                        </p:tav>
                                        <p:tav tm="100000">
                                          <p:val>
                                            <p:strVal val="#ppt_x"/>
                                          </p:val>
                                        </p:tav>
                                      </p:tavLst>
                                    </p:anim>
                                    <p:anim calcmode="lin" valueType="num">
                                      <p:cBhvr additive="base">
                                        <p:cTn id="160" dur="500" fill="hold"/>
                                        <p:tgtEl>
                                          <p:spTgt spid="20"/>
                                        </p:tgtEl>
                                        <p:attrNameLst>
                                          <p:attrName>ppt_y</p:attrName>
                                        </p:attrNameLst>
                                      </p:cBhvr>
                                      <p:tavLst>
                                        <p:tav tm="0">
                                          <p:val>
                                            <p:strVal val="#ppt_y"/>
                                          </p:val>
                                        </p:tav>
                                        <p:tav tm="100000">
                                          <p:val>
                                            <p:strVal val="#ppt_y"/>
                                          </p:val>
                                        </p:tav>
                                      </p:tavLst>
                                    </p:anim>
                                  </p:childTnLst>
                                </p:cTn>
                              </p:par>
                              <p:par>
                                <p:cTn id="161" presetID="2" presetClass="entr" presetSubtype="8" fill="hold" nodeType="withEffect">
                                  <p:stCondLst>
                                    <p:cond delay="0"/>
                                  </p:stCondLst>
                                  <p:childTnLst>
                                    <p:set>
                                      <p:cBhvr>
                                        <p:cTn id="162" dur="1" fill="hold">
                                          <p:stCondLst>
                                            <p:cond delay="0"/>
                                          </p:stCondLst>
                                        </p:cTn>
                                        <p:tgtEl>
                                          <p:spTgt spid="3"/>
                                        </p:tgtEl>
                                        <p:attrNameLst>
                                          <p:attrName>style.visibility</p:attrName>
                                        </p:attrNameLst>
                                      </p:cBhvr>
                                      <p:to>
                                        <p:strVal val="visible"/>
                                      </p:to>
                                    </p:set>
                                    <p:anim calcmode="lin" valueType="num">
                                      <p:cBhvr additive="base">
                                        <p:cTn id="163" dur="500" fill="hold"/>
                                        <p:tgtEl>
                                          <p:spTgt spid="3"/>
                                        </p:tgtEl>
                                        <p:attrNameLst>
                                          <p:attrName>ppt_x</p:attrName>
                                        </p:attrNameLst>
                                      </p:cBhvr>
                                      <p:tavLst>
                                        <p:tav tm="0">
                                          <p:val>
                                            <p:strVal val="0-#ppt_w/2"/>
                                          </p:val>
                                        </p:tav>
                                        <p:tav tm="100000">
                                          <p:val>
                                            <p:strVal val="#ppt_x"/>
                                          </p:val>
                                        </p:tav>
                                      </p:tavLst>
                                    </p:anim>
                                    <p:anim calcmode="lin" valueType="num">
                                      <p:cBhvr additive="base">
                                        <p:cTn id="16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8" fill="hold" grpId="0" nodeType="clickEffect">
                                  <p:stCondLst>
                                    <p:cond delay="0"/>
                                  </p:stCondLst>
                                  <p:childTnLst>
                                    <p:set>
                                      <p:cBhvr>
                                        <p:cTn id="168" dur="1" fill="hold">
                                          <p:stCondLst>
                                            <p:cond delay="0"/>
                                          </p:stCondLst>
                                        </p:cTn>
                                        <p:tgtEl>
                                          <p:spTgt spid="15"/>
                                        </p:tgtEl>
                                        <p:attrNameLst>
                                          <p:attrName>style.visibility</p:attrName>
                                        </p:attrNameLst>
                                      </p:cBhvr>
                                      <p:to>
                                        <p:strVal val="visible"/>
                                      </p:to>
                                    </p:set>
                                    <p:anim calcmode="lin" valueType="num">
                                      <p:cBhvr additive="base">
                                        <p:cTn id="169" dur="500" fill="hold"/>
                                        <p:tgtEl>
                                          <p:spTgt spid="15"/>
                                        </p:tgtEl>
                                        <p:attrNameLst>
                                          <p:attrName>ppt_x</p:attrName>
                                        </p:attrNameLst>
                                      </p:cBhvr>
                                      <p:tavLst>
                                        <p:tav tm="0">
                                          <p:val>
                                            <p:strVal val="0-#ppt_w/2"/>
                                          </p:val>
                                        </p:tav>
                                        <p:tav tm="100000">
                                          <p:val>
                                            <p:strVal val="#ppt_x"/>
                                          </p:val>
                                        </p:tav>
                                      </p:tavLst>
                                    </p:anim>
                                    <p:anim calcmode="lin" valueType="num">
                                      <p:cBhvr additive="base">
                                        <p:cTn id="170" dur="500" fill="hold"/>
                                        <p:tgtEl>
                                          <p:spTgt spid="15"/>
                                        </p:tgtEl>
                                        <p:attrNameLst>
                                          <p:attrName>ppt_y</p:attrName>
                                        </p:attrNameLst>
                                      </p:cBhvr>
                                      <p:tavLst>
                                        <p:tav tm="0">
                                          <p:val>
                                            <p:strVal val="#ppt_y"/>
                                          </p:val>
                                        </p:tav>
                                        <p:tav tm="100000">
                                          <p:val>
                                            <p:strVal val="#ppt_y"/>
                                          </p:val>
                                        </p:tav>
                                      </p:tavLst>
                                    </p:anim>
                                  </p:childTnLst>
                                </p:cTn>
                              </p:par>
                              <p:par>
                                <p:cTn id="171" presetID="1" presetClass="exit" presetSubtype="0" fill="hold" grpId="1" nodeType="withEffect">
                                  <p:stCondLst>
                                    <p:cond delay="0"/>
                                  </p:stCondLst>
                                  <p:childTnLst>
                                    <p:set>
                                      <p:cBhvr>
                                        <p:cTn id="172" dur="1" fill="hold">
                                          <p:stCondLst>
                                            <p:cond delay="0"/>
                                          </p:stCondLst>
                                        </p:cTn>
                                        <p:tgtEl>
                                          <p:spTgt spid="20"/>
                                        </p:tgtEl>
                                        <p:attrNameLst>
                                          <p:attrName>style.visibility</p:attrName>
                                        </p:attrNameLst>
                                      </p:cBhvr>
                                      <p:to>
                                        <p:strVal val="hidden"/>
                                      </p:to>
                                    </p:set>
                                  </p:childTnLst>
                                </p:cTn>
                              </p:par>
                              <p:par>
                                <p:cTn id="173" presetID="1" presetClass="exit" presetSubtype="0" fill="hold" nodeType="withEffect">
                                  <p:stCondLst>
                                    <p:cond delay="0"/>
                                  </p:stCondLst>
                                  <p:childTnLst>
                                    <p:set>
                                      <p:cBhvr>
                                        <p:cTn id="174" dur="1" fill="hold">
                                          <p:stCondLst>
                                            <p:cond delay="0"/>
                                          </p:stCondLst>
                                        </p:cTn>
                                        <p:tgtEl>
                                          <p:spTgt spid="12300"/>
                                        </p:tgtEl>
                                        <p:attrNameLst>
                                          <p:attrName>style.visibility</p:attrName>
                                        </p:attrNameLst>
                                      </p:cBhvr>
                                      <p:to>
                                        <p:strVal val="hidden"/>
                                      </p:to>
                                    </p:set>
                                  </p:childTnLst>
                                </p:cTn>
                              </p:par>
                              <p:par>
                                <p:cTn id="175" presetID="1" presetClass="exit" presetSubtype="0" fill="hold" grpId="1" nodeType="withEffect">
                                  <p:stCondLst>
                                    <p:cond delay="0"/>
                                  </p:stCondLst>
                                  <p:childTnLst>
                                    <p:set>
                                      <p:cBhvr>
                                        <p:cTn id="176" dur="1" fill="hold">
                                          <p:stCondLst>
                                            <p:cond delay="0"/>
                                          </p:stCondLst>
                                        </p:cTn>
                                        <p:tgtEl>
                                          <p:spTgt spid="14"/>
                                        </p:tgtEl>
                                        <p:attrNameLst>
                                          <p:attrName>style.visibility</p:attrName>
                                        </p:attrNameLst>
                                      </p:cBhvr>
                                      <p:to>
                                        <p:strVal val="hidden"/>
                                      </p:to>
                                    </p:set>
                                  </p:childTnLst>
                                </p:cTn>
                              </p:par>
                              <p:par>
                                <p:cTn id="177" presetID="2" presetClass="entr" presetSubtype="8" fill="hold" nodeType="withEffect">
                                  <p:stCondLst>
                                    <p:cond delay="0"/>
                                  </p:stCondLst>
                                  <p:childTnLst>
                                    <p:set>
                                      <p:cBhvr>
                                        <p:cTn id="178" dur="1" fill="hold">
                                          <p:stCondLst>
                                            <p:cond delay="0"/>
                                          </p:stCondLst>
                                        </p:cTn>
                                        <p:tgtEl>
                                          <p:spTgt spid="24"/>
                                        </p:tgtEl>
                                        <p:attrNameLst>
                                          <p:attrName>style.visibility</p:attrName>
                                        </p:attrNameLst>
                                      </p:cBhvr>
                                      <p:to>
                                        <p:strVal val="visible"/>
                                      </p:to>
                                    </p:set>
                                    <p:anim calcmode="lin" valueType="num">
                                      <p:cBhvr additive="base">
                                        <p:cTn id="179" dur="500" fill="hold"/>
                                        <p:tgtEl>
                                          <p:spTgt spid="24"/>
                                        </p:tgtEl>
                                        <p:attrNameLst>
                                          <p:attrName>ppt_x</p:attrName>
                                        </p:attrNameLst>
                                      </p:cBhvr>
                                      <p:tavLst>
                                        <p:tav tm="0">
                                          <p:val>
                                            <p:strVal val="0-#ppt_w/2"/>
                                          </p:val>
                                        </p:tav>
                                        <p:tav tm="100000">
                                          <p:val>
                                            <p:strVal val="#ppt_x"/>
                                          </p:val>
                                        </p:tav>
                                      </p:tavLst>
                                    </p:anim>
                                    <p:anim calcmode="lin" valueType="num">
                                      <p:cBhvr additive="base">
                                        <p:cTn id="180" dur="500" fill="hold"/>
                                        <p:tgtEl>
                                          <p:spTgt spid="24"/>
                                        </p:tgtEl>
                                        <p:attrNameLst>
                                          <p:attrName>ppt_y</p:attrName>
                                        </p:attrNameLst>
                                      </p:cBhvr>
                                      <p:tavLst>
                                        <p:tav tm="0">
                                          <p:val>
                                            <p:strVal val="#ppt_y"/>
                                          </p:val>
                                        </p:tav>
                                        <p:tav tm="100000">
                                          <p:val>
                                            <p:strVal val="#ppt_y"/>
                                          </p:val>
                                        </p:tav>
                                      </p:tavLst>
                                    </p:anim>
                                  </p:childTnLst>
                                </p:cTn>
                              </p:par>
                              <p:par>
                                <p:cTn id="181" presetID="2" presetClass="entr" presetSubtype="8" fill="hold" grpId="0" nodeType="withEffect">
                                  <p:stCondLst>
                                    <p:cond delay="0"/>
                                  </p:stCondLst>
                                  <p:childTnLst>
                                    <p:set>
                                      <p:cBhvr>
                                        <p:cTn id="182" dur="1" fill="hold">
                                          <p:stCondLst>
                                            <p:cond delay="0"/>
                                          </p:stCondLst>
                                        </p:cTn>
                                        <p:tgtEl>
                                          <p:spTgt spid="21"/>
                                        </p:tgtEl>
                                        <p:attrNameLst>
                                          <p:attrName>style.visibility</p:attrName>
                                        </p:attrNameLst>
                                      </p:cBhvr>
                                      <p:to>
                                        <p:strVal val="visible"/>
                                      </p:to>
                                    </p:set>
                                    <p:anim calcmode="lin" valueType="num">
                                      <p:cBhvr additive="base">
                                        <p:cTn id="183" dur="500" fill="hold"/>
                                        <p:tgtEl>
                                          <p:spTgt spid="21"/>
                                        </p:tgtEl>
                                        <p:attrNameLst>
                                          <p:attrName>ppt_x</p:attrName>
                                        </p:attrNameLst>
                                      </p:cBhvr>
                                      <p:tavLst>
                                        <p:tav tm="0">
                                          <p:val>
                                            <p:strVal val="0-#ppt_w/2"/>
                                          </p:val>
                                        </p:tav>
                                        <p:tav tm="100000">
                                          <p:val>
                                            <p:strVal val="#ppt_x"/>
                                          </p:val>
                                        </p:tav>
                                      </p:tavLst>
                                    </p:anim>
                                    <p:anim calcmode="lin" valueType="num">
                                      <p:cBhvr additive="base">
                                        <p:cTn id="184"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85" fill="hold">
                      <p:stCondLst>
                        <p:cond delay="indefinite"/>
                      </p:stCondLst>
                      <p:childTnLst>
                        <p:par>
                          <p:cTn id="186" fill="hold">
                            <p:stCondLst>
                              <p:cond delay="0"/>
                            </p:stCondLst>
                            <p:childTnLst>
                              <p:par>
                                <p:cTn id="187" presetID="2" presetClass="entr" presetSubtype="8" fill="hold" grpId="0" nodeType="clickEffect">
                                  <p:stCondLst>
                                    <p:cond delay="0"/>
                                  </p:stCondLst>
                                  <p:childTnLst>
                                    <p:set>
                                      <p:cBhvr>
                                        <p:cTn id="188" dur="1" fill="hold">
                                          <p:stCondLst>
                                            <p:cond delay="0"/>
                                          </p:stCondLst>
                                        </p:cTn>
                                        <p:tgtEl>
                                          <p:spTgt spid="16"/>
                                        </p:tgtEl>
                                        <p:attrNameLst>
                                          <p:attrName>style.visibility</p:attrName>
                                        </p:attrNameLst>
                                      </p:cBhvr>
                                      <p:to>
                                        <p:strVal val="visible"/>
                                      </p:to>
                                    </p:set>
                                    <p:anim calcmode="lin" valueType="num">
                                      <p:cBhvr additive="base">
                                        <p:cTn id="189" dur="500" fill="hold"/>
                                        <p:tgtEl>
                                          <p:spTgt spid="16"/>
                                        </p:tgtEl>
                                        <p:attrNameLst>
                                          <p:attrName>ppt_x</p:attrName>
                                        </p:attrNameLst>
                                      </p:cBhvr>
                                      <p:tavLst>
                                        <p:tav tm="0">
                                          <p:val>
                                            <p:strVal val="0-#ppt_w/2"/>
                                          </p:val>
                                        </p:tav>
                                        <p:tav tm="100000">
                                          <p:val>
                                            <p:strVal val="#ppt_x"/>
                                          </p:val>
                                        </p:tav>
                                      </p:tavLst>
                                    </p:anim>
                                    <p:anim calcmode="lin" valueType="num">
                                      <p:cBhvr additive="base">
                                        <p:cTn id="190" dur="500" fill="hold"/>
                                        <p:tgtEl>
                                          <p:spTgt spid="16"/>
                                        </p:tgtEl>
                                        <p:attrNameLst>
                                          <p:attrName>ppt_y</p:attrName>
                                        </p:attrNameLst>
                                      </p:cBhvr>
                                      <p:tavLst>
                                        <p:tav tm="0">
                                          <p:val>
                                            <p:strVal val="#ppt_y"/>
                                          </p:val>
                                        </p:tav>
                                        <p:tav tm="100000">
                                          <p:val>
                                            <p:strVal val="#ppt_y"/>
                                          </p:val>
                                        </p:tav>
                                      </p:tavLst>
                                    </p:anim>
                                  </p:childTnLst>
                                </p:cTn>
                              </p:par>
                              <p:par>
                                <p:cTn id="191" presetID="1" presetClass="exit" presetSubtype="0" fill="hold" nodeType="withEffect">
                                  <p:stCondLst>
                                    <p:cond delay="0"/>
                                  </p:stCondLst>
                                  <p:childTnLst>
                                    <p:set>
                                      <p:cBhvr>
                                        <p:cTn id="192" dur="1" fill="hold">
                                          <p:stCondLst>
                                            <p:cond delay="0"/>
                                          </p:stCondLst>
                                        </p:cTn>
                                        <p:tgtEl>
                                          <p:spTgt spid="24"/>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21"/>
                                        </p:tgtEl>
                                        <p:attrNameLst>
                                          <p:attrName>style.visibility</p:attrName>
                                        </p:attrNameLst>
                                      </p:cBhvr>
                                      <p:to>
                                        <p:strVal val="hidden"/>
                                      </p:to>
                                    </p:set>
                                  </p:childTnLst>
                                </p:cTn>
                              </p:par>
                              <p:par>
                                <p:cTn id="195" presetID="1" presetClass="exit" presetSubtype="0" fill="hold" grpId="1" nodeType="withEffect">
                                  <p:stCondLst>
                                    <p:cond delay="0"/>
                                  </p:stCondLst>
                                  <p:childTnLst>
                                    <p:set>
                                      <p:cBhvr>
                                        <p:cTn id="196" dur="1" fill="hold">
                                          <p:stCondLst>
                                            <p:cond delay="0"/>
                                          </p:stCondLst>
                                        </p:cTn>
                                        <p:tgtEl>
                                          <p:spTgt spid="15"/>
                                        </p:tgtEl>
                                        <p:attrNameLst>
                                          <p:attrName>style.visibility</p:attrName>
                                        </p:attrNameLst>
                                      </p:cBhvr>
                                      <p:to>
                                        <p:strVal val="hidden"/>
                                      </p:to>
                                    </p:set>
                                  </p:childTnLst>
                                </p:cTn>
                              </p:par>
                              <p:par>
                                <p:cTn id="197" presetID="2" presetClass="entr" presetSubtype="8" fill="hold" nodeType="withEffect">
                                  <p:stCondLst>
                                    <p:cond delay="0"/>
                                  </p:stCondLst>
                                  <p:childTnLst>
                                    <p:set>
                                      <p:cBhvr>
                                        <p:cTn id="198" dur="1" fill="hold">
                                          <p:stCondLst>
                                            <p:cond delay="0"/>
                                          </p:stCondLst>
                                        </p:cTn>
                                        <p:tgtEl>
                                          <p:spTgt spid="4"/>
                                        </p:tgtEl>
                                        <p:attrNameLst>
                                          <p:attrName>style.visibility</p:attrName>
                                        </p:attrNameLst>
                                      </p:cBhvr>
                                      <p:to>
                                        <p:strVal val="visible"/>
                                      </p:to>
                                    </p:set>
                                    <p:anim calcmode="lin" valueType="num">
                                      <p:cBhvr additive="base">
                                        <p:cTn id="199" dur="500" fill="hold"/>
                                        <p:tgtEl>
                                          <p:spTgt spid="4"/>
                                        </p:tgtEl>
                                        <p:attrNameLst>
                                          <p:attrName>ppt_x</p:attrName>
                                        </p:attrNameLst>
                                      </p:cBhvr>
                                      <p:tavLst>
                                        <p:tav tm="0">
                                          <p:val>
                                            <p:strVal val="0-#ppt_w/2"/>
                                          </p:val>
                                        </p:tav>
                                        <p:tav tm="100000">
                                          <p:val>
                                            <p:strVal val="#ppt_x"/>
                                          </p:val>
                                        </p:tav>
                                      </p:tavLst>
                                    </p:anim>
                                    <p:anim calcmode="lin" valueType="num">
                                      <p:cBhvr additive="base">
                                        <p:cTn id="20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8" fill="hold" grpId="0" nodeType="clickEffect">
                                  <p:stCondLst>
                                    <p:cond delay="0"/>
                                  </p:stCondLst>
                                  <p:childTnLst>
                                    <p:set>
                                      <p:cBhvr>
                                        <p:cTn id="204" dur="1" fill="hold">
                                          <p:stCondLst>
                                            <p:cond delay="0"/>
                                          </p:stCondLst>
                                        </p:cTn>
                                        <p:tgtEl>
                                          <p:spTgt spid="17"/>
                                        </p:tgtEl>
                                        <p:attrNameLst>
                                          <p:attrName>style.visibility</p:attrName>
                                        </p:attrNameLst>
                                      </p:cBhvr>
                                      <p:to>
                                        <p:strVal val="visible"/>
                                      </p:to>
                                    </p:set>
                                    <p:anim calcmode="lin" valueType="num">
                                      <p:cBhvr additive="base">
                                        <p:cTn id="205" dur="500" fill="hold"/>
                                        <p:tgtEl>
                                          <p:spTgt spid="17"/>
                                        </p:tgtEl>
                                        <p:attrNameLst>
                                          <p:attrName>ppt_x</p:attrName>
                                        </p:attrNameLst>
                                      </p:cBhvr>
                                      <p:tavLst>
                                        <p:tav tm="0">
                                          <p:val>
                                            <p:strVal val="0-#ppt_w/2"/>
                                          </p:val>
                                        </p:tav>
                                        <p:tav tm="100000">
                                          <p:val>
                                            <p:strVal val="#ppt_x"/>
                                          </p:val>
                                        </p:tav>
                                      </p:tavLst>
                                    </p:anim>
                                    <p:anim calcmode="lin" valueType="num">
                                      <p:cBhvr additive="base">
                                        <p:cTn id="206" dur="500" fill="hold"/>
                                        <p:tgtEl>
                                          <p:spTgt spid="17"/>
                                        </p:tgtEl>
                                        <p:attrNameLst>
                                          <p:attrName>ppt_y</p:attrName>
                                        </p:attrNameLst>
                                      </p:cBhvr>
                                      <p:tavLst>
                                        <p:tav tm="0">
                                          <p:val>
                                            <p:strVal val="#ppt_y"/>
                                          </p:val>
                                        </p:tav>
                                        <p:tav tm="100000">
                                          <p:val>
                                            <p:strVal val="#ppt_y"/>
                                          </p:val>
                                        </p:tav>
                                      </p:tavLst>
                                    </p:anim>
                                  </p:childTnLst>
                                </p:cTn>
                              </p:par>
                              <p:par>
                                <p:cTn id="207" presetID="2" presetClass="entr" presetSubtype="8" fill="hold" nodeType="withEffect">
                                  <p:stCondLst>
                                    <p:cond delay="0"/>
                                  </p:stCondLst>
                                  <p:childTnLst>
                                    <p:set>
                                      <p:cBhvr>
                                        <p:cTn id="208" dur="1" fill="hold">
                                          <p:stCondLst>
                                            <p:cond delay="0"/>
                                          </p:stCondLst>
                                        </p:cTn>
                                        <p:tgtEl>
                                          <p:spTgt spid="24"/>
                                        </p:tgtEl>
                                        <p:attrNameLst>
                                          <p:attrName>style.visibility</p:attrName>
                                        </p:attrNameLst>
                                      </p:cBhvr>
                                      <p:to>
                                        <p:strVal val="visible"/>
                                      </p:to>
                                    </p:set>
                                    <p:anim calcmode="lin" valueType="num">
                                      <p:cBhvr additive="base">
                                        <p:cTn id="209" dur="500" fill="hold"/>
                                        <p:tgtEl>
                                          <p:spTgt spid="24"/>
                                        </p:tgtEl>
                                        <p:attrNameLst>
                                          <p:attrName>ppt_x</p:attrName>
                                        </p:attrNameLst>
                                      </p:cBhvr>
                                      <p:tavLst>
                                        <p:tav tm="0">
                                          <p:val>
                                            <p:strVal val="0-#ppt_w/2"/>
                                          </p:val>
                                        </p:tav>
                                        <p:tav tm="100000">
                                          <p:val>
                                            <p:strVal val="#ppt_x"/>
                                          </p:val>
                                        </p:tav>
                                      </p:tavLst>
                                    </p:anim>
                                    <p:anim calcmode="lin" valueType="num">
                                      <p:cBhvr additive="base">
                                        <p:cTn id="210" dur="500" fill="hold"/>
                                        <p:tgtEl>
                                          <p:spTgt spid="24"/>
                                        </p:tgtEl>
                                        <p:attrNameLst>
                                          <p:attrName>ppt_y</p:attrName>
                                        </p:attrNameLst>
                                      </p:cBhvr>
                                      <p:tavLst>
                                        <p:tav tm="0">
                                          <p:val>
                                            <p:strVal val="#ppt_y"/>
                                          </p:val>
                                        </p:tav>
                                        <p:tav tm="100000">
                                          <p:val>
                                            <p:strVal val="#ppt_y"/>
                                          </p:val>
                                        </p:tav>
                                      </p:tavLst>
                                    </p:anim>
                                  </p:childTnLst>
                                </p:cTn>
                              </p:par>
                              <p:par>
                                <p:cTn id="211" presetID="1" presetClass="exit" presetSubtype="0" fill="hold" nodeType="withEffect">
                                  <p:stCondLst>
                                    <p:cond delay="0"/>
                                  </p:stCondLst>
                                  <p:childTnLst>
                                    <p:set>
                                      <p:cBhvr>
                                        <p:cTn id="212" dur="1" fill="hold">
                                          <p:stCondLst>
                                            <p:cond delay="0"/>
                                          </p:stCondLst>
                                        </p:cTn>
                                        <p:tgtEl>
                                          <p:spTgt spid="4"/>
                                        </p:tgtEl>
                                        <p:attrNameLst>
                                          <p:attrName>style.visibility</p:attrName>
                                        </p:attrNameLst>
                                      </p:cBhvr>
                                      <p:to>
                                        <p:strVal val="hidden"/>
                                      </p:to>
                                    </p:set>
                                  </p:childTnLst>
                                </p:cTn>
                              </p:par>
                              <p:par>
                                <p:cTn id="213" presetID="1" presetClass="exit" presetSubtype="0" fill="hold" grpId="1" nodeType="withEffect">
                                  <p:stCondLst>
                                    <p:cond delay="0"/>
                                  </p:stCondLst>
                                  <p:childTnLst>
                                    <p:set>
                                      <p:cBhvr>
                                        <p:cTn id="214" dur="1" fill="hold">
                                          <p:stCondLst>
                                            <p:cond delay="0"/>
                                          </p:stCondLst>
                                        </p:cTn>
                                        <p:tgtEl>
                                          <p:spTgt spid="16"/>
                                        </p:tgtEl>
                                        <p:attrNameLst>
                                          <p:attrName>style.visibility</p:attrName>
                                        </p:attrNameLst>
                                      </p:cBhvr>
                                      <p:to>
                                        <p:strVal val="hidden"/>
                                      </p:to>
                                    </p:set>
                                  </p:childTnLst>
                                </p:cTn>
                              </p:par>
                            </p:childTnLst>
                          </p:cTn>
                        </p:par>
                      </p:childTnLst>
                    </p:cTn>
                  </p:par>
                  <p:par>
                    <p:cTn id="215" fill="hold">
                      <p:stCondLst>
                        <p:cond delay="indefinite"/>
                      </p:stCondLst>
                      <p:childTnLst>
                        <p:par>
                          <p:cTn id="216" fill="hold">
                            <p:stCondLst>
                              <p:cond delay="0"/>
                            </p:stCondLst>
                            <p:childTnLst>
                              <p:par>
                                <p:cTn id="217" presetID="2" presetClass="entr" presetSubtype="8" fill="hold" grpId="0" nodeType="clickEffect">
                                  <p:stCondLst>
                                    <p:cond delay="0"/>
                                  </p:stCondLst>
                                  <p:childTnLst>
                                    <p:set>
                                      <p:cBhvr>
                                        <p:cTn id="218" dur="1" fill="hold">
                                          <p:stCondLst>
                                            <p:cond delay="0"/>
                                          </p:stCondLst>
                                        </p:cTn>
                                        <p:tgtEl>
                                          <p:spTgt spid="18"/>
                                        </p:tgtEl>
                                        <p:attrNameLst>
                                          <p:attrName>style.visibility</p:attrName>
                                        </p:attrNameLst>
                                      </p:cBhvr>
                                      <p:to>
                                        <p:strVal val="visible"/>
                                      </p:to>
                                    </p:set>
                                    <p:anim calcmode="lin" valueType="num">
                                      <p:cBhvr additive="base">
                                        <p:cTn id="219" dur="500" fill="hold"/>
                                        <p:tgtEl>
                                          <p:spTgt spid="18"/>
                                        </p:tgtEl>
                                        <p:attrNameLst>
                                          <p:attrName>ppt_x</p:attrName>
                                        </p:attrNameLst>
                                      </p:cBhvr>
                                      <p:tavLst>
                                        <p:tav tm="0">
                                          <p:val>
                                            <p:strVal val="0-#ppt_w/2"/>
                                          </p:val>
                                        </p:tav>
                                        <p:tav tm="100000">
                                          <p:val>
                                            <p:strVal val="#ppt_x"/>
                                          </p:val>
                                        </p:tav>
                                      </p:tavLst>
                                    </p:anim>
                                    <p:anim calcmode="lin" valueType="num">
                                      <p:cBhvr additive="base">
                                        <p:cTn id="220" dur="500" fill="hold"/>
                                        <p:tgtEl>
                                          <p:spTgt spid="18"/>
                                        </p:tgtEl>
                                        <p:attrNameLst>
                                          <p:attrName>ppt_y</p:attrName>
                                        </p:attrNameLst>
                                      </p:cBhvr>
                                      <p:tavLst>
                                        <p:tav tm="0">
                                          <p:val>
                                            <p:strVal val="#ppt_y"/>
                                          </p:val>
                                        </p:tav>
                                        <p:tav tm="100000">
                                          <p:val>
                                            <p:strVal val="#ppt_y"/>
                                          </p:val>
                                        </p:tav>
                                      </p:tavLst>
                                    </p:anim>
                                  </p:childTnLst>
                                </p:cTn>
                              </p:par>
                              <p:par>
                                <p:cTn id="221" presetID="1" presetClass="exit" presetSubtype="0" fill="hold" grpId="1" nodeType="withEffect">
                                  <p:stCondLst>
                                    <p:cond delay="0"/>
                                  </p:stCondLst>
                                  <p:childTnLst>
                                    <p:set>
                                      <p:cBhvr>
                                        <p:cTn id="222" dur="1" fill="hold">
                                          <p:stCondLst>
                                            <p:cond delay="0"/>
                                          </p:stCondLst>
                                        </p:cTn>
                                        <p:tgtEl>
                                          <p:spTgt spid="17"/>
                                        </p:tgtEl>
                                        <p:attrNameLst>
                                          <p:attrName>style.visibility</p:attrName>
                                        </p:attrNameLst>
                                      </p:cBhvr>
                                      <p:to>
                                        <p:strVal val="hidden"/>
                                      </p:to>
                                    </p:set>
                                  </p:childTnLst>
                                </p:cTn>
                              </p:par>
                            </p:childTnLst>
                          </p:cTn>
                        </p:par>
                      </p:childTnLst>
                    </p:cTn>
                  </p:par>
                  <p:par>
                    <p:cTn id="223" fill="hold">
                      <p:stCondLst>
                        <p:cond delay="indefinite"/>
                      </p:stCondLst>
                      <p:childTnLst>
                        <p:par>
                          <p:cTn id="224" fill="hold">
                            <p:stCondLst>
                              <p:cond delay="0"/>
                            </p:stCondLst>
                            <p:childTnLst>
                              <p:par>
                                <p:cTn id="225" presetID="1" presetClass="exit" presetSubtype="0" fill="hold" nodeType="clickEffect">
                                  <p:stCondLst>
                                    <p:cond delay="0"/>
                                  </p:stCondLst>
                                  <p:childTnLst>
                                    <p:set>
                                      <p:cBhvr>
                                        <p:cTn id="226" dur="1" fill="hold">
                                          <p:stCondLst>
                                            <p:cond delay="0"/>
                                          </p:stCondLst>
                                        </p:cTn>
                                        <p:tgtEl>
                                          <p:spTgt spid="24"/>
                                        </p:tgtEl>
                                        <p:attrNameLst>
                                          <p:attrName>style.visibility</p:attrName>
                                        </p:attrNameLst>
                                      </p:cBhvr>
                                      <p:to>
                                        <p:strVal val="hidden"/>
                                      </p:to>
                                    </p:set>
                                  </p:childTnLst>
                                </p:cTn>
                              </p:par>
                              <p:par>
                                <p:cTn id="227" presetID="1" presetClass="exit" presetSubtype="0" fill="hold" grpId="1" nodeType="withEffect">
                                  <p:stCondLst>
                                    <p:cond delay="0"/>
                                  </p:stCondLst>
                                  <p:childTnLst>
                                    <p:set>
                                      <p:cBhvr>
                                        <p:cTn id="228" dur="1" fill="hold">
                                          <p:stCondLst>
                                            <p:cond delay="0"/>
                                          </p:stCondLst>
                                        </p:cTn>
                                        <p:tgtEl>
                                          <p:spTgt spid="18"/>
                                        </p:tgtEl>
                                        <p:attrNameLst>
                                          <p:attrName>style.visibility</p:attrName>
                                        </p:attrNameLst>
                                      </p:cBhvr>
                                      <p:to>
                                        <p:strVal val="hidden"/>
                                      </p:to>
                                    </p:set>
                                  </p:childTnLst>
                                </p:cTn>
                              </p:par>
                              <p:par>
                                <p:cTn id="229" presetID="2" presetClass="entr" presetSubtype="8" fill="hold" nodeType="withEffect">
                                  <p:stCondLst>
                                    <p:cond delay="0"/>
                                  </p:stCondLst>
                                  <p:childTnLst>
                                    <p:set>
                                      <p:cBhvr>
                                        <p:cTn id="230" dur="1" fill="hold">
                                          <p:stCondLst>
                                            <p:cond delay="0"/>
                                          </p:stCondLst>
                                        </p:cTn>
                                        <p:tgtEl>
                                          <p:spTgt spid="41"/>
                                        </p:tgtEl>
                                        <p:attrNameLst>
                                          <p:attrName>style.visibility</p:attrName>
                                        </p:attrNameLst>
                                      </p:cBhvr>
                                      <p:to>
                                        <p:strVal val="visible"/>
                                      </p:to>
                                    </p:set>
                                    <p:anim calcmode="lin" valueType="num">
                                      <p:cBhvr additive="base">
                                        <p:cTn id="231" dur="500" fill="hold"/>
                                        <p:tgtEl>
                                          <p:spTgt spid="41"/>
                                        </p:tgtEl>
                                        <p:attrNameLst>
                                          <p:attrName>ppt_x</p:attrName>
                                        </p:attrNameLst>
                                      </p:cBhvr>
                                      <p:tavLst>
                                        <p:tav tm="0">
                                          <p:val>
                                            <p:strVal val="0-#ppt_w/2"/>
                                          </p:val>
                                        </p:tav>
                                        <p:tav tm="100000">
                                          <p:val>
                                            <p:strVal val="#ppt_x"/>
                                          </p:val>
                                        </p:tav>
                                      </p:tavLst>
                                    </p:anim>
                                    <p:anim calcmode="lin" valueType="num">
                                      <p:cBhvr additive="base">
                                        <p:cTn id="232"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p:bldP spid="6149" grpId="0"/>
      <p:bldP spid="7" grpId="0" animBg="1"/>
      <p:bldP spid="8" grpId="0" animBg="1"/>
      <p:bldP spid="8" grpId="1"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19" grpId="0"/>
      <p:bldP spid="20" grpId="0" animBg="1"/>
      <p:bldP spid="20" grpId="1" animBg="1"/>
      <p:bldP spid="21" grpId="0" animBg="1"/>
      <p:bldP spid="21" grpId="1" animBg="1"/>
      <p:bldP spid="22" grpId="0" animBg="1"/>
      <p:bldP spid="22" grpId="1" animBg="1"/>
      <p:bldP spid="23" grpId="0" animBg="1"/>
      <p:bldP spid="23" grpId="1" animBg="1"/>
      <p:bldP spid="38" grpId="0" animBg="1"/>
      <p:bldP spid="38" grpId="1" animBg="1"/>
      <p:bldP spid="39" grpId="0" animBg="1"/>
      <p:bldP spid="39" grpId="1"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2209800"/>
            <a:ext cx="263207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63" name="AutoShape 3"/>
          <p:cNvSpPr>
            <a:spLocks noChangeArrowheads="1"/>
          </p:cNvSpPr>
          <p:nvPr/>
        </p:nvSpPr>
        <p:spPr bwMode="auto">
          <a:xfrm>
            <a:off x="2438400" y="1066800"/>
            <a:ext cx="6477000" cy="1600200"/>
          </a:xfrm>
          <a:prstGeom prst="wedgeRectCallout">
            <a:avLst>
              <a:gd name="adj1" fmla="val -60565"/>
              <a:gd name="adj2" fmla="val 83236"/>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I think it is important for people </a:t>
            </a:r>
            <a:b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to not feel isolated </a:t>
            </a:r>
            <a:b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with the material.</a:t>
            </a:r>
          </a:p>
        </p:txBody>
      </p:sp>
      <p:sp>
        <p:nvSpPr>
          <p:cNvPr id="5" name="Rectangle 9">
            <a:extLst>
              <a:ext uri="{FF2B5EF4-FFF2-40B4-BE49-F238E27FC236}">
                <a16:creationId xmlns:a16="http://schemas.microsoft.com/office/drawing/2014/main" id="{1F816DA1-C600-4585-9F94-6FABA83DBD3E}"/>
              </a:ext>
            </a:extLst>
          </p:cNvPr>
          <p:cNvSpPr>
            <a:spLocks noGrp="1" noChangeArrowheads="1"/>
          </p:cNvSpPr>
          <p:nvPr>
            <p:ph type="title"/>
          </p:nvPr>
        </p:nvSpPr>
        <p:spPr>
          <a:xfrm>
            <a:off x="685800" y="0"/>
            <a:ext cx="7772400" cy="1143000"/>
          </a:xfrm>
          <a:noFill/>
        </p:spPr>
        <p:txBody>
          <a:bodyPr/>
          <a:lstStyle/>
          <a:p>
            <a:pPr eaLnBrk="1" hangingPunct="1"/>
            <a:r>
              <a:rPr lang="en-US" altLang="en-US" b="1" dirty="0"/>
              <a:t>Partner</a:t>
            </a:r>
            <a:endParaRPr lang="en-CA" altLang="en-US" b="1" dirty="0"/>
          </a:p>
        </p:txBody>
      </p:sp>
    </p:spTree>
    <p:extLst>
      <p:ext uri="{BB962C8B-B14F-4D97-AF65-F5344CB8AC3E}">
        <p14:creationId xmlns:p14="http://schemas.microsoft.com/office/powerpoint/2010/main" val="22069771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99363"/>
                                        </p:tgtEl>
                                        <p:attrNameLst>
                                          <p:attrName>style.visibility</p:attrName>
                                        </p:attrNameLst>
                                      </p:cBhvr>
                                      <p:to>
                                        <p:strVal val="visible"/>
                                      </p:to>
                                    </p:set>
                                    <p:anim calcmode="lin" valueType="num">
                                      <p:cBhvr additive="base">
                                        <p:cTn id="7" dur="500" fill="hold"/>
                                        <p:tgtEl>
                                          <p:spTgt spid="399363"/>
                                        </p:tgtEl>
                                        <p:attrNameLst>
                                          <p:attrName>ppt_x</p:attrName>
                                        </p:attrNameLst>
                                      </p:cBhvr>
                                      <p:tavLst>
                                        <p:tav tm="0">
                                          <p:val>
                                            <p:strVal val="#ppt_x"/>
                                          </p:val>
                                        </p:tav>
                                        <p:tav tm="100000">
                                          <p:val>
                                            <p:strVal val="#ppt_x"/>
                                          </p:val>
                                        </p:tav>
                                      </p:tavLst>
                                    </p:anim>
                                    <p:anim calcmode="lin" valueType="num">
                                      <p:cBhvr additive="base">
                                        <p:cTn id="8" dur="500" fill="hold"/>
                                        <p:tgtEl>
                                          <p:spTgt spid="39936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218"/>
                                        </p:tgtEl>
                                        <p:attrNameLst>
                                          <p:attrName>style.visibility</p:attrName>
                                        </p:attrNameLst>
                                      </p:cBhvr>
                                      <p:to>
                                        <p:strVal val="visible"/>
                                      </p:to>
                                    </p:set>
                                    <p:anim calcmode="lin" valueType="num">
                                      <p:cBhvr additive="base">
                                        <p:cTn id="11" dur="500" fill="hold"/>
                                        <p:tgtEl>
                                          <p:spTgt spid="9218"/>
                                        </p:tgtEl>
                                        <p:attrNameLst>
                                          <p:attrName>ppt_x</p:attrName>
                                        </p:attrNameLst>
                                      </p:cBhvr>
                                      <p:tavLst>
                                        <p:tav tm="0">
                                          <p:val>
                                            <p:strVal val="#ppt_x"/>
                                          </p:val>
                                        </p:tav>
                                        <p:tav tm="100000">
                                          <p:val>
                                            <p:strVal val="#ppt_x"/>
                                          </p:val>
                                        </p:tav>
                                      </p:tavLst>
                                    </p:anim>
                                    <p:anim calcmode="lin" valueType="num">
                                      <p:cBhvr additive="base">
                                        <p:cTn id="12" dur="500" fill="hold"/>
                                        <p:tgtEl>
                                          <p:spTgt spid="92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63" grpId="0" animBg="1"/>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AutoShape 2"/>
          <p:cNvSpPr>
            <a:spLocks noChangeArrowheads="1"/>
          </p:cNvSpPr>
          <p:nvPr/>
        </p:nvSpPr>
        <p:spPr bwMode="auto">
          <a:xfrm>
            <a:off x="2057400" y="1219200"/>
            <a:ext cx="6843713" cy="1216025"/>
          </a:xfrm>
          <a:prstGeom prst="wedgeRoundRectCallout">
            <a:avLst>
              <a:gd name="adj1" fmla="val -63894"/>
              <a:gd name="adj2" fmla="val 21931"/>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You’re cool!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Are you free sometime this weekend?</a:t>
            </a:r>
          </a:p>
        </p:txBody>
      </p:sp>
      <p:grpSp>
        <p:nvGrpSpPr>
          <p:cNvPr id="10243" name="Group 3"/>
          <p:cNvGrpSpPr>
            <a:grpSpLocks/>
          </p:cNvGrpSpPr>
          <p:nvPr/>
        </p:nvGrpSpPr>
        <p:grpSpPr bwMode="auto">
          <a:xfrm flipH="1">
            <a:off x="42863" y="1216025"/>
            <a:ext cx="1785937" cy="3657600"/>
            <a:chOff x="2308" y="1513"/>
            <a:chExt cx="1162" cy="2570"/>
          </a:xfrm>
        </p:grpSpPr>
        <p:grpSp>
          <p:nvGrpSpPr>
            <p:cNvPr id="10270" name="Group 4"/>
            <p:cNvGrpSpPr>
              <a:grpSpLocks/>
            </p:cNvGrpSpPr>
            <p:nvPr/>
          </p:nvGrpSpPr>
          <p:grpSpPr bwMode="auto">
            <a:xfrm>
              <a:off x="2308" y="1740"/>
              <a:ext cx="957" cy="2343"/>
              <a:chOff x="2308" y="1740"/>
              <a:chExt cx="957" cy="2343"/>
            </a:xfrm>
          </p:grpSpPr>
          <p:sp>
            <p:nvSpPr>
              <p:cNvPr id="10278"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79"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80"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81"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82"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83"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271"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72"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73"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74"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75"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76"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77"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66258" name="AutoShape 18"/>
          <p:cNvSpPr>
            <a:spLocks noChangeArrowheads="1"/>
          </p:cNvSpPr>
          <p:nvPr/>
        </p:nvSpPr>
        <p:spPr bwMode="auto">
          <a:xfrm>
            <a:off x="2057400" y="2971800"/>
            <a:ext cx="5181600" cy="1905000"/>
          </a:xfrm>
          <a:prstGeom prst="wedgeRoundRectCallout">
            <a:avLst>
              <a:gd name="adj1" fmla="val 65931"/>
              <a:gd name="adj2" fmla="val 1500"/>
              <a:gd name="adj3" fmla="val 16667"/>
            </a:avLst>
          </a:prstGeom>
          <a:solidFill>
            <a:srgbClr val="99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Yes!</a:t>
            </a:r>
            <a:b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The best way to learn </a:t>
            </a:r>
            <a:b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is to teach each other!</a:t>
            </a:r>
          </a:p>
        </p:txBody>
      </p:sp>
      <p:grpSp>
        <p:nvGrpSpPr>
          <p:cNvPr id="10245" name="Group 19"/>
          <p:cNvGrpSpPr>
            <a:grpSpLocks/>
          </p:cNvGrpSpPr>
          <p:nvPr/>
        </p:nvGrpSpPr>
        <p:grpSpPr bwMode="auto">
          <a:xfrm flipH="1">
            <a:off x="7483475" y="3114675"/>
            <a:ext cx="1660525" cy="3743325"/>
            <a:chOff x="864" y="465"/>
            <a:chExt cx="1046" cy="2358"/>
          </a:xfrm>
        </p:grpSpPr>
        <p:grpSp>
          <p:nvGrpSpPr>
            <p:cNvPr id="10247" name="Group 20"/>
            <p:cNvGrpSpPr>
              <a:grpSpLocks/>
            </p:cNvGrpSpPr>
            <p:nvPr/>
          </p:nvGrpSpPr>
          <p:grpSpPr bwMode="auto">
            <a:xfrm>
              <a:off x="864" y="465"/>
              <a:ext cx="1008" cy="2319"/>
              <a:chOff x="587" y="528"/>
              <a:chExt cx="1008" cy="2319"/>
            </a:xfrm>
          </p:grpSpPr>
          <p:grpSp>
            <p:nvGrpSpPr>
              <p:cNvPr id="10250" name="Group 21"/>
              <p:cNvGrpSpPr>
                <a:grpSpLocks/>
              </p:cNvGrpSpPr>
              <p:nvPr/>
            </p:nvGrpSpPr>
            <p:grpSpPr bwMode="auto">
              <a:xfrm>
                <a:off x="587" y="528"/>
                <a:ext cx="1008" cy="2319"/>
                <a:chOff x="587" y="528"/>
                <a:chExt cx="1008" cy="2319"/>
              </a:xfrm>
            </p:grpSpPr>
            <p:grpSp>
              <p:nvGrpSpPr>
                <p:cNvPr id="10252" name="Group 22"/>
                <p:cNvGrpSpPr>
                  <a:grpSpLocks/>
                </p:cNvGrpSpPr>
                <p:nvPr/>
              </p:nvGrpSpPr>
              <p:grpSpPr bwMode="auto">
                <a:xfrm>
                  <a:off x="587" y="528"/>
                  <a:ext cx="1008" cy="2319"/>
                  <a:chOff x="1151" y="1104"/>
                  <a:chExt cx="686" cy="1741"/>
                </a:xfrm>
              </p:grpSpPr>
              <p:sp>
                <p:nvSpPr>
                  <p:cNvPr id="10259" name="Freeform 23"/>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60" name="Freeform 24"/>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61" name="Freeform 25"/>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62" name="Freeform 26"/>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63" name="Freeform 27"/>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64" name="Freeform 28"/>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0265" name="Group 29"/>
                  <p:cNvGrpSpPr>
                    <a:grpSpLocks/>
                  </p:cNvGrpSpPr>
                  <p:nvPr/>
                </p:nvGrpSpPr>
                <p:grpSpPr bwMode="auto">
                  <a:xfrm flipH="1">
                    <a:off x="1212" y="1104"/>
                    <a:ext cx="277" cy="235"/>
                    <a:chOff x="1590" y="1104"/>
                    <a:chExt cx="277" cy="235"/>
                  </a:xfrm>
                </p:grpSpPr>
                <p:sp>
                  <p:nvSpPr>
                    <p:cNvPr id="10266" name="Freeform 30"/>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67" name="Freeform 31"/>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68" name="Freeform 32"/>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69" name="Freeform 33"/>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253" name="Group 34"/>
                <p:cNvGrpSpPr>
                  <a:grpSpLocks/>
                </p:cNvGrpSpPr>
                <p:nvPr/>
              </p:nvGrpSpPr>
              <p:grpSpPr bwMode="auto">
                <a:xfrm rot="4286940" flipH="1">
                  <a:off x="1038" y="766"/>
                  <a:ext cx="141" cy="50"/>
                  <a:chOff x="4032" y="2817"/>
                  <a:chExt cx="417" cy="635"/>
                </a:xfrm>
              </p:grpSpPr>
              <p:sp>
                <p:nvSpPr>
                  <p:cNvPr id="10257" name="Oval 35"/>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58" name="Oval 36"/>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254" name="Group 37"/>
                <p:cNvGrpSpPr>
                  <a:grpSpLocks/>
                </p:cNvGrpSpPr>
                <p:nvPr/>
              </p:nvGrpSpPr>
              <p:grpSpPr bwMode="auto">
                <a:xfrm rot="4286940" flipH="1">
                  <a:off x="962" y="766"/>
                  <a:ext cx="141" cy="50"/>
                  <a:chOff x="4032" y="2817"/>
                  <a:chExt cx="417" cy="635"/>
                </a:xfrm>
              </p:grpSpPr>
              <p:sp>
                <p:nvSpPr>
                  <p:cNvPr id="10255" name="Oval 38"/>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56" name="Oval 39"/>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0251" name="Oval 40"/>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248" name="Freeform 41"/>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49" name="Freeform 42"/>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5" name="AutoShape 18">
            <a:extLst>
              <a:ext uri="{FF2B5EF4-FFF2-40B4-BE49-F238E27FC236}">
                <a16:creationId xmlns:a16="http://schemas.microsoft.com/office/drawing/2014/main" id="{00B1DB59-7F2E-4C81-9F25-6FFB596943D0}"/>
              </a:ext>
            </a:extLst>
          </p:cNvPr>
          <p:cNvSpPr>
            <a:spLocks noChangeArrowheads="1"/>
          </p:cNvSpPr>
          <p:nvPr/>
        </p:nvSpPr>
        <p:spPr bwMode="auto">
          <a:xfrm>
            <a:off x="2057400" y="4953000"/>
            <a:ext cx="3733800" cy="685800"/>
          </a:xfrm>
          <a:prstGeom prst="wedgeRoundRectCallout">
            <a:avLst>
              <a:gd name="adj1" fmla="val 65931"/>
              <a:gd name="adj2" fmla="val 1500"/>
              <a:gd name="adj3" fmla="val 16667"/>
            </a:avLst>
          </a:prstGeom>
          <a:solidFill>
            <a:srgbClr val="99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But stay </a:t>
            </a:r>
            <a:r>
              <a:rPr kumimoji="0" lang="en-US" altLang="en-US" sz="3200" b="0" i="0" u="none" strike="noStrike" kern="1200" cap="none" spc="0" normalizeH="0" baseline="0" noProof="0" dirty="0" err="1">
                <a:ln>
                  <a:noFill/>
                </a:ln>
                <a:solidFill>
                  <a:srgbClr val="FFFFFF"/>
                </a:solidFill>
                <a:effectLst/>
                <a:uLnTx/>
                <a:uFillTx/>
                <a:latin typeface="Times New Roman" pitchFamily="18" charset="0"/>
                <a:ea typeface="+mn-ea"/>
                <a:cs typeface="+mn-cs"/>
              </a:rPr>
              <a:t>covid</a:t>
            </a: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safe!</a:t>
            </a:r>
          </a:p>
        </p:txBody>
      </p:sp>
      <p:sp>
        <p:nvSpPr>
          <p:cNvPr id="46" name="Rectangle 9">
            <a:extLst>
              <a:ext uri="{FF2B5EF4-FFF2-40B4-BE49-F238E27FC236}">
                <a16:creationId xmlns:a16="http://schemas.microsoft.com/office/drawing/2014/main" id="{1CAD442A-760A-482D-8C3E-CB6A4A467E5D}"/>
              </a:ext>
            </a:extLst>
          </p:cNvPr>
          <p:cNvSpPr txBox="1">
            <a:spLocks noChangeArrowheads="1"/>
          </p:cNvSpPr>
          <p:nvPr/>
        </p:nvSpPr>
        <p:spPr>
          <a:xfrm>
            <a:off x="685800" y="199572"/>
            <a:ext cx="7772400" cy="1143000"/>
          </a:xfrm>
          <a:prstGeom prst="rect">
            <a:avLst/>
          </a:prstGeom>
          <a:no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a:ln>
                  <a:noFill/>
                </a:ln>
                <a:solidFill>
                  <a:srgbClr val="FFFF00"/>
                </a:solidFill>
                <a:effectLst/>
                <a:uLnTx/>
                <a:uFillTx/>
                <a:latin typeface="Times New Roman"/>
                <a:ea typeface="+mj-ea"/>
                <a:cs typeface="+mj-cs"/>
              </a:rPr>
              <a:t>Partner</a:t>
            </a:r>
            <a:endParaRPr kumimoji="0" lang="en-CA" altLang="en-US" sz="4400" b="1"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38951086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243"/>
                                        </p:tgtEl>
                                        <p:attrNameLst>
                                          <p:attrName>style.visibility</p:attrName>
                                        </p:attrNameLst>
                                      </p:cBhvr>
                                      <p:to>
                                        <p:strVal val="visible"/>
                                      </p:to>
                                    </p:set>
                                    <p:anim calcmode="lin" valueType="num">
                                      <p:cBhvr additive="base">
                                        <p:cTn id="7" dur="500" fill="hold"/>
                                        <p:tgtEl>
                                          <p:spTgt spid="10243"/>
                                        </p:tgtEl>
                                        <p:attrNameLst>
                                          <p:attrName>ppt_x</p:attrName>
                                        </p:attrNameLst>
                                      </p:cBhvr>
                                      <p:tavLst>
                                        <p:tav tm="0">
                                          <p:val>
                                            <p:strVal val="#ppt_x"/>
                                          </p:val>
                                        </p:tav>
                                        <p:tav tm="100000">
                                          <p:val>
                                            <p:strVal val="#ppt_x"/>
                                          </p:val>
                                        </p:tav>
                                      </p:tavLst>
                                    </p:anim>
                                    <p:anim calcmode="lin" valueType="num">
                                      <p:cBhvr additive="base">
                                        <p:cTn id="8" dur="500" fill="hold"/>
                                        <p:tgtEl>
                                          <p:spTgt spid="1024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66242"/>
                                        </p:tgtEl>
                                        <p:attrNameLst>
                                          <p:attrName>style.visibility</p:attrName>
                                        </p:attrNameLst>
                                      </p:cBhvr>
                                      <p:to>
                                        <p:strVal val="visible"/>
                                      </p:to>
                                    </p:set>
                                    <p:anim calcmode="lin" valueType="num">
                                      <p:cBhvr additive="base">
                                        <p:cTn id="11" dur="500" fill="hold"/>
                                        <p:tgtEl>
                                          <p:spTgt spid="266242"/>
                                        </p:tgtEl>
                                        <p:attrNameLst>
                                          <p:attrName>ppt_x</p:attrName>
                                        </p:attrNameLst>
                                      </p:cBhvr>
                                      <p:tavLst>
                                        <p:tav tm="0">
                                          <p:val>
                                            <p:strVal val="#ppt_x"/>
                                          </p:val>
                                        </p:tav>
                                        <p:tav tm="100000">
                                          <p:val>
                                            <p:strVal val="#ppt_x"/>
                                          </p:val>
                                        </p:tav>
                                      </p:tavLst>
                                    </p:anim>
                                    <p:anim calcmode="lin" valueType="num">
                                      <p:cBhvr additive="base">
                                        <p:cTn id="12" dur="500" fill="hold"/>
                                        <p:tgtEl>
                                          <p:spTgt spid="26624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66258"/>
                                        </p:tgtEl>
                                        <p:attrNameLst>
                                          <p:attrName>style.visibility</p:attrName>
                                        </p:attrNameLst>
                                      </p:cBhvr>
                                      <p:to>
                                        <p:strVal val="visible"/>
                                      </p:to>
                                    </p:set>
                                    <p:anim calcmode="lin" valueType="num">
                                      <p:cBhvr additive="base">
                                        <p:cTn id="17" dur="500" fill="hold"/>
                                        <p:tgtEl>
                                          <p:spTgt spid="266258"/>
                                        </p:tgtEl>
                                        <p:attrNameLst>
                                          <p:attrName>ppt_x</p:attrName>
                                        </p:attrNameLst>
                                      </p:cBhvr>
                                      <p:tavLst>
                                        <p:tav tm="0">
                                          <p:val>
                                            <p:strVal val="#ppt_x"/>
                                          </p:val>
                                        </p:tav>
                                        <p:tav tm="100000">
                                          <p:val>
                                            <p:strVal val="#ppt_x"/>
                                          </p:val>
                                        </p:tav>
                                      </p:tavLst>
                                    </p:anim>
                                    <p:anim calcmode="lin" valueType="num">
                                      <p:cBhvr additive="base">
                                        <p:cTn id="18" dur="500" fill="hold"/>
                                        <p:tgtEl>
                                          <p:spTgt spid="26625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0245"/>
                                        </p:tgtEl>
                                        <p:attrNameLst>
                                          <p:attrName>style.visibility</p:attrName>
                                        </p:attrNameLst>
                                      </p:cBhvr>
                                      <p:to>
                                        <p:strVal val="visible"/>
                                      </p:to>
                                    </p:set>
                                    <p:anim calcmode="lin" valueType="num">
                                      <p:cBhvr additive="base">
                                        <p:cTn id="21" dur="500" fill="hold"/>
                                        <p:tgtEl>
                                          <p:spTgt spid="10245"/>
                                        </p:tgtEl>
                                        <p:attrNameLst>
                                          <p:attrName>ppt_x</p:attrName>
                                        </p:attrNameLst>
                                      </p:cBhvr>
                                      <p:tavLst>
                                        <p:tav tm="0">
                                          <p:val>
                                            <p:strVal val="#ppt_x"/>
                                          </p:val>
                                        </p:tav>
                                        <p:tav tm="100000">
                                          <p:val>
                                            <p:strVal val="#ppt_x"/>
                                          </p:val>
                                        </p:tav>
                                      </p:tavLst>
                                    </p:anim>
                                    <p:anim calcmode="lin" valueType="num">
                                      <p:cBhvr additive="base">
                                        <p:cTn id="22" dur="500" fill="hold"/>
                                        <p:tgtEl>
                                          <p:spTgt spid="1024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500" fill="hold"/>
                                        <p:tgtEl>
                                          <p:spTgt spid="45"/>
                                        </p:tgtEl>
                                        <p:attrNameLst>
                                          <p:attrName>ppt_x</p:attrName>
                                        </p:attrNameLst>
                                      </p:cBhvr>
                                      <p:tavLst>
                                        <p:tav tm="0">
                                          <p:val>
                                            <p:strVal val="#ppt_x"/>
                                          </p:val>
                                        </p:tav>
                                        <p:tav tm="100000">
                                          <p:val>
                                            <p:strVal val="#ppt_x"/>
                                          </p:val>
                                        </p:tav>
                                      </p:tavLst>
                                    </p:anim>
                                    <p:anim calcmode="lin" valueType="num">
                                      <p:cBhvr additive="base">
                                        <p:cTn id="2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42" grpId="0" animBg="1"/>
      <p:bldP spid="266258" grpId="0" animBg="1"/>
      <p:bldP spid="4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46" name="Picture 34" descr="Happy couple having fun while working together in garden - Buy this stock  photo and explore similar images at Adobe Stock | Adobe Stock">
            <a:extLst>
              <a:ext uri="{FF2B5EF4-FFF2-40B4-BE49-F238E27FC236}">
                <a16:creationId xmlns:a16="http://schemas.microsoft.com/office/drawing/2014/main" id="{85A25ABC-5543-44F6-BA86-788DE60E347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6579" y="4106306"/>
            <a:ext cx="4106588" cy="2743200"/>
          </a:xfrm>
          <a:prstGeom prst="rect">
            <a:avLst/>
          </a:prstGeom>
          <a:noFill/>
          <a:extLst>
            <a:ext uri="{909E8E84-426E-40DD-AFC4-6F175D3DCCD1}">
              <a14:hiddenFill xmlns:a14="http://schemas.microsoft.com/office/drawing/2010/main">
                <a:solidFill>
                  <a:srgbClr val="FFFFFF"/>
                </a:solidFill>
              </a14:hiddenFill>
            </a:ext>
          </a:extLst>
        </p:spPr>
      </p:pic>
      <p:pic>
        <p:nvPicPr>
          <p:cNvPr id="13336" name="Picture 24" descr="76,828 Black Lives Matter Photos and Premium High Res Pictures - Getty  Images">
            <a:extLst>
              <a:ext uri="{FF2B5EF4-FFF2-40B4-BE49-F238E27FC236}">
                <a16:creationId xmlns:a16="http://schemas.microsoft.com/office/drawing/2014/main" id="{BDE23947-1F59-4ECB-B2D8-0A8231D4A0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6084" y="4089400"/>
            <a:ext cx="3824233" cy="2743200"/>
          </a:xfrm>
          <a:prstGeom prst="rect">
            <a:avLst/>
          </a:prstGeom>
          <a:noFill/>
          <a:extLst>
            <a:ext uri="{909E8E84-426E-40DD-AFC4-6F175D3DCCD1}">
              <a14:hiddenFill xmlns:a14="http://schemas.microsoft.com/office/drawing/2010/main">
                <a:solidFill>
                  <a:srgbClr val="FFFFFF"/>
                </a:solidFill>
              </a14:hiddenFill>
            </a:ext>
          </a:extLst>
        </p:spPr>
      </p:pic>
      <p:pic>
        <p:nvPicPr>
          <p:cNvPr id="13340" name="Picture 28" descr="Dr. Jack Graham: Coronavirus – My battle with depression has an important  lesson for this crisis | Fox News">
            <a:extLst>
              <a:ext uri="{FF2B5EF4-FFF2-40B4-BE49-F238E27FC236}">
                <a16:creationId xmlns:a16="http://schemas.microsoft.com/office/drawing/2014/main" id="{DBBA12DB-92BE-4E71-953F-909DC420D72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11254" y="4089400"/>
            <a:ext cx="4873892" cy="2743200"/>
          </a:xfrm>
          <a:prstGeom prst="rect">
            <a:avLst/>
          </a:prstGeom>
          <a:noFill/>
          <a:extLst>
            <a:ext uri="{909E8E84-426E-40DD-AFC4-6F175D3DCCD1}">
              <a14:hiddenFill xmlns:a14="http://schemas.microsoft.com/office/drawing/2010/main">
                <a:solidFill>
                  <a:srgbClr val="FFFFFF"/>
                </a:solidFill>
              </a14:hiddenFill>
            </a:ext>
          </a:extLst>
        </p:spPr>
      </p:pic>
      <p:pic>
        <p:nvPicPr>
          <p:cNvPr id="13342" name="Picture 30" descr="5 Most Effective Employee Performance Evaluation Methods - Testofy">
            <a:extLst>
              <a:ext uri="{FF2B5EF4-FFF2-40B4-BE49-F238E27FC236}">
                <a16:creationId xmlns:a16="http://schemas.microsoft.com/office/drawing/2014/main" id="{150A4E11-3AD0-4FEF-A79E-C814C022CD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 y="4089400"/>
            <a:ext cx="8229600" cy="27432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9">
            <a:extLst>
              <a:ext uri="{FF2B5EF4-FFF2-40B4-BE49-F238E27FC236}">
                <a16:creationId xmlns:a16="http://schemas.microsoft.com/office/drawing/2014/main" id="{51CDCD38-DCD8-4A81-9312-4277237048D6}"/>
              </a:ext>
            </a:extLst>
          </p:cNvPr>
          <p:cNvSpPr>
            <a:spLocks noGrp="1" noChangeArrowheads="1"/>
          </p:cNvSpPr>
          <p:nvPr>
            <p:ph type="title"/>
          </p:nvPr>
        </p:nvSpPr>
        <p:spPr>
          <a:xfrm>
            <a:off x="685800" y="0"/>
            <a:ext cx="7772400" cy="1143000"/>
          </a:xfrm>
          <a:noFill/>
        </p:spPr>
        <p:txBody>
          <a:bodyPr/>
          <a:lstStyle/>
          <a:p>
            <a:pPr eaLnBrk="1" hangingPunct="1"/>
            <a:r>
              <a:rPr lang="en-US" altLang="en-US" b="1" dirty="0"/>
              <a:t>Partner</a:t>
            </a:r>
            <a:endParaRPr lang="en-CA" altLang="en-US" b="1" dirty="0"/>
          </a:p>
        </p:txBody>
      </p:sp>
      <p:sp>
        <p:nvSpPr>
          <p:cNvPr id="5" name="Rectangle 4">
            <a:extLst>
              <a:ext uri="{FF2B5EF4-FFF2-40B4-BE49-F238E27FC236}">
                <a16:creationId xmlns:a16="http://schemas.microsoft.com/office/drawing/2014/main" id="{C276CE5E-34A3-4E6D-B8E4-E70A0C993E7D}"/>
              </a:ext>
            </a:extLst>
          </p:cNvPr>
          <p:cNvSpPr/>
          <p:nvPr/>
        </p:nvSpPr>
        <p:spPr>
          <a:xfrm>
            <a:off x="990600" y="670580"/>
            <a:ext cx="6993261"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6" name="Picture 4" descr="KMS lighthouse - Amdocs Digital | Agent Assisted Partner | KMS Lighthouse">
            <a:extLst>
              <a:ext uri="{FF2B5EF4-FFF2-40B4-BE49-F238E27FC236}">
                <a16:creationId xmlns:a16="http://schemas.microsoft.com/office/drawing/2014/main" id="{D9C1E70A-8030-45B0-8BEA-A8AA9D703FC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032500" y="1468989"/>
            <a:ext cx="2222500" cy="116295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A6271620-AB8A-49EE-80E4-54DC8EEFC993}"/>
              </a:ext>
            </a:extLst>
          </p:cNvPr>
          <p:cNvPicPr>
            <a:picLocks noChangeAspect="1"/>
          </p:cNvPicPr>
          <p:nvPr/>
        </p:nvPicPr>
        <p:blipFill rotWithShape="1">
          <a:blip r:embed="rId7"/>
          <a:srcRect t="5833" b="8829"/>
          <a:stretch/>
        </p:blipFill>
        <p:spPr>
          <a:xfrm>
            <a:off x="0" y="2743201"/>
            <a:ext cx="9144000" cy="1325086"/>
          </a:xfrm>
          <a:prstGeom prst="rect">
            <a:avLst/>
          </a:prstGeom>
        </p:spPr>
      </p:pic>
      <p:sp>
        <p:nvSpPr>
          <p:cNvPr id="8" name="Oval 7">
            <a:extLst>
              <a:ext uri="{FF2B5EF4-FFF2-40B4-BE49-F238E27FC236}">
                <a16:creationId xmlns:a16="http://schemas.microsoft.com/office/drawing/2014/main" id="{A185A70B-F734-4B1E-BA18-877BC78B98C5}"/>
              </a:ext>
            </a:extLst>
          </p:cNvPr>
          <p:cNvSpPr/>
          <p:nvPr/>
        </p:nvSpPr>
        <p:spPr bwMode="auto">
          <a:xfrm>
            <a:off x="2057400" y="2853293"/>
            <a:ext cx="25146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 name="Oval 8">
            <a:extLst>
              <a:ext uri="{FF2B5EF4-FFF2-40B4-BE49-F238E27FC236}">
                <a16:creationId xmlns:a16="http://schemas.microsoft.com/office/drawing/2014/main" id="{27CA26DF-FD18-42FC-9678-D6BEF3974937}"/>
              </a:ext>
            </a:extLst>
          </p:cNvPr>
          <p:cNvSpPr/>
          <p:nvPr/>
        </p:nvSpPr>
        <p:spPr bwMode="auto">
          <a:xfrm>
            <a:off x="5156200" y="2870200"/>
            <a:ext cx="17018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 name="Oval 9">
            <a:extLst>
              <a:ext uri="{FF2B5EF4-FFF2-40B4-BE49-F238E27FC236}">
                <a16:creationId xmlns:a16="http://schemas.microsoft.com/office/drawing/2014/main" id="{55D84A5E-7FD5-4508-9472-6A804A4B396B}"/>
              </a:ext>
            </a:extLst>
          </p:cNvPr>
          <p:cNvSpPr/>
          <p:nvPr/>
        </p:nvSpPr>
        <p:spPr bwMode="auto">
          <a:xfrm>
            <a:off x="1778000" y="3026807"/>
            <a:ext cx="19558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Oval 10">
            <a:extLst>
              <a:ext uri="{FF2B5EF4-FFF2-40B4-BE49-F238E27FC236}">
                <a16:creationId xmlns:a16="http://schemas.microsoft.com/office/drawing/2014/main" id="{7629AE3C-7C7B-44F1-A313-55B226B984D4}"/>
              </a:ext>
            </a:extLst>
          </p:cNvPr>
          <p:cNvSpPr/>
          <p:nvPr/>
        </p:nvSpPr>
        <p:spPr bwMode="auto">
          <a:xfrm>
            <a:off x="7950200" y="3035300"/>
            <a:ext cx="11938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Oval 11">
            <a:extLst>
              <a:ext uri="{FF2B5EF4-FFF2-40B4-BE49-F238E27FC236}">
                <a16:creationId xmlns:a16="http://schemas.microsoft.com/office/drawing/2014/main" id="{4615E453-D50B-401D-9DB2-1A474B874FC0}"/>
              </a:ext>
            </a:extLst>
          </p:cNvPr>
          <p:cNvSpPr/>
          <p:nvPr/>
        </p:nvSpPr>
        <p:spPr bwMode="auto">
          <a:xfrm>
            <a:off x="952500" y="3242707"/>
            <a:ext cx="33909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 name="Oval 12">
            <a:extLst>
              <a:ext uri="{FF2B5EF4-FFF2-40B4-BE49-F238E27FC236}">
                <a16:creationId xmlns:a16="http://schemas.microsoft.com/office/drawing/2014/main" id="{8F082F45-D5C9-480C-9F55-6246BEBF7828}"/>
              </a:ext>
            </a:extLst>
          </p:cNvPr>
          <p:cNvSpPr/>
          <p:nvPr/>
        </p:nvSpPr>
        <p:spPr bwMode="auto">
          <a:xfrm>
            <a:off x="4876800" y="3225800"/>
            <a:ext cx="17018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Oval 13">
            <a:extLst>
              <a:ext uri="{FF2B5EF4-FFF2-40B4-BE49-F238E27FC236}">
                <a16:creationId xmlns:a16="http://schemas.microsoft.com/office/drawing/2014/main" id="{7B5C9115-0088-4255-97D6-A3A8CEC4EE23}"/>
              </a:ext>
            </a:extLst>
          </p:cNvPr>
          <p:cNvSpPr/>
          <p:nvPr/>
        </p:nvSpPr>
        <p:spPr bwMode="auto">
          <a:xfrm>
            <a:off x="2628900" y="3407807"/>
            <a:ext cx="12573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Oval 14">
            <a:extLst>
              <a:ext uri="{FF2B5EF4-FFF2-40B4-BE49-F238E27FC236}">
                <a16:creationId xmlns:a16="http://schemas.microsoft.com/office/drawing/2014/main" id="{9BE841B1-4E61-43C4-8823-A831A27A5AD2}"/>
              </a:ext>
            </a:extLst>
          </p:cNvPr>
          <p:cNvSpPr/>
          <p:nvPr/>
        </p:nvSpPr>
        <p:spPr bwMode="auto">
          <a:xfrm>
            <a:off x="2286000" y="3581400"/>
            <a:ext cx="7620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Oval 15">
            <a:extLst>
              <a:ext uri="{FF2B5EF4-FFF2-40B4-BE49-F238E27FC236}">
                <a16:creationId xmlns:a16="http://schemas.microsoft.com/office/drawing/2014/main" id="{88924DD3-D45A-4439-BF48-5801E328BAB7}"/>
              </a:ext>
            </a:extLst>
          </p:cNvPr>
          <p:cNvSpPr/>
          <p:nvPr/>
        </p:nvSpPr>
        <p:spPr bwMode="auto">
          <a:xfrm>
            <a:off x="4508500" y="3746500"/>
            <a:ext cx="12065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3314" name="Picture 2" descr="Stranger Danger? No More - Grown Ups Magazine | Kids and parenting,  Stranger danger, Kids health">
            <a:extLst>
              <a:ext uri="{FF2B5EF4-FFF2-40B4-BE49-F238E27FC236}">
                <a16:creationId xmlns:a16="http://schemas.microsoft.com/office/drawing/2014/main" id="{4158CB27-B6DB-4BEC-AE07-C5A2799BC323}"/>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619500" y="4089400"/>
            <a:ext cx="2057400" cy="2743200"/>
          </a:xfrm>
          <a:prstGeom prst="rect">
            <a:avLst/>
          </a:prstGeom>
          <a:noFill/>
          <a:extLst>
            <a:ext uri="{909E8E84-426E-40DD-AFC4-6F175D3DCCD1}">
              <a14:hiddenFill xmlns:a14="http://schemas.microsoft.com/office/drawing/2010/main">
                <a:solidFill>
                  <a:srgbClr val="FFFFFF"/>
                </a:solidFill>
              </a14:hiddenFill>
            </a:ext>
          </a:extLst>
        </p:spPr>
      </p:pic>
      <p:pic>
        <p:nvPicPr>
          <p:cNvPr id="13316" name="Picture 4" descr="Remote HubSpot Employees Give 8 Tips for Working From Home">
            <a:extLst>
              <a:ext uri="{FF2B5EF4-FFF2-40B4-BE49-F238E27FC236}">
                <a16:creationId xmlns:a16="http://schemas.microsoft.com/office/drawing/2014/main" id="{5F542D86-5132-4665-950B-10746B29750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87354" y="4089400"/>
            <a:ext cx="4121692" cy="2743200"/>
          </a:xfrm>
          <a:prstGeom prst="rect">
            <a:avLst/>
          </a:prstGeom>
          <a:noFill/>
          <a:extLst>
            <a:ext uri="{909E8E84-426E-40DD-AFC4-6F175D3DCCD1}">
              <a14:hiddenFill xmlns:a14="http://schemas.microsoft.com/office/drawing/2010/main">
                <a:solidFill>
                  <a:srgbClr val="FFFFFF"/>
                </a:solidFill>
              </a14:hiddenFill>
            </a:ext>
          </a:extLst>
        </p:spPr>
      </p:pic>
      <p:pic>
        <p:nvPicPr>
          <p:cNvPr id="13318" name="Picture 6" descr="Workplace Issues">
            <a:extLst>
              <a:ext uri="{FF2B5EF4-FFF2-40B4-BE49-F238E27FC236}">
                <a16:creationId xmlns:a16="http://schemas.microsoft.com/office/drawing/2014/main" id="{5113F524-4DD9-4B8F-B39A-33FE03D54A3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87858" y="4089400"/>
            <a:ext cx="4120685" cy="2743200"/>
          </a:xfrm>
          <a:prstGeom prst="rect">
            <a:avLst/>
          </a:prstGeom>
          <a:noFill/>
          <a:extLst>
            <a:ext uri="{909E8E84-426E-40DD-AFC4-6F175D3DCCD1}">
              <a14:hiddenFill xmlns:a14="http://schemas.microsoft.com/office/drawing/2010/main">
                <a:solidFill>
                  <a:srgbClr val="FFFFFF"/>
                </a:solidFill>
              </a14:hiddenFill>
            </a:ext>
          </a:extLst>
        </p:spPr>
      </p:pic>
      <p:sp>
        <p:nvSpPr>
          <p:cNvPr id="20" name="AutoShape 12">
            <a:extLst>
              <a:ext uri="{FF2B5EF4-FFF2-40B4-BE49-F238E27FC236}">
                <a16:creationId xmlns:a16="http://schemas.microsoft.com/office/drawing/2014/main" id="{D7DA72FE-2858-40B4-BDDC-9AC70CD62FFE}"/>
              </a:ext>
            </a:extLst>
          </p:cNvPr>
          <p:cNvSpPr>
            <a:spLocks noChangeAspect="1" noChangeArrowheads="1"/>
          </p:cNvSpPr>
          <p:nvPr/>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3" name="Picture 22">
            <a:extLst>
              <a:ext uri="{FF2B5EF4-FFF2-40B4-BE49-F238E27FC236}">
                <a16:creationId xmlns:a16="http://schemas.microsoft.com/office/drawing/2014/main" id="{E956880D-8F99-44CA-8FF2-675AF0EE8D22}"/>
              </a:ext>
            </a:extLst>
          </p:cNvPr>
          <p:cNvPicPr>
            <a:picLocks noChangeAspect="1"/>
          </p:cNvPicPr>
          <p:nvPr/>
        </p:nvPicPr>
        <p:blipFill>
          <a:blip r:embed="rId11"/>
          <a:stretch>
            <a:fillRect/>
          </a:stretch>
        </p:blipFill>
        <p:spPr>
          <a:xfrm>
            <a:off x="2666579" y="4089400"/>
            <a:ext cx="3963243" cy="2743200"/>
          </a:xfrm>
          <a:prstGeom prst="rect">
            <a:avLst/>
          </a:prstGeom>
        </p:spPr>
      </p:pic>
      <p:pic>
        <p:nvPicPr>
          <p:cNvPr id="13332" name="Picture 20" descr="About Us - Calvary Christian Preschool &amp; Daycare">
            <a:extLst>
              <a:ext uri="{FF2B5EF4-FFF2-40B4-BE49-F238E27FC236}">
                <a16:creationId xmlns:a16="http://schemas.microsoft.com/office/drawing/2014/main" id="{50C4F3A0-7A10-40A4-B293-F6E43F56945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587053" y="4089400"/>
            <a:ext cx="4122295" cy="274320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a:extLst>
              <a:ext uri="{FF2B5EF4-FFF2-40B4-BE49-F238E27FC236}">
                <a16:creationId xmlns:a16="http://schemas.microsoft.com/office/drawing/2014/main" id="{C352F992-FAFA-4C16-921A-E54737F7B339}"/>
              </a:ext>
            </a:extLst>
          </p:cNvPr>
          <p:cNvPicPr>
            <a:picLocks noChangeAspect="1"/>
          </p:cNvPicPr>
          <p:nvPr/>
        </p:nvPicPr>
        <p:blipFill>
          <a:blip r:embed="rId13"/>
          <a:stretch>
            <a:fillRect/>
          </a:stretch>
        </p:blipFill>
        <p:spPr>
          <a:xfrm>
            <a:off x="1365250" y="876300"/>
            <a:ext cx="6438900" cy="1828800"/>
          </a:xfrm>
          <a:prstGeom prst="rect">
            <a:avLst/>
          </a:prstGeom>
        </p:spPr>
      </p:pic>
    </p:spTree>
    <p:extLst>
      <p:ext uri="{BB962C8B-B14F-4D97-AF65-F5344CB8AC3E}">
        <p14:creationId xmlns:p14="http://schemas.microsoft.com/office/powerpoint/2010/main" val="3366262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0-#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3314"/>
                                        </p:tgtEl>
                                        <p:attrNameLst>
                                          <p:attrName>style.visibility</p:attrName>
                                        </p:attrNameLst>
                                      </p:cBhvr>
                                      <p:to>
                                        <p:strVal val="visible"/>
                                      </p:to>
                                    </p:set>
                                    <p:anim calcmode="lin" valueType="num">
                                      <p:cBhvr additive="base">
                                        <p:cTn id="25" dur="500" fill="hold"/>
                                        <p:tgtEl>
                                          <p:spTgt spid="13314"/>
                                        </p:tgtEl>
                                        <p:attrNameLst>
                                          <p:attrName>ppt_x</p:attrName>
                                        </p:attrNameLst>
                                      </p:cBhvr>
                                      <p:tavLst>
                                        <p:tav tm="0">
                                          <p:val>
                                            <p:strVal val="0-#ppt_w/2"/>
                                          </p:val>
                                        </p:tav>
                                        <p:tav tm="100000">
                                          <p:val>
                                            <p:strVal val="#ppt_x"/>
                                          </p:val>
                                        </p:tav>
                                      </p:tavLst>
                                    </p:anim>
                                    <p:anim calcmode="lin" valueType="num">
                                      <p:cBhvr additive="base">
                                        <p:cTn id="26" dur="500" fill="hold"/>
                                        <p:tgtEl>
                                          <p:spTgt spid="1331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0-#ppt_w/2"/>
                                          </p:val>
                                        </p:tav>
                                        <p:tav tm="100000">
                                          <p:val>
                                            <p:strVal val="#ppt_x"/>
                                          </p:val>
                                        </p:tav>
                                      </p:tavLst>
                                    </p:anim>
                                    <p:anim calcmode="lin" valueType="num">
                                      <p:cBhvr additive="base">
                                        <p:cTn id="32" dur="500" fill="hold"/>
                                        <p:tgtEl>
                                          <p:spTgt spid="9"/>
                                        </p:tgtEl>
                                        <p:attrNameLst>
                                          <p:attrName>ppt_y</p:attrName>
                                        </p:attrNameLst>
                                      </p:cBhvr>
                                      <p:tavLst>
                                        <p:tav tm="0">
                                          <p:val>
                                            <p:strVal val="#ppt_y"/>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13314"/>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8"/>
                                        </p:tgtEl>
                                        <p:attrNameLst>
                                          <p:attrName>style.visibility</p:attrName>
                                        </p:attrNameLst>
                                      </p:cBhvr>
                                      <p:to>
                                        <p:strVal val="hidden"/>
                                      </p:to>
                                    </p:set>
                                  </p:childTnLst>
                                </p:cTn>
                              </p:par>
                              <p:par>
                                <p:cTn id="37" presetID="2" presetClass="entr" presetSubtype="8" fill="hold" nodeType="withEffect">
                                  <p:stCondLst>
                                    <p:cond delay="0"/>
                                  </p:stCondLst>
                                  <p:childTnLst>
                                    <p:set>
                                      <p:cBhvr>
                                        <p:cTn id="38" dur="1" fill="hold">
                                          <p:stCondLst>
                                            <p:cond delay="0"/>
                                          </p:stCondLst>
                                        </p:cTn>
                                        <p:tgtEl>
                                          <p:spTgt spid="13316"/>
                                        </p:tgtEl>
                                        <p:attrNameLst>
                                          <p:attrName>style.visibility</p:attrName>
                                        </p:attrNameLst>
                                      </p:cBhvr>
                                      <p:to>
                                        <p:strVal val="visible"/>
                                      </p:to>
                                    </p:set>
                                    <p:anim calcmode="lin" valueType="num">
                                      <p:cBhvr additive="base">
                                        <p:cTn id="39" dur="500" fill="hold"/>
                                        <p:tgtEl>
                                          <p:spTgt spid="13316"/>
                                        </p:tgtEl>
                                        <p:attrNameLst>
                                          <p:attrName>ppt_x</p:attrName>
                                        </p:attrNameLst>
                                      </p:cBhvr>
                                      <p:tavLst>
                                        <p:tav tm="0">
                                          <p:val>
                                            <p:strVal val="0-#ppt_w/2"/>
                                          </p:val>
                                        </p:tav>
                                        <p:tav tm="100000">
                                          <p:val>
                                            <p:strVal val="#ppt_x"/>
                                          </p:val>
                                        </p:tav>
                                      </p:tavLst>
                                    </p:anim>
                                    <p:anim calcmode="lin" valueType="num">
                                      <p:cBhvr additive="base">
                                        <p:cTn id="40" dur="500" fill="hold"/>
                                        <p:tgtEl>
                                          <p:spTgt spid="1331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0-#ppt_w/2"/>
                                          </p:val>
                                        </p:tav>
                                        <p:tav tm="100000">
                                          <p:val>
                                            <p:strVal val="#ppt_x"/>
                                          </p:val>
                                        </p:tav>
                                      </p:tavLst>
                                    </p:anim>
                                    <p:anim calcmode="lin" valueType="num">
                                      <p:cBhvr additive="base">
                                        <p:cTn id="46" dur="500" fill="hold"/>
                                        <p:tgtEl>
                                          <p:spTgt spid="10"/>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9"/>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13316"/>
                                        </p:tgtEl>
                                        <p:attrNameLst>
                                          <p:attrName>style.visibility</p:attrName>
                                        </p:attrNameLst>
                                      </p:cBhvr>
                                      <p:to>
                                        <p:strVal val="hidden"/>
                                      </p:to>
                                    </p:set>
                                  </p:childTnLst>
                                </p:cTn>
                              </p:par>
                              <p:par>
                                <p:cTn id="51" presetID="2" presetClass="entr" presetSubtype="8" fill="hold" nodeType="withEffect">
                                  <p:stCondLst>
                                    <p:cond delay="0"/>
                                  </p:stCondLst>
                                  <p:childTnLst>
                                    <p:set>
                                      <p:cBhvr>
                                        <p:cTn id="52" dur="1" fill="hold">
                                          <p:stCondLst>
                                            <p:cond delay="0"/>
                                          </p:stCondLst>
                                        </p:cTn>
                                        <p:tgtEl>
                                          <p:spTgt spid="13340"/>
                                        </p:tgtEl>
                                        <p:attrNameLst>
                                          <p:attrName>style.visibility</p:attrName>
                                        </p:attrNameLst>
                                      </p:cBhvr>
                                      <p:to>
                                        <p:strVal val="visible"/>
                                      </p:to>
                                    </p:set>
                                    <p:anim calcmode="lin" valueType="num">
                                      <p:cBhvr additive="base">
                                        <p:cTn id="53" dur="500" fill="hold"/>
                                        <p:tgtEl>
                                          <p:spTgt spid="13340"/>
                                        </p:tgtEl>
                                        <p:attrNameLst>
                                          <p:attrName>ppt_x</p:attrName>
                                        </p:attrNameLst>
                                      </p:cBhvr>
                                      <p:tavLst>
                                        <p:tav tm="0">
                                          <p:val>
                                            <p:strVal val="0-#ppt_w/2"/>
                                          </p:val>
                                        </p:tav>
                                        <p:tav tm="100000">
                                          <p:val>
                                            <p:strVal val="#ppt_x"/>
                                          </p:val>
                                        </p:tav>
                                      </p:tavLst>
                                    </p:anim>
                                    <p:anim calcmode="lin" valueType="num">
                                      <p:cBhvr additive="base">
                                        <p:cTn id="54" dur="500" fill="hold"/>
                                        <p:tgtEl>
                                          <p:spTgt spid="13340"/>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additive="base">
                                        <p:cTn id="59" dur="500" fill="hold"/>
                                        <p:tgtEl>
                                          <p:spTgt spid="11"/>
                                        </p:tgtEl>
                                        <p:attrNameLst>
                                          <p:attrName>ppt_x</p:attrName>
                                        </p:attrNameLst>
                                      </p:cBhvr>
                                      <p:tavLst>
                                        <p:tav tm="0">
                                          <p:val>
                                            <p:strVal val="0-#ppt_w/2"/>
                                          </p:val>
                                        </p:tav>
                                        <p:tav tm="100000">
                                          <p:val>
                                            <p:strVal val="#ppt_x"/>
                                          </p:val>
                                        </p:tav>
                                      </p:tavLst>
                                    </p:anim>
                                    <p:anim calcmode="lin" valueType="num">
                                      <p:cBhvr additive="base">
                                        <p:cTn id="60" dur="500" fill="hold"/>
                                        <p:tgtEl>
                                          <p:spTgt spid="11"/>
                                        </p:tgtEl>
                                        <p:attrNameLst>
                                          <p:attrName>ppt_y</p:attrName>
                                        </p:attrNameLst>
                                      </p:cBhvr>
                                      <p:tavLst>
                                        <p:tav tm="0">
                                          <p:val>
                                            <p:strVal val="#ppt_y"/>
                                          </p:val>
                                        </p:tav>
                                        <p:tav tm="100000">
                                          <p:val>
                                            <p:strVal val="#ppt_y"/>
                                          </p:val>
                                        </p:tav>
                                      </p:tavLst>
                                    </p:anim>
                                  </p:childTnLst>
                                </p:cTn>
                              </p:par>
                              <p:par>
                                <p:cTn id="61" presetID="1" presetClass="exit" presetSubtype="0" fill="hold" nodeType="withEffect">
                                  <p:stCondLst>
                                    <p:cond delay="0"/>
                                  </p:stCondLst>
                                  <p:childTnLst>
                                    <p:set>
                                      <p:cBhvr>
                                        <p:cTn id="62" dur="1" fill="hold">
                                          <p:stCondLst>
                                            <p:cond delay="0"/>
                                          </p:stCondLst>
                                        </p:cTn>
                                        <p:tgtEl>
                                          <p:spTgt spid="13340"/>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10"/>
                                        </p:tgtEl>
                                        <p:attrNameLst>
                                          <p:attrName>style.visibility</p:attrName>
                                        </p:attrNameLst>
                                      </p:cBhvr>
                                      <p:to>
                                        <p:strVal val="hidden"/>
                                      </p:to>
                                    </p:set>
                                  </p:childTnLst>
                                </p:cTn>
                              </p:par>
                              <p:par>
                                <p:cTn id="65" presetID="2" presetClass="entr" presetSubtype="8" fill="hold" nodeType="withEffect">
                                  <p:stCondLst>
                                    <p:cond delay="0"/>
                                  </p:stCondLst>
                                  <p:childTnLst>
                                    <p:set>
                                      <p:cBhvr>
                                        <p:cTn id="66" dur="1" fill="hold">
                                          <p:stCondLst>
                                            <p:cond delay="0"/>
                                          </p:stCondLst>
                                        </p:cTn>
                                        <p:tgtEl>
                                          <p:spTgt spid="13336"/>
                                        </p:tgtEl>
                                        <p:attrNameLst>
                                          <p:attrName>style.visibility</p:attrName>
                                        </p:attrNameLst>
                                      </p:cBhvr>
                                      <p:to>
                                        <p:strVal val="visible"/>
                                      </p:to>
                                    </p:set>
                                    <p:anim calcmode="lin" valueType="num">
                                      <p:cBhvr additive="base">
                                        <p:cTn id="67" dur="500" fill="hold"/>
                                        <p:tgtEl>
                                          <p:spTgt spid="13336"/>
                                        </p:tgtEl>
                                        <p:attrNameLst>
                                          <p:attrName>ppt_x</p:attrName>
                                        </p:attrNameLst>
                                      </p:cBhvr>
                                      <p:tavLst>
                                        <p:tav tm="0">
                                          <p:val>
                                            <p:strVal val="0-#ppt_w/2"/>
                                          </p:val>
                                        </p:tav>
                                        <p:tav tm="100000">
                                          <p:val>
                                            <p:strVal val="#ppt_x"/>
                                          </p:val>
                                        </p:tav>
                                      </p:tavLst>
                                    </p:anim>
                                    <p:anim calcmode="lin" valueType="num">
                                      <p:cBhvr additive="base">
                                        <p:cTn id="68" dur="500" fill="hold"/>
                                        <p:tgtEl>
                                          <p:spTgt spid="13336"/>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additive="base">
                                        <p:cTn id="73" dur="500" fill="hold"/>
                                        <p:tgtEl>
                                          <p:spTgt spid="12"/>
                                        </p:tgtEl>
                                        <p:attrNameLst>
                                          <p:attrName>ppt_x</p:attrName>
                                        </p:attrNameLst>
                                      </p:cBhvr>
                                      <p:tavLst>
                                        <p:tav tm="0">
                                          <p:val>
                                            <p:strVal val="0-#ppt_w/2"/>
                                          </p:val>
                                        </p:tav>
                                        <p:tav tm="100000">
                                          <p:val>
                                            <p:strVal val="#ppt_x"/>
                                          </p:val>
                                        </p:tav>
                                      </p:tavLst>
                                    </p:anim>
                                    <p:anim calcmode="lin" valueType="num">
                                      <p:cBhvr additive="base">
                                        <p:cTn id="74" dur="500" fill="hold"/>
                                        <p:tgtEl>
                                          <p:spTgt spid="12"/>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11"/>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13336"/>
                                        </p:tgtEl>
                                        <p:attrNameLst>
                                          <p:attrName>style.visibility</p:attrName>
                                        </p:attrNameLst>
                                      </p:cBhvr>
                                      <p:to>
                                        <p:strVal val="hidden"/>
                                      </p:to>
                                    </p:set>
                                  </p:childTnLst>
                                </p:cTn>
                              </p:par>
                              <p:par>
                                <p:cTn id="79" presetID="2" presetClass="entr" presetSubtype="8" fill="hold" nodeType="withEffect">
                                  <p:stCondLst>
                                    <p:cond delay="0"/>
                                  </p:stCondLst>
                                  <p:childTnLst>
                                    <p:set>
                                      <p:cBhvr>
                                        <p:cTn id="80" dur="1" fill="hold">
                                          <p:stCondLst>
                                            <p:cond delay="0"/>
                                          </p:stCondLst>
                                        </p:cTn>
                                        <p:tgtEl>
                                          <p:spTgt spid="13318"/>
                                        </p:tgtEl>
                                        <p:attrNameLst>
                                          <p:attrName>style.visibility</p:attrName>
                                        </p:attrNameLst>
                                      </p:cBhvr>
                                      <p:to>
                                        <p:strVal val="visible"/>
                                      </p:to>
                                    </p:set>
                                    <p:anim calcmode="lin" valueType="num">
                                      <p:cBhvr additive="base">
                                        <p:cTn id="81" dur="500" fill="hold"/>
                                        <p:tgtEl>
                                          <p:spTgt spid="13318"/>
                                        </p:tgtEl>
                                        <p:attrNameLst>
                                          <p:attrName>ppt_x</p:attrName>
                                        </p:attrNameLst>
                                      </p:cBhvr>
                                      <p:tavLst>
                                        <p:tav tm="0">
                                          <p:val>
                                            <p:strVal val="0-#ppt_w/2"/>
                                          </p:val>
                                        </p:tav>
                                        <p:tav tm="100000">
                                          <p:val>
                                            <p:strVal val="#ppt_x"/>
                                          </p:val>
                                        </p:tav>
                                      </p:tavLst>
                                    </p:anim>
                                    <p:anim calcmode="lin" valueType="num">
                                      <p:cBhvr additive="base">
                                        <p:cTn id="82" dur="500" fill="hold"/>
                                        <p:tgtEl>
                                          <p:spTgt spid="13318"/>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additive="base">
                                        <p:cTn id="87" dur="500" fill="hold"/>
                                        <p:tgtEl>
                                          <p:spTgt spid="13"/>
                                        </p:tgtEl>
                                        <p:attrNameLst>
                                          <p:attrName>ppt_x</p:attrName>
                                        </p:attrNameLst>
                                      </p:cBhvr>
                                      <p:tavLst>
                                        <p:tav tm="0">
                                          <p:val>
                                            <p:strVal val="0-#ppt_w/2"/>
                                          </p:val>
                                        </p:tav>
                                        <p:tav tm="100000">
                                          <p:val>
                                            <p:strVal val="#ppt_x"/>
                                          </p:val>
                                        </p:tav>
                                      </p:tavLst>
                                    </p:anim>
                                    <p:anim calcmode="lin" valueType="num">
                                      <p:cBhvr additive="base">
                                        <p:cTn id="88" dur="500" fill="hold"/>
                                        <p:tgtEl>
                                          <p:spTgt spid="13"/>
                                        </p:tgtEl>
                                        <p:attrNameLst>
                                          <p:attrName>ppt_y</p:attrName>
                                        </p:attrNameLst>
                                      </p:cBhvr>
                                      <p:tavLst>
                                        <p:tav tm="0">
                                          <p:val>
                                            <p:strVal val="#ppt_y"/>
                                          </p:val>
                                        </p:tav>
                                        <p:tav tm="100000">
                                          <p:val>
                                            <p:strVal val="#ppt_y"/>
                                          </p:val>
                                        </p:tav>
                                      </p:tavLst>
                                    </p:anim>
                                  </p:childTnLst>
                                </p:cTn>
                              </p:par>
                              <p:par>
                                <p:cTn id="89" presetID="1" presetClass="exit" presetSubtype="0" fill="hold" grpId="1" nodeType="withEffect">
                                  <p:stCondLst>
                                    <p:cond delay="0"/>
                                  </p:stCondLst>
                                  <p:childTnLst>
                                    <p:set>
                                      <p:cBhvr>
                                        <p:cTn id="90" dur="1" fill="hold">
                                          <p:stCondLst>
                                            <p:cond delay="0"/>
                                          </p:stCondLst>
                                        </p:cTn>
                                        <p:tgtEl>
                                          <p:spTgt spid="12"/>
                                        </p:tgtEl>
                                        <p:attrNameLst>
                                          <p:attrName>style.visibility</p:attrName>
                                        </p:attrNameLst>
                                      </p:cBhvr>
                                      <p:to>
                                        <p:strVal val="hidden"/>
                                      </p:to>
                                    </p:set>
                                  </p:childTnLst>
                                </p:cTn>
                              </p:par>
                              <p:par>
                                <p:cTn id="91" presetID="1" presetClass="exit" presetSubtype="0" fill="hold" nodeType="withEffect">
                                  <p:stCondLst>
                                    <p:cond delay="0"/>
                                  </p:stCondLst>
                                  <p:childTnLst>
                                    <p:set>
                                      <p:cBhvr>
                                        <p:cTn id="92" dur="1" fill="hold">
                                          <p:stCondLst>
                                            <p:cond delay="0"/>
                                          </p:stCondLst>
                                        </p:cTn>
                                        <p:tgtEl>
                                          <p:spTgt spid="13318"/>
                                        </p:tgtEl>
                                        <p:attrNameLst>
                                          <p:attrName>style.visibility</p:attrName>
                                        </p:attrNameLst>
                                      </p:cBhvr>
                                      <p:to>
                                        <p:strVal val="hidden"/>
                                      </p:to>
                                    </p:set>
                                  </p:childTnLst>
                                </p:cTn>
                              </p:par>
                              <p:par>
                                <p:cTn id="93" presetID="2" presetClass="entr" presetSubtype="8" fill="hold" nodeType="withEffect">
                                  <p:stCondLst>
                                    <p:cond delay="0"/>
                                  </p:stCondLst>
                                  <p:childTnLst>
                                    <p:set>
                                      <p:cBhvr>
                                        <p:cTn id="94" dur="1" fill="hold">
                                          <p:stCondLst>
                                            <p:cond delay="0"/>
                                          </p:stCondLst>
                                        </p:cTn>
                                        <p:tgtEl>
                                          <p:spTgt spid="23"/>
                                        </p:tgtEl>
                                        <p:attrNameLst>
                                          <p:attrName>style.visibility</p:attrName>
                                        </p:attrNameLst>
                                      </p:cBhvr>
                                      <p:to>
                                        <p:strVal val="visible"/>
                                      </p:to>
                                    </p:set>
                                    <p:anim calcmode="lin" valueType="num">
                                      <p:cBhvr additive="base">
                                        <p:cTn id="95" dur="500" fill="hold"/>
                                        <p:tgtEl>
                                          <p:spTgt spid="23"/>
                                        </p:tgtEl>
                                        <p:attrNameLst>
                                          <p:attrName>ppt_x</p:attrName>
                                        </p:attrNameLst>
                                      </p:cBhvr>
                                      <p:tavLst>
                                        <p:tav tm="0">
                                          <p:val>
                                            <p:strVal val="0-#ppt_w/2"/>
                                          </p:val>
                                        </p:tav>
                                        <p:tav tm="100000">
                                          <p:val>
                                            <p:strVal val="#ppt_x"/>
                                          </p:val>
                                        </p:tav>
                                      </p:tavLst>
                                    </p:anim>
                                    <p:anim calcmode="lin" valueType="num">
                                      <p:cBhvr additive="base">
                                        <p:cTn id="96"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14"/>
                                        </p:tgtEl>
                                        <p:attrNameLst>
                                          <p:attrName>style.visibility</p:attrName>
                                        </p:attrNameLst>
                                      </p:cBhvr>
                                      <p:to>
                                        <p:strVal val="visible"/>
                                      </p:to>
                                    </p:set>
                                    <p:anim calcmode="lin" valueType="num">
                                      <p:cBhvr additive="base">
                                        <p:cTn id="101" dur="500" fill="hold"/>
                                        <p:tgtEl>
                                          <p:spTgt spid="14"/>
                                        </p:tgtEl>
                                        <p:attrNameLst>
                                          <p:attrName>ppt_x</p:attrName>
                                        </p:attrNameLst>
                                      </p:cBhvr>
                                      <p:tavLst>
                                        <p:tav tm="0">
                                          <p:val>
                                            <p:strVal val="0-#ppt_w/2"/>
                                          </p:val>
                                        </p:tav>
                                        <p:tav tm="100000">
                                          <p:val>
                                            <p:strVal val="#ppt_x"/>
                                          </p:val>
                                        </p:tav>
                                      </p:tavLst>
                                    </p:anim>
                                    <p:anim calcmode="lin" valueType="num">
                                      <p:cBhvr additive="base">
                                        <p:cTn id="102" dur="500" fill="hold"/>
                                        <p:tgtEl>
                                          <p:spTgt spid="14"/>
                                        </p:tgtEl>
                                        <p:attrNameLst>
                                          <p:attrName>ppt_y</p:attrName>
                                        </p:attrNameLst>
                                      </p:cBhvr>
                                      <p:tavLst>
                                        <p:tav tm="0">
                                          <p:val>
                                            <p:strVal val="#ppt_y"/>
                                          </p:val>
                                        </p:tav>
                                        <p:tav tm="100000">
                                          <p:val>
                                            <p:strVal val="#ppt_y"/>
                                          </p:val>
                                        </p:tav>
                                      </p:tavLst>
                                    </p:anim>
                                  </p:childTnLst>
                                </p:cTn>
                              </p:par>
                              <p:par>
                                <p:cTn id="103" presetID="1" presetClass="exit" presetSubtype="0" fill="hold" grpId="1" nodeType="withEffect">
                                  <p:stCondLst>
                                    <p:cond delay="0"/>
                                  </p:stCondLst>
                                  <p:childTnLst>
                                    <p:set>
                                      <p:cBhvr>
                                        <p:cTn id="104" dur="1" fill="hold">
                                          <p:stCondLst>
                                            <p:cond delay="0"/>
                                          </p:stCondLst>
                                        </p:cTn>
                                        <p:tgtEl>
                                          <p:spTgt spid="13"/>
                                        </p:tgtEl>
                                        <p:attrNameLst>
                                          <p:attrName>style.visibility</p:attrName>
                                        </p:attrNameLst>
                                      </p:cBhvr>
                                      <p:to>
                                        <p:strVal val="hidden"/>
                                      </p:to>
                                    </p:set>
                                  </p:childTnLst>
                                </p:cTn>
                              </p:par>
                              <p:par>
                                <p:cTn id="105" presetID="1" presetClass="exit" presetSubtype="0" fill="hold" nodeType="withEffect">
                                  <p:stCondLst>
                                    <p:cond delay="0"/>
                                  </p:stCondLst>
                                  <p:childTnLst>
                                    <p:set>
                                      <p:cBhvr>
                                        <p:cTn id="106" dur="1" fill="hold">
                                          <p:stCondLst>
                                            <p:cond delay="0"/>
                                          </p:stCondLst>
                                        </p:cTn>
                                        <p:tgtEl>
                                          <p:spTgt spid="23"/>
                                        </p:tgtEl>
                                        <p:attrNameLst>
                                          <p:attrName>style.visibility</p:attrName>
                                        </p:attrNameLst>
                                      </p:cBhvr>
                                      <p:to>
                                        <p:strVal val="hidden"/>
                                      </p:to>
                                    </p:set>
                                  </p:childTnLst>
                                </p:cTn>
                              </p:par>
                              <p:par>
                                <p:cTn id="107" presetID="2" presetClass="entr" presetSubtype="8" fill="hold" nodeType="withEffect">
                                  <p:stCondLst>
                                    <p:cond delay="0"/>
                                  </p:stCondLst>
                                  <p:childTnLst>
                                    <p:set>
                                      <p:cBhvr>
                                        <p:cTn id="108" dur="1" fill="hold">
                                          <p:stCondLst>
                                            <p:cond delay="0"/>
                                          </p:stCondLst>
                                        </p:cTn>
                                        <p:tgtEl>
                                          <p:spTgt spid="13332"/>
                                        </p:tgtEl>
                                        <p:attrNameLst>
                                          <p:attrName>style.visibility</p:attrName>
                                        </p:attrNameLst>
                                      </p:cBhvr>
                                      <p:to>
                                        <p:strVal val="visible"/>
                                      </p:to>
                                    </p:set>
                                    <p:anim calcmode="lin" valueType="num">
                                      <p:cBhvr additive="base">
                                        <p:cTn id="109" dur="500" fill="hold"/>
                                        <p:tgtEl>
                                          <p:spTgt spid="13332"/>
                                        </p:tgtEl>
                                        <p:attrNameLst>
                                          <p:attrName>ppt_x</p:attrName>
                                        </p:attrNameLst>
                                      </p:cBhvr>
                                      <p:tavLst>
                                        <p:tav tm="0">
                                          <p:val>
                                            <p:strVal val="0-#ppt_w/2"/>
                                          </p:val>
                                        </p:tav>
                                        <p:tav tm="100000">
                                          <p:val>
                                            <p:strVal val="#ppt_x"/>
                                          </p:val>
                                        </p:tav>
                                      </p:tavLst>
                                    </p:anim>
                                    <p:anim calcmode="lin" valueType="num">
                                      <p:cBhvr additive="base">
                                        <p:cTn id="110" dur="500" fill="hold"/>
                                        <p:tgtEl>
                                          <p:spTgt spid="13332"/>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15"/>
                                        </p:tgtEl>
                                        <p:attrNameLst>
                                          <p:attrName>style.visibility</p:attrName>
                                        </p:attrNameLst>
                                      </p:cBhvr>
                                      <p:to>
                                        <p:strVal val="visible"/>
                                      </p:to>
                                    </p:set>
                                    <p:anim calcmode="lin" valueType="num">
                                      <p:cBhvr additive="base">
                                        <p:cTn id="115" dur="500" fill="hold"/>
                                        <p:tgtEl>
                                          <p:spTgt spid="15"/>
                                        </p:tgtEl>
                                        <p:attrNameLst>
                                          <p:attrName>ppt_x</p:attrName>
                                        </p:attrNameLst>
                                      </p:cBhvr>
                                      <p:tavLst>
                                        <p:tav tm="0">
                                          <p:val>
                                            <p:strVal val="0-#ppt_w/2"/>
                                          </p:val>
                                        </p:tav>
                                        <p:tav tm="100000">
                                          <p:val>
                                            <p:strVal val="#ppt_x"/>
                                          </p:val>
                                        </p:tav>
                                      </p:tavLst>
                                    </p:anim>
                                    <p:anim calcmode="lin" valueType="num">
                                      <p:cBhvr additive="base">
                                        <p:cTn id="116" dur="500" fill="hold"/>
                                        <p:tgtEl>
                                          <p:spTgt spid="15"/>
                                        </p:tgtEl>
                                        <p:attrNameLst>
                                          <p:attrName>ppt_y</p:attrName>
                                        </p:attrNameLst>
                                      </p:cBhvr>
                                      <p:tavLst>
                                        <p:tav tm="0">
                                          <p:val>
                                            <p:strVal val="#ppt_y"/>
                                          </p:val>
                                        </p:tav>
                                        <p:tav tm="100000">
                                          <p:val>
                                            <p:strVal val="#ppt_y"/>
                                          </p:val>
                                        </p:tav>
                                      </p:tavLst>
                                    </p:anim>
                                  </p:childTnLst>
                                </p:cTn>
                              </p:par>
                              <p:par>
                                <p:cTn id="117" presetID="1" presetClass="exit" presetSubtype="0" fill="hold" nodeType="withEffect">
                                  <p:stCondLst>
                                    <p:cond delay="0"/>
                                  </p:stCondLst>
                                  <p:childTnLst>
                                    <p:set>
                                      <p:cBhvr>
                                        <p:cTn id="118" dur="1" fill="hold">
                                          <p:stCondLst>
                                            <p:cond delay="0"/>
                                          </p:stCondLst>
                                        </p:cTn>
                                        <p:tgtEl>
                                          <p:spTgt spid="13332"/>
                                        </p:tgtEl>
                                        <p:attrNameLst>
                                          <p:attrName>style.visibility</p:attrName>
                                        </p:attrNameLst>
                                      </p:cBhvr>
                                      <p:to>
                                        <p:strVal val="hidden"/>
                                      </p:to>
                                    </p:set>
                                  </p:childTnLst>
                                </p:cTn>
                              </p:par>
                              <p:par>
                                <p:cTn id="119" presetID="1" presetClass="exit" presetSubtype="0" fill="hold" grpId="1" nodeType="withEffect">
                                  <p:stCondLst>
                                    <p:cond delay="0"/>
                                  </p:stCondLst>
                                  <p:childTnLst>
                                    <p:set>
                                      <p:cBhvr>
                                        <p:cTn id="120" dur="1" fill="hold">
                                          <p:stCondLst>
                                            <p:cond delay="0"/>
                                          </p:stCondLst>
                                        </p:cTn>
                                        <p:tgtEl>
                                          <p:spTgt spid="14"/>
                                        </p:tgtEl>
                                        <p:attrNameLst>
                                          <p:attrName>style.visibility</p:attrName>
                                        </p:attrNameLst>
                                      </p:cBhvr>
                                      <p:to>
                                        <p:strVal val="hidden"/>
                                      </p:to>
                                    </p:set>
                                  </p:childTnLst>
                                </p:cTn>
                              </p:par>
                              <p:par>
                                <p:cTn id="121" presetID="2" presetClass="entr" presetSubtype="8" fill="hold" nodeType="withEffect">
                                  <p:stCondLst>
                                    <p:cond delay="0"/>
                                  </p:stCondLst>
                                  <p:childTnLst>
                                    <p:set>
                                      <p:cBhvr>
                                        <p:cTn id="122" dur="1" fill="hold">
                                          <p:stCondLst>
                                            <p:cond delay="0"/>
                                          </p:stCondLst>
                                        </p:cTn>
                                        <p:tgtEl>
                                          <p:spTgt spid="13342"/>
                                        </p:tgtEl>
                                        <p:attrNameLst>
                                          <p:attrName>style.visibility</p:attrName>
                                        </p:attrNameLst>
                                      </p:cBhvr>
                                      <p:to>
                                        <p:strVal val="visible"/>
                                      </p:to>
                                    </p:set>
                                    <p:anim calcmode="lin" valueType="num">
                                      <p:cBhvr additive="base">
                                        <p:cTn id="123" dur="500" fill="hold"/>
                                        <p:tgtEl>
                                          <p:spTgt spid="13342"/>
                                        </p:tgtEl>
                                        <p:attrNameLst>
                                          <p:attrName>ppt_x</p:attrName>
                                        </p:attrNameLst>
                                      </p:cBhvr>
                                      <p:tavLst>
                                        <p:tav tm="0">
                                          <p:val>
                                            <p:strVal val="0-#ppt_w/2"/>
                                          </p:val>
                                        </p:tav>
                                        <p:tav tm="100000">
                                          <p:val>
                                            <p:strVal val="#ppt_x"/>
                                          </p:val>
                                        </p:tav>
                                      </p:tavLst>
                                    </p:anim>
                                    <p:anim calcmode="lin" valueType="num">
                                      <p:cBhvr additive="base">
                                        <p:cTn id="124" dur="500" fill="hold"/>
                                        <p:tgtEl>
                                          <p:spTgt spid="13342"/>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24"/>
                                        </p:tgtEl>
                                        <p:attrNameLst>
                                          <p:attrName>style.visibility</p:attrName>
                                        </p:attrNameLst>
                                      </p:cBhvr>
                                      <p:to>
                                        <p:strVal val="visible"/>
                                      </p:to>
                                    </p:set>
                                    <p:anim calcmode="lin" valueType="num">
                                      <p:cBhvr additive="base">
                                        <p:cTn id="129" dur="500" fill="hold"/>
                                        <p:tgtEl>
                                          <p:spTgt spid="24"/>
                                        </p:tgtEl>
                                        <p:attrNameLst>
                                          <p:attrName>ppt_x</p:attrName>
                                        </p:attrNameLst>
                                      </p:cBhvr>
                                      <p:tavLst>
                                        <p:tav tm="0">
                                          <p:val>
                                            <p:strVal val="0-#ppt_w/2"/>
                                          </p:val>
                                        </p:tav>
                                        <p:tav tm="100000">
                                          <p:val>
                                            <p:strVal val="#ppt_x"/>
                                          </p:val>
                                        </p:tav>
                                      </p:tavLst>
                                    </p:anim>
                                    <p:anim calcmode="lin" valueType="num">
                                      <p:cBhvr additive="base">
                                        <p:cTn id="130"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6"/>
                                        </p:tgtEl>
                                        <p:attrNameLst>
                                          <p:attrName>style.visibility</p:attrName>
                                        </p:attrNameLst>
                                      </p:cBhvr>
                                      <p:to>
                                        <p:strVal val="visible"/>
                                      </p:to>
                                    </p:set>
                                    <p:anim calcmode="lin" valueType="num">
                                      <p:cBhvr additive="base">
                                        <p:cTn id="135" dur="500" fill="hold"/>
                                        <p:tgtEl>
                                          <p:spTgt spid="16"/>
                                        </p:tgtEl>
                                        <p:attrNameLst>
                                          <p:attrName>ppt_x</p:attrName>
                                        </p:attrNameLst>
                                      </p:cBhvr>
                                      <p:tavLst>
                                        <p:tav tm="0">
                                          <p:val>
                                            <p:strVal val="0-#ppt_w/2"/>
                                          </p:val>
                                        </p:tav>
                                        <p:tav tm="100000">
                                          <p:val>
                                            <p:strVal val="#ppt_x"/>
                                          </p:val>
                                        </p:tav>
                                      </p:tavLst>
                                    </p:anim>
                                    <p:anim calcmode="lin" valueType="num">
                                      <p:cBhvr additive="base">
                                        <p:cTn id="136"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1" presetClass="exit" presetSubtype="0" fill="hold" grpId="1" nodeType="clickEffect">
                                  <p:stCondLst>
                                    <p:cond delay="0"/>
                                  </p:stCondLst>
                                  <p:childTnLst>
                                    <p:set>
                                      <p:cBhvr>
                                        <p:cTn id="140" dur="1" fill="hold">
                                          <p:stCondLst>
                                            <p:cond delay="0"/>
                                          </p:stCondLst>
                                        </p:cTn>
                                        <p:tgtEl>
                                          <p:spTgt spid="16"/>
                                        </p:tgtEl>
                                        <p:attrNameLst>
                                          <p:attrName>style.visibility</p:attrName>
                                        </p:attrNameLst>
                                      </p:cBhvr>
                                      <p:to>
                                        <p:strVal val="hidden"/>
                                      </p:to>
                                    </p:set>
                                  </p:childTnLst>
                                </p:cTn>
                              </p:par>
                              <p:par>
                                <p:cTn id="141" presetID="1" presetClass="exit" presetSubtype="0" fill="hold" nodeType="withEffect">
                                  <p:stCondLst>
                                    <p:cond delay="0"/>
                                  </p:stCondLst>
                                  <p:childTnLst>
                                    <p:set>
                                      <p:cBhvr>
                                        <p:cTn id="142" dur="1" fill="hold">
                                          <p:stCondLst>
                                            <p:cond delay="0"/>
                                          </p:stCondLst>
                                        </p:cTn>
                                        <p:tgtEl>
                                          <p:spTgt spid="24"/>
                                        </p:tgtEl>
                                        <p:attrNameLst>
                                          <p:attrName>style.visibility</p:attrName>
                                        </p:attrNameLst>
                                      </p:cBhvr>
                                      <p:to>
                                        <p:strVal val="hidden"/>
                                      </p:to>
                                    </p:set>
                                  </p:childTnLst>
                                </p:cTn>
                              </p:par>
                              <p:par>
                                <p:cTn id="143" presetID="1" presetClass="exit" presetSubtype="0" fill="hold" grpId="1" nodeType="withEffect">
                                  <p:stCondLst>
                                    <p:cond delay="0"/>
                                  </p:stCondLst>
                                  <p:childTnLst>
                                    <p:set>
                                      <p:cBhvr>
                                        <p:cTn id="144" dur="1" fill="hold">
                                          <p:stCondLst>
                                            <p:cond delay="0"/>
                                          </p:stCondLst>
                                        </p:cTn>
                                        <p:tgtEl>
                                          <p:spTgt spid="15"/>
                                        </p:tgtEl>
                                        <p:attrNameLst>
                                          <p:attrName>style.visibility</p:attrName>
                                        </p:attrNameLst>
                                      </p:cBhvr>
                                      <p:to>
                                        <p:strVal val="hidden"/>
                                      </p:to>
                                    </p:set>
                                  </p:childTnLst>
                                </p:cTn>
                              </p:par>
                              <p:par>
                                <p:cTn id="145" presetID="1" presetClass="exit" presetSubtype="0" fill="hold" nodeType="withEffect">
                                  <p:stCondLst>
                                    <p:cond delay="0"/>
                                  </p:stCondLst>
                                  <p:childTnLst>
                                    <p:set>
                                      <p:cBhvr>
                                        <p:cTn id="146" dur="1" fill="hold">
                                          <p:stCondLst>
                                            <p:cond delay="0"/>
                                          </p:stCondLst>
                                        </p:cTn>
                                        <p:tgtEl>
                                          <p:spTgt spid="13342"/>
                                        </p:tgtEl>
                                        <p:attrNameLst>
                                          <p:attrName>style.visibility</p:attrName>
                                        </p:attrNameLst>
                                      </p:cBhvr>
                                      <p:to>
                                        <p:strVal val="hidden"/>
                                      </p:to>
                                    </p:set>
                                  </p:childTnLst>
                                </p:cTn>
                              </p:par>
                              <p:par>
                                <p:cTn id="147" presetID="2" presetClass="entr" presetSubtype="8" fill="hold" nodeType="withEffect">
                                  <p:stCondLst>
                                    <p:cond delay="0"/>
                                  </p:stCondLst>
                                  <p:childTnLst>
                                    <p:set>
                                      <p:cBhvr>
                                        <p:cTn id="148" dur="1" fill="hold">
                                          <p:stCondLst>
                                            <p:cond delay="0"/>
                                          </p:stCondLst>
                                        </p:cTn>
                                        <p:tgtEl>
                                          <p:spTgt spid="13346"/>
                                        </p:tgtEl>
                                        <p:attrNameLst>
                                          <p:attrName>style.visibility</p:attrName>
                                        </p:attrNameLst>
                                      </p:cBhvr>
                                      <p:to>
                                        <p:strVal val="visible"/>
                                      </p:to>
                                    </p:set>
                                    <p:anim calcmode="lin" valueType="num">
                                      <p:cBhvr additive="base">
                                        <p:cTn id="149" dur="500" fill="hold"/>
                                        <p:tgtEl>
                                          <p:spTgt spid="13346"/>
                                        </p:tgtEl>
                                        <p:attrNameLst>
                                          <p:attrName>ppt_x</p:attrName>
                                        </p:attrNameLst>
                                      </p:cBhvr>
                                      <p:tavLst>
                                        <p:tav tm="0">
                                          <p:val>
                                            <p:strVal val="0-#ppt_w/2"/>
                                          </p:val>
                                        </p:tav>
                                        <p:tav tm="100000">
                                          <p:val>
                                            <p:strVal val="#ppt_x"/>
                                          </p:val>
                                        </p:tav>
                                      </p:tavLst>
                                    </p:anim>
                                    <p:anim calcmode="lin" valueType="num">
                                      <p:cBhvr additive="base">
                                        <p:cTn id="150" dur="500" fill="hold"/>
                                        <p:tgtEl>
                                          <p:spTgt spid="133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P spid="8" grpId="1"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4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408238"/>
            <a:ext cx="2655888" cy="292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410" name="AutoShape 2"/>
          <p:cNvSpPr>
            <a:spLocks noChangeArrowheads="1"/>
          </p:cNvSpPr>
          <p:nvPr/>
        </p:nvSpPr>
        <p:spPr bwMode="auto">
          <a:xfrm>
            <a:off x="2590799" y="1219200"/>
            <a:ext cx="4849091" cy="907413"/>
          </a:xfrm>
          <a:prstGeom prst="wedgeRoundRectCallout">
            <a:avLst>
              <a:gd name="adj1" fmla="val -63639"/>
              <a:gd name="adj2" fmla="val 88056"/>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Some students feel too intimidated to talk to the professor.</a:t>
            </a:r>
          </a:p>
        </p:txBody>
      </p:sp>
      <p:sp>
        <p:nvSpPr>
          <p:cNvPr id="401426" name="AutoShape 18"/>
          <p:cNvSpPr>
            <a:spLocks noChangeArrowheads="1"/>
          </p:cNvSpPr>
          <p:nvPr/>
        </p:nvSpPr>
        <p:spPr bwMode="auto">
          <a:xfrm>
            <a:off x="2743200" y="4800600"/>
            <a:ext cx="3810000" cy="1391367"/>
          </a:xfrm>
          <a:prstGeom prst="wedgeRoundRectCallout">
            <a:avLst>
              <a:gd name="adj1" fmla="val 58144"/>
              <a:gd name="adj2" fmla="val -97375"/>
              <a:gd name="adj3" fmla="val 16667"/>
            </a:avLst>
          </a:prstGeom>
          <a:solidFill>
            <a:srgbClr val="99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Actually, he is just a guy</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who has been doing this for a while.</a:t>
            </a:r>
          </a:p>
        </p:txBody>
      </p:sp>
      <p:grpSp>
        <p:nvGrpSpPr>
          <p:cNvPr id="11269" name="Group 19"/>
          <p:cNvGrpSpPr>
            <a:grpSpLocks/>
          </p:cNvGrpSpPr>
          <p:nvPr/>
        </p:nvGrpSpPr>
        <p:grpSpPr bwMode="auto">
          <a:xfrm flipH="1">
            <a:off x="7483475" y="3114675"/>
            <a:ext cx="1660525" cy="3743325"/>
            <a:chOff x="864" y="465"/>
            <a:chExt cx="1046" cy="2358"/>
          </a:xfrm>
        </p:grpSpPr>
        <p:grpSp>
          <p:nvGrpSpPr>
            <p:cNvPr id="11271" name="Group 20"/>
            <p:cNvGrpSpPr>
              <a:grpSpLocks/>
            </p:cNvGrpSpPr>
            <p:nvPr/>
          </p:nvGrpSpPr>
          <p:grpSpPr bwMode="auto">
            <a:xfrm>
              <a:off x="864" y="465"/>
              <a:ext cx="1008" cy="2319"/>
              <a:chOff x="587" y="528"/>
              <a:chExt cx="1008" cy="2319"/>
            </a:xfrm>
          </p:grpSpPr>
          <p:grpSp>
            <p:nvGrpSpPr>
              <p:cNvPr id="11274" name="Group 21"/>
              <p:cNvGrpSpPr>
                <a:grpSpLocks/>
              </p:cNvGrpSpPr>
              <p:nvPr/>
            </p:nvGrpSpPr>
            <p:grpSpPr bwMode="auto">
              <a:xfrm>
                <a:off x="587" y="528"/>
                <a:ext cx="1008" cy="2319"/>
                <a:chOff x="587" y="528"/>
                <a:chExt cx="1008" cy="2319"/>
              </a:xfrm>
            </p:grpSpPr>
            <p:grpSp>
              <p:nvGrpSpPr>
                <p:cNvPr id="11276" name="Group 22"/>
                <p:cNvGrpSpPr>
                  <a:grpSpLocks/>
                </p:cNvGrpSpPr>
                <p:nvPr/>
              </p:nvGrpSpPr>
              <p:grpSpPr bwMode="auto">
                <a:xfrm>
                  <a:off x="587" y="528"/>
                  <a:ext cx="1008" cy="2319"/>
                  <a:chOff x="1151" y="1104"/>
                  <a:chExt cx="686" cy="1741"/>
                </a:xfrm>
              </p:grpSpPr>
              <p:sp>
                <p:nvSpPr>
                  <p:cNvPr id="11283" name="Freeform 23"/>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84" name="Freeform 24"/>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85" name="Freeform 25"/>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86" name="Freeform 26"/>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87" name="Freeform 27"/>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88" name="Freeform 28"/>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1289" name="Group 29"/>
                  <p:cNvGrpSpPr>
                    <a:grpSpLocks/>
                  </p:cNvGrpSpPr>
                  <p:nvPr/>
                </p:nvGrpSpPr>
                <p:grpSpPr bwMode="auto">
                  <a:xfrm flipH="1">
                    <a:off x="1212" y="1104"/>
                    <a:ext cx="277" cy="235"/>
                    <a:chOff x="1590" y="1104"/>
                    <a:chExt cx="277" cy="235"/>
                  </a:xfrm>
                </p:grpSpPr>
                <p:sp>
                  <p:nvSpPr>
                    <p:cNvPr id="11290" name="Freeform 30"/>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91" name="Freeform 31"/>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92" name="Freeform 32"/>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93" name="Freeform 33"/>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1277" name="Group 34"/>
                <p:cNvGrpSpPr>
                  <a:grpSpLocks/>
                </p:cNvGrpSpPr>
                <p:nvPr/>
              </p:nvGrpSpPr>
              <p:grpSpPr bwMode="auto">
                <a:xfrm rot="4286940" flipH="1">
                  <a:off x="1038" y="766"/>
                  <a:ext cx="141" cy="50"/>
                  <a:chOff x="4032" y="2817"/>
                  <a:chExt cx="417" cy="635"/>
                </a:xfrm>
              </p:grpSpPr>
              <p:sp>
                <p:nvSpPr>
                  <p:cNvPr id="11281" name="Oval 35"/>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82" name="Oval 36"/>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1278" name="Group 37"/>
                <p:cNvGrpSpPr>
                  <a:grpSpLocks/>
                </p:cNvGrpSpPr>
                <p:nvPr/>
              </p:nvGrpSpPr>
              <p:grpSpPr bwMode="auto">
                <a:xfrm rot="4286940" flipH="1">
                  <a:off x="962" y="766"/>
                  <a:ext cx="141" cy="50"/>
                  <a:chOff x="4032" y="2817"/>
                  <a:chExt cx="417" cy="635"/>
                </a:xfrm>
              </p:grpSpPr>
              <p:sp>
                <p:nvSpPr>
                  <p:cNvPr id="11279" name="Oval 38"/>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80" name="Oval 39"/>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1275" name="Oval 40"/>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1272" name="Freeform 41"/>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3" name="Freeform 42"/>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0" name="Rectangle 9">
            <a:extLst>
              <a:ext uri="{FF2B5EF4-FFF2-40B4-BE49-F238E27FC236}">
                <a16:creationId xmlns:a16="http://schemas.microsoft.com/office/drawing/2014/main" id="{A32DE27D-5535-4A08-A5F6-A834103F62FC}"/>
              </a:ext>
            </a:extLst>
          </p:cNvPr>
          <p:cNvSpPr txBox="1">
            <a:spLocks noChangeArrowheads="1"/>
          </p:cNvSpPr>
          <p:nvPr/>
        </p:nvSpPr>
        <p:spPr>
          <a:xfrm>
            <a:off x="685800" y="0"/>
            <a:ext cx="7772400" cy="1143000"/>
          </a:xfrm>
          <a:prstGeom prst="rect">
            <a:avLst/>
          </a:prstGeom>
          <a:no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0" cap="none" spc="0" normalizeH="0" baseline="0" noProof="0">
                <a:ln>
                  <a:noFill/>
                </a:ln>
                <a:solidFill>
                  <a:srgbClr val="FFFF00"/>
                </a:solidFill>
                <a:effectLst/>
                <a:uLnTx/>
                <a:uFillTx/>
                <a:latin typeface="Times New Roman"/>
                <a:ea typeface="+mj-ea"/>
                <a:cs typeface="+mj-cs"/>
              </a:rPr>
              <a:t>Class Participation</a:t>
            </a:r>
            <a:endParaRPr kumimoji="0" lang="en-CA" altLang="en-US" sz="4400" b="1"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1757423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266"/>
                                        </p:tgtEl>
                                        <p:attrNameLst>
                                          <p:attrName>style.visibility</p:attrName>
                                        </p:attrNameLst>
                                      </p:cBhvr>
                                      <p:to>
                                        <p:strVal val="visible"/>
                                      </p:to>
                                    </p:set>
                                    <p:anim calcmode="lin" valueType="num">
                                      <p:cBhvr additive="base">
                                        <p:cTn id="13" dur="500" fill="hold"/>
                                        <p:tgtEl>
                                          <p:spTgt spid="11266"/>
                                        </p:tgtEl>
                                        <p:attrNameLst>
                                          <p:attrName>ppt_x</p:attrName>
                                        </p:attrNameLst>
                                      </p:cBhvr>
                                      <p:tavLst>
                                        <p:tav tm="0">
                                          <p:val>
                                            <p:strVal val="#ppt_x"/>
                                          </p:val>
                                        </p:tav>
                                        <p:tav tm="100000">
                                          <p:val>
                                            <p:strVal val="#ppt_x"/>
                                          </p:val>
                                        </p:tav>
                                      </p:tavLst>
                                    </p:anim>
                                    <p:anim calcmode="lin" valueType="num">
                                      <p:cBhvr additive="base">
                                        <p:cTn id="14" dur="500" fill="hold"/>
                                        <p:tgtEl>
                                          <p:spTgt spid="1126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01410"/>
                                        </p:tgtEl>
                                        <p:attrNameLst>
                                          <p:attrName>style.visibility</p:attrName>
                                        </p:attrNameLst>
                                      </p:cBhvr>
                                      <p:to>
                                        <p:strVal val="visible"/>
                                      </p:to>
                                    </p:set>
                                    <p:anim calcmode="lin" valueType="num">
                                      <p:cBhvr additive="base">
                                        <p:cTn id="17" dur="500" fill="hold"/>
                                        <p:tgtEl>
                                          <p:spTgt spid="401410"/>
                                        </p:tgtEl>
                                        <p:attrNameLst>
                                          <p:attrName>ppt_x</p:attrName>
                                        </p:attrNameLst>
                                      </p:cBhvr>
                                      <p:tavLst>
                                        <p:tav tm="0">
                                          <p:val>
                                            <p:strVal val="#ppt_x"/>
                                          </p:val>
                                        </p:tav>
                                        <p:tav tm="100000">
                                          <p:val>
                                            <p:strVal val="#ppt_x"/>
                                          </p:val>
                                        </p:tav>
                                      </p:tavLst>
                                    </p:anim>
                                    <p:anim calcmode="lin" valueType="num">
                                      <p:cBhvr additive="base">
                                        <p:cTn id="18" dur="500" fill="hold"/>
                                        <p:tgtEl>
                                          <p:spTgt spid="40141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01426"/>
                                        </p:tgtEl>
                                        <p:attrNameLst>
                                          <p:attrName>style.visibility</p:attrName>
                                        </p:attrNameLst>
                                      </p:cBhvr>
                                      <p:to>
                                        <p:strVal val="visible"/>
                                      </p:to>
                                    </p:set>
                                    <p:anim calcmode="lin" valueType="num">
                                      <p:cBhvr additive="base">
                                        <p:cTn id="23" dur="500" fill="hold"/>
                                        <p:tgtEl>
                                          <p:spTgt spid="401426"/>
                                        </p:tgtEl>
                                        <p:attrNameLst>
                                          <p:attrName>ppt_x</p:attrName>
                                        </p:attrNameLst>
                                      </p:cBhvr>
                                      <p:tavLst>
                                        <p:tav tm="0">
                                          <p:val>
                                            <p:strVal val="#ppt_x"/>
                                          </p:val>
                                        </p:tav>
                                        <p:tav tm="100000">
                                          <p:val>
                                            <p:strVal val="#ppt_x"/>
                                          </p:val>
                                        </p:tav>
                                      </p:tavLst>
                                    </p:anim>
                                    <p:anim calcmode="lin" valueType="num">
                                      <p:cBhvr additive="base">
                                        <p:cTn id="24" dur="500" fill="hold"/>
                                        <p:tgtEl>
                                          <p:spTgt spid="40142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ppt_x"/>
                                          </p:val>
                                        </p:tav>
                                        <p:tav tm="100000">
                                          <p:val>
                                            <p:strVal val="#ppt_x"/>
                                          </p:val>
                                        </p:tav>
                                      </p:tavLst>
                                    </p:anim>
                                    <p:anim calcmode="lin" valueType="num">
                                      <p:cBhvr additive="base">
                                        <p:cTn id="28" dur="500" fill="hold"/>
                                        <p:tgtEl>
                                          <p:spTgt spid="112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animBg="1"/>
      <p:bldP spid="401426" grpId="0" animBg="1"/>
      <p:bldP spid="3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52">
            <a:extLst>
              <a:ext uri="{FF2B5EF4-FFF2-40B4-BE49-F238E27FC236}">
                <a16:creationId xmlns:a16="http://schemas.microsoft.com/office/drawing/2014/main" id="{3E2807B3-92CC-42B1-BBFF-878F85D0941C}"/>
              </a:ext>
            </a:extLst>
          </p:cNvPr>
          <p:cNvPicPr>
            <a:picLocks noChangeAspect="1"/>
          </p:cNvPicPr>
          <p:nvPr/>
        </p:nvPicPr>
        <p:blipFill>
          <a:blip r:embed="rId2"/>
          <a:stretch>
            <a:fillRect/>
          </a:stretch>
        </p:blipFill>
        <p:spPr>
          <a:xfrm>
            <a:off x="152400" y="1198325"/>
            <a:ext cx="8837308" cy="3229237"/>
          </a:xfrm>
          <a:prstGeom prst="rect">
            <a:avLst/>
          </a:prstGeom>
        </p:spPr>
      </p:pic>
      <p:sp>
        <p:nvSpPr>
          <p:cNvPr id="4" name="Rectangle 9">
            <a:extLst>
              <a:ext uri="{FF2B5EF4-FFF2-40B4-BE49-F238E27FC236}">
                <a16:creationId xmlns:a16="http://schemas.microsoft.com/office/drawing/2014/main" id="{51CDCD38-DCD8-4A81-9312-4277237048D6}"/>
              </a:ext>
            </a:extLst>
          </p:cNvPr>
          <p:cNvSpPr>
            <a:spLocks noGrp="1" noChangeArrowheads="1"/>
          </p:cNvSpPr>
          <p:nvPr>
            <p:ph type="title"/>
          </p:nvPr>
        </p:nvSpPr>
        <p:spPr>
          <a:xfrm>
            <a:off x="685800" y="0"/>
            <a:ext cx="7772400" cy="1143000"/>
          </a:xfrm>
          <a:noFill/>
        </p:spPr>
        <p:txBody>
          <a:bodyPr/>
          <a:lstStyle/>
          <a:p>
            <a:pPr eaLnBrk="1" hangingPunct="1"/>
            <a:r>
              <a:rPr lang="en-US" altLang="en-US" b="1" dirty="0"/>
              <a:t>Class Participation</a:t>
            </a:r>
            <a:endParaRPr lang="en-CA" altLang="en-US" b="1" dirty="0"/>
          </a:p>
        </p:txBody>
      </p:sp>
      <p:sp>
        <p:nvSpPr>
          <p:cNvPr id="5" name="Rectangle 4">
            <a:extLst>
              <a:ext uri="{FF2B5EF4-FFF2-40B4-BE49-F238E27FC236}">
                <a16:creationId xmlns:a16="http://schemas.microsoft.com/office/drawing/2014/main" id="{C276CE5E-34A3-4E6D-B8E4-E70A0C993E7D}"/>
              </a:ext>
            </a:extLst>
          </p:cNvPr>
          <p:cNvSpPr/>
          <p:nvPr/>
        </p:nvSpPr>
        <p:spPr>
          <a:xfrm>
            <a:off x="990600" y="670580"/>
            <a:ext cx="6993261"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6" name="Oval 25">
            <a:extLst>
              <a:ext uri="{FF2B5EF4-FFF2-40B4-BE49-F238E27FC236}">
                <a16:creationId xmlns:a16="http://schemas.microsoft.com/office/drawing/2014/main" id="{84C8B760-DB32-4A79-BE9A-E1BCA06B0A0D}"/>
              </a:ext>
            </a:extLst>
          </p:cNvPr>
          <p:cNvSpPr/>
          <p:nvPr/>
        </p:nvSpPr>
        <p:spPr bwMode="auto">
          <a:xfrm>
            <a:off x="-76200" y="1181100"/>
            <a:ext cx="39624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Oval 26">
            <a:extLst>
              <a:ext uri="{FF2B5EF4-FFF2-40B4-BE49-F238E27FC236}">
                <a16:creationId xmlns:a16="http://schemas.microsoft.com/office/drawing/2014/main" id="{CDBECDCE-15C9-480B-AF08-487055ABAFB2}"/>
              </a:ext>
            </a:extLst>
          </p:cNvPr>
          <p:cNvSpPr/>
          <p:nvPr/>
        </p:nvSpPr>
        <p:spPr bwMode="auto">
          <a:xfrm>
            <a:off x="228600" y="1452007"/>
            <a:ext cx="39624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Oval 27">
            <a:extLst>
              <a:ext uri="{FF2B5EF4-FFF2-40B4-BE49-F238E27FC236}">
                <a16:creationId xmlns:a16="http://schemas.microsoft.com/office/drawing/2014/main" id="{1EDFC898-9430-4E13-991D-258FED82F311}"/>
              </a:ext>
            </a:extLst>
          </p:cNvPr>
          <p:cNvSpPr/>
          <p:nvPr/>
        </p:nvSpPr>
        <p:spPr bwMode="auto">
          <a:xfrm>
            <a:off x="4953000" y="1714500"/>
            <a:ext cx="39624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Oval 28">
            <a:extLst>
              <a:ext uri="{FF2B5EF4-FFF2-40B4-BE49-F238E27FC236}">
                <a16:creationId xmlns:a16="http://schemas.microsoft.com/office/drawing/2014/main" id="{ED066069-10D2-4BEE-A129-D0B6C53CA15C}"/>
              </a:ext>
            </a:extLst>
          </p:cNvPr>
          <p:cNvSpPr/>
          <p:nvPr/>
        </p:nvSpPr>
        <p:spPr bwMode="auto">
          <a:xfrm>
            <a:off x="533400" y="1968501"/>
            <a:ext cx="3248196" cy="321786"/>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Oval 29">
            <a:extLst>
              <a:ext uri="{FF2B5EF4-FFF2-40B4-BE49-F238E27FC236}">
                <a16:creationId xmlns:a16="http://schemas.microsoft.com/office/drawing/2014/main" id="{9ABC05CD-3A45-4C91-A51A-A544B86D3D45}"/>
              </a:ext>
            </a:extLst>
          </p:cNvPr>
          <p:cNvSpPr/>
          <p:nvPr/>
        </p:nvSpPr>
        <p:spPr bwMode="auto">
          <a:xfrm>
            <a:off x="3505200" y="2222500"/>
            <a:ext cx="25908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Oval 30">
            <a:extLst>
              <a:ext uri="{FF2B5EF4-FFF2-40B4-BE49-F238E27FC236}">
                <a16:creationId xmlns:a16="http://schemas.microsoft.com/office/drawing/2014/main" id="{61CE8A9D-529B-4CB4-95C0-F5420A862A00}"/>
              </a:ext>
            </a:extLst>
          </p:cNvPr>
          <p:cNvSpPr/>
          <p:nvPr/>
        </p:nvSpPr>
        <p:spPr bwMode="auto">
          <a:xfrm>
            <a:off x="2057400" y="2518807"/>
            <a:ext cx="32766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 name="Oval 31">
            <a:extLst>
              <a:ext uri="{FF2B5EF4-FFF2-40B4-BE49-F238E27FC236}">
                <a16:creationId xmlns:a16="http://schemas.microsoft.com/office/drawing/2014/main" id="{6786ECB3-C811-445B-92A9-BBCC263ADFDA}"/>
              </a:ext>
            </a:extLst>
          </p:cNvPr>
          <p:cNvSpPr/>
          <p:nvPr/>
        </p:nvSpPr>
        <p:spPr bwMode="auto">
          <a:xfrm>
            <a:off x="1866900" y="2777014"/>
            <a:ext cx="232410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3" name="Oval 32">
            <a:extLst>
              <a:ext uri="{FF2B5EF4-FFF2-40B4-BE49-F238E27FC236}">
                <a16:creationId xmlns:a16="http://schemas.microsoft.com/office/drawing/2014/main" id="{68ECDAEA-44EF-4BD8-987D-4AC37A719013}"/>
              </a:ext>
            </a:extLst>
          </p:cNvPr>
          <p:cNvSpPr/>
          <p:nvPr/>
        </p:nvSpPr>
        <p:spPr bwMode="auto">
          <a:xfrm>
            <a:off x="76200" y="3026807"/>
            <a:ext cx="7772400" cy="986394"/>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4340" name="Picture 4" descr="Encouraging Student Participation in the Classroom | Kaplan Early Learning  Company">
            <a:extLst>
              <a:ext uri="{FF2B5EF4-FFF2-40B4-BE49-F238E27FC236}">
                <a16:creationId xmlns:a16="http://schemas.microsoft.com/office/drawing/2014/main" id="{D432BE08-02B5-44E6-BB16-71F8BC5041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5525" y="4433316"/>
            <a:ext cx="4562587" cy="2386584"/>
          </a:xfrm>
          <a:prstGeom prst="rect">
            <a:avLst/>
          </a:prstGeom>
          <a:noFill/>
          <a:extLst>
            <a:ext uri="{909E8E84-426E-40DD-AFC4-6F175D3DCCD1}">
              <a14:hiddenFill xmlns:a14="http://schemas.microsoft.com/office/drawing/2010/main">
                <a:solidFill>
                  <a:srgbClr val="FFFFFF"/>
                </a:solidFill>
              </a14:hiddenFill>
            </a:ext>
          </a:extLst>
        </p:spPr>
      </p:pic>
      <p:pic>
        <p:nvPicPr>
          <p:cNvPr id="14342" name="Picture 6" descr="5 Steps to Take to Have a Successful Math Class Discussion">
            <a:extLst>
              <a:ext uri="{FF2B5EF4-FFF2-40B4-BE49-F238E27FC236}">
                <a16:creationId xmlns:a16="http://schemas.microsoft.com/office/drawing/2014/main" id="{0245AF43-8F1A-472C-BC44-E906175655B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85411" y="4433316"/>
            <a:ext cx="4242814" cy="2386584"/>
          </a:xfrm>
          <a:prstGeom prst="rect">
            <a:avLst/>
          </a:prstGeom>
          <a:noFill/>
          <a:extLst>
            <a:ext uri="{909E8E84-426E-40DD-AFC4-6F175D3DCCD1}">
              <a14:hiddenFill xmlns:a14="http://schemas.microsoft.com/office/drawing/2010/main">
                <a:solidFill>
                  <a:srgbClr val="FFFFFF"/>
                </a:solidFill>
              </a14:hiddenFill>
            </a:ext>
          </a:extLst>
        </p:spPr>
      </p:pic>
      <p:pic>
        <p:nvPicPr>
          <p:cNvPr id="14344" name="Picture 8" descr="Zoom Gallery View - Zoom Blog">
            <a:extLst>
              <a:ext uri="{FF2B5EF4-FFF2-40B4-BE49-F238E27FC236}">
                <a16:creationId xmlns:a16="http://schemas.microsoft.com/office/drawing/2014/main" id="{1B83CEEC-B650-4295-80C1-F97D9ADA6E33}"/>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2120234" y="4433316"/>
            <a:ext cx="4773168" cy="2386584"/>
          </a:xfrm>
          <a:prstGeom prst="rect">
            <a:avLst/>
          </a:prstGeom>
          <a:noFill/>
          <a:extLst>
            <a:ext uri="{909E8E84-426E-40DD-AFC4-6F175D3DCCD1}">
              <a14:hiddenFill xmlns:a14="http://schemas.microsoft.com/office/drawing/2010/main">
                <a:solidFill>
                  <a:srgbClr val="FFFFFF"/>
                </a:solidFill>
              </a14:hiddenFill>
            </a:ext>
          </a:extLst>
        </p:spPr>
      </p:pic>
      <p:pic>
        <p:nvPicPr>
          <p:cNvPr id="14346" name="Picture 10" descr="Six tips for remembering names | Clise Etiquette">
            <a:extLst>
              <a:ext uri="{FF2B5EF4-FFF2-40B4-BE49-F238E27FC236}">
                <a16:creationId xmlns:a16="http://schemas.microsoft.com/office/drawing/2014/main" id="{3023BDB2-BFCB-4407-9BA9-039FC5FDF72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4702" y="4433316"/>
            <a:ext cx="1764232" cy="2386584"/>
          </a:xfrm>
          <a:prstGeom prst="rect">
            <a:avLst/>
          </a:prstGeom>
          <a:noFill/>
          <a:extLst>
            <a:ext uri="{909E8E84-426E-40DD-AFC4-6F175D3DCCD1}">
              <a14:hiddenFill xmlns:a14="http://schemas.microsoft.com/office/drawing/2010/main">
                <a:solidFill>
                  <a:srgbClr val="FFFFFF"/>
                </a:solidFill>
              </a14:hiddenFill>
            </a:ext>
          </a:extLst>
        </p:spPr>
      </p:pic>
      <p:pic>
        <p:nvPicPr>
          <p:cNvPr id="14348" name="Picture 12" descr="Most people remember an average of 5,000 faces, study finds • Earth.com">
            <a:extLst>
              <a:ext uri="{FF2B5EF4-FFF2-40B4-BE49-F238E27FC236}">
                <a16:creationId xmlns:a16="http://schemas.microsoft.com/office/drawing/2014/main" id="{5D093819-813E-4826-ABC0-341FD5310FE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676849" y="4433316"/>
            <a:ext cx="3659938" cy="238658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E6B4CFE8-E213-4710-B2E1-9C71E92F5749}"/>
              </a:ext>
            </a:extLst>
          </p:cNvPr>
          <p:cNvPicPr>
            <a:picLocks noChangeAspect="1"/>
          </p:cNvPicPr>
          <p:nvPr/>
        </p:nvPicPr>
        <p:blipFill>
          <a:blip r:embed="rId8"/>
          <a:stretch>
            <a:fillRect/>
          </a:stretch>
        </p:blipFill>
        <p:spPr>
          <a:xfrm>
            <a:off x="1060429" y="4433316"/>
            <a:ext cx="6892779" cy="2386584"/>
          </a:xfrm>
          <a:prstGeom prst="rect">
            <a:avLst/>
          </a:prstGeom>
        </p:spPr>
      </p:pic>
      <p:pic>
        <p:nvPicPr>
          <p:cNvPr id="14350" name="Picture 14" descr="Zoom - In-Meeting Chat - Zoom Blog">
            <a:extLst>
              <a:ext uri="{FF2B5EF4-FFF2-40B4-BE49-F238E27FC236}">
                <a16:creationId xmlns:a16="http://schemas.microsoft.com/office/drawing/2014/main" id="{53F40BC6-B0DA-42D4-AEEC-EC8E4CE88341}"/>
              </a:ext>
            </a:extLst>
          </p:cNvPr>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2217529" y="4433316"/>
            <a:ext cx="4578578" cy="2386584"/>
          </a:xfrm>
          <a:prstGeom prst="rect">
            <a:avLst/>
          </a:prstGeom>
          <a:noFill/>
          <a:extLst>
            <a:ext uri="{909E8E84-426E-40DD-AFC4-6F175D3DCCD1}">
              <a14:hiddenFill xmlns:a14="http://schemas.microsoft.com/office/drawing/2010/main">
                <a:solidFill>
                  <a:srgbClr val="FFFFFF"/>
                </a:solidFill>
              </a14:hiddenFill>
            </a:ext>
          </a:extLst>
        </p:spPr>
      </p:pic>
      <p:sp>
        <p:nvSpPr>
          <p:cNvPr id="43" name="Oval 42">
            <a:extLst>
              <a:ext uri="{FF2B5EF4-FFF2-40B4-BE49-F238E27FC236}">
                <a16:creationId xmlns:a16="http://schemas.microsoft.com/office/drawing/2014/main" id="{317C41A7-EEDF-4645-8117-10305F9D73C1}"/>
              </a:ext>
            </a:extLst>
          </p:cNvPr>
          <p:cNvSpPr/>
          <p:nvPr/>
        </p:nvSpPr>
        <p:spPr bwMode="auto">
          <a:xfrm>
            <a:off x="3457404" y="1960006"/>
            <a:ext cx="2181396" cy="304879"/>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7" name="Picture 16">
            <a:extLst>
              <a:ext uri="{FF2B5EF4-FFF2-40B4-BE49-F238E27FC236}">
                <a16:creationId xmlns:a16="http://schemas.microsoft.com/office/drawing/2014/main" id="{943D1035-2308-4C11-994F-81A878C9C62D}"/>
              </a:ext>
            </a:extLst>
          </p:cNvPr>
          <p:cNvPicPr>
            <a:picLocks noChangeAspect="1"/>
          </p:cNvPicPr>
          <p:nvPr/>
        </p:nvPicPr>
        <p:blipFill>
          <a:blip r:embed="rId10"/>
          <a:stretch>
            <a:fillRect/>
          </a:stretch>
        </p:blipFill>
        <p:spPr>
          <a:xfrm>
            <a:off x="1243719" y="4433316"/>
            <a:ext cx="6526199" cy="2386584"/>
          </a:xfrm>
          <a:prstGeom prst="rect">
            <a:avLst/>
          </a:prstGeom>
        </p:spPr>
      </p:pic>
      <p:sp>
        <p:nvSpPr>
          <p:cNvPr id="44" name="Oval 43">
            <a:extLst>
              <a:ext uri="{FF2B5EF4-FFF2-40B4-BE49-F238E27FC236}">
                <a16:creationId xmlns:a16="http://schemas.microsoft.com/office/drawing/2014/main" id="{4CADC010-DE96-425A-AC0D-64AFE832E4F0}"/>
              </a:ext>
            </a:extLst>
          </p:cNvPr>
          <p:cNvSpPr/>
          <p:nvPr/>
        </p:nvSpPr>
        <p:spPr bwMode="auto">
          <a:xfrm>
            <a:off x="6618533" y="6307121"/>
            <a:ext cx="747467" cy="233379"/>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Oval 44">
            <a:extLst>
              <a:ext uri="{FF2B5EF4-FFF2-40B4-BE49-F238E27FC236}">
                <a16:creationId xmlns:a16="http://schemas.microsoft.com/office/drawing/2014/main" id="{799EB686-E85D-4D4E-920B-93E8902B344B}"/>
              </a:ext>
            </a:extLst>
          </p:cNvPr>
          <p:cNvSpPr/>
          <p:nvPr/>
        </p:nvSpPr>
        <p:spPr bwMode="auto">
          <a:xfrm>
            <a:off x="3244534" y="5007369"/>
            <a:ext cx="1314766" cy="347824"/>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7" name="Oval 46">
            <a:extLst>
              <a:ext uri="{FF2B5EF4-FFF2-40B4-BE49-F238E27FC236}">
                <a16:creationId xmlns:a16="http://schemas.microsoft.com/office/drawing/2014/main" id="{DE7CD667-DF11-45A1-AE22-FD34368BCEF9}"/>
              </a:ext>
            </a:extLst>
          </p:cNvPr>
          <p:cNvSpPr/>
          <p:nvPr/>
        </p:nvSpPr>
        <p:spPr bwMode="auto">
          <a:xfrm>
            <a:off x="1156517" y="4802158"/>
            <a:ext cx="924756" cy="230612"/>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48" name="Picture 47">
            <a:extLst>
              <a:ext uri="{FF2B5EF4-FFF2-40B4-BE49-F238E27FC236}">
                <a16:creationId xmlns:a16="http://schemas.microsoft.com/office/drawing/2014/main" id="{1EFC7437-D5D4-483F-9456-84172CAC6304}"/>
              </a:ext>
            </a:extLst>
          </p:cNvPr>
          <p:cNvPicPr>
            <a:picLocks noChangeAspect="1"/>
          </p:cNvPicPr>
          <p:nvPr/>
        </p:nvPicPr>
        <p:blipFill rotWithShape="1">
          <a:blip r:embed="rId11"/>
          <a:srcRect t="11692" b="72475"/>
          <a:stretch/>
        </p:blipFill>
        <p:spPr>
          <a:xfrm>
            <a:off x="558613" y="170633"/>
            <a:ext cx="8128187" cy="896167"/>
          </a:xfrm>
          <a:prstGeom prst="rect">
            <a:avLst/>
          </a:prstGeom>
        </p:spPr>
      </p:pic>
      <p:sp>
        <p:nvSpPr>
          <p:cNvPr id="49" name="Oval 48">
            <a:extLst>
              <a:ext uri="{FF2B5EF4-FFF2-40B4-BE49-F238E27FC236}">
                <a16:creationId xmlns:a16="http://schemas.microsoft.com/office/drawing/2014/main" id="{CE388501-AF62-4C24-BAA3-0AC5DEA3E864}"/>
              </a:ext>
            </a:extLst>
          </p:cNvPr>
          <p:cNvSpPr/>
          <p:nvPr/>
        </p:nvSpPr>
        <p:spPr bwMode="auto">
          <a:xfrm>
            <a:off x="6540499" y="740728"/>
            <a:ext cx="1092387" cy="3386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0" name="Oval 49">
            <a:extLst>
              <a:ext uri="{FF2B5EF4-FFF2-40B4-BE49-F238E27FC236}">
                <a16:creationId xmlns:a16="http://schemas.microsoft.com/office/drawing/2014/main" id="{C5A71682-5CAA-4D48-A0F6-4AFD521DC40C}"/>
              </a:ext>
            </a:extLst>
          </p:cNvPr>
          <p:cNvSpPr/>
          <p:nvPr/>
        </p:nvSpPr>
        <p:spPr bwMode="auto">
          <a:xfrm>
            <a:off x="8102600" y="740728"/>
            <a:ext cx="508000" cy="3386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Oval 54">
            <a:extLst>
              <a:ext uri="{FF2B5EF4-FFF2-40B4-BE49-F238E27FC236}">
                <a16:creationId xmlns:a16="http://schemas.microsoft.com/office/drawing/2014/main" id="{B0963485-097F-4775-BECF-290017C52646}"/>
              </a:ext>
            </a:extLst>
          </p:cNvPr>
          <p:cNvSpPr/>
          <p:nvPr/>
        </p:nvSpPr>
        <p:spPr bwMode="auto">
          <a:xfrm>
            <a:off x="2832100" y="3839607"/>
            <a:ext cx="4950518"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6" name="Oval 55">
            <a:extLst>
              <a:ext uri="{FF2B5EF4-FFF2-40B4-BE49-F238E27FC236}">
                <a16:creationId xmlns:a16="http://schemas.microsoft.com/office/drawing/2014/main" id="{549A546F-C856-46E5-B354-18E4FCA02E39}"/>
              </a:ext>
            </a:extLst>
          </p:cNvPr>
          <p:cNvSpPr/>
          <p:nvPr/>
        </p:nvSpPr>
        <p:spPr bwMode="auto">
          <a:xfrm>
            <a:off x="850005" y="4106486"/>
            <a:ext cx="2121795"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8" name="Oval 57">
            <a:extLst>
              <a:ext uri="{FF2B5EF4-FFF2-40B4-BE49-F238E27FC236}">
                <a16:creationId xmlns:a16="http://schemas.microsoft.com/office/drawing/2014/main" id="{720011F6-9978-442C-88BF-0D5F9309AF15}"/>
              </a:ext>
            </a:extLst>
          </p:cNvPr>
          <p:cNvSpPr/>
          <p:nvPr/>
        </p:nvSpPr>
        <p:spPr bwMode="auto">
          <a:xfrm>
            <a:off x="3625534" y="5580630"/>
            <a:ext cx="641666" cy="515370"/>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4352" name="Picture 16" descr="Feedback | Smash Amino">
            <a:extLst>
              <a:ext uri="{FF2B5EF4-FFF2-40B4-BE49-F238E27FC236}">
                <a16:creationId xmlns:a16="http://schemas.microsoft.com/office/drawing/2014/main" id="{17802FE6-F8D3-4203-8009-D102A3980244}"/>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060037" y="4580675"/>
            <a:ext cx="3028175" cy="22392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5329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500" fill="hold"/>
                                        <p:tgtEl>
                                          <p:spTgt spid="53"/>
                                        </p:tgtEl>
                                        <p:attrNameLst>
                                          <p:attrName>ppt_x</p:attrName>
                                        </p:attrNameLst>
                                      </p:cBhvr>
                                      <p:tavLst>
                                        <p:tav tm="0">
                                          <p:val>
                                            <p:strVal val="#ppt_x"/>
                                          </p:val>
                                        </p:tav>
                                        <p:tav tm="100000">
                                          <p:val>
                                            <p:strVal val="#ppt_x"/>
                                          </p:val>
                                        </p:tav>
                                      </p:tavLst>
                                    </p:anim>
                                    <p:anim calcmode="lin" valueType="num">
                                      <p:cBhvr additive="base">
                                        <p:cTn id="12"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0-#ppt_w/2"/>
                                          </p:val>
                                        </p:tav>
                                        <p:tav tm="100000">
                                          <p:val>
                                            <p:strVal val="#ppt_x"/>
                                          </p:val>
                                        </p:tav>
                                      </p:tavLst>
                                    </p:anim>
                                    <p:anim calcmode="lin" valueType="num">
                                      <p:cBhvr additive="base">
                                        <p:cTn id="18" dur="500" fill="hold"/>
                                        <p:tgtEl>
                                          <p:spTgt spid="2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4340"/>
                                        </p:tgtEl>
                                        <p:attrNameLst>
                                          <p:attrName>style.visibility</p:attrName>
                                        </p:attrNameLst>
                                      </p:cBhvr>
                                      <p:to>
                                        <p:strVal val="visible"/>
                                      </p:to>
                                    </p:set>
                                    <p:anim calcmode="lin" valueType="num">
                                      <p:cBhvr additive="base">
                                        <p:cTn id="21" dur="500" fill="hold"/>
                                        <p:tgtEl>
                                          <p:spTgt spid="14340"/>
                                        </p:tgtEl>
                                        <p:attrNameLst>
                                          <p:attrName>ppt_x</p:attrName>
                                        </p:attrNameLst>
                                      </p:cBhvr>
                                      <p:tavLst>
                                        <p:tav tm="0">
                                          <p:val>
                                            <p:strVal val="0-#ppt_w/2"/>
                                          </p:val>
                                        </p:tav>
                                        <p:tav tm="100000">
                                          <p:val>
                                            <p:strVal val="#ppt_x"/>
                                          </p:val>
                                        </p:tav>
                                      </p:tavLst>
                                    </p:anim>
                                    <p:anim calcmode="lin" valueType="num">
                                      <p:cBhvr additive="base">
                                        <p:cTn id="22" dur="500" fill="hold"/>
                                        <p:tgtEl>
                                          <p:spTgt spid="14340"/>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0-#ppt_w/2"/>
                                          </p:val>
                                        </p:tav>
                                        <p:tav tm="100000">
                                          <p:val>
                                            <p:strVal val="#ppt_x"/>
                                          </p:val>
                                        </p:tav>
                                      </p:tavLst>
                                    </p:anim>
                                    <p:anim calcmode="lin" valueType="num">
                                      <p:cBhvr additive="base">
                                        <p:cTn id="28" dur="5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4342"/>
                                        </p:tgtEl>
                                        <p:attrNameLst>
                                          <p:attrName>style.visibility</p:attrName>
                                        </p:attrNameLst>
                                      </p:cBhvr>
                                      <p:to>
                                        <p:strVal val="visible"/>
                                      </p:to>
                                    </p:set>
                                    <p:anim calcmode="lin" valueType="num">
                                      <p:cBhvr additive="base">
                                        <p:cTn id="31" dur="500" fill="hold"/>
                                        <p:tgtEl>
                                          <p:spTgt spid="14342"/>
                                        </p:tgtEl>
                                        <p:attrNameLst>
                                          <p:attrName>ppt_x</p:attrName>
                                        </p:attrNameLst>
                                      </p:cBhvr>
                                      <p:tavLst>
                                        <p:tav tm="0">
                                          <p:val>
                                            <p:strVal val="0-#ppt_w/2"/>
                                          </p:val>
                                        </p:tav>
                                        <p:tav tm="100000">
                                          <p:val>
                                            <p:strVal val="#ppt_x"/>
                                          </p:val>
                                        </p:tav>
                                      </p:tavLst>
                                    </p:anim>
                                    <p:anim calcmode="lin" valueType="num">
                                      <p:cBhvr additive="base">
                                        <p:cTn id="32" dur="500" fill="hold"/>
                                        <p:tgtEl>
                                          <p:spTgt spid="14342"/>
                                        </p:tgtEl>
                                        <p:attrNameLst>
                                          <p:attrName>ppt_y</p:attrName>
                                        </p:attrNameLst>
                                      </p:cBhvr>
                                      <p:tavLst>
                                        <p:tav tm="0">
                                          <p:val>
                                            <p:strVal val="#ppt_y"/>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14340"/>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26"/>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0-#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par>
                                <p:cTn id="43" presetID="1" presetClass="exit" presetSubtype="0" fill="hold" nodeType="withEffect">
                                  <p:stCondLst>
                                    <p:cond delay="0"/>
                                  </p:stCondLst>
                                  <p:childTnLst>
                                    <p:set>
                                      <p:cBhvr>
                                        <p:cTn id="44" dur="1" fill="hold">
                                          <p:stCondLst>
                                            <p:cond delay="0"/>
                                          </p:stCondLst>
                                        </p:cTn>
                                        <p:tgtEl>
                                          <p:spTgt spid="14342"/>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27"/>
                                        </p:tgtEl>
                                        <p:attrNameLst>
                                          <p:attrName>style.visibility</p:attrName>
                                        </p:attrNameLst>
                                      </p:cBhvr>
                                      <p:to>
                                        <p:strVal val="hidden"/>
                                      </p:to>
                                    </p:set>
                                  </p:childTnLst>
                                </p:cTn>
                              </p:par>
                              <p:par>
                                <p:cTn id="47" presetID="2" presetClass="entr" presetSubtype="8" fill="hold" nodeType="withEffect">
                                  <p:stCondLst>
                                    <p:cond delay="0"/>
                                  </p:stCondLst>
                                  <p:childTnLst>
                                    <p:set>
                                      <p:cBhvr>
                                        <p:cTn id="48" dur="1" fill="hold">
                                          <p:stCondLst>
                                            <p:cond delay="0"/>
                                          </p:stCondLst>
                                        </p:cTn>
                                        <p:tgtEl>
                                          <p:spTgt spid="14344"/>
                                        </p:tgtEl>
                                        <p:attrNameLst>
                                          <p:attrName>style.visibility</p:attrName>
                                        </p:attrNameLst>
                                      </p:cBhvr>
                                      <p:to>
                                        <p:strVal val="visible"/>
                                      </p:to>
                                    </p:set>
                                    <p:anim calcmode="lin" valueType="num">
                                      <p:cBhvr additive="base">
                                        <p:cTn id="49" dur="500" fill="hold"/>
                                        <p:tgtEl>
                                          <p:spTgt spid="14344"/>
                                        </p:tgtEl>
                                        <p:attrNameLst>
                                          <p:attrName>ppt_x</p:attrName>
                                        </p:attrNameLst>
                                      </p:cBhvr>
                                      <p:tavLst>
                                        <p:tav tm="0">
                                          <p:val>
                                            <p:strVal val="0-#ppt_w/2"/>
                                          </p:val>
                                        </p:tav>
                                        <p:tav tm="100000">
                                          <p:val>
                                            <p:strVal val="#ppt_x"/>
                                          </p:val>
                                        </p:tav>
                                      </p:tavLst>
                                    </p:anim>
                                    <p:anim calcmode="lin" valueType="num">
                                      <p:cBhvr additive="base">
                                        <p:cTn id="50"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
                                        </p:tgtEl>
                                        <p:attrNameLst>
                                          <p:attrName>style.visibility</p:attrName>
                                        </p:attrNameLst>
                                      </p:cBhvr>
                                      <p:to>
                                        <p:strVal val="visible"/>
                                      </p:to>
                                    </p:set>
                                    <p:anim calcmode="lin" valueType="num">
                                      <p:cBhvr additive="base">
                                        <p:cTn id="55" dur="500" fill="hold"/>
                                        <p:tgtEl>
                                          <p:spTgt spid="29"/>
                                        </p:tgtEl>
                                        <p:attrNameLst>
                                          <p:attrName>ppt_x</p:attrName>
                                        </p:attrNameLst>
                                      </p:cBhvr>
                                      <p:tavLst>
                                        <p:tav tm="0">
                                          <p:val>
                                            <p:strVal val="0-#ppt_w/2"/>
                                          </p:val>
                                        </p:tav>
                                        <p:tav tm="100000">
                                          <p:val>
                                            <p:strVal val="#ppt_x"/>
                                          </p:val>
                                        </p:tav>
                                      </p:tavLst>
                                    </p:anim>
                                    <p:anim calcmode="lin" valueType="num">
                                      <p:cBhvr additive="base">
                                        <p:cTn id="56" dur="500" fill="hold"/>
                                        <p:tgtEl>
                                          <p:spTgt spid="29"/>
                                        </p:tgtEl>
                                        <p:attrNameLst>
                                          <p:attrName>ppt_y</p:attrName>
                                        </p:attrNameLst>
                                      </p:cBhvr>
                                      <p:tavLst>
                                        <p:tav tm="0">
                                          <p:val>
                                            <p:strVal val="#ppt_y"/>
                                          </p:val>
                                        </p:tav>
                                        <p:tav tm="100000">
                                          <p:val>
                                            <p:strVal val="#ppt_y"/>
                                          </p:val>
                                        </p:tav>
                                      </p:tavLst>
                                    </p:anim>
                                  </p:childTnLst>
                                </p:cTn>
                              </p:par>
                              <p:par>
                                <p:cTn id="57" presetID="1" presetClass="exit" presetSubtype="0" fill="hold" nodeType="withEffect">
                                  <p:stCondLst>
                                    <p:cond delay="0"/>
                                  </p:stCondLst>
                                  <p:childTnLst>
                                    <p:set>
                                      <p:cBhvr>
                                        <p:cTn id="58" dur="1" fill="hold">
                                          <p:stCondLst>
                                            <p:cond delay="0"/>
                                          </p:stCondLst>
                                        </p:cTn>
                                        <p:tgtEl>
                                          <p:spTgt spid="14344"/>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28"/>
                                        </p:tgtEl>
                                        <p:attrNameLst>
                                          <p:attrName>style.visibility</p:attrName>
                                        </p:attrNameLst>
                                      </p:cBhvr>
                                      <p:to>
                                        <p:strVal val="hidden"/>
                                      </p:to>
                                    </p:set>
                                  </p:childTnLst>
                                </p:cTn>
                              </p:par>
                              <p:par>
                                <p:cTn id="61" presetID="2" presetClass="entr" presetSubtype="8" fill="hold" nodeType="withEffect">
                                  <p:stCondLst>
                                    <p:cond delay="0"/>
                                  </p:stCondLst>
                                  <p:childTnLst>
                                    <p:set>
                                      <p:cBhvr>
                                        <p:cTn id="62" dur="1" fill="hold">
                                          <p:stCondLst>
                                            <p:cond delay="0"/>
                                          </p:stCondLst>
                                        </p:cTn>
                                        <p:tgtEl>
                                          <p:spTgt spid="14346"/>
                                        </p:tgtEl>
                                        <p:attrNameLst>
                                          <p:attrName>style.visibility</p:attrName>
                                        </p:attrNameLst>
                                      </p:cBhvr>
                                      <p:to>
                                        <p:strVal val="visible"/>
                                      </p:to>
                                    </p:set>
                                    <p:anim calcmode="lin" valueType="num">
                                      <p:cBhvr additive="base">
                                        <p:cTn id="63" dur="500" fill="hold"/>
                                        <p:tgtEl>
                                          <p:spTgt spid="14346"/>
                                        </p:tgtEl>
                                        <p:attrNameLst>
                                          <p:attrName>ppt_x</p:attrName>
                                        </p:attrNameLst>
                                      </p:cBhvr>
                                      <p:tavLst>
                                        <p:tav tm="0">
                                          <p:val>
                                            <p:strVal val="0-#ppt_w/2"/>
                                          </p:val>
                                        </p:tav>
                                        <p:tav tm="100000">
                                          <p:val>
                                            <p:strVal val="#ppt_x"/>
                                          </p:val>
                                        </p:tav>
                                      </p:tavLst>
                                    </p:anim>
                                    <p:anim calcmode="lin" valueType="num">
                                      <p:cBhvr additive="base">
                                        <p:cTn id="64"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43"/>
                                        </p:tgtEl>
                                        <p:attrNameLst>
                                          <p:attrName>style.visibility</p:attrName>
                                        </p:attrNameLst>
                                      </p:cBhvr>
                                      <p:to>
                                        <p:strVal val="visible"/>
                                      </p:to>
                                    </p:set>
                                    <p:anim calcmode="lin" valueType="num">
                                      <p:cBhvr additive="base">
                                        <p:cTn id="69" dur="500" fill="hold"/>
                                        <p:tgtEl>
                                          <p:spTgt spid="43"/>
                                        </p:tgtEl>
                                        <p:attrNameLst>
                                          <p:attrName>ppt_x</p:attrName>
                                        </p:attrNameLst>
                                      </p:cBhvr>
                                      <p:tavLst>
                                        <p:tav tm="0">
                                          <p:val>
                                            <p:strVal val="0-#ppt_w/2"/>
                                          </p:val>
                                        </p:tav>
                                        <p:tav tm="100000">
                                          <p:val>
                                            <p:strVal val="#ppt_x"/>
                                          </p:val>
                                        </p:tav>
                                      </p:tavLst>
                                    </p:anim>
                                    <p:anim calcmode="lin" valueType="num">
                                      <p:cBhvr additive="base">
                                        <p:cTn id="70" dur="500" fill="hold"/>
                                        <p:tgtEl>
                                          <p:spTgt spid="43"/>
                                        </p:tgtEl>
                                        <p:attrNameLst>
                                          <p:attrName>ppt_y</p:attrName>
                                        </p:attrNameLst>
                                      </p:cBhvr>
                                      <p:tavLst>
                                        <p:tav tm="0">
                                          <p:val>
                                            <p:strVal val="#ppt_y"/>
                                          </p:val>
                                        </p:tav>
                                        <p:tav tm="100000">
                                          <p:val>
                                            <p:strVal val="#ppt_y"/>
                                          </p:val>
                                        </p:tav>
                                      </p:tavLst>
                                    </p:anim>
                                  </p:childTnLst>
                                </p:cTn>
                              </p:par>
                              <p:par>
                                <p:cTn id="71" presetID="1" presetClass="exit" presetSubtype="0" fill="hold" nodeType="withEffect">
                                  <p:stCondLst>
                                    <p:cond delay="0"/>
                                  </p:stCondLst>
                                  <p:childTnLst>
                                    <p:set>
                                      <p:cBhvr>
                                        <p:cTn id="72" dur="1" fill="hold">
                                          <p:stCondLst>
                                            <p:cond delay="0"/>
                                          </p:stCondLst>
                                        </p:cTn>
                                        <p:tgtEl>
                                          <p:spTgt spid="14346"/>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29"/>
                                        </p:tgtEl>
                                        <p:attrNameLst>
                                          <p:attrName>style.visibility</p:attrName>
                                        </p:attrNameLst>
                                      </p:cBhvr>
                                      <p:to>
                                        <p:strVal val="hidden"/>
                                      </p:to>
                                    </p:set>
                                  </p:childTnLst>
                                </p:cTn>
                              </p:par>
                              <p:par>
                                <p:cTn id="75" presetID="2" presetClass="entr" presetSubtype="8" fill="hold" nodeType="withEffect">
                                  <p:stCondLst>
                                    <p:cond delay="0"/>
                                  </p:stCondLst>
                                  <p:childTnLst>
                                    <p:set>
                                      <p:cBhvr>
                                        <p:cTn id="76" dur="1" fill="hold">
                                          <p:stCondLst>
                                            <p:cond delay="0"/>
                                          </p:stCondLst>
                                        </p:cTn>
                                        <p:tgtEl>
                                          <p:spTgt spid="14348"/>
                                        </p:tgtEl>
                                        <p:attrNameLst>
                                          <p:attrName>style.visibility</p:attrName>
                                        </p:attrNameLst>
                                      </p:cBhvr>
                                      <p:to>
                                        <p:strVal val="visible"/>
                                      </p:to>
                                    </p:set>
                                    <p:anim calcmode="lin" valueType="num">
                                      <p:cBhvr additive="base">
                                        <p:cTn id="77" dur="500" fill="hold"/>
                                        <p:tgtEl>
                                          <p:spTgt spid="14348"/>
                                        </p:tgtEl>
                                        <p:attrNameLst>
                                          <p:attrName>ppt_x</p:attrName>
                                        </p:attrNameLst>
                                      </p:cBhvr>
                                      <p:tavLst>
                                        <p:tav tm="0">
                                          <p:val>
                                            <p:strVal val="0-#ppt_w/2"/>
                                          </p:val>
                                        </p:tav>
                                        <p:tav tm="100000">
                                          <p:val>
                                            <p:strVal val="#ppt_x"/>
                                          </p:val>
                                        </p:tav>
                                      </p:tavLst>
                                    </p:anim>
                                    <p:anim calcmode="lin" valueType="num">
                                      <p:cBhvr additive="base">
                                        <p:cTn id="7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500" fill="hold"/>
                                        <p:tgtEl>
                                          <p:spTgt spid="30"/>
                                        </p:tgtEl>
                                        <p:attrNameLst>
                                          <p:attrName>ppt_x</p:attrName>
                                        </p:attrNameLst>
                                      </p:cBhvr>
                                      <p:tavLst>
                                        <p:tav tm="0">
                                          <p:val>
                                            <p:strVal val="0-#ppt_w/2"/>
                                          </p:val>
                                        </p:tav>
                                        <p:tav tm="100000">
                                          <p:val>
                                            <p:strVal val="#ppt_x"/>
                                          </p:val>
                                        </p:tav>
                                      </p:tavLst>
                                    </p:anim>
                                    <p:anim calcmode="lin" valueType="num">
                                      <p:cBhvr additive="base">
                                        <p:cTn id="84" dur="500" fill="hold"/>
                                        <p:tgtEl>
                                          <p:spTgt spid="30"/>
                                        </p:tgtEl>
                                        <p:attrNameLst>
                                          <p:attrName>ppt_y</p:attrName>
                                        </p:attrNameLst>
                                      </p:cBhvr>
                                      <p:tavLst>
                                        <p:tav tm="0">
                                          <p:val>
                                            <p:strVal val="#ppt_y"/>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43"/>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31"/>
                                        </p:tgtEl>
                                        <p:attrNameLst>
                                          <p:attrName>style.visibility</p:attrName>
                                        </p:attrNameLst>
                                      </p:cBhvr>
                                      <p:to>
                                        <p:strVal val="visible"/>
                                      </p:to>
                                    </p:set>
                                    <p:anim calcmode="lin" valueType="num">
                                      <p:cBhvr additive="base">
                                        <p:cTn id="91" dur="500" fill="hold"/>
                                        <p:tgtEl>
                                          <p:spTgt spid="31"/>
                                        </p:tgtEl>
                                        <p:attrNameLst>
                                          <p:attrName>ppt_x</p:attrName>
                                        </p:attrNameLst>
                                      </p:cBhvr>
                                      <p:tavLst>
                                        <p:tav tm="0">
                                          <p:val>
                                            <p:strVal val="0-#ppt_w/2"/>
                                          </p:val>
                                        </p:tav>
                                        <p:tav tm="100000">
                                          <p:val>
                                            <p:strVal val="#ppt_x"/>
                                          </p:val>
                                        </p:tav>
                                      </p:tavLst>
                                    </p:anim>
                                    <p:anim calcmode="lin" valueType="num">
                                      <p:cBhvr additive="base">
                                        <p:cTn id="92" dur="500" fill="hold"/>
                                        <p:tgtEl>
                                          <p:spTgt spid="31"/>
                                        </p:tgtEl>
                                        <p:attrNameLst>
                                          <p:attrName>ppt_y</p:attrName>
                                        </p:attrNameLst>
                                      </p:cBhvr>
                                      <p:tavLst>
                                        <p:tav tm="0">
                                          <p:val>
                                            <p:strVal val="#ppt_y"/>
                                          </p:val>
                                        </p:tav>
                                        <p:tav tm="100000">
                                          <p:val>
                                            <p:strVal val="#ppt_y"/>
                                          </p:val>
                                        </p:tav>
                                      </p:tavLst>
                                    </p:anim>
                                  </p:childTnLst>
                                </p:cTn>
                              </p:par>
                              <p:par>
                                <p:cTn id="93" presetID="1" presetClass="exit" presetSubtype="0" fill="hold" grpId="1" nodeType="withEffect">
                                  <p:stCondLst>
                                    <p:cond delay="0"/>
                                  </p:stCondLst>
                                  <p:childTnLst>
                                    <p:set>
                                      <p:cBhvr>
                                        <p:cTn id="94" dur="1" fill="hold">
                                          <p:stCondLst>
                                            <p:cond delay="0"/>
                                          </p:stCondLst>
                                        </p:cTn>
                                        <p:tgtEl>
                                          <p:spTgt spid="30"/>
                                        </p:tgtEl>
                                        <p:attrNameLst>
                                          <p:attrName>style.visibility</p:attrName>
                                        </p:attrNameLst>
                                      </p:cBhvr>
                                      <p:to>
                                        <p:strVal val="hidden"/>
                                      </p:to>
                                    </p:set>
                                  </p:childTnLst>
                                </p:cTn>
                              </p:par>
                              <p:par>
                                <p:cTn id="95" presetID="1" presetClass="exit" presetSubtype="0" fill="hold" nodeType="withEffect">
                                  <p:stCondLst>
                                    <p:cond delay="0"/>
                                  </p:stCondLst>
                                  <p:childTnLst>
                                    <p:set>
                                      <p:cBhvr>
                                        <p:cTn id="96" dur="1" fill="hold">
                                          <p:stCondLst>
                                            <p:cond delay="0"/>
                                          </p:stCondLst>
                                        </p:cTn>
                                        <p:tgtEl>
                                          <p:spTgt spid="14348"/>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48"/>
                                        </p:tgtEl>
                                        <p:attrNameLst>
                                          <p:attrName>style.visibility</p:attrName>
                                        </p:attrNameLst>
                                      </p:cBhvr>
                                      <p:to>
                                        <p:strVal val="visible"/>
                                      </p:to>
                                    </p:set>
                                    <p:anim calcmode="lin" valueType="num">
                                      <p:cBhvr additive="base">
                                        <p:cTn id="101" dur="500" fill="hold"/>
                                        <p:tgtEl>
                                          <p:spTgt spid="48"/>
                                        </p:tgtEl>
                                        <p:attrNameLst>
                                          <p:attrName>ppt_x</p:attrName>
                                        </p:attrNameLst>
                                      </p:cBhvr>
                                      <p:tavLst>
                                        <p:tav tm="0">
                                          <p:val>
                                            <p:strVal val="0-#ppt_w/2"/>
                                          </p:val>
                                        </p:tav>
                                        <p:tav tm="100000">
                                          <p:val>
                                            <p:strVal val="#ppt_x"/>
                                          </p:val>
                                        </p:tav>
                                      </p:tavLst>
                                    </p:anim>
                                    <p:anim calcmode="lin" valueType="num">
                                      <p:cBhvr additive="base">
                                        <p:cTn id="102" dur="500" fill="hold"/>
                                        <p:tgtEl>
                                          <p:spTgt spid="48"/>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49"/>
                                        </p:tgtEl>
                                        <p:attrNameLst>
                                          <p:attrName>style.visibility</p:attrName>
                                        </p:attrNameLst>
                                      </p:cBhvr>
                                      <p:to>
                                        <p:strVal val="visible"/>
                                      </p:to>
                                    </p:set>
                                    <p:anim calcmode="lin" valueType="num">
                                      <p:cBhvr additive="base">
                                        <p:cTn id="105" dur="500" fill="hold"/>
                                        <p:tgtEl>
                                          <p:spTgt spid="49"/>
                                        </p:tgtEl>
                                        <p:attrNameLst>
                                          <p:attrName>ppt_x</p:attrName>
                                        </p:attrNameLst>
                                      </p:cBhvr>
                                      <p:tavLst>
                                        <p:tav tm="0">
                                          <p:val>
                                            <p:strVal val="0-#ppt_w/2"/>
                                          </p:val>
                                        </p:tav>
                                        <p:tav tm="100000">
                                          <p:val>
                                            <p:strVal val="#ppt_x"/>
                                          </p:val>
                                        </p:tav>
                                      </p:tavLst>
                                    </p:anim>
                                    <p:anim calcmode="lin" valueType="num">
                                      <p:cBhvr additive="base">
                                        <p:cTn id="106"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nodeType="clickEffect">
                                  <p:stCondLst>
                                    <p:cond delay="0"/>
                                  </p:stCondLst>
                                  <p:childTnLst>
                                    <p:set>
                                      <p:cBhvr>
                                        <p:cTn id="110" dur="1" fill="hold">
                                          <p:stCondLst>
                                            <p:cond delay="0"/>
                                          </p:stCondLst>
                                        </p:cTn>
                                        <p:tgtEl>
                                          <p:spTgt spid="3"/>
                                        </p:tgtEl>
                                        <p:attrNameLst>
                                          <p:attrName>style.visibility</p:attrName>
                                        </p:attrNameLst>
                                      </p:cBhvr>
                                      <p:to>
                                        <p:strVal val="visible"/>
                                      </p:to>
                                    </p:set>
                                    <p:anim calcmode="lin" valueType="num">
                                      <p:cBhvr additive="base">
                                        <p:cTn id="111" dur="500" fill="hold"/>
                                        <p:tgtEl>
                                          <p:spTgt spid="3"/>
                                        </p:tgtEl>
                                        <p:attrNameLst>
                                          <p:attrName>ppt_x</p:attrName>
                                        </p:attrNameLst>
                                      </p:cBhvr>
                                      <p:tavLst>
                                        <p:tav tm="0">
                                          <p:val>
                                            <p:strVal val="0-#ppt_w/2"/>
                                          </p:val>
                                        </p:tav>
                                        <p:tav tm="100000">
                                          <p:val>
                                            <p:strVal val="#ppt_x"/>
                                          </p:val>
                                        </p:tav>
                                      </p:tavLst>
                                    </p:anim>
                                    <p:anim calcmode="lin" valueType="num">
                                      <p:cBhvr additive="base">
                                        <p:cTn id="1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grpId="0" nodeType="clickEffect">
                                  <p:stCondLst>
                                    <p:cond delay="0"/>
                                  </p:stCondLst>
                                  <p:childTnLst>
                                    <p:set>
                                      <p:cBhvr>
                                        <p:cTn id="116" dur="1" fill="hold">
                                          <p:stCondLst>
                                            <p:cond delay="0"/>
                                          </p:stCondLst>
                                        </p:cTn>
                                        <p:tgtEl>
                                          <p:spTgt spid="58"/>
                                        </p:tgtEl>
                                        <p:attrNameLst>
                                          <p:attrName>style.visibility</p:attrName>
                                        </p:attrNameLst>
                                      </p:cBhvr>
                                      <p:to>
                                        <p:strVal val="visible"/>
                                      </p:to>
                                    </p:set>
                                    <p:anim calcmode="lin" valueType="num">
                                      <p:cBhvr additive="base">
                                        <p:cTn id="117" dur="500" fill="hold"/>
                                        <p:tgtEl>
                                          <p:spTgt spid="58"/>
                                        </p:tgtEl>
                                        <p:attrNameLst>
                                          <p:attrName>ppt_x</p:attrName>
                                        </p:attrNameLst>
                                      </p:cBhvr>
                                      <p:tavLst>
                                        <p:tav tm="0">
                                          <p:val>
                                            <p:strVal val="0-#ppt_w/2"/>
                                          </p:val>
                                        </p:tav>
                                        <p:tav tm="100000">
                                          <p:val>
                                            <p:strVal val="#ppt_x"/>
                                          </p:val>
                                        </p:tav>
                                      </p:tavLst>
                                    </p:anim>
                                    <p:anim calcmode="lin" valueType="num">
                                      <p:cBhvr additive="base">
                                        <p:cTn id="118"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32"/>
                                        </p:tgtEl>
                                        <p:attrNameLst>
                                          <p:attrName>style.visibility</p:attrName>
                                        </p:attrNameLst>
                                      </p:cBhvr>
                                      <p:to>
                                        <p:strVal val="visible"/>
                                      </p:to>
                                    </p:set>
                                    <p:anim calcmode="lin" valueType="num">
                                      <p:cBhvr additive="base">
                                        <p:cTn id="123" dur="500" fill="hold"/>
                                        <p:tgtEl>
                                          <p:spTgt spid="32"/>
                                        </p:tgtEl>
                                        <p:attrNameLst>
                                          <p:attrName>ppt_x</p:attrName>
                                        </p:attrNameLst>
                                      </p:cBhvr>
                                      <p:tavLst>
                                        <p:tav tm="0">
                                          <p:val>
                                            <p:strVal val="0-#ppt_w/2"/>
                                          </p:val>
                                        </p:tav>
                                        <p:tav tm="100000">
                                          <p:val>
                                            <p:strVal val="#ppt_x"/>
                                          </p:val>
                                        </p:tav>
                                      </p:tavLst>
                                    </p:anim>
                                    <p:anim calcmode="lin" valueType="num">
                                      <p:cBhvr additive="base">
                                        <p:cTn id="124" dur="500" fill="hold"/>
                                        <p:tgtEl>
                                          <p:spTgt spid="32"/>
                                        </p:tgtEl>
                                        <p:attrNameLst>
                                          <p:attrName>ppt_y</p:attrName>
                                        </p:attrNameLst>
                                      </p:cBhvr>
                                      <p:tavLst>
                                        <p:tav tm="0">
                                          <p:val>
                                            <p:strVal val="#ppt_y"/>
                                          </p:val>
                                        </p:tav>
                                        <p:tav tm="100000">
                                          <p:val>
                                            <p:strVal val="#ppt_y"/>
                                          </p:val>
                                        </p:tav>
                                      </p:tavLst>
                                    </p:anim>
                                  </p:childTnLst>
                                </p:cTn>
                              </p:par>
                              <p:par>
                                <p:cTn id="125" presetID="1" presetClass="exit" presetSubtype="0" fill="hold" grpId="1" nodeType="withEffect">
                                  <p:stCondLst>
                                    <p:cond delay="0"/>
                                  </p:stCondLst>
                                  <p:childTnLst>
                                    <p:set>
                                      <p:cBhvr>
                                        <p:cTn id="126" dur="1" fill="hold">
                                          <p:stCondLst>
                                            <p:cond delay="0"/>
                                          </p:stCondLst>
                                        </p:cTn>
                                        <p:tgtEl>
                                          <p:spTgt spid="58"/>
                                        </p:tgtEl>
                                        <p:attrNameLst>
                                          <p:attrName>style.visibility</p:attrName>
                                        </p:attrNameLst>
                                      </p:cBhvr>
                                      <p:to>
                                        <p:strVal val="hidden"/>
                                      </p:to>
                                    </p:set>
                                  </p:childTnLst>
                                </p:cTn>
                              </p:par>
                              <p:par>
                                <p:cTn id="127" presetID="1" presetClass="exit" presetSubtype="0" fill="hold" grpId="1" nodeType="withEffect">
                                  <p:stCondLst>
                                    <p:cond delay="0"/>
                                  </p:stCondLst>
                                  <p:childTnLst>
                                    <p:set>
                                      <p:cBhvr>
                                        <p:cTn id="128" dur="1" fill="hold">
                                          <p:stCondLst>
                                            <p:cond delay="0"/>
                                          </p:stCondLst>
                                        </p:cTn>
                                        <p:tgtEl>
                                          <p:spTgt spid="49"/>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3"/>
                                        </p:tgtEl>
                                        <p:attrNameLst>
                                          <p:attrName>style.visibility</p:attrName>
                                        </p:attrNameLst>
                                      </p:cBhvr>
                                      <p:to>
                                        <p:strVal val="hidden"/>
                                      </p:to>
                                    </p:set>
                                  </p:childTnLst>
                                </p:cTn>
                              </p:par>
                              <p:par>
                                <p:cTn id="131" presetID="1" presetClass="exit" presetSubtype="0" fill="hold" grpId="1" nodeType="withEffect">
                                  <p:stCondLst>
                                    <p:cond delay="0"/>
                                  </p:stCondLst>
                                  <p:childTnLst>
                                    <p:set>
                                      <p:cBhvr>
                                        <p:cTn id="132" dur="1" fill="hold">
                                          <p:stCondLst>
                                            <p:cond delay="0"/>
                                          </p:stCondLst>
                                        </p:cTn>
                                        <p:tgtEl>
                                          <p:spTgt spid="31"/>
                                        </p:tgtEl>
                                        <p:attrNameLst>
                                          <p:attrName>style.visibility</p:attrName>
                                        </p:attrNameLst>
                                      </p:cBhvr>
                                      <p:to>
                                        <p:strVal val="hidden"/>
                                      </p:to>
                                    </p:set>
                                  </p:childTnLst>
                                </p:cTn>
                              </p:par>
                              <p:par>
                                <p:cTn id="133" presetID="2" presetClass="entr" presetSubtype="8" fill="hold" nodeType="withEffect">
                                  <p:stCondLst>
                                    <p:cond delay="0"/>
                                  </p:stCondLst>
                                  <p:childTnLst>
                                    <p:set>
                                      <p:cBhvr>
                                        <p:cTn id="134" dur="1" fill="hold">
                                          <p:stCondLst>
                                            <p:cond delay="0"/>
                                          </p:stCondLst>
                                        </p:cTn>
                                        <p:tgtEl>
                                          <p:spTgt spid="17"/>
                                        </p:tgtEl>
                                        <p:attrNameLst>
                                          <p:attrName>style.visibility</p:attrName>
                                        </p:attrNameLst>
                                      </p:cBhvr>
                                      <p:to>
                                        <p:strVal val="visible"/>
                                      </p:to>
                                    </p:set>
                                    <p:anim calcmode="lin" valueType="num">
                                      <p:cBhvr additive="base">
                                        <p:cTn id="135" dur="500" fill="hold"/>
                                        <p:tgtEl>
                                          <p:spTgt spid="17"/>
                                        </p:tgtEl>
                                        <p:attrNameLst>
                                          <p:attrName>ppt_x</p:attrName>
                                        </p:attrNameLst>
                                      </p:cBhvr>
                                      <p:tavLst>
                                        <p:tav tm="0">
                                          <p:val>
                                            <p:strVal val="0-#ppt_w/2"/>
                                          </p:val>
                                        </p:tav>
                                        <p:tav tm="100000">
                                          <p:val>
                                            <p:strVal val="#ppt_x"/>
                                          </p:val>
                                        </p:tav>
                                      </p:tavLst>
                                    </p:anim>
                                    <p:anim calcmode="lin" valueType="num">
                                      <p:cBhvr additive="base">
                                        <p:cTn id="136" dur="500" fill="hold"/>
                                        <p:tgtEl>
                                          <p:spTgt spid="17"/>
                                        </p:tgtEl>
                                        <p:attrNameLst>
                                          <p:attrName>ppt_y</p:attrName>
                                        </p:attrNameLst>
                                      </p:cBhvr>
                                      <p:tavLst>
                                        <p:tav tm="0">
                                          <p:val>
                                            <p:strVal val="#ppt_y"/>
                                          </p:val>
                                        </p:tav>
                                        <p:tav tm="100000">
                                          <p:val>
                                            <p:strVal val="#ppt_y"/>
                                          </p:val>
                                        </p:tav>
                                      </p:tavLst>
                                    </p:anim>
                                  </p:childTnLst>
                                </p:cTn>
                              </p:par>
                              <p:par>
                                <p:cTn id="137" presetID="2" presetClass="entr" presetSubtype="8"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500" fill="hold"/>
                                        <p:tgtEl>
                                          <p:spTgt spid="44"/>
                                        </p:tgtEl>
                                        <p:attrNameLst>
                                          <p:attrName>ppt_x</p:attrName>
                                        </p:attrNameLst>
                                      </p:cBhvr>
                                      <p:tavLst>
                                        <p:tav tm="0">
                                          <p:val>
                                            <p:strVal val="0-#ppt_w/2"/>
                                          </p:val>
                                        </p:tav>
                                        <p:tav tm="100000">
                                          <p:val>
                                            <p:strVal val="#ppt_x"/>
                                          </p:val>
                                        </p:tav>
                                      </p:tavLst>
                                    </p:anim>
                                    <p:anim calcmode="lin" valueType="num">
                                      <p:cBhvr additive="base">
                                        <p:cTn id="140" dur="500" fill="hold"/>
                                        <p:tgtEl>
                                          <p:spTgt spid="44"/>
                                        </p:tgtEl>
                                        <p:attrNameLst>
                                          <p:attrName>ppt_y</p:attrName>
                                        </p:attrNameLst>
                                      </p:cBhvr>
                                      <p:tavLst>
                                        <p:tav tm="0">
                                          <p:val>
                                            <p:strVal val="#ppt_y"/>
                                          </p:val>
                                        </p:tav>
                                        <p:tav tm="100000">
                                          <p:val>
                                            <p:strVal val="#ppt_y"/>
                                          </p:val>
                                        </p:tav>
                                      </p:tavLst>
                                    </p:anim>
                                  </p:childTnLst>
                                </p:cTn>
                              </p:par>
                              <p:par>
                                <p:cTn id="141" presetID="2" presetClass="entr" presetSubtype="8" fill="hold" grpId="0" nodeType="withEffect">
                                  <p:stCondLst>
                                    <p:cond delay="0"/>
                                  </p:stCondLst>
                                  <p:childTnLst>
                                    <p:set>
                                      <p:cBhvr>
                                        <p:cTn id="142" dur="1" fill="hold">
                                          <p:stCondLst>
                                            <p:cond delay="0"/>
                                          </p:stCondLst>
                                        </p:cTn>
                                        <p:tgtEl>
                                          <p:spTgt spid="50"/>
                                        </p:tgtEl>
                                        <p:attrNameLst>
                                          <p:attrName>style.visibility</p:attrName>
                                        </p:attrNameLst>
                                      </p:cBhvr>
                                      <p:to>
                                        <p:strVal val="visible"/>
                                      </p:to>
                                    </p:set>
                                    <p:anim calcmode="lin" valueType="num">
                                      <p:cBhvr additive="base">
                                        <p:cTn id="143" dur="500" fill="hold"/>
                                        <p:tgtEl>
                                          <p:spTgt spid="50"/>
                                        </p:tgtEl>
                                        <p:attrNameLst>
                                          <p:attrName>ppt_x</p:attrName>
                                        </p:attrNameLst>
                                      </p:cBhvr>
                                      <p:tavLst>
                                        <p:tav tm="0">
                                          <p:val>
                                            <p:strVal val="0-#ppt_w/2"/>
                                          </p:val>
                                        </p:tav>
                                        <p:tav tm="100000">
                                          <p:val>
                                            <p:strVal val="#ppt_x"/>
                                          </p:val>
                                        </p:tav>
                                      </p:tavLst>
                                    </p:anim>
                                    <p:anim calcmode="lin" valueType="num">
                                      <p:cBhvr additive="base">
                                        <p:cTn id="144"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8" fill="hold" grpId="0" nodeType="clickEffect">
                                  <p:stCondLst>
                                    <p:cond delay="0"/>
                                  </p:stCondLst>
                                  <p:childTnLst>
                                    <p:set>
                                      <p:cBhvr>
                                        <p:cTn id="148" dur="1" fill="hold">
                                          <p:stCondLst>
                                            <p:cond delay="0"/>
                                          </p:stCondLst>
                                        </p:cTn>
                                        <p:tgtEl>
                                          <p:spTgt spid="45"/>
                                        </p:tgtEl>
                                        <p:attrNameLst>
                                          <p:attrName>style.visibility</p:attrName>
                                        </p:attrNameLst>
                                      </p:cBhvr>
                                      <p:to>
                                        <p:strVal val="visible"/>
                                      </p:to>
                                    </p:set>
                                    <p:anim calcmode="lin" valueType="num">
                                      <p:cBhvr additive="base">
                                        <p:cTn id="149" dur="500" fill="hold"/>
                                        <p:tgtEl>
                                          <p:spTgt spid="45"/>
                                        </p:tgtEl>
                                        <p:attrNameLst>
                                          <p:attrName>ppt_x</p:attrName>
                                        </p:attrNameLst>
                                      </p:cBhvr>
                                      <p:tavLst>
                                        <p:tav tm="0">
                                          <p:val>
                                            <p:strVal val="0-#ppt_w/2"/>
                                          </p:val>
                                        </p:tav>
                                        <p:tav tm="100000">
                                          <p:val>
                                            <p:strVal val="#ppt_x"/>
                                          </p:val>
                                        </p:tav>
                                      </p:tavLst>
                                    </p:anim>
                                    <p:anim calcmode="lin" valueType="num">
                                      <p:cBhvr additive="base">
                                        <p:cTn id="150" dur="500" fill="hold"/>
                                        <p:tgtEl>
                                          <p:spTgt spid="45"/>
                                        </p:tgtEl>
                                        <p:attrNameLst>
                                          <p:attrName>ppt_y</p:attrName>
                                        </p:attrNameLst>
                                      </p:cBhvr>
                                      <p:tavLst>
                                        <p:tav tm="0">
                                          <p:val>
                                            <p:strVal val="#ppt_y"/>
                                          </p:val>
                                        </p:tav>
                                        <p:tav tm="100000">
                                          <p:val>
                                            <p:strVal val="#ppt_y"/>
                                          </p:val>
                                        </p:tav>
                                      </p:tavLst>
                                    </p:anim>
                                  </p:childTnLst>
                                </p:cTn>
                              </p:par>
                              <p:par>
                                <p:cTn id="151" presetID="1" presetClass="exit" presetSubtype="0" fill="hold" grpId="1" nodeType="withEffect">
                                  <p:stCondLst>
                                    <p:cond delay="0"/>
                                  </p:stCondLst>
                                  <p:childTnLst>
                                    <p:set>
                                      <p:cBhvr>
                                        <p:cTn id="152" dur="1" fill="hold">
                                          <p:stCondLst>
                                            <p:cond delay="0"/>
                                          </p:stCondLst>
                                        </p:cTn>
                                        <p:tgtEl>
                                          <p:spTgt spid="44"/>
                                        </p:tgtEl>
                                        <p:attrNameLst>
                                          <p:attrName>style.visibility</p:attrName>
                                        </p:attrNameLst>
                                      </p:cBhvr>
                                      <p:to>
                                        <p:strVal val="hidden"/>
                                      </p:to>
                                    </p:set>
                                  </p:childTnLst>
                                </p:cTn>
                              </p:par>
                              <p:par>
                                <p:cTn id="153" presetID="1" presetClass="exit" presetSubtype="0" fill="hold" grpId="1" nodeType="withEffect">
                                  <p:stCondLst>
                                    <p:cond delay="0"/>
                                  </p:stCondLst>
                                  <p:childTnLst>
                                    <p:set>
                                      <p:cBhvr>
                                        <p:cTn id="154" dur="1" fill="hold">
                                          <p:stCondLst>
                                            <p:cond delay="0"/>
                                          </p:stCondLst>
                                        </p:cTn>
                                        <p:tgtEl>
                                          <p:spTgt spid="50"/>
                                        </p:tgtEl>
                                        <p:attrNameLst>
                                          <p:attrName>style.visibility</p:attrName>
                                        </p:attrNameLst>
                                      </p:cBhvr>
                                      <p:to>
                                        <p:strVal val="hidden"/>
                                      </p:to>
                                    </p:set>
                                  </p:childTnLst>
                                </p:cTn>
                              </p:par>
                              <p:par>
                                <p:cTn id="155" presetID="1" presetClass="exit" presetSubtype="0" fill="hold" grpId="1" nodeType="withEffect">
                                  <p:stCondLst>
                                    <p:cond delay="0"/>
                                  </p:stCondLst>
                                  <p:childTnLst>
                                    <p:set>
                                      <p:cBhvr>
                                        <p:cTn id="156" dur="1" fill="hold">
                                          <p:stCondLst>
                                            <p:cond delay="0"/>
                                          </p:stCondLst>
                                        </p:cTn>
                                        <p:tgtEl>
                                          <p:spTgt spid="32"/>
                                        </p:tgtEl>
                                        <p:attrNameLst>
                                          <p:attrName>style.visibility</p:attrName>
                                        </p:attrNameLst>
                                      </p:cBhvr>
                                      <p:to>
                                        <p:strVal val="hidden"/>
                                      </p:to>
                                    </p:set>
                                  </p:childTnLst>
                                </p:cTn>
                              </p:par>
                              <p:par>
                                <p:cTn id="157" presetID="1" presetClass="exit" presetSubtype="0" fill="hold" nodeType="withEffect">
                                  <p:stCondLst>
                                    <p:cond delay="0"/>
                                  </p:stCondLst>
                                  <p:childTnLst>
                                    <p:set>
                                      <p:cBhvr>
                                        <p:cTn id="158" dur="1" fill="hold">
                                          <p:stCondLst>
                                            <p:cond delay="0"/>
                                          </p:stCondLst>
                                        </p:cTn>
                                        <p:tgtEl>
                                          <p:spTgt spid="48"/>
                                        </p:tgtEl>
                                        <p:attrNameLst>
                                          <p:attrName>style.visibility</p:attrName>
                                        </p:attrNameLst>
                                      </p:cBhvr>
                                      <p:to>
                                        <p:strVal val="hidden"/>
                                      </p:to>
                                    </p:set>
                                  </p:childTnLst>
                                </p:cTn>
                              </p:par>
                            </p:childTnLst>
                          </p:cTn>
                        </p:par>
                      </p:childTnLst>
                    </p:cTn>
                  </p:par>
                  <p:par>
                    <p:cTn id="159" fill="hold">
                      <p:stCondLst>
                        <p:cond delay="indefinite"/>
                      </p:stCondLst>
                      <p:childTnLst>
                        <p:par>
                          <p:cTn id="160" fill="hold">
                            <p:stCondLst>
                              <p:cond delay="0"/>
                            </p:stCondLst>
                            <p:childTnLst>
                              <p:par>
                                <p:cTn id="161" presetID="2" presetClass="entr" presetSubtype="8" fill="hold" grpId="0" nodeType="clickEffect">
                                  <p:stCondLst>
                                    <p:cond delay="0"/>
                                  </p:stCondLst>
                                  <p:childTnLst>
                                    <p:set>
                                      <p:cBhvr>
                                        <p:cTn id="162" dur="1" fill="hold">
                                          <p:stCondLst>
                                            <p:cond delay="0"/>
                                          </p:stCondLst>
                                        </p:cTn>
                                        <p:tgtEl>
                                          <p:spTgt spid="47"/>
                                        </p:tgtEl>
                                        <p:attrNameLst>
                                          <p:attrName>style.visibility</p:attrName>
                                        </p:attrNameLst>
                                      </p:cBhvr>
                                      <p:to>
                                        <p:strVal val="visible"/>
                                      </p:to>
                                    </p:set>
                                    <p:anim calcmode="lin" valueType="num">
                                      <p:cBhvr additive="base">
                                        <p:cTn id="163" dur="500" fill="hold"/>
                                        <p:tgtEl>
                                          <p:spTgt spid="47"/>
                                        </p:tgtEl>
                                        <p:attrNameLst>
                                          <p:attrName>ppt_x</p:attrName>
                                        </p:attrNameLst>
                                      </p:cBhvr>
                                      <p:tavLst>
                                        <p:tav tm="0">
                                          <p:val>
                                            <p:strVal val="0-#ppt_w/2"/>
                                          </p:val>
                                        </p:tav>
                                        <p:tav tm="100000">
                                          <p:val>
                                            <p:strVal val="#ppt_x"/>
                                          </p:val>
                                        </p:tav>
                                      </p:tavLst>
                                    </p:anim>
                                    <p:anim calcmode="lin" valueType="num">
                                      <p:cBhvr additive="base">
                                        <p:cTn id="164" dur="500" fill="hold"/>
                                        <p:tgtEl>
                                          <p:spTgt spid="47"/>
                                        </p:tgtEl>
                                        <p:attrNameLst>
                                          <p:attrName>ppt_y</p:attrName>
                                        </p:attrNameLst>
                                      </p:cBhvr>
                                      <p:tavLst>
                                        <p:tav tm="0">
                                          <p:val>
                                            <p:strVal val="#ppt_y"/>
                                          </p:val>
                                        </p:tav>
                                        <p:tav tm="100000">
                                          <p:val>
                                            <p:strVal val="#ppt_y"/>
                                          </p:val>
                                        </p:tav>
                                      </p:tavLst>
                                    </p:anim>
                                  </p:childTnLst>
                                </p:cTn>
                              </p:par>
                              <p:par>
                                <p:cTn id="165" presetID="1" presetClass="exit" presetSubtype="0" fill="hold" grpId="1" nodeType="withEffect">
                                  <p:stCondLst>
                                    <p:cond delay="0"/>
                                  </p:stCondLst>
                                  <p:childTnLst>
                                    <p:set>
                                      <p:cBhvr>
                                        <p:cTn id="166" dur="1" fill="hold">
                                          <p:stCondLst>
                                            <p:cond delay="0"/>
                                          </p:stCondLst>
                                        </p:cTn>
                                        <p:tgtEl>
                                          <p:spTgt spid="45"/>
                                        </p:tgtEl>
                                        <p:attrNameLst>
                                          <p:attrName>style.visibility</p:attrName>
                                        </p:attrNameLst>
                                      </p:cBhvr>
                                      <p:to>
                                        <p:strVal val="hidden"/>
                                      </p:to>
                                    </p:set>
                                  </p:childTnLst>
                                </p:cTn>
                              </p:par>
                            </p:childTnLst>
                          </p:cTn>
                        </p:par>
                      </p:childTnLst>
                    </p:cTn>
                  </p:par>
                  <p:par>
                    <p:cTn id="167" fill="hold">
                      <p:stCondLst>
                        <p:cond delay="indefinite"/>
                      </p:stCondLst>
                      <p:childTnLst>
                        <p:par>
                          <p:cTn id="168" fill="hold">
                            <p:stCondLst>
                              <p:cond delay="0"/>
                            </p:stCondLst>
                            <p:childTnLst>
                              <p:par>
                                <p:cTn id="169" presetID="2" presetClass="entr" presetSubtype="8" fill="hold" grpId="0" nodeType="clickEffect">
                                  <p:stCondLst>
                                    <p:cond delay="0"/>
                                  </p:stCondLst>
                                  <p:childTnLst>
                                    <p:set>
                                      <p:cBhvr>
                                        <p:cTn id="170" dur="1" fill="hold">
                                          <p:stCondLst>
                                            <p:cond delay="0"/>
                                          </p:stCondLst>
                                        </p:cTn>
                                        <p:tgtEl>
                                          <p:spTgt spid="33"/>
                                        </p:tgtEl>
                                        <p:attrNameLst>
                                          <p:attrName>style.visibility</p:attrName>
                                        </p:attrNameLst>
                                      </p:cBhvr>
                                      <p:to>
                                        <p:strVal val="visible"/>
                                      </p:to>
                                    </p:set>
                                    <p:anim calcmode="lin" valueType="num">
                                      <p:cBhvr additive="base">
                                        <p:cTn id="171" dur="500" fill="hold"/>
                                        <p:tgtEl>
                                          <p:spTgt spid="33"/>
                                        </p:tgtEl>
                                        <p:attrNameLst>
                                          <p:attrName>ppt_x</p:attrName>
                                        </p:attrNameLst>
                                      </p:cBhvr>
                                      <p:tavLst>
                                        <p:tav tm="0">
                                          <p:val>
                                            <p:strVal val="0-#ppt_w/2"/>
                                          </p:val>
                                        </p:tav>
                                        <p:tav tm="100000">
                                          <p:val>
                                            <p:strVal val="#ppt_x"/>
                                          </p:val>
                                        </p:tav>
                                      </p:tavLst>
                                    </p:anim>
                                    <p:anim calcmode="lin" valueType="num">
                                      <p:cBhvr additive="base">
                                        <p:cTn id="172" dur="500" fill="hold"/>
                                        <p:tgtEl>
                                          <p:spTgt spid="33"/>
                                        </p:tgtEl>
                                        <p:attrNameLst>
                                          <p:attrName>ppt_y</p:attrName>
                                        </p:attrNameLst>
                                      </p:cBhvr>
                                      <p:tavLst>
                                        <p:tav tm="0">
                                          <p:val>
                                            <p:strVal val="#ppt_y"/>
                                          </p:val>
                                        </p:tav>
                                        <p:tav tm="100000">
                                          <p:val>
                                            <p:strVal val="#ppt_y"/>
                                          </p:val>
                                        </p:tav>
                                      </p:tavLst>
                                    </p:anim>
                                  </p:childTnLst>
                                </p:cTn>
                              </p:par>
                              <p:par>
                                <p:cTn id="173" presetID="1" presetClass="exit" presetSubtype="0" fill="hold" grpId="1" nodeType="withEffect">
                                  <p:stCondLst>
                                    <p:cond delay="0"/>
                                  </p:stCondLst>
                                  <p:childTnLst>
                                    <p:set>
                                      <p:cBhvr>
                                        <p:cTn id="174" dur="1" fill="hold">
                                          <p:stCondLst>
                                            <p:cond delay="0"/>
                                          </p:stCondLst>
                                        </p:cTn>
                                        <p:tgtEl>
                                          <p:spTgt spid="47"/>
                                        </p:tgtEl>
                                        <p:attrNameLst>
                                          <p:attrName>style.visibility</p:attrName>
                                        </p:attrNameLst>
                                      </p:cBhvr>
                                      <p:to>
                                        <p:strVal val="hidden"/>
                                      </p:to>
                                    </p:set>
                                  </p:childTnLst>
                                </p:cTn>
                              </p:par>
                              <p:par>
                                <p:cTn id="175" presetID="1" presetClass="exit" presetSubtype="0" fill="hold" nodeType="withEffect">
                                  <p:stCondLst>
                                    <p:cond delay="0"/>
                                  </p:stCondLst>
                                  <p:childTnLst>
                                    <p:set>
                                      <p:cBhvr>
                                        <p:cTn id="176" dur="1" fill="hold">
                                          <p:stCondLst>
                                            <p:cond delay="0"/>
                                          </p:stCondLst>
                                        </p:cTn>
                                        <p:tgtEl>
                                          <p:spTgt spid="17"/>
                                        </p:tgtEl>
                                        <p:attrNameLst>
                                          <p:attrName>style.visibility</p:attrName>
                                        </p:attrNameLst>
                                      </p:cBhvr>
                                      <p:to>
                                        <p:strVal val="hidden"/>
                                      </p:to>
                                    </p:set>
                                  </p:childTnLst>
                                </p:cTn>
                              </p:par>
                              <p:par>
                                <p:cTn id="177" presetID="2" presetClass="entr" presetSubtype="8" fill="hold" nodeType="withEffect">
                                  <p:stCondLst>
                                    <p:cond delay="0"/>
                                  </p:stCondLst>
                                  <p:childTnLst>
                                    <p:set>
                                      <p:cBhvr>
                                        <p:cTn id="178" dur="1" fill="hold">
                                          <p:stCondLst>
                                            <p:cond delay="0"/>
                                          </p:stCondLst>
                                        </p:cTn>
                                        <p:tgtEl>
                                          <p:spTgt spid="14350"/>
                                        </p:tgtEl>
                                        <p:attrNameLst>
                                          <p:attrName>style.visibility</p:attrName>
                                        </p:attrNameLst>
                                      </p:cBhvr>
                                      <p:to>
                                        <p:strVal val="visible"/>
                                      </p:to>
                                    </p:set>
                                    <p:anim calcmode="lin" valueType="num">
                                      <p:cBhvr additive="base">
                                        <p:cTn id="179" dur="500" fill="hold"/>
                                        <p:tgtEl>
                                          <p:spTgt spid="14350"/>
                                        </p:tgtEl>
                                        <p:attrNameLst>
                                          <p:attrName>ppt_x</p:attrName>
                                        </p:attrNameLst>
                                      </p:cBhvr>
                                      <p:tavLst>
                                        <p:tav tm="0">
                                          <p:val>
                                            <p:strVal val="0-#ppt_w/2"/>
                                          </p:val>
                                        </p:tav>
                                        <p:tav tm="100000">
                                          <p:val>
                                            <p:strVal val="#ppt_x"/>
                                          </p:val>
                                        </p:tav>
                                      </p:tavLst>
                                    </p:anim>
                                    <p:anim calcmode="lin" valueType="num">
                                      <p:cBhvr additive="base">
                                        <p:cTn id="180" dur="500" fill="hold"/>
                                        <p:tgtEl>
                                          <p:spTgt spid="14350"/>
                                        </p:tgtEl>
                                        <p:attrNameLst>
                                          <p:attrName>ppt_y</p:attrName>
                                        </p:attrNameLst>
                                      </p:cBhvr>
                                      <p:tavLst>
                                        <p:tav tm="0">
                                          <p:val>
                                            <p:strVal val="#ppt_y"/>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2" presetClass="entr" presetSubtype="8" fill="hold" grpId="0" nodeType="clickEffect">
                                  <p:stCondLst>
                                    <p:cond delay="0"/>
                                  </p:stCondLst>
                                  <p:childTnLst>
                                    <p:set>
                                      <p:cBhvr>
                                        <p:cTn id="184" dur="1" fill="hold">
                                          <p:stCondLst>
                                            <p:cond delay="0"/>
                                          </p:stCondLst>
                                        </p:cTn>
                                        <p:tgtEl>
                                          <p:spTgt spid="55"/>
                                        </p:tgtEl>
                                        <p:attrNameLst>
                                          <p:attrName>style.visibility</p:attrName>
                                        </p:attrNameLst>
                                      </p:cBhvr>
                                      <p:to>
                                        <p:strVal val="visible"/>
                                      </p:to>
                                    </p:set>
                                    <p:anim calcmode="lin" valueType="num">
                                      <p:cBhvr additive="base">
                                        <p:cTn id="185" dur="500" fill="hold"/>
                                        <p:tgtEl>
                                          <p:spTgt spid="55"/>
                                        </p:tgtEl>
                                        <p:attrNameLst>
                                          <p:attrName>ppt_x</p:attrName>
                                        </p:attrNameLst>
                                      </p:cBhvr>
                                      <p:tavLst>
                                        <p:tav tm="0">
                                          <p:val>
                                            <p:strVal val="0-#ppt_w/2"/>
                                          </p:val>
                                        </p:tav>
                                        <p:tav tm="100000">
                                          <p:val>
                                            <p:strVal val="#ppt_x"/>
                                          </p:val>
                                        </p:tav>
                                      </p:tavLst>
                                    </p:anim>
                                    <p:anim calcmode="lin" valueType="num">
                                      <p:cBhvr additive="base">
                                        <p:cTn id="186" dur="500" fill="hold"/>
                                        <p:tgtEl>
                                          <p:spTgt spid="55"/>
                                        </p:tgtEl>
                                        <p:attrNameLst>
                                          <p:attrName>ppt_y</p:attrName>
                                        </p:attrNameLst>
                                      </p:cBhvr>
                                      <p:tavLst>
                                        <p:tav tm="0">
                                          <p:val>
                                            <p:strVal val="#ppt_y"/>
                                          </p:val>
                                        </p:tav>
                                        <p:tav tm="100000">
                                          <p:val>
                                            <p:strVal val="#ppt_y"/>
                                          </p:val>
                                        </p:tav>
                                      </p:tavLst>
                                    </p:anim>
                                  </p:childTnLst>
                                </p:cTn>
                              </p:par>
                              <p:par>
                                <p:cTn id="187" presetID="2" presetClass="entr" presetSubtype="8" fill="hold" nodeType="withEffect">
                                  <p:stCondLst>
                                    <p:cond delay="0"/>
                                  </p:stCondLst>
                                  <p:childTnLst>
                                    <p:set>
                                      <p:cBhvr>
                                        <p:cTn id="188" dur="1" fill="hold">
                                          <p:stCondLst>
                                            <p:cond delay="0"/>
                                          </p:stCondLst>
                                        </p:cTn>
                                        <p:tgtEl>
                                          <p:spTgt spid="14352"/>
                                        </p:tgtEl>
                                        <p:attrNameLst>
                                          <p:attrName>style.visibility</p:attrName>
                                        </p:attrNameLst>
                                      </p:cBhvr>
                                      <p:to>
                                        <p:strVal val="visible"/>
                                      </p:to>
                                    </p:set>
                                    <p:anim calcmode="lin" valueType="num">
                                      <p:cBhvr additive="base">
                                        <p:cTn id="189" dur="500" fill="hold"/>
                                        <p:tgtEl>
                                          <p:spTgt spid="14352"/>
                                        </p:tgtEl>
                                        <p:attrNameLst>
                                          <p:attrName>ppt_x</p:attrName>
                                        </p:attrNameLst>
                                      </p:cBhvr>
                                      <p:tavLst>
                                        <p:tav tm="0">
                                          <p:val>
                                            <p:strVal val="0-#ppt_w/2"/>
                                          </p:val>
                                        </p:tav>
                                        <p:tav tm="100000">
                                          <p:val>
                                            <p:strVal val="#ppt_x"/>
                                          </p:val>
                                        </p:tav>
                                      </p:tavLst>
                                    </p:anim>
                                    <p:anim calcmode="lin" valueType="num">
                                      <p:cBhvr additive="base">
                                        <p:cTn id="190" dur="500" fill="hold"/>
                                        <p:tgtEl>
                                          <p:spTgt spid="14352"/>
                                        </p:tgtEl>
                                        <p:attrNameLst>
                                          <p:attrName>ppt_y</p:attrName>
                                        </p:attrNameLst>
                                      </p:cBhvr>
                                      <p:tavLst>
                                        <p:tav tm="0">
                                          <p:val>
                                            <p:strVal val="#ppt_y"/>
                                          </p:val>
                                        </p:tav>
                                        <p:tav tm="100000">
                                          <p:val>
                                            <p:strVal val="#ppt_y"/>
                                          </p:val>
                                        </p:tav>
                                      </p:tavLst>
                                    </p:anim>
                                  </p:childTnLst>
                                </p:cTn>
                              </p:par>
                              <p:par>
                                <p:cTn id="191" presetID="1" presetClass="exit" presetSubtype="0" fill="hold" nodeType="withEffect">
                                  <p:stCondLst>
                                    <p:cond delay="0"/>
                                  </p:stCondLst>
                                  <p:childTnLst>
                                    <p:set>
                                      <p:cBhvr>
                                        <p:cTn id="192" dur="1" fill="hold">
                                          <p:stCondLst>
                                            <p:cond delay="0"/>
                                          </p:stCondLst>
                                        </p:cTn>
                                        <p:tgtEl>
                                          <p:spTgt spid="14350"/>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33"/>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 presetClass="entr" presetSubtype="8" fill="hold" grpId="0" nodeType="clickEffect">
                                  <p:stCondLst>
                                    <p:cond delay="0"/>
                                  </p:stCondLst>
                                  <p:childTnLst>
                                    <p:set>
                                      <p:cBhvr>
                                        <p:cTn id="198" dur="1" fill="hold">
                                          <p:stCondLst>
                                            <p:cond delay="0"/>
                                          </p:stCondLst>
                                        </p:cTn>
                                        <p:tgtEl>
                                          <p:spTgt spid="56"/>
                                        </p:tgtEl>
                                        <p:attrNameLst>
                                          <p:attrName>style.visibility</p:attrName>
                                        </p:attrNameLst>
                                      </p:cBhvr>
                                      <p:to>
                                        <p:strVal val="visible"/>
                                      </p:to>
                                    </p:set>
                                    <p:anim calcmode="lin" valueType="num">
                                      <p:cBhvr additive="base">
                                        <p:cTn id="199" dur="500" fill="hold"/>
                                        <p:tgtEl>
                                          <p:spTgt spid="56"/>
                                        </p:tgtEl>
                                        <p:attrNameLst>
                                          <p:attrName>ppt_x</p:attrName>
                                        </p:attrNameLst>
                                      </p:cBhvr>
                                      <p:tavLst>
                                        <p:tav tm="0">
                                          <p:val>
                                            <p:strVal val="0-#ppt_w/2"/>
                                          </p:val>
                                        </p:tav>
                                        <p:tav tm="100000">
                                          <p:val>
                                            <p:strVal val="#ppt_x"/>
                                          </p:val>
                                        </p:tav>
                                      </p:tavLst>
                                    </p:anim>
                                    <p:anim calcmode="lin" valueType="num">
                                      <p:cBhvr additive="base">
                                        <p:cTn id="200" dur="500" fill="hold"/>
                                        <p:tgtEl>
                                          <p:spTgt spid="56"/>
                                        </p:tgtEl>
                                        <p:attrNameLst>
                                          <p:attrName>ppt_y</p:attrName>
                                        </p:attrNameLst>
                                      </p:cBhvr>
                                      <p:tavLst>
                                        <p:tav tm="0">
                                          <p:val>
                                            <p:strVal val="#ppt_y"/>
                                          </p:val>
                                        </p:tav>
                                        <p:tav tm="100000">
                                          <p:val>
                                            <p:strVal val="#ppt_y"/>
                                          </p:val>
                                        </p:tav>
                                      </p:tavLst>
                                    </p:anim>
                                  </p:childTnLst>
                                </p:cTn>
                              </p:par>
                              <p:par>
                                <p:cTn id="201" presetID="1" presetClass="exit" presetSubtype="0" fill="hold" grpId="1" nodeType="withEffect">
                                  <p:stCondLst>
                                    <p:cond delay="0"/>
                                  </p:stCondLst>
                                  <p:childTnLst>
                                    <p:set>
                                      <p:cBhvr>
                                        <p:cTn id="202" dur="1" fill="hold">
                                          <p:stCondLst>
                                            <p:cond delay="0"/>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43" grpId="0" animBg="1"/>
      <p:bldP spid="43" grpId="1" animBg="1"/>
      <p:bldP spid="44" grpId="0" animBg="1"/>
      <p:bldP spid="44" grpId="1" animBg="1"/>
      <p:bldP spid="45" grpId="0" animBg="1"/>
      <p:bldP spid="45" grpId="1" animBg="1"/>
      <p:bldP spid="47" grpId="0" animBg="1"/>
      <p:bldP spid="47" grpId="1" animBg="1"/>
      <p:bldP spid="49" grpId="0" animBg="1"/>
      <p:bldP spid="49" grpId="1" animBg="1"/>
      <p:bldP spid="50" grpId="0" animBg="1"/>
      <p:bldP spid="50" grpId="1" animBg="1"/>
      <p:bldP spid="55" grpId="0" animBg="1"/>
      <p:bldP spid="55" grpId="1" animBg="1"/>
      <p:bldP spid="56" grpId="0" animBg="1"/>
      <p:bldP spid="58" grpId="0" animBg="1"/>
      <p:bldP spid="58" grpId="1"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2209800"/>
            <a:ext cx="263207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8197" name="Rectangle 294"/>
          <p:cNvSpPr>
            <a:spLocks noChangeArrowheads="1"/>
          </p:cNvSpPr>
          <p:nvPr/>
        </p:nvSpPr>
        <p:spPr bwMode="auto">
          <a:xfrm>
            <a:off x="493713" y="7540625"/>
            <a:ext cx="1841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CA" altLang="en-US" sz="2400" b="0" i="1" u="none" strike="noStrike" kern="1200" cap="none" spc="0" normalizeH="0" baseline="0" noProof="0">
                <a:ln>
                  <a:noFill/>
                </a:ln>
                <a:solidFill>
                  <a:srgbClr val="FFFFFF"/>
                </a:solidFill>
                <a:effectLst/>
                <a:uLnTx/>
                <a:uFillTx/>
                <a:latin typeface="Times New Roman" pitchFamily="18" charset="0"/>
                <a:ea typeface="+mn-ea"/>
                <a:cs typeface="+mn-cs"/>
              </a:rPr>
            </a:b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AutoShape 3"/>
          <p:cNvSpPr>
            <a:spLocks noChangeArrowheads="1"/>
          </p:cNvSpPr>
          <p:nvPr/>
        </p:nvSpPr>
        <p:spPr bwMode="auto">
          <a:xfrm>
            <a:off x="2438400" y="1066800"/>
            <a:ext cx="5334000" cy="1143000"/>
          </a:xfrm>
          <a:prstGeom prst="wedgeRectCallout">
            <a:avLst>
              <a:gd name="adj1" fmla="val -60565"/>
              <a:gd name="adj2" fmla="val 83236"/>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CA"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I worked very</a:t>
            </a:r>
            <a:r>
              <a:rPr kumimoji="0" lang="en-CA" altLang="en-US" sz="3200" b="0" i="0" u="none" strike="noStrike" kern="1200" cap="none" spc="0" normalizeH="0" noProof="0" dirty="0">
                <a:ln>
                  <a:noFill/>
                </a:ln>
                <a:solidFill>
                  <a:srgbClr val="FFFFFF"/>
                </a:solidFill>
                <a:effectLst/>
                <a:uLnTx/>
                <a:uFillTx/>
                <a:latin typeface="Times New Roman" pitchFamily="18" charset="0"/>
                <a:ea typeface="+mn-ea"/>
                <a:cs typeface="+mn-cs"/>
              </a:rPr>
              <a:t> hard all summer making slides!</a:t>
            </a:r>
            <a:endParaRPr kumimoji="0" lang="en-CA"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2" name="Picture 1">
            <a:extLst>
              <a:ext uri="{FF2B5EF4-FFF2-40B4-BE49-F238E27FC236}">
                <a16:creationId xmlns:a16="http://schemas.microsoft.com/office/drawing/2014/main" id="{CF84E2A2-EC53-426A-810B-E1F2A338EBE1}"/>
              </a:ext>
            </a:extLst>
          </p:cNvPr>
          <p:cNvPicPr>
            <a:picLocks noChangeAspect="1"/>
          </p:cNvPicPr>
          <p:nvPr/>
        </p:nvPicPr>
        <p:blipFill>
          <a:blip r:embed="rId4"/>
          <a:stretch>
            <a:fillRect/>
          </a:stretch>
        </p:blipFill>
        <p:spPr>
          <a:xfrm>
            <a:off x="2632075" y="2590800"/>
            <a:ext cx="5553075" cy="962025"/>
          </a:xfrm>
          <a:prstGeom prst="rect">
            <a:avLst/>
          </a:prstGeom>
        </p:spPr>
      </p:pic>
      <p:sp>
        <p:nvSpPr>
          <p:cNvPr id="8" name="Oval 7">
            <a:extLst>
              <a:ext uri="{FF2B5EF4-FFF2-40B4-BE49-F238E27FC236}">
                <a16:creationId xmlns:a16="http://schemas.microsoft.com/office/drawing/2014/main" id="{EC3C3990-8E4D-4CD5-9E5C-0441AF821CF4}"/>
              </a:ext>
            </a:extLst>
          </p:cNvPr>
          <p:cNvSpPr/>
          <p:nvPr/>
        </p:nvSpPr>
        <p:spPr bwMode="auto">
          <a:xfrm>
            <a:off x="6045200" y="3213100"/>
            <a:ext cx="2139950" cy="325993"/>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9" name="Picture 8">
            <a:extLst>
              <a:ext uri="{FF2B5EF4-FFF2-40B4-BE49-F238E27FC236}">
                <a16:creationId xmlns:a16="http://schemas.microsoft.com/office/drawing/2014/main" id="{CD2D4E5C-11B4-4F33-B863-33B32DF973A1}"/>
              </a:ext>
            </a:extLst>
          </p:cNvPr>
          <p:cNvPicPr>
            <a:picLocks noChangeAspect="1"/>
          </p:cNvPicPr>
          <p:nvPr/>
        </p:nvPicPr>
        <p:blipFill>
          <a:blip r:embed="rId5"/>
          <a:stretch>
            <a:fillRect/>
          </a:stretch>
        </p:blipFill>
        <p:spPr>
          <a:xfrm>
            <a:off x="2632075" y="3735382"/>
            <a:ext cx="3605504" cy="2062684"/>
          </a:xfrm>
          <a:prstGeom prst="rect">
            <a:avLst/>
          </a:prstGeom>
        </p:spPr>
      </p:pic>
    </p:spTree>
    <p:extLst>
      <p:ext uri="{BB962C8B-B14F-4D97-AF65-F5344CB8AC3E}">
        <p14:creationId xmlns:p14="http://schemas.microsoft.com/office/powerpoint/2010/main" val="2890363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196"/>
                                        </p:tgtEl>
                                        <p:attrNameLst>
                                          <p:attrName>style.visibility</p:attrName>
                                        </p:attrNameLst>
                                      </p:cBhvr>
                                      <p:to>
                                        <p:strVal val="visible"/>
                                      </p:to>
                                    </p:set>
                                    <p:anim calcmode="lin" valueType="num">
                                      <p:cBhvr additive="base">
                                        <p:cTn id="7" dur="500" fill="hold"/>
                                        <p:tgtEl>
                                          <p:spTgt spid="8196"/>
                                        </p:tgtEl>
                                        <p:attrNameLst>
                                          <p:attrName>ppt_x</p:attrName>
                                        </p:attrNameLst>
                                      </p:cBhvr>
                                      <p:tavLst>
                                        <p:tav tm="0">
                                          <p:val>
                                            <p:strVal val="#ppt_x"/>
                                          </p:val>
                                        </p:tav>
                                        <p:tav tm="100000">
                                          <p:val>
                                            <p:strVal val="#ppt_x"/>
                                          </p:val>
                                        </p:tav>
                                      </p:tavLst>
                                    </p:anim>
                                    <p:anim calcmode="lin" valueType="num">
                                      <p:cBhvr additive="base">
                                        <p:cTn id="8" dur="500" fill="hold"/>
                                        <p:tgtEl>
                                          <p:spTgt spid="819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194"/>
                                        </p:tgtEl>
                                        <p:attrNameLst>
                                          <p:attrName>style.visibility</p:attrName>
                                        </p:attrNameLst>
                                      </p:cBhvr>
                                      <p:to>
                                        <p:strVal val="visible"/>
                                      </p:to>
                                    </p:set>
                                    <p:anim calcmode="lin" valueType="num">
                                      <p:cBhvr additive="base">
                                        <p:cTn id="13" dur="500" fill="hold"/>
                                        <p:tgtEl>
                                          <p:spTgt spid="8194"/>
                                        </p:tgtEl>
                                        <p:attrNameLst>
                                          <p:attrName>ppt_x</p:attrName>
                                        </p:attrNameLst>
                                      </p:cBhvr>
                                      <p:tavLst>
                                        <p:tav tm="0">
                                          <p:val>
                                            <p:strVal val="0-#ppt_w/2"/>
                                          </p:val>
                                        </p:tav>
                                        <p:tav tm="100000">
                                          <p:val>
                                            <p:strVal val="#ppt_x"/>
                                          </p:val>
                                        </p:tav>
                                      </p:tavLst>
                                    </p:anim>
                                    <p:anim calcmode="lin" valueType="num">
                                      <p:cBhvr additive="base">
                                        <p:cTn id="14" dur="500" fill="hold"/>
                                        <p:tgtEl>
                                          <p:spTgt spid="8194"/>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0-#ppt_w/2"/>
                                          </p:val>
                                        </p:tav>
                                        <p:tav tm="100000">
                                          <p:val>
                                            <p:strVal val="#ppt_x"/>
                                          </p:val>
                                        </p:tav>
                                      </p:tavLst>
                                    </p:anim>
                                    <p:anim calcmode="lin" valueType="num">
                                      <p:cBhvr additive="base">
                                        <p:cTn id="2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0-#ppt_w/2"/>
                                          </p:val>
                                        </p:tav>
                                        <p:tav tm="100000">
                                          <p:val>
                                            <p:strVal val="#ppt_x"/>
                                          </p:val>
                                        </p:tav>
                                      </p:tavLst>
                                    </p:anim>
                                    <p:anim calcmode="lin" valueType="num">
                                      <p:cBhvr additive="base">
                                        <p:cTn id="3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6" grpId="0"/>
      <p:bldP spid="6" grpId="0" animBg="1"/>
      <p:bldP spid="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CA815F2C-4E80-4019-8E59-FAD3F7F847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006978" cy="6858000"/>
          </a:xfrm>
          <a:custGeom>
            <a:avLst/>
            <a:gdLst>
              <a:gd name="connsiteX0" fmla="*/ 8239723 w 12009304"/>
              <a:gd name="connsiteY0" fmla="*/ 5083103 h 6858000"/>
              <a:gd name="connsiteX1" fmla="*/ 9505105 w 12009304"/>
              <a:gd name="connsiteY1" fmla="*/ 5083103 h 6858000"/>
              <a:gd name="connsiteX2" fmla="*/ 9564676 w 12009304"/>
              <a:gd name="connsiteY2" fmla="*/ 5091016 h 6858000"/>
              <a:gd name="connsiteX3" fmla="*/ 9605648 w 12009304"/>
              <a:gd name="connsiteY3" fmla="*/ 5108194 h 6858000"/>
              <a:gd name="connsiteX4" fmla="*/ 9580608 w 12009304"/>
              <a:gd name="connsiteY4" fmla="*/ 5151499 h 6858000"/>
              <a:gd name="connsiteX5" fmla="*/ 8693486 w 12009304"/>
              <a:gd name="connsiteY5" fmla="*/ 6685800 h 6858000"/>
              <a:gd name="connsiteX6" fmla="*/ 8595419 w 12009304"/>
              <a:gd name="connsiteY6" fmla="*/ 6814017 h 6858000"/>
              <a:gd name="connsiteX7" fmla="*/ 8545620 w 12009304"/>
              <a:gd name="connsiteY7" fmla="*/ 6858000 h 6858000"/>
              <a:gd name="connsiteX8" fmla="*/ 7612173 w 12009304"/>
              <a:gd name="connsiteY8" fmla="*/ 6858000 h 6858000"/>
              <a:gd name="connsiteX9" fmla="*/ 7591825 w 12009304"/>
              <a:gd name="connsiteY9" fmla="*/ 6822959 h 6858000"/>
              <a:gd name="connsiteX10" fmla="*/ 7411622 w 12009304"/>
              <a:gd name="connsiteY10" fmla="*/ 6512633 h 6858000"/>
              <a:gd name="connsiteX11" fmla="*/ 7411622 w 12009304"/>
              <a:gd name="connsiteY11" fmla="*/ 6289354 h 6858000"/>
              <a:gd name="connsiteX12" fmla="*/ 8045680 w 12009304"/>
              <a:gd name="connsiteY12" fmla="*/ 5197465 h 6858000"/>
              <a:gd name="connsiteX13" fmla="*/ 8239723 w 12009304"/>
              <a:gd name="connsiteY13" fmla="*/ 5083103 h 6858000"/>
              <a:gd name="connsiteX14" fmla="*/ 10622296 w 12009304"/>
              <a:gd name="connsiteY14" fmla="*/ 1326563 h 6858000"/>
              <a:gd name="connsiteX15" fmla="*/ 11448522 w 12009304"/>
              <a:gd name="connsiteY15" fmla="*/ 1326563 h 6858000"/>
              <a:gd name="connsiteX16" fmla="*/ 11577006 w 12009304"/>
              <a:gd name="connsiteY16" fmla="*/ 1401233 h 6858000"/>
              <a:gd name="connsiteX17" fmla="*/ 11989228 w 12009304"/>
              <a:gd name="connsiteY17" fmla="*/ 2114179 h 6858000"/>
              <a:gd name="connsiteX18" fmla="*/ 11989228 w 12009304"/>
              <a:gd name="connsiteY18" fmla="*/ 2259969 h 6858000"/>
              <a:gd name="connsiteX19" fmla="*/ 11577006 w 12009304"/>
              <a:gd name="connsiteY19" fmla="*/ 2972914 h 6858000"/>
              <a:gd name="connsiteX20" fmla="*/ 11448522 w 12009304"/>
              <a:gd name="connsiteY20" fmla="*/ 3047587 h 6858000"/>
              <a:gd name="connsiteX21" fmla="*/ 10622296 w 12009304"/>
              <a:gd name="connsiteY21" fmla="*/ 3047587 h 6858000"/>
              <a:gd name="connsiteX22" fmla="*/ 10495594 w 12009304"/>
              <a:gd name="connsiteY22" fmla="*/ 2972914 h 6858000"/>
              <a:gd name="connsiteX23" fmla="*/ 10081589 w 12009304"/>
              <a:gd name="connsiteY23" fmla="*/ 2259969 h 6858000"/>
              <a:gd name="connsiteX24" fmla="*/ 10081589 w 12009304"/>
              <a:gd name="connsiteY24" fmla="*/ 2114179 h 6858000"/>
              <a:gd name="connsiteX25" fmla="*/ 10495594 w 12009304"/>
              <a:gd name="connsiteY25" fmla="*/ 1401233 h 6858000"/>
              <a:gd name="connsiteX26" fmla="*/ 10622296 w 12009304"/>
              <a:gd name="connsiteY26" fmla="*/ 1326563 h 6858000"/>
              <a:gd name="connsiteX27" fmla="*/ 0 w 12009304"/>
              <a:gd name="connsiteY27" fmla="*/ 0 h 6858000"/>
              <a:gd name="connsiteX28" fmla="*/ 4457990 w 12009304"/>
              <a:gd name="connsiteY28" fmla="*/ 0 h 6858000"/>
              <a:gd name="connsiteX29" fmla="*/ 5902610 w 12009304"/>
              <a:gd name="connsiteY29" fmla="*/ 0 h 6858000"/>
              <a:gd name="connsiteX30" fmla="*/ 8476869 w 12009304"/>
              <a:gd name="connsiteY30" fmla="*/ 0 h 6858000"/>
              <a:gd name="connsiteX31" fmla="*/ 8535933 w 12009304"/>
              <a:gd name="connsiteY31" fmla="*/ 39849 h 6858000"/>
              <a:gd name="connsiteX32" fmla="*/ 8693486 w 12009304"/>
              <a:gd name="connsiteY32" fmla="*/ 220603 h 6858000"/>
              <a:gd name="connsiteX33" fmla="*/ 10389180 w 12009304"/>
              <a:gd name="connsiteY33" fmla="*/ 3153347 h 6858000"/>
              <a:gd name="connsiteX34" fmla="*/ 10389180 w 12009304"/>
              <a:gd name="connsiteY34" fmla="*/ 3753061 h 6858000"/>
              <a:gd name="connsiteX35" fmla="*/ 9759557 w 12009304"/>
              <a:gd name="connsiteY35" fmla="*/ 4842009 h 6858000"/>
              <a:gd name="connsiteX36" fmla="*/ 9706493 w 12009304"/>
              <a:gd name="connsiteY36" fmla="*/ 4933778 h 6858000"/>
              <a:gd name="connsiteX37" fmla="*/ 9708360 w 12009304"/>
              <a:gd name="connsiteY37" fmla="*/ 4934561 h 6858000"/>
              <a:gd name="connsiteX38" fmla="*/ 9802002 w 12009304"/>
              <a:gd name="connsiteY38" fmla="*/ 5029008 h 6858000"/>
              <a:gd name="connsiteX39" fmla="*/ 10514131 w 12009304"/>
              <a:gd name="connsiteY39" fmla="*/ 6260653 h 6858000"/>
              <a:gd name="connsiteX40" fmla="*/ 10514131 w 12009304"/>
              <a:gd name="connsiteY40" fmla="*/ 6512512 h 6858000"/>
              <a:gd name="connsiteX41" fmla="*/ 10340271 w 12009304"/>
              <a:gd name="connsiteY41" fmla="*/ 6813206 h 6858000"/>
              <a:gd name="connsiteX42" fmla="*/ 10314372 w 12009304"/>
              <a:gd name="connsiteY42" fmla="*/ 6858000 h 6858000"/>
              <a:gd name="connsiteX43" fmla="*/ 10119136 w 12009304"/>
              <a:gd name="connsiteY43" fmla="*/ 6858000 h 6858000"/>
              <a:gd name="connsiteX44" fmla="*/ 10122008 w 12009304"/>
              <a:gd name="connsiteY44" fmla="*/ 6853033 h 6858000"/>
              <a:gd name="connsiteX45" fmla="*/ 10327158 w 12009304"/>
              <a:gd name="connsiteY45" fmla="*/ 6498223 h 6858000"/>
              <a:gd name="connsiteX46" fmla="*/ 10327158 w 12009304"/>
              <a:gd name="connsiteY46" fmla="*/ 6274942 h 6858000"/>
              <a:gd name="connsiteX47" fmla="*/ 9695832 w 12009304"/>
              <a:gd name="connsiteY47" fmla="*/ 5183053 h 6858000"/>
              <a:gd name="connsiteX48" fmla="*/ 9612819 w 12009304"/>
              <a:gd name="connsiteY48" fmla="*/ 5099323 h 6858000"/>
              <a:gd name="connsiteX49" fmla="*/ 9603213 w 12009304"/>
              <a:gd name="connsiteY49" fmla="*/ 5095298 h 6858000"/>
              <a:gd name="connsiteX50" fmla="*/ 9654707 w 12009304"/>
              <a:gd name="connsiteY50" fmla="*/ 5006238 h 6858000"/>
              <a:gd name="connsiteX51" fmla="*/ 9693004 w 12009304"/>
              <a:gd name="connsiteY51" fmla="*/ 4940002 h 6858000"/>
              <a:gd name="connsiteX52" fmla="*/ 9653283 w 12009304"/>
              <a:gd name="connsiteY52" fmla="*/ 4923348 h 6858000"/>
              <a:gd name="connsiteX53" fmla="*/ 9586087 w 12009304"/>
              <a:gd name="connsiteY53" fmla="*/ 4914420 h 6858000"/>
              <a:gd name="connsiteX54" fmla="*/ 8158743 w 12009304"/>
              <a:gd name="connsiteY54" fmla="*/ 4914420 h 6858000"/>
              <a:gd name="connsiteX55" fmla="*/ 7939863 w 12009304"/>
              <a:gd name="connsiteY55" fmla="*/ 5043420 h 6858000"/>
              <a:gd name="connsiteX56" fmla="*/ 7224650 w 12009304"/>
              <a:gd name="connsiteY56" fmla="*/ 6275065 h 6858000"/>
              <a:gd name="connsiteX57" fmla="*/ 7224650 w 12009304"/>
              <a:gd name="connsiteY57" fmla="*/ 6526922 h 6858000"/>
              <a:gd name="connsiteX58" fmla="*/ 7350544 w 12009304"/>
              <a:gd name="connsiteY58" fmla="*/ 6743723 h 6858000"/>
              <a:gd name="connsiteX59" fmla="*/ 7416905 w 12009304"/>
              <a:gd name="connsiteY59" fmla="*/ 6858000 h 6858000"/>
              <a:gd name="connsiteX60" fmla="*/ 5902610 w 12009304"/>
              <a:gd name="connsiteY60" fmla="*/ 6858000 h 6858000"/>
              <a:gd name="connsiteX61" fmla="*/ 4389357 w 12009304"/>
              <a:gd name="connsiteY61" fmla="*/ 6858000 h 6858000"/>
              <a:gd name="connsiteX62" fmla="*/ 0 w 12009304"/>
              <a:gd name="connsiteY6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009304" h="6858000">
                <a:moveTo>
                  <a:pt x="8239723" y="5083103"/>
                </a:moveTo>
                <a:cubicBezTo>
                  <a:pt x="8239723" y="5083103"/>
                  <a:pt x="8239723" y="5083103"/>
                  <a:pt x="9505105" y="5083103"/>
                </a:cubicBezTo>
                <a:cubicBezTo>
                  <a:pt x="9525601" y="5083103"/>
                  <a:pt x="9545588" y="5085825"/>
                  <a:pt x="9564676" y="5091016"/>
                </a:cubicBezTo>
                <a:lnTo>
                  <a:pt x="9605648" y="5108194"/>
                </a:lnTo>
                <a:lnTo>
                  <a:pt x="9580608" y="5151499"/>
                </a:lnTo>
                <a:cubicBezTo>
                  <a:pt x="9354208" y="5543062"/>
                  <a:pt x="9064418" y="6044264"/>
                  <a:pt x="8693486" y="6685800"/>
                </a:cubicBezTo>
                <a:cubicBezTo>
                  <a:pt x="8665958" y="6733339"/>
                  <a:pt x="8632925" y="6776306"/>
                  <a:pt x="8595419" y="6814017"/>
                </a:cubicBezTo>
                <a:lnTo>
                  <a:pt x="8545620" y="6858000"/>
                </a:lnTo>
                <a:lnTo>
                  <a:pt x="7612173" y="6858000"/>
                </a:lnTo>
                <a:lnTo>
                  <a:pt x="7591825" y="6822959"/>
                </a:lnTo>
                <a:cubicBezTo>
                  <a:pt x="7538315" y="6730809"/>
                  <a:pt x="7478495" y="6627794"/>
                  <a:pt x="7411622" y="6512633"/>
                </a:cubicBezTo>
                <a:cubicBezTo>
                  <a:pt x="7370628" y="6444560"/>
                  <a:pt x="7370628" y="6357427"/>
                  <a:pt x="7411622" y="6289354"/>
                </a:cubicBezTo>
                <a:cubicBezTo>
                  <a:pt x="7411622" y="6289354"/>
                  <a:pt x="7411622" y="6289354"/>
                  <a:pt x="8045680" y="5197465"/>
                </a:cubicBezTo>
                <a:cubicBezTo>
                  <a:pt x="8083943" y="5126669"/>
                  <a:pt x="8160465" y="5083103"/>
                  <a:pt x="8239723" y="5083103"/>
                </a:cubicBezTo>
                <a:close/>
                <a:moveTo>
                  <a:pt x="10622296" y="1326563"/>
                </a:moveTo>
                <a:cubicBezTo>
                  <a:pt x="10622296" y="1326563"/>
                  <a:pt x="10622296" y="1326563"/>
                  <a:pt x="11448522" y="1326563"/>
                </a:cubicBezTo>
                <a:cubicBezTo>
                  <a:pt x="11502058" y="1326563"/>
                  <a:pt x="11550238" y="1355009"/>
                  <a:pt x="11577006" y="1401233"/>
                </a:cubicBezTo>
                <a:cubicBezTo>
                  <a:pt x="11577006" y="1401233"/>
                  <a:pt x="11577006" y="1401233"/>
                  <a:pt x="11989228" y="2114179"/>
                </a:cubicBezTo>
                <a:cubicBezTo>
                  <a:pt x="12015996" y="2158629"/>
                  <a:pt x="12015996" y="2215522"/>
                  <a:pt x="11989228" y="2259969"/>
                </a:cubicBezTo>
                <a:cubicBezTo>
                  <a:pt x="11989228" y="2259969"/>
                  <a:pt x="11989228" y="2259969"/>
                  <a:pt x="11577006" y="2972914"/>
                </a:cubicBezTo>
                <a:cubicBezTo>
                  <a:pt x="11550238" y="3019141"/>
                  <a:pt x="11502058" y="3047587"/>
                  <a:pt x="11448522" y="3047587"/>
                </a:cubicBezTo>
                <a:cubicBezTo>
                  <a:pt x="11448522" y="3047587"/>
                  <a:pt x="11448522" y="3047587"/>
                  <a:pt x="10622296" y="3047587"/>
                </a:cubicBezTo>
                <a:cubicBezTo>
                  <a:pt x="10570544" y="3047587"/>
                  <a:pt x="10520578" y="3019141"/>
                  <a:pt x="10495594" y="2972914"/>
                </a:cubicBezTo>
                <a:cubicBezTo>
                  <a:pt x="10495594" y="2972914"/>
                  <a:pt x="10495594" y="2972914"/>
                  <a:pt x="10081589" y="2259969"/>
                </a:cubicBezTo>
                <a:cubicBezTo>
                  <a:pt x="10054821" y="2215522"/>
                  <a:pt x="10054821" y="2158629"/>
                  <a:pt x="10081589" y="2114179"/>
                </a:cubicBezTo>
                <a:cubicBezTo>
                  <a:pt x="10081589" y="2114179"/>
                  <a:pt x="10081589" y="2114179"/>
                  <a:pt x="10495594" y="1401233"/>
                </a:cubicBezTo>
                <a:cubicBezTo>
                  <a:pt x="10520578" y="1355009"/>
                  <a:pt x="10570544" y="1326563"/>
                  <a:pt x="10622296" y="1326563"/>
                </a:cubicBezTo>
                <a:close/>
                <a:moveTo>
                  <a:pt x="0" y="0"/>
                </a:moveTo>
                <a:lnTo>
                  <a:pt x="4457990" y="0"/>
                </a:lnTo>
                <a:lnTo>
                  <a:pt x="5902610" y="0"/>
                </a:lnTo>
                <a:lnTo>
                  <a:pt x="8476869" y="0"/>
                </a:lnTo>
                <a:lnTo>
                  <a:pt x="8535933" y="39849"/>
                </a:lnTo>
                <a:cubicBezTo>
                  <a:pt x="8598516" y="88273"/>
                  <a:pt x="8652195" y="149296"/>
                  <a:pt x="8693486" y="220603"/>
                </a:cubicBezTo>
                <a:cubicBezTo>
                  <a:pt x="8693486" y="220603"/>
                  <a:pt x="8693486" y="220603"/>
                  <a:pt x="10389180" y="3153347"/>
                </a:cubicBezTo>
                <a:cubicBezTo>
                  <a:pt x="10499291" y="3336185"/>
                  <a:pt x="10499291" y="3570221"/>
                  <a:pt x="10389180" y="3753061"/>
                </a:cubicBezTo>
                <a:cubicBezTo>
                  <a:pt x="10389180" y="3753061"/>
                  <a:pt x="10389180" y="3753061"/>
                  <a:pt x="9759557" y="4842009"/>
                </a:cubicBezTo>
                <a:lnTo>
                  <a:pt x="9706493" y="4933778"/>
                </a:lnTo>
                <a:lnTo>
                  <a:pt x="9708360" y="4934561"/>
                </a:lnTo>
                <a:cubicBezTo>
                  <a:pt x="9746510" y="4956830"/>
                  <a:pt x="9778880" y="4989078"/>
                  <a:pt x="9802002" y="5029008"/>
                </a:cubicBezTo>
                <a:cubicBezTo>
                  <a:pt x="9802002" y="5029008"/>
                  <a:pt x="9802002" y="5029008"/>
                  <a:pt x="10514131" y="6260653"/>
                </a:cubicBezTo>
                <a:cubicBezTo>
                  <a:pt x="10560376" y="6337439"/>
                  <a:pt x="10560376" y="6435725"/>
                  <a:pt x="10514131" y="6512512"/>
                </a:cubicBezTo>
                <a:cubicBezTo>
                  <a:pt x="10514131" y="6512512"/>
                  <a:pt x="10514131" y="6512512"/>
                  <a:pt x="10340271" y="6813206"/>
                </a:cubicBezTo>
                <a:lnTo>
                  <a:pt x="10314372" y="6858000"/>
                </a:lnTo>
                <a:lnTo>
                  <a:pt x="10119136" y="6858000"/>
                </a:lnTo>
                <a:lnTo>
                  <a:pt x="10122008" y="6853033"/>
                </a:lnTo>
                <a:cubicBezTo>
                  <a:pt x="10327158" y="6498223"/>
                  <a:pt x="10327158" y="6498223"/>
                  <a:pt x="10327158" y="6498223"/>
                </a:cubicBezTo>
                <a:cubicBezTo>
                  <a:pt x="10368154" y="6430148"/>
                  <a:pt x="10368154" y="6343015"/>
                  <a:pt x="10327158" y="6274942"/>
                </a:cubicBezTo>
                <a:cubicBezTo>
                  <a:pt x="9695832" y="5183053"/>
                  <a:pt x="9695832" y="5183053"/>
                  <a:pt x="9695832" y="5183053"/>
                </a:cubicBezTo>
                <a:cubicBezTo>
                  <a:pt x="9675334" y="5147654"/>
                  <a:pt x="9646640" y="5119063"/>
                  <a:pt x="9612819" y="5099323"/>
                </a:cubicBezTo>
                <a:lnTo>
                  <a:pt x="9603213" y="5095298"/>
                </a:lnTo>
                <a:lnTo>
                  <a:pt x="9654707" y="5006238"/>
                </a:lnTo>
                <a:lnTo>
                  <a:pt x="9693004" y="4940002"/>
                </a:lnTo>
                <a:lnTo>
                  <a:pt x="9653283" y="4923348"/>
                </a:lnTo>
                <a:cubicBezTo>
                  <a:pt x="9631750" y="4917491"/>
                  <a:pt x="9609208" y="4914420"/>
                  <a:pt x="9586087" y="4914420"/>
                </a:cubicBezTo>
                <a:cubicBezTo>
                  <a:pt x="8158743" y="4914420"/>
                  <a:pt x="8158743" y="4914420"/>
                  <a:pt x="8158743" y="4914420"/>
                </a:cubicBezTo>
                <a:cubicBezTo>
                  <a:pt x="8069341" y="4914420"/>
                  <a:pt x="7983024" y="4963563"/>
                  <a:pt x="7939863" y="5043420"/>
                </a:cubicBezTo>
                <a:cubicBezTo>
                  <a:pt x="7224650" y="6275065"/>
                  <a:pt x="7224650" y="6275065"/>
                  <a:pt x="7224650" y="6275065"/>
                </a:cubicBezTo>
                <a:cubicBezTo>
                  <a:pt x="7178407" y="6351849"/>
                  <a:pt x="7178407" y="6450135"/>
                  <a:pt x="7224650" y="6526922"/>
                </a:cubicBezTo>
                <a:cubicBezTo>
                  <a:pt x="7269350" y="6603900"/>
                  <a:pt x="7311257" y="6676067"/>
                  <a:pt x="7350544" y="6743723"/>
                </a:cubicBezTo>
                <a:lnTo>
                  <a:pt x="7416905" y="6858000"/>
                </a:lnTo>
                <a:lnTo>
                  <a:pt x="5902610" y="6858000"/>
                </a:lnTo>
                <a:lnTo>
                  <a:pt x="4389357" y="6858000"/>
                </a:lnTo>
                <a:lnTo>
                  <a:pt x="0" y="6858000"/>
                </a:lnTo>
                <a:close/>
              </a:path>
            </a:pathLst>
          </a:custGeom>
          <a:solidFill>
            <a:schemeClr val="tx1">
              <a:lumMod val="50000"/>
              <a:lumOff val="5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098" name="Picture 2" descr="Facebook adds warning labels to graphic videos – Naked Security">
            <a:extLst>
              <a:ext uri="{FF2B5EF4-FFF2-40B4-BE49-F238E27FC236}">
                <a16:creationId xmlns:a16="http://schemas.microsoft.com/office/drawing/2014/main" id="{2137CC7A-E279-4B25-8B46-31BB10FA922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4445" b="14444"/>
          <a:stretch/>
        </p:blipFill>
        <p:spPr bwMode="auto">
          <a:xfrm>
            <a:off x="723900" y="1143000"/>
            <a:ext cx="4927086" cy="3503701"/>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8778A148-2E8B-4BB0-BF9D-6D2A00A2952C}"/>
              </a:ext>
            </a:extLst>
          </p:cNvPr>
          <p:cNvSpPr/>
          <p:nvPr/>
        </p:nvSpPr>
        <p:spPr>
          <a:xfrm>
            <a:off x="1432422" y="4794471"/>
            <a:ext cx="6873378" cy="1815882"/>
          </a:xfrm>
          <a:prstGeom prst="rect">
            <a:avLst/>
          </a:prstGeom>
        </p:spPr>
        <p:txBody>
          <a:bodyPr wrap="square">
            <a:spAutoFit/>
          </a:bodyPr>
          <a:lstStyle/>
          <a:p>
            <a:pPr algn="ctr"/>
            <a:r>
              <a:rPr lang="en-US" sz="2800" dirty="0"/>
              <a:t>I have never taught 1090 before.</a:t>
            </a:r>
          </a:p>
          <a:p>
            <a:pPr algn="ctr"/>
            <a:r>
              <a:rPr lang="en-US" sz="2800" dirty="0"/>
              <a:t>But I do give a 1.5 </a:t>
            </a:r>
            <a:r>
              <a:rPr lang="en-US" sz="2800" dirty="0" err="1"/>
              <a:t>hr</a:t>
            </a:r>
            <a:r>
              <a:rPr lang="en-US" sz="2800" dirty="0"/>
              <a:t> lecture on Predicate logic in most courses.</a:t>
            </a:r>
          </a:p>
          <a:p>
            <a:pPr algn="ctr"/>
            <a:r>
              <a:rPr lang="en-US" sz="2800" dirty="0" err="1"/>
              <a:t>Im</a:t>
            </a:r>
            <a:r>
              <a:rPr lang="en-US" sz="2800" dirty="0"/>
              <a:t> excited to have 12 weeks to teach it to you!</a:t>
            </a:r>
          </a:p>
        </p:txBody>
      </p:sp>
    </p:spTree>
    <p:extLst>
      <p:ext uri="{BB962C8B-B14F-4D97-AF65-F5344CB8AC3E}">
        <p14:creationId xmlns:p14="http://schemas.microsoft.com/office/powerpoint/2010/main" val="2426908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additive="base">
                                        <p:cTn id="7" dur="500" fill="hold"/>
                                        <p:tgtEl>
                                          <p:spTgt spid="4098"/>
                                        </p:tgtEl>
                                        <p:attrNameLst>
                                          <p:attrName>ppt_x</p:attrName>
                                        </p:attrNameLst>
                                      </p:cBhvr>
                                      <p:tavLst>
                                        <p:tav tm="0">
                                          <p:val>
                                            <p:strVal val="#ppt_x"/>
                                          </p:val>
                                        </p:tav>
                                        <p:tav tm="100000">
                                          <p:val>
                                            <p:strVal val="#ppt_x"/>
                                          </p:val>
                                        </p:tav>
                                      </p:tavLst>
                                    </p:anim>
                                    <p:anim calcmode="lin" valueType="num">
                                      <p:cBhvr additive="base">
                                        <p:cTn id="8" dur="500" fill="hold"/>
                                        <p:tgtEl>
                                          <p:spTgt spid="409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additive="base">
                                        <p:cTn id="1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ctrTitle" idx="4294967295"/>
          </p:nvPr>
        </p:nvSpPr>
        <p:spPr>
          <a:xfrm>
            <a:off x="228600" y="2514600"/>
            <a:ext cx="8915400" cy="1143000"/>
          </a:xfrm>
        </p:spPr>
        <p:txBody>
          <a:bodyPr/>
          <a:lstStyle/>
          <a:p>
            <a:pPr eaLnBrk="1" hangingPunct="1"/>
            <a:r>
              <a:rPr lang="en-US" altLang="en-US" sz="6000"/>
              <a:t>Useful Learning Techniques</a:t>
            </a:r>
            <a:endParaRPr lang="en-CA" altLang="en-US" sz="600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pPr eaLnBrk="1" hangingPunct="1"/>
            <a:r>
              <a:rPr lang="en-CA" altLang="en-US"/>
              <a:t>Read Ahead</a:t>
            </a:r>
          </a:p>
        </p:txBody>
      </p:sp>
      <p:sp>
        <p:nvSpPr>
          <p:cNvPr id="14339" name="Rectangle 3"/>
          <p:cNvSpPr>
            <a:spLocks noGrp="1" noChangeArrowheads="1"/>
          </p:cNvSpPr>
          <p:nvPr>
            <p:ph type="body" idx="1"/>
          </p:nvPr>
        </p:nvSpPr>
        <p:spPr/>
        <p:txBody>
          <a:bodyPr/>
          <a:lstStyle/>
          <a:p>
            <a:pPr eaLnBrk="1" hangingPunct="1">
              <a:buFontTx/>
              <a:buNone/>
            </a:pPr>
            <a:r>
              <a:rPr lang="en-CA" altLang="en-US"/>
              <a:t>You are expected to read the lecture notes</a:t>
            </a:r>
            <a:r>
              <a:rPr lang="en-US" altLang="en-US"/>
              <a:t> </a:t>
            </a:r>
            <a:r>
              <a:rPr lang="en-CA" altLang="en-US" b="1"/>
              <a:t>before</a:t>
            </a:r>
            <a:r>
              <a:rPr lang="en-US" altLang="en-US"/>
              <a:t> t</a:t>
            </a:r>
            <a:r>
              <a:rPr lang="en-CA" altLang="en-US"/>
              <a:t>he lecture</a:t>
            </a:r>
            <a:r>
              <a:rPr lang="en-US" altLang="en-US"/>
              <a:t>.</a:t>
            </a:r>
          </a:p>
          <a:p>
            <a:pPr eaLnBrk="1" hangingPunct="1">
              <a:buFontTx/>
              <a:buNone/>
            </a:pPr>
            <a:r>
              <a:rPr lang="en-CA" altLang="en-US"/>
              <a:t>This will facilitate more productive discussion</a:t>
            </a:r>
            <a:r>
              <a:rPr lang="en-US" altLang="en-US"/>
              <a:t> </a:t>
            </a:r>
            <a:r>
              <a:rPr lang="en-CA" altLang="en-US"/>
              <a:t>during</a:t>
            </a:r>
            <a:r>
              <a:rPr lang="en-US" altLang="en-US"/>
              <a:t> </a:t>
            </a:r>
            <a:r>
              <a:rPr lang="en-CA" altLang="en-US"/>
              <a:t>class.</a:t>
            </a:r>
          </a:p>
        </p:txBody>
      </p:sp>
      <p:pic>
        <p:nvPicPr>
          <p:cNvPr id="14340" name="Picture 4" descr="j015388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48000" y="3886200"/>
            <a:ext cx="2716213"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7" name="Text Box 5"/>
          <p:cNvSpPr txBox="1">
            <a:spLocks noChangeArrowheads="1"/>
          </p:cNvSpPr>
          <p:nvPr/>
        </p:nvSpPr>
        <p:spPr bwMode="auto">
          <a:xfrm>
            <a:off x="500063" y="4648200"/>
            <a:ext cx="231933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Like in an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English class</a:t>
            </a:r>
          </a:p>
        </p:txBody>
      </p:sp>
      <p:sp>
        <p:nvSpPr>
          <p:cNvPr id="105480" name="Text Box 8"/>
          <p:cNvSpPr txBox="1">
            <a:spLocks noChangeArrowheads="1"/>
          </p:cNvSpPr>
          <p:nvPr/>
        </p:nvSpPr>
        <p:spPr bwMode="auto">
          <a:xfrm>
            <a:off x="6183313" y="4267200"/>
            <a:ext cx="2274887"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Also please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proof read</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assignments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&amp; tests.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5477"/>
                                        </p:tgtEl>
                                        <p:attrNameLst>
                                          <p:attrName>style.visibility</p:attrName>
                                        </p:attrNameLst>
                                      </p:cBhvr>
                                      <p:to>
                                        <p:strVal val="visible"/>
                                      </p:to>
                                    </p:set>
                                    <p:anim calcmode="lin" valueType="num">
                                      <p:cBhvr additive="base">
                                        <p:cTn id="7" dur="500" fill="hold"/>
                                        <p:tgtEl>
                                          <p:spTgt spid="105477"/>
                                        </p:tgtEl>
                                        <p:attrNameLst>
                                          <p:attrName>ppt_x</p:attrName>
                                        </p:attrNameLst>
                                      </p:cBhvr>
                                      <p:tavLst>
                                        <p:tav tm="0">
                                          <p:val>
                                            <p:strVal val="0-#ppt_w/2"/>
                                          </p:val>
                                        </p:tav>
                                        <p:tav tm="100000">
                                          <p:val>
                                            <p:strVal val="#ppt_x"/>
                                          </p:val>
                                        </p:tav>
                                      </p:tavLst>
                                    </p:anim>
                                    <p:anim calcmode="lin" valueType="num">
                                      <p:cBhvr additive="base">
                                        <p:cTn id="8" dur="500" fill="hold"/>
                                        <p:tgtEl>
                                          <p:spTgt spid="1054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05480"/>
                                        </p:tgtEl>
                                        <p:attrNameLst>
                                          <p:attrName>style.visibility</p:attrName>
                                        </p:attrNameLst>
                                      </p:cBhvr>
                                      <p:to>
                                        <p:strVal val="visible"/>
                                      </p:to>
                                    </p:set>
                                    <p:anim calcmode="lin" valueType="num">
                                      <p:cBhvr additive="base">
                                        <p:cTn id="13" dur="500" fill="hold"/>
                                        <p:tgtEl>
                                          <p:spTgt spid="105480"/>
                                        </p:tgtEl>
                                        <p:attrNameLst>
                                          <p:attrName>ppt_x</p:attrName>
                                        </p:attrNameLst>
                                      </p:cBhvr>
                                      <p:tavLst>
                                        <p:tav tm="0">
                                          <p:val>
                                            <p:strVal val="1+#ppt_w/2"/>
                                          </p:val>
                                        </p:tav>
                                        <p:tav tm="100000">
                                          <p:val>
                                            <p:strVal val="#ppt_x"/>
                                          </p:val>
                                        </p:tav>
                                      </p:tavLst>
                                    </p:anim>
                                    <p:anim calcmode="lin" valueType="num">
                                      <p:cBhvr additive="base">
                                        <p:cTn id="14" dur="500" fill="hold"/>
                                        <p:tgtEl>
                                          <p:spTgt spid="1054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7" grpId="0"/>
      <p:bldP spid="10548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p:txBody>
          <a:bodyPr/>
          <a:lstStyle/>
          <a:p>
            <a:pPr eaLnBrk="1" hangingPunct="1"/>
            <a:r>
              <a:rPr lang="en-CA" altLang="en-US"/>
              <a:t>Explaining</a:t>
            </a:r>
          </a:p>
        </p:txBody>
      </p:sp>
      <p:sp>
        <p:nvSpPr>
          <p:cNvPr id="15363" name="Rectangle 3"/>
          <p:cNvSpPr>
            <a:spLocks noGrp="1" noChangeArrowheads="1"/>
          </p:cNvSpPr>
          <p:nvPr>
            <p:ph type="body" sz="half" idx="1"/>
          </p:nvPr>
        </p:nvSpPr>
        <p:spPr>
          <a:xfrm>
            <a:off x="457200" y="1981200"/>
            <a:ext cx="4114800" cy="4114800"/>
          </a:xfrm>
        </p:spPr>
        <p:txBody>
          <a:bodyPr/>
          <a:lstStyle/>
          <a:p>
            <a:pPr eaLnBrk="1" hangingPunct="1"/>
            <a:r>
              <a:rPr lang="en-CA" altLang="en-US"/>
              <a:t>We are going to test you on your</a:t>
            </a:r>
            <a:r>
              <a:rPr lang="en-US" altLang="en-US"/>
              <a:t> </a:t>
            </a:r>
            <a:r>
              <a:rPr lang="en-CA" altLang="en-US"/>
              <a:t>ability to explain the material. </a:t>
            </a:r>
            <a:endParaRPr lang="en-US" altLang="en-US"/>
          </a:p>
          <a:p>
            <a:pPr eaLnBrk="1" hangingPunct="1"/>
            <a:r>
              <a:rPr lang="en-CA" altLang="en-US"/>
              <a:t>Hence, the best way of studying is to explain the material over and over again out loud to</a:t>
            </a:r>
            <a:r>
              <a:rPr lang="en-US" altLang="en-US"/>
              <a:t> </a:t>
            </a:r>
            <a:r>
              <a:rPr lang="en-CA" altLang="en-US"/>
              <a:t>yourself, to each other, and to your stuffed bear.</a:t>
            </a:r>
          </a:p>
          <a:p>
            <a:pPr eaLnBrk="1" hangingPunct="1"/>
            <a:endParaRPr lang="en-CA" altLang="en-US"/>
          </a:p>
        </p:txBody>
      </p:sp>
      <p:pic>
        <p:nvPicPr>
          <p:cNvPr id="15364" name="Picture 3" descr="christ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9825" y="2514600"/>
            <a:ext cx="3889375" cy="365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ctrTitle"/>
          </p:nvPr>
        </p:nvSpPr>
        <p:spPr>
          <a:xfrm>
            <a:off x="685800" y="609600"/>
            <a:ext cx="7772400" cy="1143000"/>
          </a:xfrm>
        </p:spPr>
        <p:txBody>
          <a:bodyPr/>
          <a:lstStyle/>
          <a:p>
            <a:pPr eaLnBrk="1" hangingPunct="1"/>
            <a:r>
              <a:rPr lang="en-US" altLang="en-US"/>
              <a:t>Day </a:t>
            </a:r>
            <a:r>
              <a:rPr lang="en-CA" altLang="en-US"/>
              <a:t>Dream</a:t>
            </a:r>
          </a:p>
        </p:txBody>
      </p:sp>
      <p:sp>
        <p:nvSpPr>
          <p:cNvPr id="16387" name="Rectangle 3"/>
          <p:cNvSpPr>
            <a:spLocks noGrp="1" noChangeArrowheads="1"/>
          </p:cNvSpPr>
          <p:nvPr>
            <p:ph type="subTitle" idx="1"/>
          </p:nvPr>
        </p:nvSpPr>
        <p:spPr>
          <a:xfrm>
            <a:off x="381000" y="1905000"/>
            <a:ext cx="4572000" cy="1752600"/>
          </a:xfrm>
        </p:spPr>
        <p:txBody>
          <a:bodyPr/>
          <a:lstStyle/>
          <a:p>
            <a:pPr eaLnBrk="1" hangingPunct="1"/>
            <a:r>
              <a:rPr lang="en-CA" altLang="en-US"/>
              <a:t>Mathematics is not all linear thinking. </a:t>
            </a:r>
            <a:endParaRPr lang="en-US" altLang="en-US"/>
          </a:p>
          <a:p>
            <a:pPr eaLnBrk="1" hangingPunct="1"/>
            <a:r>
              <a:rPr lang="en-US" altLang="en-US"/>
              <a:t> Allow</a:t>
            </a:r>
            <a:r>
              <a:rPr lang="en-CA" altLang="en-US"/>
              <a:t> the essence of the</a:t>
            </a:r>
            <a:r>
              <a:rPr lang="en-US" altLang="en-US"/>
              <a:t> m</a:t>
            </a:r>
            <a:r>
              <a:rPr lang="en-CA" altLang="en-US"/>
              <a:t>aterial</a:t>
            </a:r>
            <a:r>
              <a:rPr lang="en-US" altLang="en-US"/>
              <a:t> </a:t>
            </a:r>
            <a:r>
              <a:rPr lang="en-CA" altLang="en-US"/>
              <a:t>to seep</a:t>
            </a:r>
            <a:r>
              <a:rPr lang="en-US" altLang="en-US"/>
              <a:t> </a:t>
            </a:r>
            <a:r>
              <a:rPr lang="en-CA" altLang="en-US"/>
              <a:t>into your subconscious</a:t>
            </a:r>
            <a:endParaRPr lang="en-US" altLang="en-US"/>
          </a:p>
          <a:p>
            <a:pPr eaLnBrk="1" hangingPunct="1"/>
            <a:r>
              <a:rPr lang="en-US" altLang="en-US"/>
              <a:t> Pursue ideas that </a:t>
            </a:r>
            <a:r>
              <a:rPr lang="en-CA" altLang="en-US"/>
              <a:t>percolate up</a:t>
            </a:r>
            <a:r>
              <a:rPr lang="en-US" altLang="en-US"/>
              <a:t> and </a:t>
            </a:r>
            <a:r>
              <a:rPr lang="en-CA" altLang="en-US"/>
              <a:t>flashes of inspiration</a:t>
            </a:r>
            <a:r>
              <a:rPr lang="en-US" altLang="en-US"/>
              <a:t> that appear.</a:t>
            </a:r>
            <a:endParaRPr lang="en-CA" altLang="en-US"/>
          </a:p>
        </p:txBody>
      </p:sp>
      <p:sp>
        <p:nvSpPr>
          <p:cNvPr id="16388" name="Rectangle 4"/>
          <p:cNvSpPr>
            <a:spLocks noChangeArrowheads="1"/>
          </p:cNvSpPr>
          <p:nvPr/>
        </p:nvSpPr>
        <p:spPr bwMode="auto">
          <a:xfrm>
            <a:off x="1935163" y="152400"/>
            <a:ext cx="5568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W</a:t>
            </a:r>
            <a:r>
              <a:rPr kumimoji="0" lang="en-CA" altLang="en-US" sz="3200" b="0" i="0" u="none" strike="noStrike" kern="1200" cap="none" spc="0" normalizeH="0" baseline="0" noProof="0">
                <a:ln>
                  <a:noFill/>
                </a:ln>
                <a:solidFill>
                  <a:srgbClr val="FFFFFF"/>
                </a:solidFill>
                <a:effectLst/>
                <a:uLnTx/>
                <a:uFillTx/>
                <a:latin typeface="Times New Roman" pitchFamily="18" charset="0"/>
                <a:ea typeface="+mn-ea"/>
                <a:cs typeface="+mn-cs"/>
              </a:rPr>
              <a:t>hile going along with your day</a:t>
            </a:r>
          </a:p>
        </p:txBody>
      </p:sp>
      <p:pic>
        <p:nvPicPr>
          <p:cNvPr id="16389" name="Picture 6" descr="solitud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54600" y="1752600"/>
            <a:ext cx="40132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ctrTitle"/>
          </p:nvPr>
        </p:nvSpPr>
        <p:spPr>
          <a:xfrm>
            <a:off x="685800" y="609600"/>
            <a:ext cx="7772400" cy="1143000"/>
          </a:xfrm>
        </p:spPr>
        <p:txBody>
          <a:bodyPr/>
          <a:lstStyle/>
          <a:p>
            <a:pPr eaLnBrk="1" hangingPunct="1"/>
            <a:r>
              <a:rPr lang="en-US" altLang="en-US"/>
              <a:t>Be Creative</a:t>
            </a:r>
            <a:endParaRPr lang="en-CA" altLang="en-US"/>
          </a:p>
        </p:txBody>
      </p:sp>
      <p:sp>
        <p:nvSpPr>
          <p:cNvPr id="17411" name="Rectangle 3"/>
          <p:cNvSpPr>
            <a:spLocks noGrp="1" noChangeArrowheads="1"/>
          </p:cNvSpPr>
          <p:nvPr>
            <p:ph type="subTitle" idx="1"/>
          </p:nvPr>
        </p:nvSpPr>
        <p:spPr>
          <a:xfrm>
            <a:off x="609600" y="1828800"/>
            <a:ext cx="8229600" cy="1752600"/>
          </a:xfrm>
        </p:spPr>
        <p:txBody>
          <a:bodyPr/>
          <a:lstStyle/>
          <a:p>
            <a:pPr algn="l" eaLnBrk="1" hangingPunct="1">
              <a:buFontTx/>
              <a:buChar char="•"/>
            </a:pPr>
            <a:r>
              <a:rPr lang="en-CA" altLang="en-US"/>
              <a:t>Ask questions. </a:t>
            </a:r>
            <a:endParaRPr lang="en-US" altLang="en-US"/>
          </a:p>
          <a:p>
            <a:pPr algn="l" eaLnBrk="1" hangingPunct="1">
              <a:buFontTx/>
              <a:buChar char="•"/>
            </a:pPr>
            <a:r>
              <a:rPr lang="en-US" altLang="en-US"/>
              <a:t> </a:t>
            </a:r>
            <a:r>
              <a:rPr lang="en-CA" altLang="en-US"/>
              <a:t>Why is it done this way and not that</a:t>
            </a:r>
            <a:r>
              <a:rPr lang="en-US" altLang="en-US"/>
              <a:t> </a:t>
            </a:r>
            <a:r>
              <a:rPr lang="en-CA" altLang="en-US"/>
              <a:t>way? </a:t>
            </a:r>
            <a:endParaRPr lang="en-US" altLang="en-US"/>
          </a:p>
          <a:p>
            <a:pPr algn="l" eaLnBrk="1" hangingPunct="1"/>
            <a:endParaRPr lang="en-CA" altLang="en-US"/>
          </a:p>
        </p:txBody>
      </p:sp>
      <p:pic>
        <p:nvPicPr>
          <p:cNvPr id="1741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1338" y="3252788"/>
            <a:ext cx="5532437" cy="337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2209800"/>
            <a:ext cx="263207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2131" name="AutoShape 3"/>
          <p:cNvSpPr>
            <a:spLocks noChangeArrowheads="1"/>
          </p:cNvSpPr>
          <p:nvPr/>
        </p:nvSpPr>
        <p:spPr bwMode="auto">
          <a:xfrm>
            <a:off x="2590800" y="1219200"/>
            <a:ext cx="5791200" cy="762000"/>
          </a:xfrm>
          <a:prstGeom prst="wedgeRoundRectCallout">
            <a:avLst>
              <a:gd name="adj1" fmla="val -65079"/>
              <a:gd name="adj2" fmla="val 157083"/>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Please interact with me in class.</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0484" name="Group 5"/>
          <p:cNvGrpSpPr>
            <a:grpSpLocks/>
          </p:cNvGrpSpPr>
          <p:nvPr/>
        </p:nvGrpSpPr>
        <p:grpSpPr bwMode="auto">
          <a:xfrm flipH="1">
            <a:off x="7483475" y="3114675"/>
            <a:ext cx="1660525" cy="3743325"/>
            <a:chOff x="864" y="465"/>
            <a:chExt cx="1046" cy="2358"/>
          </a:xfrm>
        </p:grpSpPr>
        <p:grpSp>
          <p:nvGrpSpPr>
            <p:cNvPr id="20488" name="Group 6"/>
            <p:cNvGrpSpPr>
              <a:grpSpLocks/>
            </p:cNvGrpSpPr>
            <p:nvPr/>
          </p:nvGrpSpPr>
          <p:grpSpPr bwMode="auto">
            <a:xfrm>
              <a:off x="864" y="465"/>
              <a:ext cx="1008" cy="2319"/>
              <a:chOff x="587" y="528"/>
              <a:chExt cx="1008" cy="2319"/>
            </a:xfrm>
          </p:grpSpPr>
          <p:grpSp>
            <p:nvGrpSpPr>
              <p:cNvPr id="20491" name="Group 7"/>
              <p:cNvGrpSpPr>
                <a:grpSpLocks/>
              </p:cNvGrpSpPr>
              <p:nvPr/>
            </p:nvGrpSpPr>
            <p:grpSpPr bwMode="auto">
              <a:xfrm>
                <a:off x="587" y="528"/>
                <a:ext cx="1008" cy="2319"/>
                <a:chOff x="587" y="528"/>
                <a:chExt cx="1008" cy="2319"/>
              </a:xfrm>
            </p:grpSpPr>
            <p:grpSp>
              <p:nvGrpSpPr>
                <p:cNvPr id="20493" name="Group 8"/>
                <p:cNvGrpSpPr>
                  <a:grpSpLocks/>
                </p:cNvGrpSpPr>
                <p:nvPr/>
              </p:nvGrpSpPr>
              <p:grpSpPr bwMode="auto">
                <a:xfrm>
                  <a:off x="587" y="528"/>
                  <a:ext cx="1008" cy="2319"/>
                  <a:chOff x="1151" y="1104"/>
                  <a:chExt cx="686" cy="1741"/>
                </a:xfrm>
              </p:grpSpPr>
              <p:sp>
                <p:nvSpPr>
                  <p:cNvPr id="20500" name="Freeform 9"/>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1" name="Freeform 10"/>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2" name="Freeform 11"/>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3" name="Freeform 12"/>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4" name="Freeform 13"/>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5" name="Freeform 14"/>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0506" name="Group 15"/>
                  <p:cNvGrpSpPr>
                    <a:grpSpLocks/>
                  </p:cNvGrpSpPr>
                  <p:nvPr/>
                </p:nvGrpSpPr>
                <p:grpSpPr bwMode="auto">
                  <a:xfrm flipH="1">
                    <a:off x="1212" y="1104"/>
                    <a:ext cx="277" cy="235"/>
                    <a:chOff x="1590" y="1104"/>
                    <a:chExt cx="277" cy="235"/>
                  </a:xfrm>
                </p:grpSpPr>
                <p:sp>
                  <p:nvSpPr>
                    <p:cNvPr id="20507" name="Freeform 16"/>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8" name="Freeform 17"/>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9" name="Freeform 18"/>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10" name="Freeform 19"/>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0494" name="Group 20"/>
                <p:cNvGrpSpPr>
                  <a:grpSpLocks/>
                </p:cNvGrpSpPr>
                <p:nvPr/>
              </p:nvGrpSpPr>
              <p:grpSpPr bwMode="auto">
                <a:xfrm rot="4286940" flipH="1">
                  <a:off x="1038" y="766"/>
                  <a:ext cx="141" cy="50"/>
                  <a:chOff x="4032" y="2817"/>
                  <a:chExt cx="417" cy="635"/>
                </a:xfrm>
              </p:grpSpPr>
              <p:sp>
                <p:nvSpPr>
                  <p:cNvPr id="20498" name="Oval 21"/>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9" name="Oval 22"/>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0495" name="Group 23"/>
                <p:cNvGrpSpPr>
                  <a:grpSpLocks/>
                </p:cNvGrpSpPr>
                <p:nvPr/>
              </p:nvGrpSpPr>
              <p:grpSpPr bwMode="auto">
                <a:xfrm rot="4286940" flipH="1">
                  <a:off x="962" y="766"/>
                  <a:ext cx="141" cy="50"/>
                  <a:chOff x="4032" y="2817"/>
                  <a:chExt cx="417" cy="635"/>
                </a:xfrm>
              </p:grpSpPr>
              <p:sp>
                <p:nvSpPr>
                  <p:cNvPr id="20496" name="Oval 2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7" name="Oval 2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20492" name="Oval 26"/>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0489" name="Freeform 27"/>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0" name="Freeform 28"/>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32157" name="AutoShape 29"/>
          <p:cNvSpPr>
            <a:spLocks noChangeArrowheads="1"/>
          </p:cNvSpPr>
          <p:nvPr/>
        </p:nvSpPr>
        <p:spPr bwMode="auto">
          <a:xfrm>
            <a:off x="2743200" y="2362200"/>
            <a:ext cx="5105400" cy="2895600"/>
          </a:xfrm>
          <a:prstGeom prst="wedgeRectCallout">
            <a:avLst>
              <a:gd name="adj1" fmla="val -70431"/>
              <a:gd name="adj2" fmla="val -30042"/>
            </a:avLst>
          </a:prstGeom>
          <a:solidFill>
            <a:srgbClr val="CC99FF"/>
          </a:solidFill>
          <a:ln w="9525">
            <a:solidFill>
              <a:schemeClr val="tx1"/>
            </a:solidFill>
            <a:miter lim="800000"/>
            <a:headEnd/>
            <a:tailEnd/>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CC00FF"/>
              </a:solidFill>
              <a:effectLst/>
              <a:uLnTx/>
              <a:uFillTx/>
              <a:latin typeface="Times New Roman" pitchFamily="18" charset="0"/>
              <a:ea typeface="+mn-ea"/>
              <a:cs typeface="+mn-cs"/>
            </a:endParaRPr>
          </a:p>
        </p:txBody>
      </p:sp>
      <p:sp>
        <p:nvSpPr>
          <p:cNvPr id="432158" name="Text Box 30"/>
          <p:cNvSpPr txBox="1">
            <a:spLocks noChangeArrowheads="1"/>
          </p:cNvSpPr>
          <p:nvPr/>
        </p:nvSpPr>
        <p:spPr bwMode="auto">
          <a:xfrm>
            <a:off x="3276600" y="2438400"/>
            <a:ext cx="4179888" cy="265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Help me know what people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are not understanding</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Slow down the slides</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(Though we do have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 lot of material to cover)</a:t>
            </a:r>
          </a:p>
        </p:txBody>
      </p:sp>
      <p:sp>
        <p:nvSpPr>
          <p:cNvPr id="20487" name="Rectangle 31"/>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Useful Learning Techniques</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32131"/>
                                        </p:tgtEl>
                                        <p:attrNameLst>
                                          <p:attrName>style.visibility</p:attrName>
                                        </p:attrNameLst>
                                      </p:cBhvr>
                                      <p:to>
                                        <p:strVal val="visible"/>
                                      </p:to>
                                    </p:set>
                                    <p:anim calcmode="lin" valueType="num">
                                      <p:cBhvr additive="base">
                                        <p:cTn id="7" dur="500" fill="hold"/>
                                        <p:tgtEl>
                                          <p:spTgt spid="432131"/>
                                        </p:tgtEl>
                                        <p:attrNameLst>
                                          <p:attrName>ppt_x</p:attrName>
                                        </p:attrNameLst>
                                      </p:cBhvr>
                                      <p:tavLst>
                                        <p:tav tm="0">
                                          <p:val>
                                            <p:strVal val="#ppt_x"/>
                                          </p:val>
                                        </p:tav>
                                        <p:tav tm="100000">
                                          <p:val>
                                            <p:strVal val="#ppt_x"/>
                                          </p:val>
                                        </p:tav>
                                      </p:tavLst>
                                    </p:anim>
                                    <p:anim calcmode="lin" valueType="num">
                                      <p:cBhvr additive="base">
                                        <p:cTn id="8" dur="500" fill="hold"/>
                                        <p:tgtEl>
                                          <p:spTgt spid="43213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2158">
                                            <p:txEl>
                                              <p:pRg st="0" end="0"/>
                                            </p:txEl>
                                          </p:spTgt>
                                        </p:tgtEl>
                                        <p:attrNameLst>
                                          <p:attrName>style.visibility</p:attrName>
                                        </p:attrNameLst>
                                      </p:cBhvr>
                                      <p:to>
                                        <p:strVal val="visible"/>
                                      </p:to>
                                    </p:set>
                                    <p:anim calcmode="lin" valueType="num">
                                      <p:cBhvr additive="base">
                                        <p:cTn id="13" dur="500" fill="hold"/>
                                        <p:tgtEl>
                                          <p:spTgt spid="432158">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32158">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32157"/>
                                        </p:tgtEl>
                                        <p:attrNameLst>
                                          <p:attrName>style.visibility</p:attrName>
                                        </p:attrNameLst>
                                      </p:cBhvr>
                                      <p:to>
                                        <p:strVal val="visible"/>
                                      </p:to>
                                    </p:set>
                                    <p:anim calcmode="lin" valueType="num">
                                      <p:cBhvr additive="base">
                                        <p:cTn id="17" dur="500" fill="hold"/>
                                        <p:tgtEl>
                                          <p:spTgt spid="432157"/>
                                        </p:tgtEl>
                                        <p:attrNameLst>
                                          <p:attrName>ppt_x</p:attrName>
                                        </p:attrNameLst>
                                      </p:cBhvr>
                                      <p:tavLst>
                                        <p:tav tm="0">
                                          <p:val>
                                            <p:strVal val="0-#ppt_w/2"/>
                                          </p:val>
                                        </p:tav>
                                        <p:tav tm="100000">
                                          <p:val>
                                            <p:strVal val="#ppt_x"/>
                                          </p:val>
                                        </p:tav>
                                      </p:tavLst>
                                    </p:anim>
                                    <p:anim calcmode="lin" valueType="num">
                                      <p:cBhvr additive="base">
                                        <p:cTn id="18" dur="500" fill="hold"/>
                                        <p:tgtEl>
                                          <p:spTgt spid="43215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32158">
                                            <p:txEl>
                                              <p:pRg st="1" end="1"/>
                                            </p:txEl>
                                          </p:spTgt>
                                        </p:tgtEl>
                                        <p:attrNameLst>
                                          <p:attrName>style.visibility</p:attrName>
                                        </p:attrNameLst>
                                      </p:cBhvr>
                                      <p:to>
                                        <p:strVal val="visible"/>
                                      </p:to>
                                    </p:set>
                                    <p:anim calcmode="lin" valueType="num">
                                      <p:cBhvr additive="base">
                                        <p:cTn id="23" dur="500" fill="hold"/>
                                        <p:tgtEl>
                                          <p:spTgt spid="432158">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3215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32158">
                                            <p:txEl>
                                              <p:pRg st="2" end="2"/>
                                            </p:txEl>
                                          </p:spTgt>
                                        </p:tgtEl>
                                        <p:attrNameLst>
                                          <p:attrName>style.visibility</p:attrName>
                                        </p:attrNameLst>
                                      </p:cBhvr>
                                      <p:to>
                                        <p:strVal val="visible"/>
                                      </p:to>
                                    </p:set>
                                    <p:anim calcmode="lin" valueType="num">
                                      <p:cBhvr additive="base">
                                        <p:cTn id="29" dur="500" fill="hold"/>
                                        <p:tgtEl>
                                          <p:spTgt spid="432158">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3215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1" grpId="0" animBg="1"/>
      <p:bldP spid="432157" grpId="0" animBg="1"/>
      <p:bldP spid="432158"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2209800"/>
            <a:ext cx="263207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4179" name="AutoShape 3"/>
          <p:cNvSpPr>
            <a:spLocks noChangeArrowheads="1"/>
          </p:cNvSpPr>
          <p:nvPr/>
        </p:nvSpPr>
        <p:spPr bwMode="auto">
          <a:xfrm>
            <a:off x="2590800" y="1219200"/>
            <a:ext cx="4267200" cy="762000"/>
          </a:xfrm>
          <a:prstGeom prst="wedgeRoundRectCallout">
            <a:avLst>
              <a:gd name="adj1" fmla="val -70463"/>
              <a:gd name="adj2" fmla="val 157083"/>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Please ask questions!</a:t>
            </a:r>
          </a:p>
        </p:txBody>
      </p:sp>
      <p:grpSp>
        <p:nvGrpSpPr>
          <p:cNvPr id="21508" name="Group 5"/>
          <p:cNvGrpSpPr>
            <a:grpSpLocks/>
          </p:cNvGrpSpPr>
          <p:nvPr/>
        </p:nvGrpSpPr>
        <p:grpSpPr bwMode="auto">
          <a:xfrm flipH="1">
            <a:off x="7483475" y="3114675"/>
            <a:ext cx="1660525" cy="3743325"/>
            <a:chOff x="864" y="465"/>
            <a:chExt cx="1046" cy="2358"/>
          </a:xfrm>
        </p:grpSpPr>
        <p:grpSp>
          <p:nvGrpSpPr>
            <p:cNvPr id="21510" name="Group 6"/>
            <p:cNvGrpSpPr>
              <a:grpSpLocks/>
            </p:cNvGrpSpPr>
            <p:nvPr/>
          </p:nvGrpSpPr>
          <p:grpSpPr bwMode="auto">
            <a:xfrm>
              <a:off x="864" y="465"/>
              <a:ext cx="1008" cy="2319"/>
              <a:chOff x="587" y="528"/>
              <a:chExt cx="1008" cy="2319"/>
            </a:xfrm>
          </p:grpSpPr>
          <p:grpSp>
            <p:nvGrpSpPr>
              <p:cNvPr id="21513" name="Group 7"/>
              <p:cNvGrpSpPr>
                <a:grpSpLocks/>
              </p:cNvGrpSpPr>
              <p:nvPr/>
            </p:nvGrpSpPr>
            <p:grpSpPr bwMode="auto">
              <a:xfrm>
                <a:off x="587" y="528"/>
                <a:ext cx="1008" cy="2319"/>
                <a:chOff x="587" y="528"/>
                <a:chExt cx="1008" cy="2319"/>
              </a:xfrm>
            </p:grpSpPr>
            <p:grpSp>
              <p:nvGrpSpPr>
                <p:cNvPr id="21515" name="Group 8"/>
                <p:cNvGrpSpPr>
                  <a:grpSpLocks/>
                </p:cNvGrpSpPr>
                <p:nvPr/>
              </p:nvGrpSpPr>
              <p:grpSpPr bwMode="auto">
                <a:xfrm>
                  <a:off x="587" y="528"/>
                  <a:ext cx="1008" cy="2319"/>
                  <a:chOff x="1151" y="1104"/>
                  <a:chExt cx="686" cy="1741"/>
                </a:xfrm>
              </p:grpSpPr>
              <p:sp>
                <p:nvSpPr>
                  <p:cNvPr id="21522" name="Freeform 9"/>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3" name="Freeform 10"/>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4" name="Freeform 11"/>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5" name="Freeform 12"/>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6" name="Freeform 13"/>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7" name="Freeform 14"/>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1528" name="Group 15"/>
                  <p:cNvGrpSpPr>
                    <a:grpSpLocks/>
                  </p:cNvGrpSpPr>
                  <p:nvPr/>
                </p:nvGrpSpPr>
                <p:grpSpPr bwMode="auto">
                  <a:xfrm flipH="1">
                    <a:off x="1212" y="1104"/>
                    <a:ext cx="277" cy="235"/>
                    <a:chOff x="1590" y="1104"/>
                    <a:chExt cx="277" cy="235"/>
                  </a:xfrm>
                </p:grpSpPr>
                <p:sp>
                  <p:nvSpPr>
                    <p:cNvPr id="21529" name="Freeform 16"/>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0" name="Freeform 17"/>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1" name="Freeform 18"/>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2" name="Freeform 19"/>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1516" name="Group 20"/>
                <p:cNvGrpSpPr>
                  <a:grpSpLocks/>
                </p:cNvGrpSpPr>
                <p:nvPr/>
              </p:nvGrpSpPr>
              <p:grpSpPr bwMode="auto">
                <a:xfrm rot="4286940" flipH="1">
                  <a:off x="1038" y="766"/>
                  <a:ext cx="141" cy="50"/>
                  <a:chOff x="4032" y="2817"/>
                  <a:chExt cx="417" cy="635"/>
                </a:xfrm>
              </p:grpSpPr>
              <p:sp>
                <p:nvSpPr>
                  <p:cNvPr id="21520" name="Oval 21"/>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1" name="Oval 22"/>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517" name="Group 23"/>
                <p:cNvGrpSpPr>
                  <a:grpSpLocks/>
                </p:cNvGrpSpPr>
                <p:nvPr/>
              </p:nvGrpSpPr>
              <p:grpSpPr bwMode="auto">
                <a:xfrm rot="4286940" flipH="1">
                  <a:off x="962" y="766"/>
                  <a:ext cx="141" cy="50"/>
                  <a:chOff x="4032" y="2817"/>
                  <a:chExt cx="417" cy="635"/>
                </a:xfrm>
              </p:grpSpPr>
              <p:sp>
                <p:nvSpPr>
                  <p:cNvPr id="21518" name="Oval 2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9" name="Oval 2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21514" name="Oval 26"/>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511" name="Freeform 27"/>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2" name="Freeform 28"/>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509" name="Rectangle 29"/>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Useful Learning Techniques</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34179"/>
                                        </p:tgtEl>
                                        <p:attrNameLst>
                                          <p:attrName>style.visibility</p:attrName>
                                        </p:attrNameLst>
                                      </p:cBhvr>
                                      <p:to>
                                        <p:strVal val="visible"/>
                                      </p:to>
                                    </p:set>
                                    <p:anim calcmode="lin" valueType="num">
                                      <p:cBhvr additive="base">
                                        <p:cTn id="7" dur="500" fill="hold"/>
                                        <p:tgtEl>
                                          <p:spTgt spid="434179"/>
                                        </p:tgtEl>
                                        <p:attrNameLst>
                                          <p:attrName>ppt_x</p:attrName>
                                        </p:attrNameLst>
                                      </p:cBhvr>
                                      <p:tavLst>
                                        <p:tav tm="0">
                                          <p:val>
                                            <p:strVal val="#ppt_x"/>
                                          </p:val>
                                        </p:tav>
                                        <p:tav tm="100000">
                                          <p:val>
                                            <p:strVal val="#ppt_x"/>
                                          </p:val>
                                        </p:tav>
                                      </p:tavLst>
                                    </p:anim>
                                    <p:anim calcmode="lin" valueType="num">
                                      <p:cBhvr additive="base">
                                        <p:cTn id="8" dur="500" fill="hold"/>
                                        <p:tgtEl>
                                          <p:spTgt spid="4341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7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nvGrpSpPr>
        <p:grpSpPr bwMode="auto">
          <a:xfrm>
            <a:off x="7483475" y="3114675"/>
            <a:ext cx="1736725" cy="3743325"/>
            <a:chOff x="4714" y="1962"/>
            <a:chExt cx="1094" cy="2358"/>
          </a:xfrm>
        </p:grpSpPr>
        <p:sp>
          <p:nvSpPr>
            <p:cNvPr id="22540" name="Freeform 3"/>
            <p:cNvSpPr>
              <a:spLocks/>
            </p:cNvSpPr>
            <p:nvPr/>
          </p:nvSpPr>
          <p:spPr bwMode="auto">
            <a:xfrm>
              <a:off x="5064" y="2597"/>
              <a:ext cx="446" cy="754"/>
            </a:xfrm>
            <a:custGeom>
              <a:avLst/>
              <a:gdLst>
                <a:gd name="T0" fmla="*/ 47 w 304"/>
                <a:gd name="T1" fmla="*/ 731 h 566"/>
                <a:gd name="T2" fmla="*/ 120 w 304"/>
                <a:gd name="T3" fmla="*/ 513 h 566"/>
                <a:gd name="T4" fmla="*/ 289 w 304"/>
                <a:gd name="T5" fmla="*/ 349 h 566"/>
                <a:gd name="T6" fmla="*/ 553 w 304"/>
                <a:gd name="T7" fmla="*/ 190 h 566"/>
                <a:gd name="T8" fmla="*/ 1005 w 304"/>
                <a:gd name="T9" fmla="*/ 28 h 566"/>
                <a:gd name="T10" fmla="*/ 1395 w 304"/>
                <a:gd name="T11" fmla="*/ 0 h 566"/>
                <a:gd name="T12" fmla="*/ 1733 w 304"/>
                <a:gd name="T13" fmla="*/ 41 h 566"/>
                <a:gd name="T14" fmla="*/ 1969 w 304"/>
                <a:gd name="T15" fmla="*/ 129 h 566"/>
                <a:gd name="T16" fmla="*/ 2064 w 304"/>
                <a:gd name="T17" fmla="*/ 249 h 566"/>
                <a:gd name="T18" fmla="*/ 2064 w 304"/>
                <a:gd name="T19" fmla="*/ 365 h 566"/>
                <a:gd name="T20" fmla="*/ 1969 w 304"/>
                <a:gd name="T21" fmla="*/ 493 h 566"/>
                <a:gd name="T22" fmla="*/ 1778 w 304"/>
                <a:gd name="T23" fmla="*/ 610 h 566"/>
                <a:gd name="T24" fmla="*/ 1516 w 304"/>
                <a:gd name="T25" fmla="*/ 759 h 566"/>
                <a:gd name="T26" fmla="*/ 1367 w 304"/>
                <a:gd name="T27" fmla="*/ 902 h 566"/>
                <a:gd name="T28" fmla="*/ 1319 w 304"/>
                <a:gd name="T29" fmla="*/ 1006 h 566"/>
                <a:gd name="T30" fmla="*/ 1319 w 304"/>
                <a:gd name="T31" fmla="*/ 1090 h 566"/>
                <a:gd name="T32" fmla="*/ 1395 w 304"/>
                <a:gd name="T33" fmla="*/ 1239 h 566"/>
                <a:gd name="T34" fmla="*/ 1561 w 304"/>
                <a:gd name="T35" fmla="*/ 1443 h 566"/>
                <a:gd name="T36" fmla="*/ 1677 w 304"/>
                <a:gd name="T37" fmla="*/ 1676 h 566"/>
                <a:gd name="T38" fmla="*/ 1705 w 304"/>
                <a:gd name="T39" fmla="*/ 1837 h 566"/>
                <a:gd name="T40" fmla="*/ 1658 w 304"/>
                <a:gd name="T41" fmla="*/ 2009 h 566"/>
                <a:gd name="T42" fmla="*/ 1584 w 304"/>
                <a:gd name="T43" fmla="*/ 2141 h 566"/>
                <a:gd name="T44" fmla="*/ 1367 w 304"/>
                <a:gd name="T45" fmla="*/ 2286 h 566"/>
                <a:gd name="T46" fmla="*/ 1178 w 304"/>
                <a:gd name="T47" fmla="*/ 2345 h 566"/>
                <a:gd name="T48" fmla="*/ 959 w 304"/>
                <a:gd name="T49" fmla="*/ 2373 h 566"/>
                <a:gd name="T50" fmla="*/ 770 w 304"/>
                <a:gd name="T51" fmla="*/ 2362 h 566"/>
                <a:gd name="T52" fmla="*/ 624 w 304"/>
                <a:gd name="T53" fmla="*/ 2303 h 566"/>
                <a:gd name="T54" fmla="*/ 455 w 304"/>
                <a:gd name="T55" fmla="*/ 2186 h 566"/>
                <a:gd name="T56" fmla="*/ 289 w 304"/>
                <a:gd name="T57" fmla="*/ 1981 h 566"/>
                <a:gd name="T58" fmla="*/ 97 w 304"/>
                <a:gd name="T59" fmla="*/ 1644 h 566"/>
                <a:gd name="T60" fmla="*/ 28 w 304"/>
                <a:gd name="T61" fmla="*/ 1396 h 566"/>
                <a:gd name="T62" fmla="*/ 0 w 304"/>
                <a:gd name="T63" fmla="*/ 1078 h 566"/>
                <a:gd name="T64" fmla="*/ 0 w 304"/>
                <a:gd name="T65" fmla="*/ 931 h 566"/>
                <a:gd name="T66" fmla="*/ 47 w 304"/>
                <a:gd name="T67" fmla="*/ 731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1" name="Freeform 4"/>
            <p:cNvSpPr>
              <a:spLocks/>
            </p:cNvSpPr>
            <p:nvPr/>
          </p:nvSpPr>
          <p:spPr bwMode="auto">
            <a:xfrm rot="1569694" flipV="1">
              <a:off x="5442" y="2022"/>
              <a:ext cx="366" cy="762"/>
            </a:xfrm>
            <a:custGeom>
              <a:avLst/>
              <a:gdLst>
                <a:gd name="T0" fmla="*/ 171 w 249"/>
                <a:gd name="T1" fmla="*/ 274 h 572"/>
                <a:gd name="T2" fmla="*/ 47 w 249"/>
                <a:gd name="T3" fmla="*/ 187 h 572"/>
                <a:gd name="T4" fmla="*/ 0 w 249"/>
                <a:gd name="T5" fmla="*/ 113 h 572"/>
                <a:gd name="T6" fmla="*/ 75 w 249"/>
                <a:gd name="T7" fmla="*/ 28 h 572"/>
                <a:gd name="T8" fmla="*/ 190 w 249"/>
                <a:gd name="T9" fmla="*/ 0 h 572"/>
                <a:gd name="T10" fmla="*/ 410 w 249"/>
                <a:gd name="T11" fmla="*/ 0 h 572"/>
                <a:gd name="T12" fmla="*/ 657 w 249"/>
                <a:gd name="T13" fmla="*/ 101 h 572"/>
                <a:gd name="T14" fmla="*/ 905 w 249"/>
                <a:gd name="T15" fmla="*/ 256 h 572"/>
                <a:gd name="T16" fmla="*/ 1318 w 249"/>
                <a:gd name="T17" fmla="*/ 589 h 572"/>
                <a:gd name="T18" fmla="*/ 1587 w 249"/>
                <a:gd name="T19" fmla="*/ 855 h 572"/>
                <a:gd name="T20" fmla="*/ 1709 w 249"/>
                <a:gd name="T21" fmla="*/ 1070 h 572"/>
                <a:gd name="T22" fmla="*/ 1682 w 249"/>
                <a:gd name="T23" fmla="*/ 1187 h 572"/>
                <a:gd name="T24" fmla="*/ 1536 w 249"/>
                <a:gd name="T25" fmla="*/ 1343 h 572"/>
                <a:gd name="T26" fmla="*/ 1242 w 249"/>
                <a:gd name="T27" fmla="*/ 1453 h 572"/>
                <a:gd name="T28" fmla="*/ 756 w 249"/>
                <a:gd name="T29" fmla="*/ 1556 h 572"/>
                <a:gd name="T30" fmla="*/ 514 w 249"/>
                <a:gd name="T31" fmla="*/ 1657 h 572"/>
                <a:gd name="T32" fmla="*/ 410 w 249"/>
                <a:gd name="T33" fmla="*/ 1742 h 572"/>
                <a:gd name="T34" fmla="*/ 466 w 249"/>
                <a:gd name="T35" fmla="*/ 1829 h 572"/>
                <a:gd name="T36" fmla="*/ 735 w 249"/>
                <a:gd name="T37" fmla="*/ 1913 h 572"/>
                <a:gd name="T38" fmla="*/ 952 w 249"/>
                <a:gd name="T39" fmla="*/ 2085 h 572"/>
                <a:gd name="T40" fmla="*/ 1052 w 249"/>
                <a:gd name="T41" fmla="*/ 2258 h 572"/>
                <a:gd name="T42" fmla="*/ 1022 w 249"/>
                <a:gd name="T43" fmla="*/ 2341 h 572"/>
                <a:gd name="T44" fmla="*/ 804 w 249"/>
                <a:gd name="T45" fmla="*/ 2399 h 572"/>
                <a:gd name="T46" fmla="*/ 735 w 249"/>
                <a:gd name="T47" fmla="*/ 2399 h 572"/>
                <a:gd name="T48" fmla="*/ 629 w 249"/>
                <a:gd name="T49" fmla="*/ 2247 h 572"/>
                <a:gd name="T50" fmla="*/ 584 w 249"/>
                <a:gd name="T51" fmla="*/ 2073 h 572"/>
                <a:gd name="T52" fmla="*/ 438 w 249"/>
                <a:gd name="T53" fmla="*/ 1944 h 572"/>
                <a:gd name="T54" fmla="*/ 218 w 249"/>
                <a:gd name="T55" fmla="*/ 1870 h 572"/>
                <a:gd name="T56" fmla="*/ 147 w 249"/>
                <a:gd name="T57" fmla="*/ 1789 h 572"/>
                <a:gd name="T58" fmla="*/ 171 w 249"/>
                <a:gd name="T59" fmla="*/ 1700 h 572"/>
                <a:gd name="T60" fmla="*/ 365 w 249"/>
                <a:gd name="T61" fmla="*/ 1556 h 572"/>
                <a:gd name="T62" fmla="*/ 735 w 249"/>
                <a:gd name="T63" fmla="*/ 1473 h 572"/>
                <a:gd name="T64" fmla="*/ 1080 w 249"/>
                <a:gd name="T65" fmla="*/ 1343 h 572"/>
                <a:gd name="T66" fmla="*/ 1343 w 249"/>
                <a:gd name="T67" fmla="*/ 1202 h 572"/>
                <a:gd name="T68" fmla="*/ 1440 w 249"/>
                <a:gd name="T69" fmla="*/ 1059 h 572"/>
                <a:gd name="T70" fmla="*/ 1413 w 249"/>
                <a:gd name="T71" fmla="*/ 998 h 572"/>
                <a:gd name="T72" fmla="*/ 1298 w 249"/>
                <a:gd name="T73" fmla="*/ 873 h 572"/>
                <a:gd name="T74" fmla="*/ 1080 w 249"/>
                <a:gd name="T75" fmla="*/ 683 h 572"/>
                <a:gd name="T76" fmla="*/ 832 w 249"/>
                <a:gd name="T77" fmla="*/ 570 h 572"/>
                <a:gd name="T78" fmla="*/ 566 w 249"/>
                <a:gd name="T79" fmla="*/ 444 h 572"/>
                <a:gd name="T80" fmla="*/ 365 w 249"/>
                <a:gd name="T81" fmla="*/ 376 h 572"/>
                <a:gd name="T82" fmla="*/ 171 w 249"/>
                <a:gd name="T83" fmla="*/ 274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2" name="Freeform 5"/>
            <p:cNvSpPr>
              <a:spLocks/>
            </p:cNvSpPr>
            <p:nvPr/>
          </p:nvSpPr>
          <p:spPr bwMode="auto">
            <a:xfrm>
              <a:off x="4793" y="2597"/>
              <a:ext cx="532" cy="665"/>
            </a:xfrm>
            <a:custGeom>
              <a:avLst/>
              <a:gdLst>
                <a:gd name="T0" fmla="*/ 1035 w 362"/>
                <a:gd name="T1" fmla="*/ 149 h 499"/>
                <a:gd name="T2" fmla="*/ 1517 w 362"/>
                <a:gd name="T3" fmla="*/ 0 h 499"/>
                <a:gd name="T4" fmla="*/ 1927 w 362"/>
                <a:gd name="T5" fmla="*/ 0 h 499"/>
                <a:gd name="T6" fmla="*/ 2360 w 362"/>
                <a:gd name="T7" fmla="*/ 59 h 499"/>
                <a:gd name="T8" fmla="*/ 2482 w 362"/>
                <a:gd name="T9" fmla="*/ 149 h 499"/>
                <a:gd name="T10" fmla="*/ 2406 w 362"/>
                <a:gd name="T11" fmla="*/ 249 h 499"/>
                <a:gd name="T12" fmla="*/ 2291 w 362"/>
                <a:gd name="T13" fmla="*/ 382 h 499"/>
                <a:gd name="T14" fmla="*/ 2074 w 362"/>
                <a:gd name="T15" fmla="*/ 368 h 499"/>
                <a:gd name="T16" fmla="*/ 1880 w 362"/>
                <a:gd name="T17" fmla="*/ 325 h 499"/>
                <a:gd name="T18" fmla="*/ 1737 w 362"/>
                <a:gd name="T19" fmla="*/ 265 h 499"/>
                <a:gd name="T20" fmla="*/ 1590 w 362"/>
                <a:gd name="T21" fmla="*/ 249 h 499"/>
                <a:gd name="T22" fmla="*/ 1324 w 362"/>
                <a:gd name="T23" fmla="*/ 293 h 499"/>
                <a:gd name="T24" fmla="*/ 938 w 362"/>
                <a:gd name="T25" fmla="*/ 396 h 499"/>
                <a:gd name="T26" fmla="*/ 626 w 362"/>
                <a:gd name="T27" fmla="*/ 570 h 499"/>
                <a:gd name="T28" fmla="*/ 479 w 362"/>
                <a:gd name="T29" fmla="*/ 690 h 499"/>
                <a:gd name="T30" fmla="*/ 410 w 362"/>
                <a:gd name="T31" fmla="*/ 778 h 499"/>
                <a:gd name="T32" fmla="*/ 410 w 362"/>
                <a:gd name="T33" fmla="*/ 848 h 499"/>
                <a:gd name="T34" fmla="*/ 507 w 362"/>
                <a:gd name="T35" fmla="*/ 924 h 499"/>
                <a:gd name="T36" fmla="*/ 792 w 362"/>
                <a:gd name="T37" fmla="*/ 1045 h 499"/>
                <a:gd name="T38" fmla="*/ 1063 w 362"/>
                <a:gd name="T39" fmla="*/ 1202 h 499"/>
                <a:gd name="T40" fmla="*/ 1229 w 362"/>
                <a:gd name="T41" fmla="*/ 1366 h 499"/>
                <a:gd name="T42" fmla="*/ 1324 w 362"/>
                <a:gd name="T43" fmla="*/ 1479 h 499"/>
                <a:gd name="T44" fmla="*/ 1273 w 362"/>
                <a:gd name="T45" fmla="*/ 1555 h 499"/>
                <a:gd name="T46" fmla="*/ 1155 w 362"/>
                <a:gd name="T47" fmla="*/ 1629 h 499"/>
                <a:gd name="T48" fmla="*/ 920 w 362"/>
                <a:gd name="T49" fmla="*/ 1671 h 499"/>
                <a:gd name="T50" fmla="*/ 654 w 362"/>
                <a:gd name="T51" fmla="*/ 1734 h 499"/>
                <a:gd name="T52" fmla="*/ 528 w 362"/>
                <a:gd name="T53" fmla="*/ 1820 h 499"/>
                <a:gd name="T54" fmla="*/ 556 w 362"/>
                <a:gd name="T55" fmla="*/ 1970 h 499"/>
                <a:gd name="T56" fmla="*/ 364 w 362"/>
                <a:gd name="T57" fmla="*/ 2098 h 499"/>
                <a:gd name="T58" fmla="*/ 266 w 362"/>
                <a:gd name="T59" fmla="*/ 2056 h 499"/>
                <a:gd name="T60" fmla="*/ 290 w 362"/>
                <a:gd name="T61" fmla="*/ 1803 h 499"/>
                <a:gd name="T62" fmla="*/ 459 w 362"/>
                <a:gd name="T63" fmla="*/ 1671 h 499"/>
                <a:gd name="T64" fmla="*/ 698 w 362"/>
                <a:gd name="T65" fmla="*/ 1566 h 499"/>
                <a:gd name="T66" fmla="*/ 938 w 362"/>
                <a:gd name="T67" fmla="*/ 1507 h 499"/>
                <a:gd name="T68" fmla="*/ 1063 w 362"/>
                <a:gd name="T69" fmla="*/ 1479 h 499"/>
                <a:gd name="T70" fmla="*/ 1082 w 362"/>
                <a:gd name="T71" fmla="*/ 1438 h 499"/>
                <a:gd name="T72" fmla="*/ 1016 w 362"/>
                <a:gd name="T73" fmla="*/ 1366 h 499"/>
                <a:gd name="T74" fmla="*/ 769 w 362"/>
                <a:gd name="T75" fmla="*/ 1217 h 499"/>
                <a:gd name="T76" fmla="*/ 479 w 362"/>
                <a:gd name="T77" fmla="*/ 1101 h 499"/>
                <a:gd name="T78" fmla="*/ 238 w 362"/>
                <a:gd name="T79" fmla="*/ 1013 h 499"/>
                <a:gd name="T80" fmla="*/ 47 w 362"/>
                <a:gd name="T81" fmla="*/ 924 h 499"/>
                <a:gd name="T82" fmla="*/ 0 w 362"/>
                <a:gd name="T83" fmla="*/ 818 h 499"/>
                <a:gd name="T84" fmla="*/ 121 w 362"/>
                <a:gd name="T85" fmla="*/ 661 h 499"/>
                <a:gd name="T86" fmla="*/ 385 w 362"/>
                <a:gd name="T87" fmla="*/ 454 h 499"/>
                <a:gd name="T88" fmla="*/ 654 w 362"/>
                <a:gd name="T89" fmla="*/ 293 h 499"/>
                <a:gd name="T90" fmla="*/ 845 w 362"/>
                <a:gd name="T91" fmla="*/ 219 h 499"/>
                <a:gd name="T92" fmla="*/ 1035 w 362"/>
                <a:gd name="T93" fmla="*/ 149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3" name="Freeform 6"/>
            <p:cNvSpPr>
              <a:spLocks/>
            </p:cNvSpPr>
            <p:nvPr/>
          </p:nvSpPr>
          <p:spPr bwMode="auto">
            <a:xfrm>
              <a:off x="5093" y="3162"/>
              <a:ext cx="336" cy="1119"/>
            </a:xfrm>
            <a:custGeom>
              <a:avLst/>
              <a:gdLst>
                <a:gd name="T0" fmla="*/ 899 w 229"/>
                <a:gd name="T1" fmla="*/ 290 h 840"/>
                <a:gd name="T2" fmla="*/ 926 w 229"/>
                <a:gd name="T3" fmla="*/ 87 h 840"/>
                <a:gd name="T4" fmla="*/ 1142 w 229"/>
                <a:gd name="T5" fmla="*/ 0 h 840"/>
                <a:gd name="T6" fmla="*/ 1387 w 229"/>
                <a:gd name="T7" fmla="*/ 12 h 840"/>
                <a:gd name="T8" fmla="*/ 1529 w 229"/>
                <a:gd name="T9" fmla="*/ 87 h 840"/>
                <a:gd name="T10" fmla="*/ 1557 w 229"/>
                <a:gd name="T11" fmla="*/ 378 h 840"/>
                <a:gd name="T12" fmla="*/ 1485 w 229"/>
                <a:gd name="T13" fmla="*/ 1116 h 840"/>
                <a:gd name="T14" fmla="*/ 1387 w 229"/>
                <a:gd name="T15" fmla="*/ 1565 h 840"/>
                <a:gd name="T16" fmla="*/ 1510 w 229"/>
                <a:gd name="T17" fmla="*/ 1930 h 840"/>
                <a:gd name="T18" fmla="*/ 1529 w 229"/>
                <a:gd name="T19" fmla="*/ 2289 h 840"/>
                <a:gd name="T20" fmla="*/ 1460 w 229"/>
                <a:gd name="T21" fmla="*/ 2655 h 840"/>
                <a:gd name="T22" fmla="*/ 1340 w 229"/>
                <a:gd name="T23" fmla="*/ 3119 h 840"/>
                <a:gd name="T24" fmla="*/ 1387 w 229"/>
                <a:gd name="T25" fmla="*/ 3365 h 840"/>
                <a:gd name="T26" fmla="*/ 1266 w 229"/>
                <a:gd name="T27" fmla="*/ 3408 h 840"/>
                <a:gd name="T28" fmla="*/ 493 w 229"/>
                <a:gd name="T29" fmla="*/ 3496 h 840"/>
                <a:gd name="T30" fmla="*/ 291 w 229"/>
                <a:gd name="T31" fmla="*/ 3525 h 840"/>
                <a:gd name="T32" fmla="*/ 0 w 229"/>
                <a:gd name="T33" fmla="*/ 3424 h 840"/>
                <a:gd name="T34" fmla="*/ 0 w 229"/>
                <a:gd name="T35" fmla="*/ 3365 h 840"/>
                <a:gd name="T36" fmla="*/ 851 w 229"/>
                <a:gd name="T37" fmla="*/ 3336 h 840"/>
                <a:gd name="T38" fmla="*/ 1142 w 229"/>
                <a:gd name="T39" fmla="*/ 3261 h 840"/>
                <a:gd name="T40" fmla="*/ 1169 w 229"/>
                <a:gd name="T41" fmla="*/ 3104 h 840"/>
                <a:gd name="T42" fmla="*/ 1190 w 229"/>
                <a:gd name="T43" fmla="*/ 2611 h 840"/>
                <a:gd name="T44" fmla="*/ 1121 w 229"/>
                <a:gd name="T45" fmla="*/ 2201 h 840"/>
                <a:gd name="T46" fmla="*/ 1049 w 229"/>
                <a:gd name="T47" fmla="*/ 1714 h 840"/>
                <a:gd name="T48" fmla="*/ 1064 w 229"/>
                <a:gd name="T49" fmla="*/ 1404 h 840"/>
                <a:gd name="T50" fmla="*/ 1121 w 229"/>
                <a:gd name="T51" fmla="*/ 1014 h 840"/>
                <a:gd name="T52" fmla="*/ 1001 w 229"/>
                <a:gd name="T53" fmla="*/ 635 h 840"/>
                <a:gd name="T54" fmla="*/ 899 w 229"/>
                <a:gd name="T55" fmla="*/ 290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4" name="Freeform 7"/>
            <p:cNvSpPr>
              <a:spLocks/>
            </p:cNvSpPr>
            <p:nvPr/>
          </p:nvSpPr>
          <p:spPr bwMode="auto">
            <a:xfrm>
              <a:off x="4752" y="3199"/>
              <a:ext cx="657" cy="877"/>
            </a:xfrm>
            <a:custGeom>
              <a:avLst/>
              <a:gdLst>
                <a:gd name="T0" fmla="*/ 1458 w 447"/>
                <a:gd name="T1" fmla="*/ 1126 h 658"/>
                <a:gd name="T2" fmla="*/ 1458 w 447"/>
                <a:gd name="T3" fmla="*/ 982 h 658"/>
                <a:gd name="T4" fmla="*/ 1577 w 447"/>
                <a:gd name="T5" fmla="*/ 732 h 658"/>
                <a:gd name="T6" fmla="*/ 1946 w 447"/>
                <a:gd name="T7" fmla="*/ 340 h 658"/>
                <a:gd name="T8" fmla="*/ 2540 w 447"/>
                <a:gd name="T9" fmla="*/ 0 h 658"/>
                <a:gd name="T10" fmla="*/ 2907 w 447"/>
                <a:gd name="T11" fmla="*/ 0 h 658"/>
                <a:gd name="T12" fmla="*/ 3067 w 447"/>
                <a:gd name="T13" fmla="*/ 161 h 658"/>
                <a:gd name="T14" fmla="*/ 2847 w 447"/>
                <a:gd name="T15" fmla="*/ 383 h 658"/>
                <a:gd name="T16" fmla="*/ 2385 w 447"/>
                <a:gd name="T17" fmla="*/ 542 h 658"/>
                <a:gd name="T18" fmla="*/ 2105 w 447"/>
                <a:gd name="T19" fmla="*/ 704 h 658"/>
                <a:gd name="T20" fmla="*/ 1825 w 447"/>
                <a:gd name="T21" fmla="*/ 938 h 658"/>
                <a:gd name="T22" fmla="*/ 1765 w 447"/>
                <a:gd name="T23" fmla="*/ 1098 h 658"/>
                <a:gd name="T24" fmla="*/ 1798 w 447"/>
                <a:gd name="T25" fmla="*/ 1274 h 658"/>
                <a:gd name="T26" fmla="*/ 1946 w 447"/>
                <a:gd name="T27" fmla="*/ 1567 h 658"/>
                <a:gd name="T28" fmla="*/ 1986 w 447"/>
                <a:gd name="T29" fmla="*/ 1886 h 658"/>
                <a:gd name="T30" fmla="*/ 1925 w 447"/>
                <a:gd name="T31" fmla="*/ 2302 h 658"/>
                <a:gd name="T32" fmla="*/ 1765 w 447"/>
                <a:gd name="T33" fmla="*/ 2590 h 658"/>
                <a:gd name="T34" fmla="*/ 1489 w 447"/>
                <a:gd name="T35" fmla="*/ 2768 h 658"/>
                <a:gd name="T36" fmla="*/ 1302 w 447"/>
                <a:gd name="T37" fmla="*/ 2768 h 658"/>
                <a:gd name="T38" fmla="*/ 716 w 447"/>
                <a:gd name="T39" fmla="*/ 2680 h 658"/>
                <a:gd name="T40" fmla="*/ 188 w 447"/>
                <a:gd name="T41" fmla="*/ 2667 h 658"/>
                <a:gd name="T42" fmla="*/ 0 w 447"/>
                <a:gd name="T43" fmla="*/ 2606 h 658"/>
                <a:gd name="T44" fmla="*/ 340 w 447"/>
                <a:gd name="T45" fmla="*/ 2550 h 658"/>
                <a:gd name="T46" fmla="*/ 901 w 447"/>
                <a:gd name="T47" fmla="*/ 2562 h 658"/>
                <a:gd name="T48" fmla="*/ 1242 w 447"/>
                <a:gd name="T49" fmla="*/ 2619 h 658"/>
                <a:gd name="T50" fmla="*/ 1458 w 447"/>
                <a:gd name="T51" fmla="*/ 2578 h 658"/>
                <a:gd name="T52" fmla="*/ 1677 w 447"/>
                <a:gd name="T53" fmla="*/ 2342 h 658"/>
                <a:gd name="T54" fmla="*/ 1702 w 447"/>
                <a:gd name="T55" fmla="*/ 2007 h 658"/>
                <a:gd name="T56" fmla="*/ 1637 w 447"/>
                <a:gd name="T57" fmla="*/ 1698 h 658"/>
                <a:gd name="T58" fmla="*/ 1458 w 447"/>
                <a:gd name="T59" fmla="*/ 1335 h 658"/>
                <a:gd name="T60" fmla="*/ 1458 w 447"/>
                <a:gd name="T61" fmla="*/ 1126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5" name="Freeform 8"/>
            <p:cNvSpPr>
              <a:spLocks/>
            </p:cNvSpPr>
            <p:nvPr/>
          </p:nvSpPr>
          <p:spPr bwMode="auto">
            <a:xfrm>
              <a:off x="5049" y="2121"/>
              <a:ext cx="414" cy="434"/>
            </a:xfrm>
            <a:custGeom>
              <a:avLst/>
              <a:gdLst>
                <a:gd name="T0" fmla="*/ 553 w 282"/>
                <a:gd name="T1" fmla="*/ 571 h 326"/>
                <a:gd name="T2" fmla="*/ 534 w 282"/>
                <a:gd name="T3" fmla="*/ 351 h 326"/>
                <a:gd name="T4" fmla="*/ 598 w 282"/>
                <a:gd name="T5" fmla="*/ 149 h 326"/>
                <a:gd name="T6" fmla="*/ 865 w 282"/>
                <a:gd name="T7" fmla="*/ 28 h 326"/>
                <a:gd name="T8" fmla="*/ 1182 w 282"/>
                <a:gd name="T9" fmla="*/ 0 h 326"/>
                <a:gd name="T10" fmla="*/ 1418 w 282"/>
                <a:gd name="T11" fmla="*/ 16 h 326"/>
                <a:gd name="T12" fmla="*/ 1635 w 282"/>
                <a:gd name="T13" fmla="*/ 105 h 326"/>
                <a:gd name="T14" fmla="*/ 1750 w 282"/>
                <a:gd name="T15" fmla="*/ 252 h 326"/>
                <a:gd name="T16" fmla="*/ 1894 w 282"/>
                <a:gd name="T17" fmla="*/ 542 h 326"/>
                <a:gd name="T18" fmla="*/ 1925 w 282"/>
                <a:gd name="T19" fmla="*/ 867 h 326"/>
                <a:gd name="T20" fmla="*/ 1847 w 282"/>
                <a:gd name="T21" fmla="*/ 1098 h 326"/>
                <a:gd name="T22" fmla="*/ 1704 w 282"/>
                <a:gd name="T23" fmla="*/ 1247 h 326"/>
                <a:gd name="T24" fmla="*/ 1468 w 282"/>
                <a:gd name="T25" fmla="*/ 1337 h 326"/>
                <a:gd name="T26" fmla="*/ 1279 w 282"/>
                <a:gd name="T27" fmla="*/ 1363 h 326"/>
                <a:gd name="T28" fmla="*/ 991 w 282"/>
                <a:gd name="T29" fmla="*/ 1317 h 326"/>
                <a:gd name="T30" fmla="*/ 843 w 282"/>
                <a:gd name="T31" fmla="*/ 1188 h 326"/>
                <a:gd name="T32" fmla="*/ 696 w 282"/>
                <a:gd name="T33" fmla="*/ 996 h 326"/>
                <a:gd name="T34" fmla="*/ 581 w 282"/>
                <a:gd name="T35" fmla="*/ 777 h 326"/>
                <a:gd name="T36" fmla="*/ 364 w 282"/>
                <a:gd name="T37" fmla="*/ 867 h 326"/>
                <a:gd name="T38" fmla="*/ 120 w 282"/>
                <a:gd name="T39" fmla="*/ 924 h 326"/>
                <a:gd name="T40" fmla="*/ 28 w 282"/>
                <a:gd name="T41" fmla="*/ 924 h 326"/>
                <a:gd name="T42" fmla="*/ 0 w 282"/>
                <a:gd name="T43" fmla="*/ 867 h 326"/>
                <a:gd name="T44" fmla="*/ 47 w 282"/>
                <a:gd name="T45" fmla="*/ 791 h 326"/>
                <a:gd name="T46" fmla="*/ 407 w 282"/>
                <a:gd name="T47" fmla="*/ 704 h 326"/>
                <a:gd name="T48" fmla="*/ 553 w 282"/>
                <a:gd name="T49" fmla="*/ 571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2546" name="Group 9"/>
            <p:cNvGrpSpPr>
              <a:grpSpLocks/>
            </p:cNvGrpSpPr>
            <p:nvPr/>
          </p:nvGrpSpPr>
          <p:grpSpPr bwMode="auto">
            <a:xfrm>
              <a:off x="5263" y="1962"/>
              <a:ext cx="407" cy="313"/>
              <a:chOff x="1590" y="1104"/>
              <a:chExt cx="277" cy="235"/>
            </a:xfrm>
          </p:grpSpPr>
          <p:sp>
            <p:nvSpPr>
              <p:cNvPr id="22554" name="Freeform 10"/>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5" name="Freeform 11"/>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6" name="Freeform 12"/>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7" name="Freeform 13"/>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2547" name="Oval 14"/>
            <p:cNvSpPr>
              <a:spLocks noChangeArrowheads="1"/>
            </p:cNvSpPr>
            <p:nvPr/>
          </p:nvSpPr>
          <p:spPr bwMode="auto">
            <a:xfrm rot="-4286940">
              <a:off x="5167" y="2200"/>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8" name="Oval 15"/>
            <p:cNvSpPr>
              <a:spLocks noChangeArrowheads="1"/>
            </p:cNvSpPr>
            <p:nvPr/>
          </p:nvSpPr>
          <p:spPr bwMode="auto">
            <a:xfrm rot="-4286940">
              <a:off x="5186" y="2226"/>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9" name="Oval 16"/>
            <p:cNvSpPr>
              <a:spLocks noChangeArrowheads="1"/>
            </p:cNvSpPr>
            <p:nvPr/>
          </p:nvSpPr>
          <p:spPr bwMode="auto">
            <a:xfrm rot="-4286940">
              <a:off x="5243" y="2200"/>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0" name="Oval 17"/>
            <p:cNvSpPr>
              <a:spLocks noChangeArrowheads="1"/>
            </p:cNvSpPr>
            <p:nvPr/>
          </p:nvSpPr>
          <p:spPr bwMode="auto">
            <a:xfrm rot="-4286940">
              <a:off x="5262" y="2226"/>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1" name="Oval 18"/>
            <p:cNvSpPr>
              <a:spLocks noChangeArrowheads="1"/>
            </p:cNvSpPr>
            <p:nvPr/>
          </p:nvSpPr>
          <p:spPr bwMode="auto">
            <a:xfrm flipH="1">
              <a:off x="5051" y="2442"/>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2" name="Freeform 19"/>
            <p:cNvSpPr>
              <a:spLocks noChangeAspect="1"/>
            </p:cNvSpPr>
            <p:nvPr/>
          </p:nvSpPr>
          <p:spPr bwMode="auto">
            <a:xfrm flipH="1">
              <a:off x="5025" y="3945"/>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3" name="Freeform 20"/>
            <p:cNvSpPr>
              <a:spLocks/>
            </p:cNvSpPr>
            <p:nvPr/>
          </p:nvSpPr>
          <p:spPr bwMode="auto">
            <a:xfrm flipH="1">
              <a:off x="4714" y="3801"/>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22531" name="Picture 21"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2209800"/>
            <a:ext cx="263207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2" name="AutoShape 22"/>
          <p:cNvSpPr>
            <a:spLocks noChangeArrowheads="1"/>
          </p:cNvSpPr>
          <p:nvPr/>
        </p:nvSpPr>
        <p:spPr bwMode="auto">
          <a:xfrm>
            <a:off x="2590800" y="1219200"/>
            <a:ext cx="4267200" cy="762000"/>
          </a:xfrm>
          <a:prstGeom prst="wedgeRoundRectCallout">
            <a:avLst>
              <a:gd name="adj1" fmla="val -70463"/>
              <a:gd name="adj2" fmla="val 157083"/>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Please ask questions!</a:t>
            </a:r>
          </a:p>
        </p:txBody>
      </p:sp>
      <p:grpSp>
        <p:nvGrpSpPr>
          <p:cNvPr id="4" name="Group 24"/>
          <p:cNvGrpSpPr>
            <a:grpSpLocks/>
          </p:cNvGrpSpPr>
          <p:nvPr/>
        </p:nvGrpSpPr>
        <p:grpSpPr bwMode="auto">
          <a:xfrm>
            <a:off x="8548688" y="3214688"/>
            <a:ext cx="885825" cy="1209675"/>
            <a:chOff x="5328" y="2016"/>
            <a:chExt cx="558" cy="762"/>
          </a:xfrm>
        </p:grpSpPr>
        <p:sp>
          <p:nvSpPr>
            <p:cNvPr id="22537" name="Freeform 25"/>
            <p:cNvSpPr>
              <a:spLocks/>
            </p:cNvSpPr>
            <p:nvPr/>
          </p:nvSpPr>
          <p:spPr bwMode="auto">
            <a:xfrm rot="1569694" flipV="1">
              <a:off x="5394" y="2016"/>
              <a:ext cx="366" cy="762"/>
            </a:xfrm>
            <a:custGeom>
              <a:avLst/>
              <a:gdLst>
                <a:gd name="T0" fmla="*/ 171 w 249"/>
                <a:gd name="T1" fmla="*/ 274 h 572"/>
                <a:gd name="T2" fmla="*/ 47 w 249"/>
                <a:gd name="T3" fmla="*/ 187 h 572"/>
                <a:gd name="T4" fmla="*/ 0 w 249"/>
                <a:gd name="T5" fmla="*/ 113 h 572"/>
                <a:gd name="T6" fmla="*/ 75 w 249"/>
                <a:gd name="T7" fmla="*/ 28 h 572"/>
                <a:gd name="T8" fmla="*/ 190 w 249"/>
                <a:gd name="T9" fmla="*/ 0 h 572"/>
                <a:gd name="T10" fmla="*/ 410 w 249"/>
                <a:gd name="T11" fmla="*/ 0 h 572"/>
                <a:gd name="T12" fmla="*/ 657 w 249"/>
                <a:gd name="T13" fmla="*/ 101 h 572"/>
                <a:gd name="T14" fmla="*/ 905 w 249"/>
                <a:gd name="T15" fmla="*/ 256 h 572"/>
                <a:gd name="T16" fmla="*/ 1318 w 249"/>
                <a:gd name="T17" fmla="*/ 589 h 572"/>
                <a:gd name="T18" fmla="*/ 1587 w 249"/>
                <a:gd name="T19" fmla="*/ 855 h 572"/>
                <a:gd name="T20" fmla="*/ 1709 w 249"/>
                <a:gd name="T21" fmla="*/ 1070 h 572"/>
                <a:gd name="T22" fmla="*/ 1682 w 249"/>
                <a:gd name="T23" fmla="*/ 1187 h 572"/>
                <a:gd name="T24" fmla="*/ 1536 w 249"/>
                <a:gd name="T25" fmla="*/ 1343 h 572"/>
                <a:gd name="T26" fmla="*/ 1242 w 249"/>
                <a:gd name="T27" fmla="*/ 1453 h 572"/>
                <a:gd name="T28" fmla="*/ 756 w 249"/>
                <a:gd name="T29" fmla="*/ 1556 h 572"/>
                <a:gd name="T30" fmla="*/ 514 w 249"/>
                <a:gd name="T31" fmla="*/ 1657 h 572"/>
                <a:gd name="T32" fmla="*/ 410 w 249"/>
                <a:gd name="T33" fmla="*/ 1742 h 572"/>
                <a:gd name="T34" fmla="*/ 466 w 249"/>
                <a:gd name="T35" fmla="*/ 1829 h 572"/>
                <a:gd name="T36" fmla="*/ 735 w 249"/>
                <a:gd name="T37" fmla="*/ 1913 h 572"/>
                <a:gd name="T38" fmla="*/ 952 w 249"/>
                <a:gd name="T39" fmla="*/ 2085 h 572"/>
                <a:gd name="T40" fmla="*/ 1052 w 249"/>
                <a:gd name="T41" fmla="*/ 2258 h 572"/>
                <a:gd name="T42" fmla="*/ 1022 w 249"/>
                <a:gd name="T43" fmla="*/ 2341 h 572"/>
                <a:gd name="T44" fmla="*/ 804 w 249"/>
                <a:gd name="T45" fmla="*/ 2399 h 572"/>
                <a:gd name="T46" fmla="*/ 735 w 249"/>
                <a:gd name="T47" fmla="*/ 2399 h 572"/>
                <a:gd name="T48" fmla="*/ 629 w 249"/>
                <a:gd name="T49" fmla="*/ 2247 h 572"/>
                <a:gd name="T50" fmla="*/ 584 w 249"/>
                <a:gd name="T51" fmla="*/ 2073 h 572"/>
                <a:gd name="T52" fmla="*/ 438 w 249"/>
                <a:gd name="T53" fmla="*/ 1944 h 572"/>
                <a:gd name="T54" fmla="*/ 218 w 249"/>
                <a:gd name="T55" fmla="*/ 1870 h 572"/>
                <a:gd name="T56" fmla="*/ 147 w 249"/>
                <a:gd name="T57" fmla="*/ 1789 h 572"/>
                <a:gd name="T58" fmla="*/ 171 w 249"/>
                <a:gd name="T59" fmla="*/ 1700 h 572"/>
                <a:gd name="T60" fmla="*/ 365 w 249"/>
                <a:gd name="T61" fmla="*/ 1556 h 572"/>
                <a:gd name="T62" fmla="*/ 735 w 249"/>
                <a:gd name="T63" fmla="*/ 1473 h 572"/>
                <a:gd name="T64" fmla="*/ 1080 w 249"/>
                <a:gd name="T65" fmla="*/ 1343 h 572"/>
                <a:gd name="T66" fmla="*/ 1343 w 249"/>
                <a:gd name="T67" fmla="*/ 1202 h 572"/>
                <a:gd name="T68" fmla="*/ 1440 w 249"/>
                <a:gd name="T69" fmla="*/ 1059 h 572"/>
                <a:gd name="T70" fmla="*/ 1413 w 249"/>
                <a:gd name="T71" fmla="*/ 998 h 572"/>
                <a:gd name="T72" fmla="*/ 1298 w 249"/>
                <a:gd name="T73" fmla="*/ 873 h 572"/>
                <a:gd name="T74" fmla="*/ 1080 w 249"/>
                <a:gd name="T75" fmla="*/ 683 h 572"/>
                <a:gd name="T76" fmla="*/ 832 w 249"/>
                <a:gd name="T77" fmla="*/ 570 h 572"/>
                <a:gd name="T78" fmla="*/ 566 w 249"/>
                <a:gd name="T79" fmla="*/ 444 h 572"/>
                <a:gd name="T80" fmla="*/ 365 w 249"/>
                <a:gd name="T81" fmla="*/ 376 h 572"/>
                <a:gd name="T82" fmla="*/ 171 w 249"/>
                <a:gd name="T83" fmla="*/ 274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8" name="Freeform 26"/>
            <p:cNvSpPr>
              <a:spLocks/>
            </p:cNvSpPr>
            <p:nvPr/>
          </p:nvSpPr>
          <p:spPr bwMode="auto">
            <a:xfrm rot="1569694" flipV="1">
              <a:off x="5520" y="2016"/>
              <a:ext cx="366" cy="762"/>
            </a:xfrm>
            <a:custGeom>
              <a:avLst/>
              <a:gdLst>
                <a:gd name="T0" fmla="*/ 171 w 249"/>
                <a:gd name="T1" fmla="*/ 274 h 572"/>
                <a:gd name="T2" fmla="*/ 47 w 249"/>
                <a:gd name="T3" fmla="*/ 187 h 572"/>
                <a:gd name="T4" fmla="*/ 0 w 249"/>
                <a:gd name="T5" fmla="*/ 113 h 572"/>
                <a:gd name="T6" fmla="*/ 75 w 249"/>
                <a:gd name="T7" fmla="*/ 28 h 572"/>
                <a:gd name="T8" fmla="*/ 190 w 249"/>
                <a:gd name="T9" fmla="*/ 0 h 572"/>
                <a:gd name="T10" fmla="*/ 410 w 249"/>
                <a:gd name="T11" fmla="*/ 0 h 572"/>
                <a:gd name="T12" fmla="*/ 657 w 249"/>
                <a:gd name="T13" fmla="*/ 101 h 572"/>
                <a:gd name="T14" fmla="*/ 905 w 249"/>
                <a:gd name="T15" fmla="*/ 256 h 572"/>
                <a:gd name="T16" fmla="*/ 1318 w 249"/>
                <a:gd name="T17" fmla="*/ 589 h 572"/>
                <a:gd name="T18" fmla="*/ 1587 w 249"/>
                <a:gd name="T19" fmla="*/ 855 h 572"/>
                <a:gd name="T20" fmla="*/ 1709 w 249"/>
                <a:gd name="T21" fmla="*/ 1070 h 572"/>
                <a:gd name="T22" fmla="*/ 1682 w 249"/>
                <a:gd name="T23" fmla="*/ 1187 h 572"/>
                <a:gd name="T24" fmla="*/ 1536 w 249"/>
                <a:gd name="T25" fmla="*/ 1343 h 572"/>
                <a:gd name="T26" fmla="*/ 1242 w 249"/>
                <a:gd name="T27" fmla="*/ 1453 h 572"/>
                <a:gd name="T28" fmla="*/ 756 w 249"/>
                <a:gd name="T29" fmla="*/ 1556 h 572"/>
                <a:gd name="T30" fmla="*/ 514 w 249"/>
                <a:gd name="T31" fmla="*/ 1657 h 572"/>
                <a:gd name="T32" fmla="*/ 410 w 249"/>
                <a:gd name="T33" fmla="*/ 1742 h 572"/>
                <a:gd name="T34" fmla="*/ 466 w 249"/>
                <a:gd name="T35" fmla="*/ 1829 h 572"/>
                <a:gd name="T36" fmla="*/ 735 w 249"/>
                <a:gd name="T37" fmla="*/ 1913 h 572"/>
                <a:gd name="T38" fmla="*/ 952 w 249"/>
                <a:gd name="T39" fmla="*/ 2085 h 572"/>
                <a:gd name="T40" fmla="*/ 1052 w 249"/>
                <a:gd name="T41" fmla="*/ 2258 h 572"/>
                <a:gd name="T42" fmla="*/ 1022 w 249"/>
                <a:gd name="T43" fmla="*/ 2341 h 572"/>
                <a:gd name="T44" fmla="*/ 804 w 249"/>
                <a:gd name="T45" fmla="*/ 2399 h 572"/>
                <a:gd name="T46" fmla="*/ 735 w 249"/>
                <a:gd name="T47" fmla="*/ 2399 h 572"/>
                <a:gd name="T48" fmla="*/ 629 w 249"/>
                <a:gd name="T49" fmla="*/ 2247 h 572"/>
                <a:gd name="T50" fmla="*/ 584 w 249"/>
                <a:gd name="T51" fmla="*/ 2073 h 572"/>
                <a:gd name="T52" fmla="*/ 438 w 249"/>
                <a:gd name="T53" fmla="*/ 1944 h 572"/>
                <a:gd name="T54" fmla="*/ 218 w 249"/>
                <a:gd name="T55" fmla="*/ 1870 h 572"/>
                <a:gd name="T56" fmla="*/ 147 w 249"/>
                <a:gd name="T57" fmla="*/ 1789 h 572"/>
                <a:gd name="T58" fmla="*/ 171 w 249"/>
                <a:gd name="T59" fmla="*/ 1700 h 572"/>
                <a:gd name="T60" fmla="*/ 365 w 249"/>
                <a:gd name="T61" fmla="*/ 1556 h 572"/>
                <a:gd name="T62" fmla="*/ 735 w 249"/>
                <a:gd name="T63" fmla="*/ 1473 h 572"/>
                <a:gd name="T64" fmla="*/ 1080 w 249"/>
                <a:gd name="T65" fmla="*/ 1343 h 572"/>
                <a:gd name="T66" fmla="*/ 1343 w 249"/>
                <a:gd name="T67" fmla="*/ 1202 h 572"/>
                <a:gd name="T68" fmla="*/ 1440 w 249"/>
                <a:gd name="T69" fmla="*/ 1059 h 572"/>
                <a:gd name="T70" fmla="*/ 1413 w 249"/>
                <a:gd name="T71" fmla="*/ 998 h 572"/>
                <a:gd name="T72" fmla="*/ 1298 w 249"/>
                <a:gd name="T73" fmla="*/ 873 h 572"/>
                <a:gd name="T74" fmla="*/ 1080 w 249"/>
                <a:gd name="T75" fmla="*/ 683 h 572"/>
                <a:gd name="T76" fmla="*/ 832 w 249"/>
                <a:gd name="T77" fmla="*/ 570 h 572"/>
                <a:gd name="T78" fmla="*/ 566 w 249"/>
                <a:gd name="T79" fmla="*/ 444 h 572"/>
                <a:gd name="T80" fmla="*/ 365 w 249"/>
                <a:gd name="T81" fmla="*/ 376 h 572"/>
                <a:gd name="T82" fmla="*/ 171 w 249"/>
                <a:gd name="T83" fmla="*/ 274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9" name="Freeform 27"/>
            <p:cNvSpPr>
              <a:spLocks/>
            </p:cNvSpPr>
            <p:nvPr/>
          </p:nvSpPr>
          <p:spPr bwMode="auto">
            <a:xfrm rot="20944828" flipV="1">
              <a:off x="5328" y="2025"/>
              <a:ext cx="336" cy="666"/>
            </a:xfrm>
            <a:custGeom>
              <a:avLst/>
              <a:gdLst>
                <a:gd name="T0" fmla="*/ 113 w 249"/>
                <a:gd name="T1" fmla="*/ 139 h 572"/>
                <a:gd name="T2" fmla="*/ 30 w 249"/>
                <a:gd name="T3" fmla="*/ 93 h 572"/>
                <a:gd name="T4" fmla="*/ 0 w 249"/>
                <a:gd name="T5" fmla="*/ 57 h 572"/>
                <a:gd name="T6" fmla="*/ 49 w 249"/>
                <a:gd name="T7" fmla="*/ 14 h 572"/>
                <a:gd name="T8" fmla="*/ 125 w 249"/>
                <a:gd name="T9" fmla="*/ 0 h 572"/>
                <a:gd name="T10" fmla="*/ 267 w 249"/>
                <a:gd name="T11" fmla="*/ 0 h 572"/>
                <a:gd name="T12" fmla="*/ 429 w 249"/>
                <a:gd name="T13" fmla="*/ 51 h 572"/>
                <a:gd name="T14" fmla="*/ 590 w 249"/>
                <a:gd name="T15" fmla="*/ 132 h 572"/>
                <a:gd name="T16" fmla="*/ 858 w 249"/>
                <a:gd name="T17" fmla="*/ 299 h 572"/>
                <a:gd name="T18" fmla="*/ 1034 w 249"/>
                <a:gd name="T19" fmla="*/ 438 h 572"/>
                <a:gd name="T20" fmla="*/ 1112 w 249"/>
                <a:gd name="T21" fmla="*/ 546 h 572"/>
                <a:gd name="T22" fmla="*/ 1098 w 249"/>
                <a:gd name="T23" fmla="*/ 605 h 572"/>
                <a:gd name="T24" fmla="*/ 1004 w 249"/>
                <a:gd name="T25" fmla="*/ 685 h 572"/>
                <a:gd name="T26" fmla="*/ 808 w 249"/>
                <a:gd name="T27" fmla="*/ 742 h 572"/>
                <a:gd name="T28" fmla="*/ 491 w 249"/>
                <a:gd name="T29" fmla="*/ 794 h 572"/>
                <a:gd name="T30" fmla="*/ 335 w 249"/>
                <a:gd name="T31" fmla="*/ 846 h 572"/>
                <a:gd name="T32" fmla="*/ 267 w 249"/>
                <a:gd name="T33" fmla="*/ 886 h 572"/>
                <a:gd name="T34" fmla="*/ 304 w 249"/>
                <a:gd name="T35" fmla="*/ 933 h 572"/>
                <a:gd name="T36" fmla="*/ 478 w 249"/>
                <a:gd name="T37" fmla="*/ 976 h 572"/>
                <a:gd name="T38" fmla="*/ 625 w 249"/>
                <a:gd name="T39" fmla="*/ 1064 h 572"/>
                <a:gd name="T40" fmla="*/ 683 w 249"/>
                <a:gd name="T41" fmla="*/ 1152 h 572"/>
                <a:gd name="T42" fmla="*/ 667 w 249"/>
                <a:gd name="T43" fmla="*/ 1195 h 572"/>
                <a:gd name="T44" fmla="*/ 522 w 249"/>
                <a:gd name="T45" fmla="*/ 1223 h 572"/>
                <a:gd name="T46" fmla="*/ 478 w 249"/>
                <a:gd name="T47" fmla="*/ 1223 h 572"/>
                <a:gd name="T48" fmla="*/ 410 w 249"/>
                <a:gd name="T49" fmla="*/ 1145 h 572"/>
                <a:gd name="T50" fmla="*/ 381 w 249"/>
                <a:gd name="T51" fmla="*/ 1056 h 572"/>
                <a:gd name="T52" fmla="*/ 286 w 249"/>
                <a:gd name="T53" fmla="*/ 991 h 572"/>
                <a:gd name="T54" fmla="*/ 142 w 249"/>
                <a:gd name="T55" fmla="*/ 954 h 572"/>
                <a:gd name="T56" fmla="*/ 93 w 249"/>
                <a:gd name="T57" fmla="*/ 913 h 572"/>
                <a:gd name="T58" fmla="*/ 113 w 249"/>
                <a:gd name="T59" fmla="*/ 867 h 572"/>
                <a:gd name="T60" fmla="*/ 239 w 249"/>
                <a:gd name="T61" fmla="*/ 794 h 572"/>
                <a:gd name="T62" fmla="*/ 478 w 249"/>
                <a:gd name="T63" fmla="*/ 751 h 572"/>
                <a:gd name="T64" fmla="*/ 703 w 249"/>
                <a:gd name="T65" fmla="*/ 685 h 572"/>
                <a:gd name="T66" fmla="*/ 874 w 249"/>
                <a:gd name="T67" fmla="*/ 612 h 572"/>
                <a:gd name="T68" fmla="*/ 938 w 249"/>
                <a:gd name="T69" fmla="*/ 538 h 572"/>
                <a:gd name="T70" fmla="*/ 922 w 249"/>
                <a:gd name="T71" fmla="*/ 510 h 572"/>
                <a:gd name="T72" fmla="*/ 845 w 249"/>
                <a:gd name="T73" fmla="*/ 445 h 572"/>
                <a:gd name="T74" fmla="*/ 703 w 249"/>
                <a:gd name="T75" fmla="*/ 348 h 572"/>
                <a:gd name="T76" fmla="*/ 541 w 249"/>
                <a:gd name="T77" fmla="*/ 290 h 572"/>
                <a:gd name="T78" fmla="*/ 368 w 249"/>
                <a:gd name="T79" fmla="*/ 226 h 572"/>
                <a:gd name="T80" fmla="*/ 239 w 249"/>
                <a:gd name="T81" fmla="*/ 191 h 572"/>
                <a:gd name="T82" fmla="*/ 113 w 249"/>
                <a:gd name="T83" fmla="*/ 139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436252" name="AutoShape 28"/>
          <p:cNvSpPr>
            <a:spLocks noChangeArrowheads="1"/>
          </p:cNvSpPr>
          <p:nvPr/>
        </p:nvSpPr>
        <p:spPr bwMode="auto">
          <a:xfrm>
            <a:off x="2743200" y="2362200"/>
            <a:ext cx="4648200" cy="2819400"/>
          </a:xfrm>
          <a:prstGeom prst="wedgeRectCallout">
            <a:avLst>
              <a:gd name="adj1" fmla="val -72440"/>
              <a:gd name="adj2" fmla="val -29505"/>
            </a:avLst>
          </a:prstGeom>
          <a:solidFill>
            <a:srgbClr val="CC99FF"/>
          </a:solidFill>
          <a:ln w="9525">
            <a:solidFill>
              <a:schemeClr val="tx1"/>
            </a:solidFill>
            <a:miter lim="800000"/>
            <a:headEnd/>
            <a:tailEnd/>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CC00FF"/>
              </a:solidFill>
              <a:effectLst/>
              <a:uLnTx/>
              <a:uFillTx/>
              <a:latin typeface="Times New Roman" pitchFamily="18" charset="0"/>
              <a:ea typeface="+mn-ea"/>
              <a:cs typeface="+mn-cs"/>
            </a:endParaRPr>
          </a:p>
        </p:txBody>
      </p:sp>
      <p:sp>
        <p:nvSpPr>
          <p:cNvPr id="436253" name="Text Box 29"/>
          <p:cNvSpPr txBox="1">
            <a:spLocks noChangeArrowheads="1"/>
          </p:cNvSpPr>
          <p:nvPr/>
        </p:nvSpPr>
        <p:spPr bwMode="auto">
          <a:xfrm>
            <a:off x="3276600" y="2438400"/>
            <a:ext cx="4800600" cy="265588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To keep the flow going</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Wiggly hand: </a:t>
            </a:r>
            <a:b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relevant to current slide.</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Stationary hand:</a:t>
            </a:r>
            <a:b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question about past material.</a:t>
            </a:r>
          </a:p>
        </p:txBody>
      </p:sp>
      <p:sp>
        <p:nvSpPr>
          <p:cNvPr id="22536" name="Rectangle 30"/>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Useful Learning Techniques</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6253">
                                            <p:txEl>
                                              <p:pRg st="0" end="0"/>
                                            </p:txEl>
                                          </p:spTgt>
                                        </p:tgtEl>
                                        <p:attrNameLst>
                                          <p:attrName>style.visibility</p:attrName>
                                        </p:attrNameLst>
                                      </p:cBhvr>
                                      <p:to>
                                        <p:strVal val="visible"/>
                                      </p:to>
                                    </p:set>
                                    <p:anim calcmode="lin" valueType="num">
                                      <p:cBhvr additive="base">
                                        <p:cTn id="7" dur="500" fill="hold"/>
                                        <p:tgtEl>
                                          <p:spTgt spid="4362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625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6252"/>
                                        </p:tgtEl>
                                        <p:attrNameLst>
                                          <p:attrName>style.visibility</p:attrName>
                                        </p:attrNameLst>
                                      </p:cBhvr>
                                      <p:to>
                                        <p:strVal val="visible"/>
                                      </p:to>
                                    </p:set>
                                    <p:anim calcmode="lin" valueType="num">
                                      <p:cBhvr additive="base">
                                        <p:cTn id="11" dur="500" fill="hold"/>
                                        <p:tgtEl>
                                          <p:spTgt spid="436252"/>
                                        </p:tgtEl>
                                        <p:attrNameLst>
                                          <p:attrName>ppt_x</p:attrName>
                                        </p:attrNameLst>
                                      </p:cBhvr>
                                      <p:tavLst>
                                        <p:tav tm="0">
                                          <p:val>
                                            <p:strVal val="0-#ppt_w/2"/>
                                          </p:val>
                                        </p:tav>
                                        <p:tav tm="100000">
                                          <p:val>
                                            <p:strVal val="#ppt_x"/>
                                          </p:val>
                                        </p:tav>
                                      </p:tavLst>
                                    </p:anim>
                                    <p:anim calcmode="lin" valueType="num">
                                      <p:cBhvr additive="base">
                                        <p:cTn id="12" dur="500" fill="hold"/>
                                        <p:tgtEl>
                                          <p:spTgt spid="43625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36253">
                                            <p:txEl>
                                              <p:pRg st="1" end="1"/>
                                            </p:txEl>
                                          </p:spTgt>
                                        </p:tgtEl>
                                        <p:attrNameLst>
                                          <p:attrName>style.visibility</p:attrName>
                                        </p:attrNameLst>
                                      </p:cBhvr>
                                      <p:to>
                                        <p:strVal val="visible"/>
                                      </p:to>
                                    </p:set>
                                    <p:anim calcmode="lin" valueType="num">
                                      <p:cBhvr additive="base">
                                        <p:cTn id="17" dur="500" fill="hold"/>
                                        <p:tgtEl>
                                          <p:spTgt spid="43625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36253">
                                            <p:txEl>
                                              <p:pRg st="1" end="1"/>
                                            </p:txEl>
                                          </p:spTgt>
                                        </p:tgtEl>
                                        <p:attrNameLst>
                                          <p:attrName>ppt_y</p:attrName>
                                        </p:attrNameLst>
                                      </p:cBhvr>
                                      <p:tavLst>
                                        <p:tav tm="0">
                                          <p:val>
                                            <p:strVal val="#ppt_y"/>
                                          </p:val>
                                        </p:tav>
                                        <p:tav tm="100000">
                                          <p:val>
                                            <p:strVal val="#ppt_y"/>
                                          </p:val>
                                        </p:tav>
                                      </p:tavLst>
                                    </p:anim>
                                  </p:childTnLst>
                                </p:cTn>
                              </p:par>
                              <p:par>
                                <p:cTn id="19" presetID="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36253">
                                            <p:txEl>
                                              <p:pRg st="2" end="2"/>
                                            </p:txEl>
                                          </p:spTgt>
                                        </p:tgtEl>
                                        <p:attrNameLst>
                                          <p:attrName>style.visibility</p:attrName>
                                        </p:attrNameLst>
                                      </p:cBhvr>
                                      <p:to>
                                        <p:strVal val="visible"/>
                                      </p:to>
                                    </p:set>
                                    <p:anim calcmode="lin" valueType="num">
                                      <p:cBhvr additive="base">
                                        <p:cTn id="25" dur="500" fill="hold"/>
                                        <p:tgtEl>
                                          <p:spTgt spid="436253">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36253">
                                            <p:txEl>
                                              <p:pRg st="2" end="2"/>
                                            </p:txEl>
                                          </p:spTgt>
                                        </p:tgtEl>
                                        <p:attrNameLst>
                                          <p:attrName>ppt_y</p:attrName>
                                        </p:attrNameLst>
                                      </p:cBhvr>
                                      <p:tavLst>
                                        <p:tav tm="0">
                                          <p:val>
                                            <p:strVal val="#ppt_y"/>
                                          </p:val>
                                        </p:tav>
                                        <p:tav tm="100000">
                                          <p:val>
                                            <p:strVal val="#ppt_y"/>
                                          </p:val>
                                        </p:tav>
                                      </p:tavLst>
                                    </p:anim>
                                  </p:childTnLst>
                                </p:cTn>
                              </p:par>
                              <p:par>
                                <p:cTn id="27" presetID="1" presetClass="exit" presetSubtype="0" fill="hold" nodeType="withEffect">
                                  <p:stCondLst>
                                    <p:cond delay="0"/>
                                  </p:stCondLst>
                                  <p:childTnLst>
                                    <p:set>
                                      <p:cBhvr>
                                        <p:cTn id="28"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52" grpId="0" animBg="1"/>
      <p:bldP spid="436253" grpId="0" build="p"/>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AutoShape 2"/>
          <p:cNvSpPr>
            <a:spLocks noChangeArrowheads="1"/>
          </p:cNvSpPr>
          <p:nvPr/>
        </p:nvSpPr>
        <p:spPr bwMode="auto">
          <a:xfrm>
            <a:off x="2743200" y="2362200"/>
            <a:ext cx="5029200" cy="1066800"/>
          </a:xfrm>
          <a:prstGeom prst="wedgeRectCallout">
            <a:avLst>
              <a:gd name="adj1" fmla="val -70741"/>
              <a:gd name="adj2" fmla="val 4167"/>
            </a:avLst>
          </a:prstGeom>
          <a:solidFill>
            <a:srgbClr val="CC99FF"/>
          </a:solidFill>
          <a:ln w="9525">
            <a:solidFill>
              <a:schemeClr val="tx1"/>
            </a:solidFill>
            <a:miter lim="800000"/>
            <a:headEnd/>
            <a:tailEnd/>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CC00FF"/>
              </a:solidFill>
              <a:effectLst/>
              <a:uLnTx/>
              <a:uFillTx/>
              <a:latin typeface="Times New Roman" pitchFamily="18" charset="0"/>
              <a:ea typeface="+mn-ea"/>
              <a:cs typeface="+mn-cs"/>
            </a:endParaRPr>
          </a:p>
        </p:txBody>
      </p:sp>
      <p:sp>
        <p:nvSpPr>
          <p:cNvPr id="23555" name="AutoShape 3"/>
          <p:cNvSpPr>
            <a:spLocks noChangeArrowheads="1"/>
          </p:cNvSpPr>
          <p:nvPr/>
        </p:nvSpPr>
        <p:spPr bwMode="auto">
          <a:xfrm>
            <a:off x="2590800" y="1219200"/>
            <a:ext cx="4267200" cy="1066800"/>
          </a:xfrm>
          <a:prstGeom prst="wedgeRoundRectCallout">
            <a:avLst>
              <a:gd name="adj1" fmla="val -70463"/>
              <a:gd name="adj2" fmla="val 97917"/>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When I ask a question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to the class.</a:t>
            </a:r>
          </a:p>
        </p:txBody>
      </p:sp>
      <p:sp>
        <p:nvSpPr>
          <p:cNvPr id="440325" name="Text Box 5"/>
          <p:cNvSpPr txBox="1">
            <a:spLocks noChangeArrowheads="1"/>
          </p:cNvSpPr>
          <p:nvPr/>
        </p:nvSpPr>
        <p:spPr bwMode="auto">
          <a:xfrm>
            <a:off x="2819400" y="2438400"/>
            <a:ext cx="5029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Please don’t shout out answers.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So others can think.</a:t>
            </a:r>
          </a:p>
        </p:txBody>
      </p:sp>
      <p:grpSp>
        <p:nvGrpSpPr>
          <p:cNvPr id="23557" name="Group 6"/>
          <p:cNvGrpSpPr>
            <a:grpSpLocks/>
          </p:cNvGrpSpPr>
          <p:nvPr/>
        </p:nvGrpSpPr>
        <p:grpSpPr bwMode="auto">
          <a:xfrm>
            <a:off x="0" y="2362200"/>
            <a:ext cx="2584450" cy="3155950"/>
            <a:chOff x="2065" y="1551"/>
            <a:chExt cx="1628" cy="1988"/>
          </a:xfrm>
        </p:grpSpPr>
        <p:sp>
          <p:nvSpPr>
            <p:cNvPr id="23559" name="Freeform 7"/>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0" name="Freeform 8"/>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1" name="Freeform 9"/>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2" name="Freeform 10"/>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3" name="Freeform 11"/>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4" name="Freeform 12"/>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5" name="Freeform 13"/>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6" name="Freeform 14"/>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7" name="Freeform 15"/>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8" name="Freeform 16"/>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9" name="Freeform 17"/>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0" name="Freeform 18"/>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1" name="Freeform 19"/>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2" name="Freeform 20"/>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3" name="Freeform 21"/>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4" name="Freeform 22"/>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5" name="Freeform 23"/>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3558" name="Rectangle 24"/>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Useful Learning Techniques</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40325">
                                            <p:txEl>
                                              <p:pRg st="0" end="0"/>
                                            </p:txEl>
                                          </p:spTgt>
                                        </p:tgtEl>
                                        <p:attrNameLst>
                                          <p:attrName>style.visibility</p:attrName>
                                        </p:attrNameLst>
                                      </p:cBhvr>
                                      <p:to>
                                        <p:strVal val="visible"/>
                                      </p:to>
                                    </p:set>
                                    <p:anim calcmode="lin" valueType="num">
                                      <p:cBhvr additive="base">
                                        <p:cTn id="7" dur="500" fill="hold"/>
                                        <p:tgtEl>
                                          <p:spTgt spid="44032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032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40322"/>
                                        </p:tgtEl>
                                        <p:attrNameLst>
                                          <p:attrName>style.visibility</p:attrName>
                                        </p:attrNameLst>
                                      </p:cBhvr>
                                      <p:to>
                                        <p:strVal val="visible"/>
                                      </p:to>
                                    </p:set>
                                    <p:anim calcmode="lin" valueType="num">
                                      <p:cBhvr additive="base">
                                        <p:cTn id="11" dur="500" fill="hold"/>
                                        <p:tgtEl>
                                          <p:spTgt spid="440322"/>
                                        </p:tgtEl>
                                        <p:attrNameLst>
                                          <p:attrName>ppt_x</p:attrName>
                                        </p:attrNameLst>
                                      </p:cBhvr>
                                      <p:tavLst>
                                        <p:tav tm="0">
                                          <p:val>
                                            <p:strVal val="0-#ppt_w/2"/>
                                          </p:val>
                                        </p:tav>
                                        <p:tav tm="100000">
                                          <p:val>
                                            <p:strVal val="#ppt_x"/>
                                          </p:val>
                                        </p:tav>
                                      </p:tavLst>
                                    </p:anim>
                                    <p:anim calcmode="lin" valueType="num">
                                      <p:cBhvr additive="base">
                                        <p:cTn id="12" dur="500" fill="hold"/>
                                        <p:tgtEl>
                                          <p:spTgt spid="4403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22" grpId="0" animBg="1"/>
      <p:bldP spid="440325"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AutoShape 2"/>
          <p:cNvSpPr>
            <a:spLocks noChangeArrowheads="1"/>
          </p:cNvSpPr>
          <p:nvPr/>
        </p:nvSpPr>
        <p:spPr bwMode="auto">
          <a:xfrm>
            <a:off x="2743200" y="3505200"/>
            <a:ext cx="4953000" cy="2057400"/>
          </a:xfrm>
          <a:prstGeom prst="wedgeRectCallout">
            <a:avLst>
              <a:gd name="adj1" fmla="val -70741"/>
              <a:gd name="adj2" fmla="val 6671"/>
            </a:avLst>
          </a:prstGeom>
          <a:solidFill>
            <a:srgbClr val="CC99FF"/>
          </a:solidFill>
          <a:ln w="9525">
            <a:solidFill>
              <a:schemeClr val="tx1"/>
            </a:solidFill>
            <a:miter lim="800000"/>
            <a:headEnd/>
            <a:tailEnd/>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CC00FF"/>
              </a:solidFill>
              <a:effectLst/>
              <a:uLnTx/>
              <a:uFillTx/>
              <a:latin typeface="Times New Roman" pitchFamily="18" charset="0"/>
              <a:ea typeface="+mn-ea"/>
              <a:cs typeface="+mn-cs"/>
            </a:endParaRPr>
          </a:p>
        </p:txBody>
      </p:sp>
      <p:sp>
        <p:nvSpPr>
          <p:cNvPr id="24579" name="AutoShape 3"/>
          <p:cNvSpPr>
            <a:spLocks noChangeArrowheads="1"/>
          </p:cNvSpPr>
          <p:nvPr/>
        </p:nvSpPr>
        <p:spPr bwMode="auto">
          <a:xfrm>
            <a:off x="2590800" y="1219200"/>
            <a:ext cx="4267200" cy="1752600"/>
          </a:xfrm>
          <a:prstGeom prst="wedgeRoundRectCallout">
            <a:avLst>
              <a:gd name="adj1" fmla="val -70463"/>
              <a:gd name="adj2" fmla="val 97917"/>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In every class,</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there is one student</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I don’t like.</a:t>
            </a:r>
          </a:p>
        </p:txBody>
      </p:sp>
      <p:sp>
        <p:nvSpPr>
          <p:cNvPr id="440325" name="Text Box 5"/>
          <p:cNvSpPr txBox="1">
            <a:spLocks noChangeArrowheads="1"/>
          </p:cNvSpPr>
          <p:nvPr/>
        </p:nvSpPr>
        <p:spPr bwMode="auto">
          <a:xfrm>
            <a:off x="2819400" y="3549650"/>
            <a:ext cx="5029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The key when talking in class is</a:t>
            </a:r>
          </a:p>
        </p:txBody>
      </p:sp>
      <p:grpSp>
        <p:nvGrpSpPr>
          <p:cNvPr id="24581" name="Group 6"/>
          <p:cNvGrpSpPr>
            <a:grpSpLocks/>
          </p:cNvGrpSpPr>
          <p:nvPr/>
        </p:nvGrpSpPr>
        <p:grpSpPr bwMode="auto">
          <a:xfrm>
            <a:off x="0" y="2362200"/>
            <a:ext cx="2584450" cy="3155950"/>
            <a:chOff x="2065" y="1551"/>
            <a:chExt cx="1628" cy="1988"/>
          </a:xfrm>
        </p:grpSpPr>
        <p:sp>
          <p:nvSpPr>
            <p:cNvPr id="24584" name="Freeform 7"/>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5" name="Freeform 8"/>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6" name="Freeform 9"/>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7" name="Freeform 10"/>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8" name="Freeform 11"/>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9" name="Freeform 12"/>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0" name="Freeform 13"/>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1" name="Freeform 14"/>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2" name="Freeform 15"/>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3" name="Freeform 16"/>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4" name="Freeform 17"/>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5" name="Freeform 18"/>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6" name="Freeform 19"/>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7" name="Freeform 20"/>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8" name="Freeform 21"/>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9" name="Freeform 22"/>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0" name="Freeform 23"/>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4582" name="Rectangle 24"/>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Useful Learning Techniques</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
        <p:nvSpPr>
          <p:cNvPr id="24" name="Text Box 5"/>
          <p:cNvSpPr txBox="1">
            <a:spLocks noChangeArrowheads="1"/>
          </p:cNvSpPr>
          <p:nvPr/>
        </p:nvSpPr>
        <p:spPr bwMode="auto">
          <a:xfrm>
            <a:off x="2819400" y="4048125"/>
            <a:ext cx="5029200"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Are you trying to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help me and the class</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or win some compitition?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40325">
                                            <p:txEl>
                                              <p:pRg st="0" end="0"/>
                                            </p:txEl>
                                          </p:spTgt>
                                        </p:tgtEl>
                                        <p:attrNameLst>
                                          <p:attrName>style.visibility</p:attrName>
                                        </p:attrNameLst>
                                      </p:cBhvr>
                                      <p:to>
                                        <p:strVal val="visible"/>
                                      </p:to>
                                    </p:set>
                                    <p:anim calcmode="lin" valueType="num">
                                      <p:cBhvr additive="base">
                                        <p:cTn id="7" dur="500" fill="hold"/>
                                        <p:tgtEl>
                                          <p:spTgt spid="44032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032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40322"/>
                                        </p:tgtEl>
                                        <p:attrNameLst>
                                          <p:attrName>style.visibility</p:attrName>
                                        </p:attrNameLst>
                                      </p:cBhvr>
                                      <p:to>
                                        <p:strVal val="visible"/>
                                      </p:to>
                                    </p:set>
                                    <p:anim calcmode="lin" valueType="num">
                                      <p:cBhvr additive="base">
                                        <p:cTn id="11" dur="500" fill="hold"/>
                                        <p:tgtEl>
                                          <p:spTgt spid="440322"/>
                                        </p:tgtEl>
                                        <p:attrNameLst>
                                          <p:attrName>ppt_x</p:attrName>
                                        </p:attrNameLst>
                                      </p:cBhvr>
                                      <p:tavLst>
                                        <p:tav tm="0">
                                          <p:val>
                                            <p:strVal val="0-#ppt_w/2"/>
                                          </p:val>
                                        </p:tav>
                                        <p:tav tm="100000">
                                          <p:val>
                                            <p:strVal val="#ppt_x"/>
                                          </p:val>
                                        </p:tav>
                                      </p:tavLst>
                                    </p:anim>
                                    <p:anim calcmode="lin" valueType="num">
                                      <p:cBhvr additive="base">
                                        <p:cTn id="12" dur="500" fill="hold"/>
                                        <p:tgtEl>
                                          <p:spTgt spid="4403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4">
                                            <p:txEl>
                                              <p:pRg st="0" end="0"/>
                                            </p:txEl>
                                          </p:spTgt>
                                        </p:tgtEl>
                                        <p:attrNameLst>
                                          <p:attrName>style.visibility</p:attrName>
                                        </p:attrNameLst>
                                      </p:cBhvr>
                                      <p:to>
                                        <p:strVal val="visible"/>
                                      </p:to>
                                    </p:set>
                                    <p:anim calcmode="lin" valueType="num">
                                      <p:cBhvr additive="base">
                                        <p:cTn id="15"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22" grpId="0" animBg="1"/>
      <p:bldP spid="440325" grpId="0" build="p"/>
      <p:bldP spid="24"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25" name="Oval 24">
            <a:extLst>
              <a:ext uri="{FF2B5EF4-FFF2-40B4-BE49-F238E27FC236}">
                <a16:creationId xmlns:a16="http://schemas.microsoft.com/office/drawing/2014/main" id="{509ECF3D-48E0-4584-A8F1-168B1E585B67}"/>
              </a:ext>
            </a:extLst>
          </p:cNvPr>
          <p:cNvSpPr/>
          <p:nvPr/>
        </p:nvSpPr>
        <p:spPr bwMode="auto">
          <a:xfrm>
            <a:off x="763799" y="2240597"/>
            <a:ext cx="531601"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32" name="Picture 31">
            <a:extLst>
              <a:ext uri="{FF2B5EF4-FFF2-40B4-BE49-F238E27FC236}">
                <a16:creationId xmlns:a16="http://schemas.microsoft.com/office/drawing/2014/main" id="{E5AFF6B7-EF60-45C2-A3C6-4665308129BF}"/>
              </a:ext>
            </a:extLst>
          </p:cNvPr>
          <p:cNvPicPr>
            <a:picLocks noChangeAspect="1"/>
          </p:cNvPicPr>
          <p:nvPr/>
        </p:nvPicPr>
        <p:blipFill>
          <a:blip r:embed="rId4"/>
          <a:stretch>
            <a:fillRect/>
          </a:stretch>
        </p:blipFill>
        <p:spPr>
          <a:xfrm>
            <a:off x="2323895" y="2767331"/>
            <a:ext cx="4534105" cy="4051895"/>
          </a:xfrm>
          <a:prstGeom prst="rect">
            <a:avLst/>
          </a:prstGeom>
        </p:spPr>
      </p:pic>
    </p:spTree>
    <p:extLst>
      <p:ext uri="{BB962C8B-B14F-4D97-AF65-F5344CB8AC3E}">
        <p14:creationId xmlns:p14="http://schemas.microsoft.com/office/powerpoint/2010/main" val="2596836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196"/>
                                        </p:tgtEl>
                                        <p:attrNameLst>
                                          <p:attrName>style.visibility</p:attrName>
                                        </p:attrNameLst>
                                      </p:cBhvr>
                                      <p:to>
                                        <p:strVal val="visible"/>
                                      </p:to>
                                    </p:set>
                                    <p:anim calcmode="lin" valueType="num">
                                      <p:cBhvr additive="base">
                                        <p:cTn id="11" dur="500" fill="hold"/>
                                        <p:tgtEl>
                                          <p:spTgt spid="8196"/>
                                        </p:tgtEl>
                                        <p:attrNameLst>
                                          <p:attrName>ppt_x</p:attrName>
                                        </p:attrNameLst>
                                      </p:cBhvr>
                                      <p:tavLst>
                                        <p:tav tm="0">
                                          <p:val>
                                            <p:strVal val="#ppt_x"/>
                                          </p:val>
                                        </p:tav>
                                        <p:tav tm="100000">
                                          <p:val>
                                            <p:strVal val="#ppt_x"/>
                                          </p:val>
                                        </p:tav>
                                      </p:tavLst>
                                    </p:anim>
                                    <p:anim calcmode="lin" valueType="num">
                                      <p:cBhvr additive="base">
                                        <p:cTn id="12" dur="500" fill="hold"/>
                                        <p:tgtEl>
                                          <p:spTgt spid="819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 calcmode="lin" valueType="num">
                                      <p:cBhvr additive="base">
                                        <p:cTn id="21" dur="500" fill="hold"/>
                                        <p:tgtEl>
                                          <p:spTgt spid="25"/>
                                        </p:tgtEl>
                                        <p:attrNameLst>
                                          <p:attrName>ppt_x</p:attrName>
                                        </p:attrNameLst>
                                      </p:cBhvr>
                                      <p:tavLst>
                                        <p:tav tm="0">
                                          <p:val>
                                            <p:strVal val="0-#ppt_w/2"/>
                                          </p:val>
                                        </p:tav>
                                        <p:tav tm="100000">
                                          <p:val>
                                            <p:strVal val="#ppt_x"/>
                                          </p:val>
                                        </p:tav>
                                      </p:tavLst>
                                    </p:anim>
                                    <p:anim calcmode="lin" valueType="num">
                                      <p:cBhvr additive="base">
                                        <p:cTn id="22" dur="500" fill="hold"/>
                                        <p:tgtEl>
                                          <p:spTgt spid="25"/>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0-#ppt_w/2"/>
                                          </p:val>
                                        </p:tav>
                                        <p:tav tm="100000">
                                          <p:val>
                                            <p:strVal val="#ppt_x"/>
                                          </p:val>
                                        </p:tav>
                                      </p:tavLst>
                                    </p:anim>
                                    <p:anim calcmode="lin" valueType="num">
                                      <p:cBhvr additive="base">
                                        <p:cTn id="26"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6" grpId="0"/>
      <p:bldP spid="4" grpId="0"/>
      <p:bldP spid="2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Text Box 2"/>
          <p:cNvSpPr txBox="1">
            <a:spLocks noChangeArrowheads="1"/>
          </p:cNvSpPr>
          <p:nvPr/>
        </p:nvSpPr>
        <p:spPr bwMode="auto">
          <a:xfrm>
            <a:off x="304800" y="2205038"/>
            <a:ext cx="8104188" cy="3509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Winter 06, the average of one section was much higher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than the average of the other.</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(I taught them both)</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My theory was that it was because a student,</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800" b="0" i="0" u="none" strike="noStrike" kern="1200" cap="none" spc="0" normalizeH="0" baseline="0" noProof="0" dirty="0" err="1">
                <a:ln>
                  <a:noFill/>
                </a:ln>
                <a:solidFill>
                  <a:srgbClr val="FFFFFF"/>
                </a:solidFill>
                <a:effectLst/>
                <a:uLnTx/>
                <a:uFillTx/>
                <a:latin typeface="Times New Roman" pitchFamily="18" charset="0"/>
                <a:ea typeface="+mn-ea"/>
                <a:cs typeface="+mn-cs"/>
              </a:rPr>
              <a:t>Gertruda</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constantly asked great questions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and everyone learned from them.</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Ask questions for everyone’s sake.</a:t>
            </a:r>
          </a:p>
        </p:txBody>
      </p:sp>
      <p:pic>
        <p:nvPicPr>
          <p:cNvPr id="444419" name="Picture 3" descr="p2006_0512_215252"/>
          <p:cNvPicPr>
            <a:picLocks noGrp="1" noChangeAspect="1" noChangeArrowheads="1"/>
          </p:cNvPicPr>
          <p:nvPr>
            <p:ph/>
          </p:nvPr>
        </p:nvPicPr>
        <p:blipFill>
          <a:blip r:embed="rId3">
            <a:extLst>
              <a:ext uri="{28A0092B-C50C-407E-A947-70E740481C1C}">
                <a14:useLocalDpi xmlns:a14="http://schemas.microsoft.com/office/drawing/2010/main" val="0"/>
              </a:ext>
            </a:extLst>
          </a:blip>
          <a:srcRect/>
          <a:stretch>
            <a:fillRect/>
          </a:stretch>
        </p:blipFill>
        <p:spPr>
          <a:xfrm>
            <a:off x="7010400" y="2743200"/>
            <a:ext cx="1931988" cy="2819400"/>
          </a:xfrm>
          <a:noFill/>
        </p:spPr>
      </p:pic>
      <p:sp>
        <p:nvSpPr>
          <p:cNvPr id="25604" name="AutoShape 4"/>
          <p:cNvSpPr>
            <a:spLocks noChangeArrowheads="1"/>
          </p:cNvSpPr>
          <p:nvPr/>
        </p:nvSpPr>
        <p:spPr bwMode="auto">
          <a:xfrm>
            <a:off x="2590800" y="1219200"/>
            <a:ext cx="4267200" cy="762000"/>
          </a:xfrm>
          <a:prstGeom prst="wedgeRoundRectCallout">
            <a:avLst>
              <a:gd name="adj1" fmla="val -44009"/>
              <a:gd name="adj2" fmla="val 25833"/>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rPr>
              <a:t>Please ask questions!</a:t>
            </a:r>
          </a:p>
        </p:txBody>
      </p:sp>
      <p:sp>
        <p:nvSpPr>
          <p:cNvPr id="25605" name="Rectangle 5"/>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Useful Learning Techniques</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
        <p:nvSpPr>
          <p:cNvPr id="61447" name="Rectangle 7"/>
          <p:cNvSpPr>
            <a:spLocks noChangeArrowheads="1"/>
          </p:cNvSpPr>
          <p:nvPr/>
        </p:nvSpPr>
        <p:spPr bwMode="auto">
          <a:xfrm>
            <a:off x="304800" y="6019800"/>
            <a:ext cx="50720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10% of your mark is class participation!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44418">
                                            <p:txEl>
                                              <p:pRg st="0" end="0"/>
                                            </p:txEl>
                                          </p:spTgt>
                                        </p:tgtEl>
                                        <p:attrNameLst>
                                          <p:attrName>style.visibility</p:attrName>
                                        </p:attrNameLst>
                                      </p:cBhvr>
                                      <p:to>
                                        <p:strVal val="visible"/>
                                      </p:to>
                                    </p:set>
                                    <p:anim calcmode="lin" valueType="num">
                                      <p:cBhvr additive="base">
                                        <p:cTn id="7" dur="500" fill="hold"/>
                                        <p:tgtEl>
                                          <p:spTgt spid="44441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444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44418">
                                            <p:txEl>
                                              <p:pRg st="1" end="1"/>
                                            </p:txEl>
                                          </p:spTgt>
                                        </p:tgtEl>
                                        <p:attrNameLst>
                                          <p:attrName>style.visibility</p:attrName>
                                        </p:attrNameLst>
                                      </p:cBhvr>
                                      <p:to>
                                        <p:strVal val="visible"/>
                                      </p:to>
                                    </p:set>
                                    <p:anim calcmode="lin" valueType="num">
                                      <p:cBhvr additive="base">
                                        <p:cTn id="13" dur="500" fill="hold"/>
                                        <p:tgtEl>
                                          <p:spTgt spid="44441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44418">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44419"/>
                                        </p:tgtEl>
                                        <p:attrNameLst>
                                          <p:attrName>style.visibility</p:attrName>
                                        </p:attrNameLst>
                                      </p:cBhvr>
                                      <p:to>
                                        <p:strVal val="visible"/>
                                      </p:to>
                                    </p:set>
                                    <p:anim calcmode="lin" valueType="num">
                                      <p:cBhvr additive="base">
                                        <p:cTn id="17" dur="500" fill="hold"/>
                                        <p:tgtEl>
                                          <p:spTgt spid="444419"/>
                                        </p:tgtEl>
                                        <p:attrNameLst>
                                          <p:attrName>ppt_x</p:attrName>
                                        </p:attrNameLst>
                                      </p:cBhvr>
                                      <p:tavLst>
                                        <p:tav tm="0">
                                          <p:val>
                                            <p:strVal val="#ppt_x"/>
                                          </p:val>
                                        </p:tav>
                                        <p:tav tm="100000">
                                          <p:val>
                                            <p:strVal val="#ppt_x"/>
                                          </p:val>
                                        </p:tav>
                                      </p:tavLst>
                                    </p:anim>
                                    <p:anim calcmode="lin" valueType="num">
                                      <p:cBhvr additive="base">
                                        <p:cTn id="18" dur="500" fill="hold"/>
                                        <p:tgtEl>
                                          <p:spTgt spid="444419"/>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44418">
                                            <p:txEl>
                                              <p:pRg st="2" end="2"/>
                                            </p:txEl>
                                          </p:spTgt>
                                        </p:tgtEl>
                                        <p:attrNameLst>
                                          <p:attrName>style.visibility</p:attrName>
                                        </p:attrNameLst>
                                      </p:cBhvr>
                                      <p:to>
                                        <p:strVal val="visible"/>
                                      </p:to>
                                    </p:set>
                                    <p:anim calcmode="lin" valueType="num">
                                      <p:cBhvr additive="base">
                                        <p:cTn id="23" dur="500" fill="hold"/>
                                        <p:tgtEl>
                                          <p:spTgt spid="444418">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444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61447"/>
                                        </p:tgtEl>
                                        <p:attrNameLst>
                                          <p:attrName>style.visibility</p:attrName>
                                        </p:attrNameLst>
                                      </p:cBhvr>
                                      <p:to>
                                        <p:strVal val="visible"/>
                                      </p:to>
                                    </p:set>
                                    <p:anim calcmode="lin" valueType="num">
                                      <p:cBhvr additive="base">
                                        <p:cTn id="29" dur="500" fill="hold"/>
                                        <p:tgtEl>
                                          <p:spTgt spid="61447"/>
                                        </p:tgtEl>
                                        <p:attrNameLst>
                                          <p:attrName>ppt_x</p:attrName>
                                        </p:attrNameLst>
                                      </p:cBhvr>
                                      <p:tavLst>
                                        <p:tav tm="0">
                                          <p:val>
                                            <p:strVal val="#ppt_x"/>
                                          </p:val>
                                        </p:tav>
                                        <p:tav tm="100000">
                                          <p:val>
                                            <p:strVal val="#ppt_x"/>
                                          </p:val>
                                        </p:tav>
                                      </p:tavLst>
                                    </p:anim>
                                    <p:anim calcmode="lin" valueType="num">
                                      <p:cBhvr additive="base">
                                        <p:cTn id="30" dur="500" fill="hold"/>
                                        <p:tgtEl>
                                          <p:spTgt spid="614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2209800"/>
            <a:ext cx="263207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877" name="AutoShape 29"/>
          <p:cNvSpPr>
            <a:spLocks noChangeArrowheads="1"/>
          </p:cNvSpPr>
          <p:nvPr/>
        </p:nvSpPr>
        <p:spPr bwMode="auto">
          <a:xfrm>
            <a:off x="2438400" y="1066800"/>
            <a:ext cx="5029200" cy="2971800"/>
          </a:xfrm>
          <a:prstGeom prst="wedgeRectCallout">
            <a:avLst>
              <a:gd name="adj1" fmla="val -69755"/>
              <a:gd name="adj2" fmla="val 17444"/>
            </a:avLst>
          </a:prstGeom>
          <a:solidFill>
            <a:srgbClr val="CC99FF"/>
          </a:solidFill>
          <a:ln w="9525">
            <a:solidFill>
              <a:schemeClr val="tx1"/>
            </a:solidFill>
            <a:miter lim="800000"/>
            <a:headEnd/>
            <a:tailEnd/>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When you email me something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- 1090 in topic</a:t>
            </a:r>
          </a:p>
        </p:txBody>
      </p:sp>
      <p:sp>
        <p:nvSpPr>
          <p:cNvPr id="28676" name="AutoShape 2" descr="data:image/jpeg;base64,/9j/4AAQSkZJRgABAQAAAQABAAD/2wCEAAkGBhQSEBQUERIVFBUVFhYUFRUVFRQVEBcUFBUVFBQUFBUXHCYeFxkjGRQUHy8gJCcpLCwsFR4xNTAqNSYrLCkBCQoKDgwOGg8PGiwcHBwpLCwpKS0pKikpLCkpKSkpLCksLCwpKSkpKSksKSwpKSkpKSwpLCkpKSksKSkpLCwpKf/AABEIALcBEwMBIgACEQEDEQH/xAAcAAABBQEBAQAAAAAAAAAAAAAAAQIDBAUGBwj/xABAEAABAwIEAwUECQMDAwUAAAABAAIRAyEEEjFBBVFhBhMicYEykaGxBxQjQlLB0eHwYoKSM7LxcqLSFRYlQ8L/xAAZAQEBAQEBAQAAAAAAAAAAAAAAAQIDBAX/xAAiEQEAAgICAwEAAwEAAAAAAAAAAQIDESExBBJBUXGRsTL/2gAMAwEAAhEDEQA/APcEJUIEQlQgRCVCBEJUIEQlQgRCrcS4pSw9M1a9RlKm3V73Brb6CTqTyUXDOLMxNFlalm7uoMzC5paXNPsuDTcAi4kCyB+Pr5WE8gT6rNwtWKRe7Uz+gC0MY2WHyWFVrlwDdh+q648c3WZ0MVa+x08+SomxV9lxBuDaNlUxGCLbtJLfeR+o6rh5PjzWfevT1YM0THrKN7wVE5gUNVpVY8RDRB1Xge2Flztkjyq9NhN4hTUqLnGGiT/2jqSrETPEMzP2U+HcAfkBqVr4SzxOsX6dFWw2AFO5OZ3PYdANkAnNItC+nh8Wa13bt4MueLTqOm045XBw0Nj56halGpIWL9YDmDY2PTzC0cE7whLVmO3Le1xCAUqwyRCVCBEJUIEQlQgRCVCBEJUIBCEIBCEIBCFE7EDzQSpC6NVWfXdtb5qMtnVXS6WHYkbXVTiXGmUKNStUOVlNpe7UmBsBuToBzK57tR9IGEwByVnl9SJ7qmA6oBsXEkNZO2YidpXn/bPt63iOEFOkGUGZw9/fVmte8N9lotlF7yXC7Wouj+FcMxHHsX9YxbowtN1qQ9jJqKTBpLh7b9SDAi2X2emwNbAEACABoByC4j6Pe1HDzRp4ehXYKgABY/wPc+Jdkm1S/wCEldvUKEztFXP2Zi9lzWFad9RY+YsunpwWxz23VTFYHUjXfr1XowXivE/WLQzAFMxMdSStK9U8uaDF8MzXZY7jY/osf6rmgi/IiCD5EarH+lztWcNhmYem6KmJJDiDDm0W/wCpB2LpDfIu5Lz/AAHH8S1gFPE1QOReXf7p6L52Tx6Xtxw9ePyLVjnl7NheGZ7kiAYMEF08umq0mUA0Q0QP571412e+kGph8ew1nF9KqAyucrRAB8Nd0AexME/h5wF7JXfyXow4a04r/blky2v2irPUTHzYJe5LirlHDgL1zMQ4o8KIstfBtInlsqGFo5nep+Bj8lr02QvHnnct1ZHaftGcDSbXcwvoh7W18smpTY85W1WtHtAOygt1h0jSDqYXidOrTbUpPD2PAc1zbtIOhBUeP4czEUKtGqJZUY6m8aeF4IMEaG+q8h4BxGrwLHfVMW/NhKpLmVDZrZMd6Pw3ID26XDvPzOkRt7S2oCnqmDOiQE7FXSLqFVbWcNbqZtcHp5qIkQkBSoBCEIBCEIBCEIBI50Ic6FWe+VQrzKY1qezVBF1VNIWL20499SwFbENjO1obTm7TVeQynI3GZwJ6ArdIsvLPp7xpbg6NNpjNUfUPUU6TwB/lUaf7UkQfRp2BZXpjHY4d6+sTUp94ZsSftX83O16Su+xHA8M5haaQ5EtBmPNXuH4BrKNJjRDKbGsY0aQ1oaD8FacyyqbcFxr6IMDiqZ7od3VGj22JO2cRcefxUH0XdpK/e1+HY12athvYcTL3MaQ1wJNzGam4E7VI2XoVSkTcHxDQryviFTuu1VJzIHf02CoN5qUa7T8aFP8AxWVer4fDgeLUmL8gNAFLCzsPxNrYa46mAdgdgVqAISzcXh4MjQqplAudBr5c1sYinIXG8exBrVPqlPeHYlw0ZSOlOfxP0jZs6SF6sVptGnOYcjxvssOJNr4k+062HJ1bTZIpx5nM+P6yvOeGPgZTqCQfMWIXvvEMQzDYapUNmUqb3GOTWk26r59wWD8QzXOXxmTckzP/AFameq3fW40VdF2Fw7XcUDHgEOoVWiRImWH5Ar1Ts3iTldh6h+0oeEE6upaMfO+mU+QO4XkfA8QzC42hXIGWm/xOmIZUBpPcTya15d6L13jXDnuy1sPArU5LZs2o2IdSeR913wIB2C1j5jSS3mNTzYFU+F8RFek14BbNnMdGdjxZzHRuDb9im1saTIbEAxO5g/suWXJXHzZumO151Vr8Npw0dT/PzV8LDocUIiWyAIsb+au0uNUt3EebXfovFOatp3t2nDevxeFiuZ+kDskMfhHsaB3rPHRcdqg+6TsHDwnz6LpGVmvEscD5H5pdbjVac+nnv0R9o3VsM/C1ie+wpDfF7RpEkMB6sIcw9A2dV3xC8n4v/wDHdo6VcWp4qA/l9qW0qgA5CoKDyepXrRatQSZlTSLqSUxgRC0gVYa6VEbBI1yirCEjTKVRAhCEAkc6EEqs+pOqAe+UkIAShaUoS1NUBFTZELsvNfpi7PVsX9Wp0GTPfhzjAYyaYgvJ0FtpOsAr0lpXJ9u67m1MEASA6u/MAYBii8iecXRYdRhacU2CZhrRPOBqntTymbqoe0WXlfGOz9c9oqVfITTa6n4hlMN7rF3cJlviMXEXF16oFiuB+vuvrTpA9Y+sH81AziWBlkAdf1T+EcWLYZV00Dtx0d06rYNIELKxvCpuLfAeqzLXbZc4c1j1sCxr6jwAC7xuDYFRzmtDQTz8LQPQLI4pma2n4s4a7K5oLxScDDmiwh2jhK18JWaW+FoaCLRE+zN4/uH9qxGS1ej1hj4vBUsfh3Un08QKTy3NldTaTlc12WQ6YkCYWS7sXw8Mr4ejh3U6kForuFSu5riPDUBLi6AdvDpG62Oy4MOAEAlvLS+wtMfNR8IfOKquE+Iu8rvETGu6Te0zzJEQ5HGfQ1VfTcwYumZEEmi4e8B5XacMwb6OHpU6rg97KbWOeAQHFojNcTeJTMOGuxlVxkX1aS0+Dwj2T4rWhbYzRYh45Os73i3wXSue1Z55JrEsYN7l7qrRZ0d60CZIsKjQNXAQDzAHIKrjcaKVQzPduMh0HK0m5DjsJ0J8vPV4o8ZPZLDI1FiOhFuSo06giD8dFw8rNF9Rp6fGprnaSlWBHRS5OSZRwga0Boho0A0VgNsvE9qNlSDN2nmLfFXqHFXD2ocOejv0VRzUxy1F5r052pW3cOY+mbAithKNamYLKpYXaOa2sxzLcj3gpFd52f4p9ZweHrj/AO2jTqRuC9gJHvJXK9rsI6tgK9NgLneCo1o1LqNRtUAdSGkeqtfRbiS7hlJtopvr0rDanXqNZH9oC9+O/vG3gyU9J06txT2hMPteSkC6OQcos11JUTAICBzHwpwVRp1cxt7PPn5KzTepKpkIQoio6tJQBKjc6DcW5p9MjZb0paR2OoTnN5JKjdxqEsogaZCKh0SA3Q7RAjSqPG8O1zGucAS1xidszS0/NW5uouLCaR82/FwH5pIuMdKRwTdIOxifNSOCgAqQog4kuIEhovvuPk5XWqpTvWf0EfBh/NBcasXj2GMtqtJOSJaZLNbODefUdFsE2WNxDHuDhlAcJh7bXabEeaxfWuWqxMzwg4hU7+i6NS3QH77BnifIOA5g9E3s0/MyPw2O9ySRc3jxPHoo8OSyrDTNImZOoi7ba2PvvzUfCX9xUqNuaZfmZyAcQCHeQI/xK4bj9dPS34Tsy2O8k+ySAL+02cxPpCZ2WH2b6hPh9oNjxfZ3cT5S2FJhX5XYmCMpFRw0uRmgg8oKhwhczC1Q7TKRBEXqEAyVrtjWuycCNnvI3HiGm7zp0aPeoOL8brUa2VpIDSxoblBZBDTmfIkgydCIja6lw3GmYelTY5rzLQI+7Mkz0mQLxoFfGMw+IGd7AS38bb84nl0KT+kIW43MS5zYzag7W0Poq9WlF2aTMfkFaxOGLyXtcA46g+yY0neevRV6biLOEHcawfNeO3b6VOoWaFW1vcrDaqqCRp8VI0ykNSszKhqBLTOxTnhSYSETXQVb7McObQZUayzXVn1Q38Jqw548s+Y9JjZVS0paWJqU/YAdMCDbfWV0w39bc/XLNT2rw3mG56lSyoKDpKlcfkvpTD5xDJPIKvV8ZyN9ke0f/wAjqrBBIgWlROcG+Fgv/LlAr3RDW/8AAT2iEUqMeaCgeK6FGhZU4X1UdSjF2+5SgJwK0hrHyJCQtjTT5FNaIcRsbpw3QI8pC5OJUblQVRaVDjDNE9C0+5zT+SsNMhVMQ2WVG82uA9ygu4fxU2zu0fIJ1J2oOosfyKh4dVzU2kdfdJj4QpMQ0iHjUajm3f13UEgF1Uw/+rVPUfINP+xWn1QG5iQBrO0Lma+PLswaYaXEnr4iR6XXO+SKRy6Y8c3nhe4jxefBT03dueg6dVUostsqzHQpKVUTf9F4LXm07l9GlIrGoMrVcmu6rv4g3mPgpRib9FK7FAcpWXXrtQOLZmHiHvU7sSCIDpFrTa2lklbETyIVathqTgDlyn+klvyUjcE6nsVcMyqw5m3BgPB8QsOcg66KjisDVoDO3NUAESGguk+0H3BLPfCK2BcbUaxad8wzCAbxEXi2/ktF2JL3sAf/AKYPesDXQQ4QMpIgwcu5t5r1YrTMcvF5OOKzE1Z3B+0raghxyv0LTzH7EH1Wq7Eg7+uym7M9nKb6les9uZrg2k0OHKXPPvLR/aVHxrgJw5z0SS3dhu4b+E7+RUth+w1jzxPFitcfxApwLucqhRx/NW2Y9u64TGnfe+kwqkKeliQeigFYbGZSh4OxRFvLKlos39AqLKcmxhaFI/svZ4mH2t7z1H+vL5GXUesfU9JpmAVo5FHhKMCTqdPJTFezJbcvHVFVeQOp0TqNHKOp1KcnSuamlMcpCoarZVDO+QjuAhFWIQmUnncfp6JziiCoNCmjdSASlKCElKRKlJTWtugZTplDsOCZKmbunQpsQYfChgAaIA2kqnxVxAfBIhh0JGxP6LSlZvE75x0I97VqvO/4PrnHVS4QSTGkkkJaZ5qJlQTyT4vqvjbme32OPhXVBzT6NEO1KgqRyVf60Wnwj9FRdfh2tMC6gHCGG5qVPKRHylM792pMlQRiXXa2nHV5Hyaqqatw6kIu8/3KJ/BGnxNrVR0OQj/bKheyuTH2YPR5/wDBNdh8RoTSaB/U5xPplCaXcnDAODxlrWgi7ZPvB6clY4bwl5hzw7O8xma5zWOGxAzWELMxGBqudSa2rTc5xiIIgEEkg3BO0GBfVdlwDDS8mZbS8DLg3gAnocoH+Z9PThrLx+TeJ4/GzhsOKYhtmgabTu49eazeI4mWF34vCwf0/i9dfIBXMXUzO7saC9Q9Nmeu/TzVIt72pP3W2C9bxw4vieCqN8Qn0VLDcSdMOE9dCOpXpVThwIuFxHaLA+Iik3zP5LFscS6VyTCpQ443N7UdCCP2WphePNc7Kwtc7SAQSLTfla64p1FzT4gQtvgNQXJDczRla7KO8DHGXNza5cwBjms18etra6dJzTEbdZTrTb39StfhtDMZOg+PRYPC2mo7KNBdx5BdXTAAAboF9G81x1ilXj5tPtKdz0BRtclcZXkaOL0jXSbKN06A3PwHNI8FoAbc85gBNCbvxuUjr6FV/qYGplOaQFVSwhRFp2KEE4TH1QLnQJBUSN0g76+qukSg7gpeSyg40nwScp0utCnVBTQnqBMabp5MhQlt1IE7HfNBqBVwDcDzSZlNCY11Rxz/ABTz/wCFMSq3FD4AeR+f8C6Yv+oS3TnK5gxyMe5NLuWii4pjGtfc+0JHpY/zqs5uOOy+Vkx+l5r+PqUt7ViWlJTX1Rus92PgeIhvmQPmsninaNtMCGmpmuCDDP8ALX4LMUmWptEN5+P5NED0VCr2spC3egm5hsuEC5uLLl8XxJ2JZls0btE38zurHZjA0mVHDFMIp1WGkHkta1mbVxLjawieq6xj4c7Zfxad26D8nc06j89m2DZuBJvIu4DRaHDvrmJuKYpNcXAOdmNhabADX3wtuhwWmXUzQcypSbT7oZHg1bBwL7nLU8RaTqbLpeGU2MY2m37o0IyuvcnJAi8rXpVxnNdzHBOyD8PUdVqVC46gkze+Ro0gAnSF2LT3FFrQAXus0c3RrroPkE6o0RLjDW+I8vDf5wfRRYa5NZ9rQwH7rP1Op/Zd6dPNJlf7NgYDL3mXHck6kq5gcNlAVPBMNR5qHT7vktVdEk2qJsqLuEtiyuykfUsqjmuI8BYZsFg0uAPFTwQBu7aPLfyXW46tKyamIcPZaTz2Eeaky3DSwIbTaGt03O5PMq9TqrGo1wdD5jceat0awV3tNNYOQ+vlHy6nYKk2rlvtvOylY4+0QI26Dn5qolfW7tuZ13H4nkOigotc+5JCiYTUfJEAWHktFogKorVwS4ASeamFNFplMdir2QTyhQ50iaCl2g5/klNWFnV8XDoH8CsB8oqbG0s7Lai4PVUsFi5HUWI6hXmOssjiNI03943Q+1580GtR4mA7I/wk6To7yKt1W7hZXgr04cJn3g8wdim8J4kWvNCsfGPZcfvt5+Y3UGtuDzskc1QV2+8XCO+6oiVzFXxFOWObOoI9dvih9UqJr7psefdoMO2qxhdnD6ZcW5KjmaxOfLdzZAssd+JJ1N13OJ4JFWrUdcGYHJroJ+PyWJiOyrXGWk3UvPtbbccRph/WmVPDWHQPHtDz5hSN7NOeMrXBzCZa4Xhajex/OStbBcBLB9kcpGx9k+YWPVr20yeH9gsrg4uJ+AW1V4A1zclRtv5otThvEoOSsMjuuh8jut04Vrh+asRDM2lymG4I3DMIaaj6Lmua6gDqXx42kkQ6QLyN1y/0jducVw+vh2UqFB1F9PORUzvdma6HtD8wyw0sMxq7dejVcOWHSQsLtd2UpY8YebClWD3NI9umWuDqPk52SejSnpG03K52exT8Vh6L6tI0c7W1X0y81Mua9Nhc4A+zDiCLEgXhX8ZU7x4pt0HteXJOxNbumBrbvd8zqVPw7B5G3u43J6qxGkWaNINEBPJQUx71UNc6FXfVSV68aKAYcm7iipm1WnWFS4hVaBZLWcG2FyqxwLn6qSrAxNcsdmbr8PI9FqYHHNqC1nbjcdRzCXG8KACxRRLXLPTTqKFBzjeMuv8A1fsrVRmYQLN6b/ssnD1y4ZQ6Afa/bkFsYZkWC3DMrGHpQFK56UNVbFVYC0yrYnEXgKWj5KvRZeSo8XjZOVmqDR70c0KvSwfhEyhFZ1LrqblaAeALrJfXE6qVtcblTa6a1KrIslqU5EFZTONU2feE+/5K7heIvq/6dMnrBA95sm4NKdFhpO6KTiOGbXYIdle27HbgrV/9FL71H+jP1P6K3R4XTYDlYAY11d7zdTaOe4bxGplLarYcLF33T1BT3Ysi0zy5QrppQWg7Oj0n9yqfGrTFvKyztvQbxDmEruInZq5utWd+I+8qjWdzKbTTrX8QzNcCRmMAD1uPco2ULLI4JS3XT0qVlqElWpEjUWV6gxp0SdynNw97KsnYnhrKjYeJ67jqCqVMVcOd6lP/ALx+q1Ggp6ijDYllVstM/MKniHhjjH3bAf1H9vmpTggHZm+F3MaHzG6ZIBmJ3JOsqTIZgsGcxe/U6dAtCVXFc5oLHARM+HL5WJM+iHkqokfVVd1QnRKWpWshUApblVMRXLjlapqjTufRSYWhCgZheHgXNyrhpgJ2iZUqIM/G07LAr4W66HEOlZ1ZiktQh4dhpeJ/l10NLhYuQS3WINh6FZ/CqMEfzddCAotpcbjvrbKmUuMbOEZSP5spH1XAAPMnmusqUg4Q4SFzPG8H3bh+F2hPP8Pn/Oau07UquNOgU+Ao3k6puGwe+qtNstC73iFQfVuhRE9PsgPvVD6AfMqb/wBoUT7Rc7zLf0W4hZNyzsN2eoU/ZpN9b/Oy0A2NEqEQIQhBSxeH8QI3InzB/SVjcdXSuC53jjJlG4lyFZ1yqr2kkRutMYKSZVvD4EWTRtLwnDkASt+noqOGpQrrVthKCnB6iBTwgsh6JUYTgVA9xsoRgmzckjlt5J5KdKkwHFJCSU1xVCOppsp7aqa9ioUNanF4CqPxGwukFQ8j7ioJ31lC56ZnPIpjqoGse8D5opXBRminCsOY9DPySGpOk+6PnCKs4FkH3LYWTgtVrLJIUWJwzajS14DmnUFSoRlxvFKDsK8SS6mdHHUdHHn/ACU5vEGEAg+u3vXWYjDtqNLXtDmnUFcpxDsZkJdhy6N2h0O9Js71v5pvTW9q1TFXKFRdLTDswI1BY4H1EITbWnoyEIRzCEIQCEIQCw+Jsn4oQrDUMllG5VilSSIWkWqbVMhCIUFEoQgnBTpQhABPJQhQJKSUIQRPQyuhCoYabT90e4KF+Hb+Ee4JUKiLuW/hHuCA0IQgVAQhQW8JqtZCFmVkIQhRAhCEAhCEH//Z"/>
          <p:cNvSpPr>
            <a:spLocks noChangeAspect="1" noChangeArrowheads="1"/>
          </p:cNvSpPr>
          <p:nvPr/>
        </p:nvSpPr>
        <p:spPr bwMode="auto">
          <a:xfrm>
            <a:off x="168275" y="-1825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677" name="AutoShape 4" descr="data:image/jpeg;base64,/9j/4AAQSkZJRgABAQAAAQABAAD/2wCEAAkGBhQSEBQUERIVFBUVFhYUFRUVFRQVEBcUFBUVFBQUFBUXHCYeFxkjGRQUHy8gJCcpLCwsFR4xNTAqNSYrLCkBCQoKDgwOGg8PGiwcHBwpLCwpKS0pKikpLCkpKSkpLCksLCwpKSkpKSksKSwpKSkpKSwpLCkpKSksKSkpLCwpKf/AABEIALcBEwMBIgACEQEDEQH/xAAcAAABBQEBAQAAAAAAAAAAAAAAAQIDBAUGBwj/xABAEAABAwIEAwUECQMDAwUAAAABAAIRAyEEEjFBBVFhBhMicYEykaGxBxQjQlLB0eHwYoKSM7LxcqLSFRYlQ8L/xAAZAQEBAQEBAQAAAAAAAAAAAAAAAQIDBAX/xAAiEQEAAgICAwEAAwEAAAAAAAAAAQIDESExBBJBUXGRsTL/2gAMAwEAAhEDEQA/APcEJUIEQlQgRCVCBEJUIEQlQgRCrcS4pSw9M1a9RlKm3V73Brb6CTqTyUXDOLMxNFlalm7uoMzC5paXNPsuDTcAi4kCyB+Pr5WE8gT6rNwtWKRe7Uz+gC0MY2WHyWFVrlwDdh+q648c3WZ0MVa+x08+SomxV9lxBuDaNlUxGCLbtJLfeR+o6rh5PjzWfevT1YM0THrKN7wVE5gUNVpVY8RDRB1Xge2Flztkjyq9NhN4hTUqLnGGiT/2jqSrETPEMzP2U+HcAfkBqVr4SzxOsX6dFWw2AFO5OZ3PYdANkAnNItC+nh8Wa13bt4MueLTqOm045XBw0Nj56halGpIWL9YDmDY2PTzC0cE7whLVmO3Le1xCAUqwyRCVCBEJUIEQlQgRCVCBEJUIBCEIBCEIBCFE7EDzQSpC6NVWfXdtb5qMtnVXS6WHYkbXVTiXGmUKNStUOVlNpe7UmBsBuToBzK57tR9IGEwByVnl9SJ7qmA6oBsXEkNZO2YidpXn/bPt63iOEFOkGUGZw9/fVmte8N9lotlF7yXC7Wouj+FcMxHHsX9YxbowtN1qQ9jJqKTBpLh7b9SDAi2X2emwNbAEACABoByC4j6Pe1HDzRp4ehXYKgABY/wPc+Jdkm1S/wCEldvUKEztFXP2Zi9lzWFad9RY+YsunpwWxz23VTFYHUjXfr1XowXivE/WLQzAFMxMdSStK9U8uaDF8MzXZY7jY/osf6rmgi/IiCD5EarH+lztWcNhmYem6KmJJDiDDm0W/wCpB2LpDfIu5Lz/AAHH8S1gFPE1QOReXf7p6L52Tx6Xtxw9ePyLVjnl7NheGZ7kiAYMEF08umq0mUA0Q0QP571412e+kGph8ew1nF9KqAyucrRAB8Nd0AexME/h5wF7JXfyXow4a04r/blky2v2irPUTHzYJe5LirlHDgL1zMQ4o8KIstfBtInlsqGFo5nep+Bj8lr02QvHnnct1ZHaftGcDSbXcwvoh7W18smpTY85W1WtHtAOygt1h0jSDqYXidOrTbUpPD2PAc1zbtIOhBUeP4czEUKtGqJZUY6m8aeF4IMEaG+q8h4BxGrwLHfVMW/NhKpLmVDZrZMd6Pw3ID26XDvPzOkRt7S2oCnqmDOiQE7FXSLqFVbWcNbqZtcHp5qIkQkBSoBCEIBCEIBCEIBI50Ic6FWe+VQrzKY1qezVBF1VNIWL20499SwFbENjO1obTm7TVeQynI3GZwJ6ArdIsvLPp7xpbg6NNpjNUfUPUU6TwB/lUaf7UkQfRp2BZXpjHY4d6+sTUp94ZsSftX83O16Su+xHA8M5haaQ5EtBmPNXuH4BrKNJjRDKbGsY0aQ1oaD8FacyyqbcFxr6IMDiqZ7od3VGj22JO2cRcefxUH0XdpK/e1+HY12athvYcTL3MaQ1wJNzGam4E7VI2XoVSkTcHxDQryviFTuu1VJzIHf02CoN5qUa7T8aFP8AxWVer4fDgeLUmL8gNAFLCzsPxNrYa46mAdgdgVqAISzcXh4MjQqplAudBr5c1sYinIXG8exBrVPqlPeHYlw0ZSOlOfxP0jZs6SF6sVptGnOYcjxvssOJNr4k+062HJ1bTZIpx5nM+P6yvOeGPgZTqCQfMWIXvvEMQzDYapUNmUqb3GOTWk26r59wWD8QzXOXxmTckzP/AFameq3fW40VdF2Fw7XcUDHgEOoVWiRImWH5Ar1Ts3iTldh6h+0oeEE6upaMfO+mU+QO4XkfA8QzC42hXIGWm/xOmIZUBpPcTya15d6L13jXDnuy1sPArU5LZs2o2IdSeR913wIB2C1j5jSS3mNTzYFU+F8RFek14BbNnMdGdjxZzHRuDb9im1saTIbEAxO5g/suWXJXHzZumO151Vr8Npw0dT/PzV8LDocUIiWyAIsb+au0uNUt3EebXfovFOatp3t2nDevxeFiuZ+kDskMfhHsaB3rPHRcdqg+6TsHDwnz6LpGVmvEscD5H5pdbjVac+nnv0R9o3VsM/C1ie+wpDfF7RpEkMB6sIcw9A2dV3xC8n4v/wDHdo6VcWp4qA/l9qW0qgA5CoKDyepXrRatQSZlTSLqSUxgRC0gVYa6VEbBI1yirCEjTKVRAhCEAkc6EEqs+pOqAe+UkIAShaUoS1NUBFTZELsvNfpi7PVsX9Wp0GTPfhzjAYyaYgvJ0FtpOsAr0lpXJ9u67m1MEASA6u/MAYBii8iecXRYdRhacU2CZhrRPOBqntTymbqoe0WXlfGOz9c9oqVfITTa6n4hlMN7rF3cJlviMXEXF16oFiuB+vuvrTpA9Y+sH81AziWBlkAdf1T+EcWLYZV00Dtx0d06rYNIELKxvCpuLfAeqzLXbZc4c1j1sCxr6jwAC7xuDYFRzmtDQTz8LQPQLI4pma2n4s4a7K5oLxScDDmiwh2jhK18JWaW+FoaCLRE+zN4/uH9qxGS1ej1hj4vBUsfh3Un08QKTy3NldTaTlc12WQ6YkCYWS7sXw8Mr4ejh3U6kForuFSu5riPDUBLi6AdvDpG62Oy4MOAEAlvLS+wtMfNR8IfOKquE+Iu8rvETGu6Te0zzJEQ5HGfQ1VfTcwYumZEEmi4e8B5XacMwb6OHpU6rg97KbWOeAQHFojNcTeJTMOGuxlVxkX1aS0+Dwj2T4rWhbYzRYh45Os73i3wXSue1Z55JrEsYN7l7qrRZ0d60CZIsKjQNXAQDzAHIKrjcaKVQzPduMh0HK0m5DjsJ0J8vPV4o8ZPZLDI1FiOhFuSo06giD8dFw8rNF9Rp6fGprnaSlWBHRS5OSZRwga0Boho0A0VgNsvE9qNlSDN2nmLfFXqHFXD2ocOejv0VRzUxy1F5r052pW3cOY+mbAithKNamYLKpYXaOa2sxzLcj3gpFd52f4p9ZweHrj/AO2jTqRuC9gJHvJXK9rsI6tgK9NgLneCo1o1LqNRtUAdSGkeqtfRbiS7hlJtopvr0rDanXqNZH9oC9+O/vG3gyU9J06txT2hMPteSkC6OQcos11JUTAICBzHwpwVRp1cxt7PPn5KzTepKpkIQoio6tJQBKjc6DcW5p9MjZb0paR2OoTnN5JKjdxqEsogaZCKh0SA3Q7RAjSqPG8O1zGucAS1xidszS0/NW5uouLCaR82/FwH5pIuMdKRwTdIOxifNSOCgAqQog4kuIEhovvuPk5XWqpTvWf0EfBh/NBcasXj2GMtqtJOSJaZLNbODefUdFsE2WNxDHuDhlAcJh7bXabEeaxfWuWqxMzwg4hU7+i6NS3QH77BnifIOA5g9E3s0/MyPw2O9ySRc3jxPHoo8OSyrDTNImZOoi7ba2PvvzUfCX9xUqNuaZfmZyAcQCHeQI/xK4bj9dPS34Tsy2O8k+ySAL+02cxPpCZ2WH2b6hPh9oNjxfZ3cT5S2FJhX5XYmCMpFRw0uRmgg8oKhwhczC1Q7TKRBEXqEAyVrtjWuycCNnvI3HiGm7zp0aPeoOL8brUa2VpIDSxoblBZBDTmfIkgydCIja6lw3GmYelTY5rzLQI+7Mkz0mQLxoFfGMw+IGd7AS38bb84nl0KT+kIW43MS5zYzag7W0Poq9WlF2aTMfkFaxOGLyXtcA46g+yY0neevRV6biLOEHcawfNeO3b6VOoWaFW1vcrDaqqCRp8VI0ykNSszKhqBLTOxTnhSYSETXQVb7McObQZUayzXVn1Q38Jqw548s+Y9JjZVS0paWJqU/YAdMCDbfWV0w39bc/XLNT2rw3mG56lSyoKDpKlcfkvpTD5xDJPIKvV8ZyN9ke0f/wAjqrBBIgWlROcG+Fgv/LlAr3RDW/8AAT2iEUqMeaCgeK6FGhZU4X1UdSjF2+5SgJwK0hrHyJCQtjTT5FNaIcRsbpw3QI8pC5OJUblQVRaVDjDNE9C0+5zT+SsNMhVMQ2WVG82uA9ygu4fxU2zu0fIJ1J2oOosfyKh4dVzU2kdfdJj4QpMQ0iHjUajm3f13UEgF1Uw/+rVPUfINP+xWn1QG5iQBrO0Lma+PLswaYaXEnr4iR6XXO+SKRy6Y8c3nhe4jxefBT03dueg6dVUostsqzHQpKVUTf9F4LXm07l9GlIrGoMrVcmu6rv4g3mPgpRib9FK7FAcpWXXrtQOLZmHiHvU7sSCIDpFrTa2lklbETyIVathqTgDlyn+klvyUjcE6nsVcMyqw5m3BgPB8QsOcg66KjisDVoDO3NUAESGguk+0H3BLPfCK2BcbUaxad8wzCAbxEXi2/ktF2JL3sAf/AKYPesDXQQ4QMpIgwcu5t5r1YrTMcvF5OOKzE1Z3B+0raghxyv0LTzH7EH1Wq7Eg7+uym7M9nKb6les9uZrg2k0OHKXPPvLR/aVHxrgJw5z0SS3dhu4b+E7+RUth+w1jzxPFitcfxApwLucqhRx/NW2Y9u64TGnfe+kwqkKeliQeigFYbGZSh4OxRFvLKlos39AqLKcmxhaFI/svZ4mH2t7z1H+vL5GXUesfU9JpmAVo5FHhKMCTqdPJTFezJbcvHVFVeQOp0TqNHKOp1KcnSuamlMcpCoarZVDO+QjuAhFWIQmUnncfp6JziiCoNCmjdSASlKCElKRKlJTWtugZTplDsOCZKmbunQpsQYfChgAaIA2kqnxVxAfBIhh0JGxP6LSlZvE75x0I97VqvO/4PrnHVS4QSTGkkkJaZ5qJlQTyT4vqvjbme32OPhXVBzT6NEO1KgqRyVf60Wnwj9FRdfh2tMC6gHCGG5qVPKRHylM792pMlQRiXXa2nHV5Hyaqqatw6kIu8/3KJ/BGnxNrVR0OQj/bKheyuTH2YPR5/wDBNdh8RoTSaB/U5xPplCaXcnDAODxlrWgi7ZPvB6clY4bwl5hzw7O8xma5zWOGxAzWELMxGBqudSa2rTc5xiIIgEEkg3BO0GBfVdlwDDS8mZbS8DLg3gAnocoH+Z9PThrLx+TeJ4/GzhsOKYhtmgabTu49eazeI4mWF34vCwf0/i9dfIBXMXUzO7saC9Q9Nmeu/TzVIt72pP3W2C9bxw4vieCqN8Qn0VLDcSdMOE9dCOpXpVThwIuFxHaLA+Iik3zP5LFscS6VyTCpQ443N7UdCCP2WphePNc7Kwtc7SAQSLTfla64p1FzT4gQtvgNQXJDczRla7KO8DHGXNza5cwBjms18etra6dJzTEbdZTrTb39StfhtDMZOg+PRYPC2mo7KNBdx5BdXTAAAboF9G81x1ilXj5tPtKdz0BRtclcZXkaOL0jXSbKN06A3PwHNI8FoAbc85gBNCbvxuUjr6FV/qYGplOaQFVSwhRFp2KEE4TH1QLnQJBUSN0g76+qukSg7gpeSyg40nwScp0utCnVBTQnqBMabp5MhQlt1IE7HfNBqBVwDcDzSZlNCY11Rxz/ABTz/wCFMSq3FD4AeR+f8C6Yv+oS3TnK5gxyMe5NLuWii4pjGtfc+0JHpY/zqs5uOOy+Vkx+l5r+PqUt7ViWlJTX1Rus92PgeIhvmQPmsninaNtMCGmpmuCDDP8ALX4LMUmWptEN5+P5NED0VCr2spC3egm5hsuEC5uLLl8XxJ2JZls0btE38zurHZjA0mVHDFMIp1WGkHkta1mbVxLjawieq6xj4c7Zfxad26D8nc06j89m2DZuBJvIu4DRaHDvrmJuKYpNcXAOdmNhabADX3wtuhwWmXUzQcypSbT7oZHg1bBwL7nLU8RaTqbLpeGU2MY2m37o0IyuvcnJAi8rXpVxnNdzHBOyD8PUdVqVC46gkze+Ro0gAnSF2LT3FFrQAXus0c3RrroPkE6o0RLjDW+I8vDf5wfRRYa5NZ9rQwH7rP1Op/Zd6dPNJlf7NgYDL3mXHck6kq5gcNlAVPBMNR5qHT7vktVdEk2qJsqLuEtiyuykfUsqjmuI8BYZsFg0uAPFTwQBu7aPLfyXW46tKyamIcPZaTz2Eeaky3DSwIbTaGt03O5PMq9TqrGo1wdD5jceat0awV3tNNYOQ+vlHy6nYKk2rlvtvOylY4+0QI26Dn5qolfW7tuZ13H4nkOigotc+5JCiYTUfJEAWHktFogKorVwS4ASeamFNFplMdir2QTyhQ50iaCl2g5/klNWFnV8XDoH8CsB8oqbG0s7Lai4PVUsFi5HUWI6hXmOssjiNI03943Q+1580GtR4mA7I/wk6To7yKt1W7hZXgr04cJn3g8wdim8J4kWvNCsfGPZcfvt5+Y3UGtuDzskc1QV2+8XCO+6oiVzFXxFOWObOoI9dvih9UqJr7psefdoMO2qxhdnD6ZcW5KjmaxOfLdzZAssd+JJ1N13OJ4JFWrUdcGYHJroJ+PyWJiOyrXGWk3UvPtbbccRph/WmVPDWHQPHtDz5hSN7NOeMrXBzCZa4Xhajex/OStbBcBLB9kcpGx9k+YWPVr20yeH9gsrg4uJ+AW1V4A1zclRtv5otThvEoOSsMjuuh8jut04Vrh+asRDM2lymG4I3DMIaaj6Lmua6gDqXx42kkQ6QLyN1y/0jducVw+vh2UqFB1F9PORUzvdma6HtD8wyw0sMxq7dejVcOWHSQsLtd2UpY8YebClWD3NI9umWuDqPk52SejSnpG03K52exT8Vh6L6tI0c7W1X0y81Mua9Nhc4A+zDiCLEgXhX8ZU7x4pt0HteXJOxNbumBrbvd8zqVPw7B5G3u43J6qxGkWaNINEBPJQUx71UNc6FXfVSV68aKAYcm7iipm1WnWFS4hVaBZLWcG2FyqxwLn6qSrAxNcsdmbr8PI9FqYHHNqC1nbjcdRzCXG8KACxRRLXLPTTqKFBzjeMuv8A1fsrVRmYQLN6b/ssnD1y4ZQ6Afa/bkFsYZkWC3DMrGHpQFK56UNVbFVYC0yrYnEXgKWj5KvRZeSo8XjZOVmqDR70c0KvSwfhEyhFZ1LrqblaAeALrJfXE6qVtcblTa6a1KrIslqU5EFZTONU2feE+/5K7heIvq/6dMnrBA95sm4NKdFhpO6KTiOGbXYIdle27HbgrV/9FL71H+jP1P6K3R4XTYDlYAY11d7zdTaOe4bxGplLarYcLF33T1BT3Ysi0zy5QrppQWg7Oj0n9yqfGrTFvKyztvQbxDmEruInZq5utWd+I+8qjWdzKbTTrX8QzNcCRmMAD1uPco2ULLI4JS3XT0qVlqElWpEjUWV6gxp0SdynNw97KsnYnhrKjYeJ67jqCqVMVcOd6lP/ALx+q1Ggp6ijDYllVstM/MKniHhjjH3bAf1H9vmpTggHZm+F3MaHzG6ZIBmJ3JOsqTIZgsGcxe/U6dAtCVXFc5oLHARM+HL5WJM+iHkqokfVVd1QnRKWpWshUApblVMRXLjlapqjTufRSYWhCgZheHgXNyrhpgJ2iZUqIM/G07LAr4W66HEOlZ1ZiktQh4dhpeJ/l10NLhYuQS3WINh6FZ/CqMEfzddCAotpcbjvrbKmUuMbOEZSP5spH1XAAPMnmusqUg4Q4SFzPG8H3bh+F2hPP8Pn/Oau07UquNOgU+Ao3k6puGwe+qtNstC73iFQfVuhRE9PsgPvVD6AfMqb/wBoUT7Rc7zLf0W4hZNyzsN2eoU/ZpN9b/Oy0A2NEqEQIQhBSxeH8QI3InzB/SVjcdXSuC53jjJlG4lyFZ1yqr2kkRutMYKSZVvD4EWTRtLwnDkASt+noqOGpQrrVthKCnB6iBTwgsh6JUYTgVA9xsoRgmzckjlt5J5KdKkwHFJCSU1xVCOppsp7aqa9ioUNanF4CqPxGwukFQ8j7ioJ31lC56ZnPIpjqoGse8D5opXBRminCsOY9DPySGpOk+6PnCKs4FkH3LYWTgtVrLJIUWJwzajS14DmnUFSoRlxvFKDsK8SS6mdHHUdHHn/ACU5vEGEAg+u3vXWYjDtqNLXtDmnUFcpxDsZkJdhy6N2h0O9Js71v5pvTW9q1TFXKFRdLTDswI1BY4H1EITbWnoyEIRzCEIQCEIQCw+Jsn4oQrDUMllG5VilSSIWkWqbVMhCIUFEoQgnBTpQhABPJQhQJKSUIQRPQyuhCoYabT90e4KF+Hb+Ee4JUKiLuW/hHuCA0IQgVAQhQW8JqtZCFmVkIQhRAhCEAhCEH//Z"/>
          <p:cNvSpPr>
            <a:spLocks noChangeAspect="1" noChangeArrowheads="1"/>
          </p:cNvSpPr>
          <p:nvPr/>
        </p:nvSpPr>
        <p:spPr bwMode="auto">
          <a:xfrm>
            <a:off x="320675" y="-301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678" name="AutoShape 6" descr="data:image/jpeg;base64,/9j/4AAQSkZJRgABAQAAAQABAAD/2wCEAAkGBhQSEBQUERIVFBUVFhYUFRUVFRQVEBcUFBUVFBQUFBUXHCYeFxkjGRQUHy8gJCcpLCwsFR4xNTAqNSYrLCkBCQoKDgwOGg8PGiwcHBwpLCwpKS0pKikpLCkpKSkpLCksLCwpKSkpKSksKSwpKSkpKSwpLCkpKSksKSkpLCwpKf/AABEIALcBEwMBIgACEQEDEQH/xAAcAAABBQEBAQAAAAAAAAAAAAAAAQIDBAUGBwj/xABAEAABAwIEAwUECQMDAwUAAAABAAIRAyEEEjFBBVFhBhMicYEykaGxBxQjQlLB0eHwYoKSM7LxcqLSFRYlQ8L/xAAZAQEBAQEBAQAAAAAAAAAAAAAAAQIDBAX/xAAiEQEAAgICAwEAAwEAAAAAAAAAAQIDESExBBJBUXGRsTL/2gAMAwEAAhEDEQA/APcEJUIEQlQgRCVCBEJUIEQlQgRCrcS4pSw9M1a9RlKm3V73Brb6CTqTyUXDOLMxNFlalm7uoMzC5paXNPsuDTcAi4kCyB+Pr5WE8gT6rNwtWKRe7Uz+gC0MY2WHyWFVrlwDdh+q648c3WZ0MVa+x08+SomxV9lxBuDaNlUxGCLbtJLfeR+o6rh5PjzWfevT1YM0THrKN7wVE5gUNVpVY8RDRB1Xge2Flztkjyq9NhN4hTUqLnGGiT/2jqSrETPEMzP2U+HcAfkBqVr4SzxOsX6dFWw2AFO5OZ3PYdANkAnNItC+nh8Wa13bt4MueLTqOm045XBw0Nj56halGpIWL9YDmDY2PTzC0cE7whLVmO3Le1xCAUqwyRCVCBEJUIEQlQgRCVCBEJUIBCEIBCEIBCFE7EDzQSpC6NVWfXdtb5qMtnVXS6WHYkbXVTiXGmUKNStUOVlNpe7UmBsBuToBzK57tR9IGEwByVnl9SJ7qmA6oBsXEkNZO2YidpXn/bPt63iOEFOkGUGZw9/fVmte8N9lotlF7yXC7Wouj+FcMxHHsX9YxbowtN1qQ9jJqKTBpLh7b9SDAi2X2emwNbAEACABoByC4j6Pe1HDzRp4ehXYKgABY/wPc+Jdkm1S/wCEldvUKEztFXP2Zi9lzWFad9RY+YsunpwWxz23VTFYHUjXfr1XowXivE/WLQzAFMxMdSStK9U8uaDF8MzXZY7jY/osf6rmgi/IiCD5EarH+lztWcNhmYem6KmJJDiDDm0W/wCpB2LpDfIu5Lz/AAHH8S1gFPE1QOReXf7p6L52Tx6Xtxw9ePyLVjnl7NheGZ7kiAYMEF08umq0mUA0Q0QP571412e+kGph8ew1nF9KqAyucrRAB8Nd0AexME/h5wF7JXfyXow4a04r/blky2v2irPUTHzYJe5LirlHDgL1zMQ4o8KIstfBtInlsqGFo5nep+Bj8lr02QvHnnct1ZHaftGcDSbXcwvoh7W18smpTY85W1WtHtAOygt1h0jSDqYXidOrTbUpPD2PAc1zbtIOhBUeP4czEUKtGqJZUY6m8aeF4IMEaG+q8h4BxGrwLHfVMW/NhKpLmVDZrZMd6Pw3ID26XDvPzOkRt7S2oCnqmDOiQE7FXSLqFVbWcNbqZtcHp5qIkQkBSoBCEIBCEIBCEIBI50Ic6FWe+VQrzKY1qezVBF1VNIWL20499SwFbENjO1obTm7TVeQynI3GZwJ6ArdIsvLPp7xpbg6NNpjNUfUPUU6TwB/lUaf7UkQfRp2BZXpjHY4d6+sTUp94ZsSftX83O16Su+xHA8M5haaQ5EtBmPNXuH4BrKNJjRDKbGsY0aQ1oaD8FacyyqbcFxr6IMDiqZ7od3VGj22JO2cRcefxUH0XdpK/e1+HY12athvYcTL3MaQ1wJNzGam4E7VI2XoVSkTcHxDQryviFTuu1VJzIHf02CoN5qUa7T8aFP8AxWVer4fDgeLUmL8gNAFLCzsPxNrYa46mAdgdgVqAISzcXh4MjQqplAudBr5c1sYinIXG8exBrVPqlPeHYlw0ZSOlOfxP0jZs6SF6sVptGnOYcjxvssOJNr4k+062HJ1bTZIpx5nM+P6yvOeGPgZTqCQfMWIXvvEMQzDYapUNmUqb3GOTWk26r59wWD8QzXOXxmTckzP/AFameq3fW40VdF2Fw7XcUDHgEOoVWiRImWH5Ar1Ts3iTldh6h+0oeEE6upaMfO+mU+QO4XkfA8QzC42hXIGWm/xOmIZUBpPcTya15d6L13jXDnuy1sPArU5LZs2o2IdSeR913wIB2C1j5jSS3mNTzYFU+F8RFek14BbNnMdGdjxZzHRuDb9im1saTIbEAxO5g/suWXJXHzZumO151Vr8Npw0dT/PzV8LDocUIiWyAIsb+au0uNUt3EebXfovFOatp3t2nDevxeFiuZ+kDskMfhHsaB3rPHRcdqg+6TsHDwnz6LpGVmvEscD5H5pdbjVac+nnv0R9o3VsM/C1ie+wpDfF7RpEkMB6sIcw9A2dV3xC8n4v/wDHdo6VcWp4qA/l9qW0qgA5CoKDyepXrRatQSZlTSLqSUxgRC0gVYa6VEbBI1yirCEjTKVRAhCEAkc6EEqs+pOqAe+UkIAShaUoS1NUBFTZELsvNfpi7PVsX9Wp0GTPfhzjAYyaYgvJ0FtpOsAr0lpXJ9u67m1MEASA6u/MAYBii8iecXRYdRhacU2CZhrRPOBqntTymbqoe0WXlfGOz9c9oqVfITTa6n4hlMN7rF3cJlviMXEXF16oFiuB+vuvrTpA9Y+sH81AziWBlkAdf1T+EcWLYZV00Dtx0d06rYNIELKxvCpuLfAeqzLXbZc4c1j1sCxr6jwAC7xuDYFRzmtDQTz8LQPQLI4pma2n4s4a7K5oLxScDDmiwh2jhK18JWaW+FoaCLRE+zN4/uH9qxGS1ej1hj4vBUsfh3Un08QKTy3NldTaTlc12WQ6YkCYWS7sXw8Mr4ejh3U6kForuFSu5riPDUBLi6AdvDpG62Oy4MOAEAlvLS+wtMfNR8IfOKquE+Iu8rvETGu6Te0zzJEQ5HGfQ1VfTcwYumZEEmi4e8B5XacMwb6OHpU6rg97KbWOeAQHFojNcTeJTMOGuxlVxkX1aS0+Dwj2T4rWhbYzRYh45Os73i3wXSue1Z55JrEsYN7l7qrRZ0d60CZIsKjQNXAQDzAHIKrjcaKVQzPduMh0HK0m5DjsJ0J8vPV4o8ZPZLDI1FiOhFuSo06giD8dFw8rNF9Rp6fGprnaSlWBHRS5OSZRwga0Boho0A0VgNsvE9qNlSDN2nmLfFXqHFXD2ocOejv0VRzUxy1F5r052pW3cOY+mbAithKNamYLKpYXaOa2sxzLcj3gpFd52f4p9ZweHrj/AO2jTqRuC9gJHvJXK9rsI6tgK9NgLneCo1o1LqNRtUAdSGkeqtfRbiS7hlJtopvr0rDanXqNZH9oC9+O/vG3gyU9J06txT2hMPteSkC6OQcos11JUTAICBzHwpwVRp1cxt7PPn5KzTepKpkIQoio6tJQBKjc6DcW5p9MjZb0paR2OoTnN5JKjdxqEsogaZCKh0SA3Q7RAjSqPG8O1zGucAS1xidszS0/NW5uouLCaR82/FwH5pIuMdKRwTdIOxifNSOCgAqQog4kuIEhovvuPk5XWqpTvWf0EfBh/NBcasXj2GMtqtJOSJaZLNbODefUdFsE2WNxDHuDhlAcJh7bXabEeaxfWuWqxMzwg4hU7+i6NS3QH77BnifIOA5g9E3s0/MyPw2O9ySRc3jxPHoo8OSyrDTNImZOoi7ba2PvvzUfCX9xUqNuaZfmZyAcQCHeQI/xK4bj9dPS34Tsy2O8k+ySAL+02cxPpCZ2WH2b6hPh9oNjxfZ3cT5S2FJhX5XYmCMpFRw0uRmgg8oKhwhczC1Q7TKRBEXqEAyVrtjWuycCNnvI3HiGm7zp0aPeoOL8brUa2VpIDSxoblBZBDTmfIkgydCIja6lw3GmYelTY5rzLQI+7Mkz0mQLxoFfGMw+IGd7AS38bb84nl0KT+kIW43MS5zYzag7W0Poq9WlF2aTMfkFaxOGLyXtcA46g+yY0neevRV6biLOEHcawfNeO3b6VOoWaFW1vcrDaqqCRp8VI0ykNSszKhqBLTOxTnhSYSETXQVb7McObQZUayzXVn1Q38Jqw548s+Y9JjZVS0paWJqU/YAdMCDbfWV0w39bc/XLNT2rw3mG56lSyoKDpKlcfkvpTD5xDJPIKvV8ZyN9ke0f/wAjqrBBIgWlROcG+Fgv/LlAr3RDW/8AAT2iEUqMeaCgeK6FGhZU4X1UdSjF2+5SgJwK0hrHyJCQtjTT5FNaIcRsbpw3QI8pC5OJUblQVRaVDjDNE9C0+5zT+SsNMhVMQ2WVG82uA9ygu4fxU2zu0fIJ1J2oOosfyKh4dVzU2kdfdJj4QpMQ0iHjUajm3f13UEgF1Uw/+rVPUfINP+xWn1QG5iQBrO0Lma+PLswaYaXEnr4iR6XXO+SKRy6Y8c3nhe4jxefBT03dueg6dVUostsqzHQpKVUTf9F4LXm07l9GlIrGoMrVcmu6rv4g3mPgpRib9FK7FAcpWXXrtQOLZmHiHvU7sSCIDpFrTa2lklbETyIVathqTgDlyn+klvyUjcE6nsVcMyqw5m3BgPB8QsOcg66KjisDVoDO3NUAESGguk+0H3BLPfCK2BcbUaxad8wzCAbxEXi2/ktF2JL3sAf/AKYPesDXQQ4QMpIgwcu5t5r1YrTMcvF5OOKzE1Z3B+0raghxyv0LTzH7EH1Wq7Eg7+uym7M9nKb6les9uZrg2k0OHKXPPvLR/aVHxrgJw5z0SS3dhu4b+E7+RUth+w1jzxPFitcfxApwLucqhRx/NW2Y9u64TGnfe+kwqkKeliQeigFYbGZSh4OxRFvLKlos39AqLKcmxhaFI/svZ4mH2t7z1H+vL5GXUesfU9JpmAVo5FHhKMCTqdPJTFezJbcvHVFVeQOp0TqNHKOp1KcnSuamlMcpCoarZVDO+QjuAhFWIQmUnncfp6JziiCoNCmjdSASlKCElKRKlJTWtugZTplDsOCZKmbunQpsQYfChgAaIA2kqnxVxAfBIhh0JGxP6LSlZvE75x0I97VqvO/4PrnHVS4QSTGkkkJaZ5qJlQTyT4vqvjbme32OPhXVBzT6NEO1KgqRyVf60Wnwj9FRdfh2tMC6gHCGG5qVPKRHylM792pMlQRiXXa2nHV5Hyaqqatw6kIu8/3KJ/BGnxNrVR0OQj/bKheyuTH2YPR5/wDBNdh8RoTSaB/U5xPplCaXcnDAODxlrWgi7ZPvB6clY4bwl5hzw7O8xma5zWOGxAzWELMxGBqudSa2rTc5xiIIgEEkg3BO0GBfVdlwDDS8mZbS8DLg3gAnocoH+Z9PThrLx+TeJ4/GzhsOKYhtmgabTu49eazeI4mWF34vCwf0/i9dfIBXMXUzO7saC9Q9Nmeu/TzVIt72pP3W2C9bxw4vieCqN8Qn0VLDcSdMOE9dCOpXpVThwIuFxHaLA+Iik3zP5LFscS6VyTCpQ443N7UdCCP2WphePNc7Kwtc7SAQSLTfla64p1FzT4gQtvgNQXJDczRla7KO8DHGXNza5cwBjms18etra6dJzTEbdZTrTb39StfhtDMZOg+PRYPC2mo7KNBdx5BdXTAAAboF9G81x1ilXj5tPtKdz0BRtclcZXkaOL0jXSbKN06A3PwHNI8FoAbc85gBNCbvxuUjr6FV/qYGplOaQFVSwhRFp2KEE4TH1QLnQJBUSN0g76+qukSg7gpeSyg40nwScp0utCnVBTQnqBMabp5MhQlt1IE7HfNBqBVwDcDzSZlNCY11Rxz/ABTz/wCFMSq3FD4AeR+f8C6Yv+oS3TnK5gxyMe5NLuWii4pjGtfc+0JHpY/zqs5uOOy+Vkx+l5r+PqUt7ViWlJTX1Rus92PgeIhvmQPmsninaNtMCGmpmuCDDP8ALX4LMUmWptEN5+P5NED0VCr2spC3egm5hsuEC5uLLl8XxJ2JZls0btE38zurHZjA0mVHDFMIp1WGkHkta1mbVxLjawieq6xj4c7Zfxad26D8nc06j89m2DZuBJvIu4DRaHDvrmJuKYpNcXAOdmNhabADX3wtuhwWmXUzQcypSbT7oZHg1bBwL7nLU8RaTqbLpeGU2MY2m37o0IyuvcnJAi8rXpVxnNdzHBOyD8PUdVqVC46gkze+Ro0gAnSF2LT3FFrQAXus0c3RrroPkE6o0RLjDW+I8vDf5wfRRYa5NZ9rQwH7rP1Op/Zd6dPNJlf7NgYDL3mXHck6kq5gcNlAVPBMNR5qHT7vktVdEk2qJsqLuEtiyuykfUsqjmuI8BYZsFg0uAPFTwQBu7aPLfyXW46tKyamIcPZaTz2Eeaky3DSwIbTaGt03O5PMq9TqrGo1wdD5jceat0awV3tNNYOQ+vlHy6nYKk2rlvtvOylY4+0QI26Dn5qolfW7tuZ13H4nkOigotc+5JCiYTUfJEAWHktFogKorVwS4ASeamFNFplMdir2QTyhQ50iaCl2g5/klNWFnV8XDoH8CsB8oqbG0s7Lai4PVUsFi5HUWI6hXmOssjiNI03943Q+1580GtR4mA7I/wk6To7yKt1W7hZXgr04cJn3g8wdim8J4kWvNCsfGPZcfvt5+Y3UGtuDzskc1QV2+8XCO+6oiVzFXxFOWObOoI9dvih9UqJr7psefdoMO2qxhdnD6ZcW5KjmaxOfLdzZAssd+JJ1N13OJ4JFWrUdcGYHJroJ+PyWJiOyrXGWk3UvPtbbccRph/WmVPDWHQPHtDz5hSN7NOeMrXBzCZa4Xhajex/OStbBcBLB9kcpGx9k+YWPVr20yeH9gsrg4uJ+AW1V4A1zclRtv5otThvEoOSsMjuuh8jut04Vrh+asRDM2lymG4I3DMIaaj6Lmua6gDqXx42kkQ6QLyN1y/0jducVw+vh2UqFB1F9PORUzvdma6HtD8wyw0sMxq7dejVcOWHSQsLtd2UpY8YebClWD3NI9umWuDqPk52SejSnpG03K52exT8Vh6L6tI0c7W1X0y81Mua9Nhc4A+zDiCLEgXhX8ZU7x4pt0HteXJOxNbumBrbvd8zqVPw7B5G3u43J6qxGkWaNINEBPJQUx71UNc6FXfVSV68aKAYcm7iipm1WnWFS4hVaBZLWcG2FyqxwLn6qSrAxNcsdmbr8PI9FqYHHNqC1nbjcdRzCXG8KACxRRLXLPTTqKFBzjeMuv8A1fsrVRmYQLN6b/ssnD1y4ZQ6Afa/bkFsYZkWC3DMrGHpQFK56UNVbFVYC0yrYnEXgKWj5KvRZeSo8XjZOVmqDR70c0KvSwfhEyhFZ1LrqblaAeALrJfXE6qVtcblTa6a1KrIslqU5EFZTONU2feE+/5K7heIvq/6dMnrBA95sm4NKdFhpO6KTiOGbXYIdle27HbgrV/9FL71H+jP1P6K3R4XTYDlYAY11d7zdTaOe4bxGplLarYcLF33T1BT3Ysi0zy5QrppQWg7Oj0n9yqfGrTFvKyztvQbxDmEruInZq5utWd+I+8qjWdzKbTTrX8QzNcCRmMAD1uPco2ULLI4JS3XT0qVlqElWpEjUWV6gxp0SdynNw97KsnYnhrKjYeJ67jqCqVMVcOd6lP/ALx+q1Ggp6ijDYllVstM/MKniHhjjH3bAf1H9vmpTggHZm+F3MaHzG6ZIBmJ3JOsqTIZgsGcxe/U6dAtCVXFc5oLHARM+HL5WJM+iHkqokfVVd1QnRKWpWshUApblVMRXLjlapqjTufRSYWhCgZheHgXNyrhpgJ2iZUqIM/G07LAr4W66HEOlZ1ZiktQh4dhpeJ/l10NLhYuQS3WINh6FZ/CqMEfzddCAotpcbjvrbKmUuMbOEZSP5spH1XAAPMnmusqUg4Q4SFzPG8H3bh+F2hPP8Pn/Oau07UquNOgU+Ao3k6puGwe+qtNstC73iFQfVuhRE9PsgPvVD6AfMqb/wBoUT7Rc7zLf0W4hZNyzsN2eoU/ZpN9b/Oy0A2NEqEQIQhBSxeH8QI3InzB/SVjcdXSuC53jjJlG4lyFZ1yqr2kkRutMYKSZVvD4EWTRtLwnDkASt+noqOGpQrrVthKCnB6iBTwgsh6JUYTgVA9xsoRgmzckjlt5J5KdKkwHFJCSU1xVCOppsp7aqa9ioUNanF4CqPxGwukFQ8j7ioJ31lC56ZnPIpjqoGse8D5opXBRminCsOY9DPySGpOk+6PnCKs4FkH3LYWTgtVrLJIUWJwzajS14DmnUFSoRlxvFKDsK8SS6mdHHUdHHn/ACU5vEGEAg+u3vXWYjDtqNLXtDmnUFcpxDsZkJdhy6N2h0O9Js71v5pvTW9q1TFXKFRdLTDswI1BY4H1EITbWnoyEIRzCEIQCEIQCw+Jsn4oQrDUMllG5VilSSIWkWqbVMhCIUFEoQgnBTpQhABPJQhQJKSUIQRPQyuhCoYabT90e4KF+Hb+Ee4JUKiLuW/hHuCA0IQgVAQhQW8JqtZCFmVkIQhRAhCEAhCEH//Z"/>
          <p:cNvSpPr>
            <a:spLocks noChangeAspect="1" noChangeArrowheads="1"/>
          </p:cNvSpPr>
          <p:nvPr/>
        </p:nvSpPr>
        <p:spPr bwMode="auto">
          <a:xfrm>
            <a:off x="473075" y="1222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679" name="Rectangle 6"/>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Together</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2877"/>
                                        </p:tgtEl>
                                        <p:attrNameLst>
                                          <p:attrName>style.visibility</p:attrName>
                                        </p:attrNameLst>
                                      </p:cBhvr>
                                      <p:to>
                                        <p:strVal val="visible"/>
                                      </p:to>
                                    </p:set>
                                    <p:anim calcmode="lin" valueType="num">
                                      <p:cBhvr additive="base">
                                        <p:cTn id="7" dur="500" fill="hold"/>
                                        <p:tgtEl>
                                          <p:spTgt spid="462877"/>
                                        </p:tgtEl>
                                        <p:attrNameLst>
                                          <p:attrName>ppt_x</p:attrName>
                                        </p:attrNameLst>
                                      </p:cBhvr>
                                      <p:tavLst>
                                        <p:tav tm="0">
                                          <p:val>
                                            <p:strVal val="0-#ppt_w/2"/>
                                          </p:val>
                                        </p:tav>
                                        <p:tav tm="100000">
                                          <p:val>
                                            <p:strVal val="#ppt_x"/>
                                          </p:val>
                                        </p:tav>
                                      </p:tavLst>
                                    </p:anim>
                                    <p:anim calcmode="lin" valueType="num">
                                      <p:cBhvr additive="base">
                                        <p:cTn id="8" dur="500" fill="hold"/>
                                        <p:tgtEl>
                                          <p:spTgt spid="4628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77"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Freeform 2"/>
          <p:cNvSpPr>
            <a:spLocks/>
          </p:cNvSpPr>
          <p:nvPr/>
        </p:nvSpPr>
        <p:spPr bwMode="auto">
          <a:xfrm>
            <a:off x="6303963" y="3549650"/>
            <a:ext cx="981075" cy="1600200"/>
          </a:xfrm>
          <a:custGeom>
            <a:avLst/>
            <a:gdLst>
              <a:gd name="T0" fmla="*/ 2147483647 w 618"/>
              <a:gd name="T1" fmla="*/ 0 h 1008"/>
              <a:gd name="T2" fmla="*/ 2147483647 w 618"/>
              <a:gd name="T3" fmla="*/ 0 h 1008"/>
              <a:gd name="T4" fmla="*/ 2147483647 w 618"/>
              <a:gd name="T5" fmla="*/ 2147483647 h 1008"/>
              <a:gd name="T6" fmla="*/ 2147483647 w 618"/>
              <a:gd name="T7" fmla="*/ 2147483647 h 1008"/>
              <a:gd name="T8" fmla="*/ 2147483647 w 618"/>
              <a:gd name="T9" fmla="*/ 2147483647 h 1008"/>
              <a:gd name="T10" fmla="*/ 2147483647 w 618"/>
              <a:gd name="T11" fmla="*/ 2147483647 h 1008"/>
              <a:gd name="T12" fmla="*/ 2147483647 w 618"/>
              <a:gd name="T13" fmla="*/ 2147483647 h 1008"/>
              <a:gd name="T14" fmla="*/ 2147483647 w 618"/>
              <a:gd name="T15" fmla="*/ 2147483647 h 1008"/>
              <a:gd name="T16" fmla="*/ 2147483647 w 618"/>
              <a:gd name="T17" fmla="*/ 2147483647 h 1008"/>
              <a:gd name="T18" fmla="*/ 2147483647 w 618"/>
              <a:gd name="T19" fmla="*/ 2147483647 h 1008"/>
              <a:gd name="T20" fmla="*/ 2147483647 w 618"/>
              <a:gd name="T21" fmla="*/ 2147483647 h 1008"/>
              <a:gd name="T22" fmla="*/ 2147483647 w 618"/>
              <a:gd name="T23" fmla="*/ 2147483647 h 1008"/>
              <a:gd name="T24" fmla="*/ 2147483647 w 618"/>
              <a:gd name="T25" fmla="*/ 2147483647 h 1008"/>
              <a:gd name="T26" fmla="*/ 2147483647 w 618"/>
              <a:gd name="T27" fmla="*/ 2147483647 h 1008"/>
              <a:gd name="T28" fmla="*/ 2147483647 w 618"/>
              <a:gd name="T29" fmla="*/ 2147483647 h 1008"/>
              <a:gd name="T30" fmla="*/ 2147483647 w 618"/>
              <a:gd name="T31" fmla="*/ 2147483647 h 1008"/>
              <a:gd name="T32" fmla="*/ 2147483647 w 618"/>
              <a:gd name="T33" fmla="*/ 2147483647 h 1008"/>
              <a:gd name="T34" fmla="*/ 2147483647 w 618"/>
              <a:gd name="T35" fmla="*/ 2147483647 h 1008"/>
              <a:gd name="T36" fmla="*/ 0 w 618"/>
              <a:gd name="T37" fmla="*/ 2147483647 h 1008"/>
              <a:gd name="T38" fmla="*/ 0 w 618"/>
              <a:gd name="T39" fmla="*/ 2147483647 h 1008"/>
              <a:gd name="T40" fmla="*/ 2147483647 w 618"/>
              <a:gd name="T41" fmla="*/ 2147483647 h 1008"/>
              <a:gd name="T42" fmla="*/ 2147483647 w 618"/>
              <a:gd name="T43" fmla="*/ 2147483647 h 1008"/>
              <a:gd name="T44" fmla="*/ 2147483647 w 618"/>
              <a:gd name="T45" fmla="*/ 0 h 1008"/>
              <a:gd name="T46" fmla="*/ 2147483647 w 618"/>
              <a:gd name="T47" fmla="*/ 0 h 10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18"/>
              <a:gd name="T73" fmla="*/ 0 h 1008"/>
              <a:gd name="T74" fmla="*/ 618 w 618"/>
              <a:gd name="T75" fmla="*/ 1008 h 100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627" name="Freeform 3"/>
          <p:cNvSpPr>
            <a:spLocks/>
          </p:cNvSpPr>
          <p:nvPr/>
        </p:nvSpPr>
        <p:spPr bwMode="auto">
          <a:xfrm>
            <a:off x="6238875" y="2366963"/>
            <a:ext cx="906463" cy="1106487"/>
          </a:xfrm>
          <a:custGeom>
            <a:avLst/>
            <a:gdLst>
              <a:gd name="T0" fmla="*/ 2147483647 w 571"/>
              <a:gd name="T1" fmla="*/ 0 h 697"/>
              <a:gd name="T2" fmla="*/ 2147483647 w 571"/>
              <a:gd name="T3" fmla="*/ 2147483647 h 697"/>
              <a:gd name="T4" fmla="*/ 2147483647 w 571"/>
              <a:gd name="T5" fmla="*/ 2147483647 h 697"/>
              <a:gd name="T6" fmla="*/ 2147483647 w 571"/>
              <a:gd name="T7" fmla="*/ 2147483647 h 697"/>
              <a:gd name="T8" fmla="*/ 2147483647 w 571"/>
              <a:gd name="T9" fmla="*/ 2147483647 h 697"/>
              <a:gd name="T10" fmla="*/ 2147483647 w 571"/>
              <a:gd name="T11" fmla="*/ 2147483647 h 697"/>
              <a:gd name="T12" fmla="*/ 2147483647 w 571"/>
              <a:gd name="T13" fmla="*/ 2147483647 h 697"/>
              <a:gd name="T14" fmla="*/ 2147483647 w 571"/>
              <a:gd name="T15" fmla="*/ 2147483647 h 697"/>
              <a:gd name="T16" fmla="*/ 2147483647 w 571"/>
              <a:gd name="T17" fmla="*/ 2147483647 h 697"/>
              <a:gd name="T18" fmla="*/ 2147483647 w 571"/>
              <a:gd name="T19" fmla="*/ 2147483647 h 697"/>
              <a:gd name="T20" fmla="*/ 2147483647 w 571"/>
              <a:gd name="T21" fmla="*/ 2147483647 h 697"/>
              <a:gd name="T22" fmla="*/ 2147483647 w 571"/>
              <a:gd name="T23" fmla="*/ 2147483647 h 697"/>
              <a:gd name="T24" fmla="*/ 2147483647 w 571"/>
              <a:gd name="T25" fmla="*/ 2147483647 h 697"/>
              <a:gd name="T26" fmla="*/ 2147483647 w 571"/>
              <a:gd name="T27" fmla="*/ 2147483647 h 697"/>
              <a:gd name="T28" fmla="*/ 2147483647 w 571"/>
              <a:gd name="T29" fmla="*/ 2147483647 h 697"/>
              <a:gd name="T30" fmla="*/ 2147483647 w 571"/>
              <a:gd name="T31" fmla="*/ 2147483647 h 697"/>
              <a:gd name="T32" fmla="*/ 0 w 571"/>
              <a:gd name="T33" fmla="*/ 2147483647 h 697"/>
              <a:gd name="T34" fmla="*/ 2147483647 w 571"/>
              <a:gd name="T35" fmla="*/ 2147483647 h 697"/>
              <a:gd name="T36" fmla="*/ 2147483647 w 571"/>
              <a:gd name="T37" fmla="*/ 2147483647 h 697"/>
              <a:gd name="T38" fmla="*/ 2147483647 w 571"/>
              <a:gd name="T39" fmla="*/ 2147483647 h 697"/>
              <a:gd name="T40" fmla="*/ 2147483647 w 571"/>
              <a:gd name="T41" fmla="*/ 2147483647 h 697"/>
              <a:gd name="T42" fmla="*/ 2147483647 w 571"/>
              <a:gd name="T43" fmla="*/ 2147483647 h 697"/>
              <a:gd name="T44" fmla="*/ 2147483647 w 571"/>
              <a:gd name="T45" fmla="*/ 2147483647 h 697"/>
              <a:gd name="T46" fmla="*/ 2147483647 w 571"/>
              <a:gd name="T47" fmla="*/ 2147483647 h 697"/>
              <a:gd name="T48" fmla="*/ 2147483647 w 571"/>
              <a:gd name="T49" fmla="*/ 0 h 6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71"/>
              <a:gd name="T76" fmla="*/ 0 h 697"/>
              <a:gd name="T77" fmla="*/ 571 w 571"/>
              <a:gd name="T78" fmla="*/ 697 h 6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628" name="Freeform 4"/>
          <p:cNvSpPr>
            <a:spLocks/>
          </p:cNvSpPr>
          <p:nvPr/>
        </p:nvSpPr>
        <p:spPr bwMode="auto">
          <a:xfrm>
            <a:off x="6959600" y="4922838"/>
            <a:ext cx="754063" cy="1838325"/>
          </a:xfrm>
          <a:custGeom>
            <a:avLst/>
            <a:gdLst>
              <a:gd name="T0" fmla="*/ 2147483647 w 475"/>
              <a:gd name="T1" fmla="*/ 2147483647 h 1158"/>
              <a:gd name="T2" fmla="*/ 2147483647 w 475"/>
              <a:gd name="T3" fmla="*/ 2147483647 h 1158"/>
              <a:gd name="T4" fmla="*/ 2147483647 w 475"/>
              <a:gd name="T5" fmla="*/ 0 h 1158"/>
              <a:gd name="T6" fmla="*/ 2147483647 w 475"/>
              <a:gd name="T7" fmla="*/ 0 h 1158"/>
              <a:gd name="T8" fmla="*/ 2147483647 w 475"/>
              <a:gd name="T9" fmla="*/ 2147483647 h 1158"/>
              <a:gd name="T10" fmla="*/ 2147483647 w 475"/>
              <a:gd name="T11" fmla="*/ 2147483647 h 1158"/>
              <a:gd name="T12" fmla="*/ 2147483647 w 475"/>
              <a:gd name="T13" fmla="*/ 2147483647 h 1158"/>
              <a:gd name="T14" fmla="*/ 2147483647 w 475"/>
              <a:gd name="T15" fmla="*/ 2147483647 h 1158"/>
              <a:gd name="T16" fmla="*/ 2147483647 w 475"/>
              <a:gd name="T17" fmla="*/ 2147483647 h 1158"/>
              <a:gd name="T18" fmla="*/ 2147483647 w 475"/>
              <a:gd name="T19" fmla="*/ 2147483647 h 1158"/>
              <a:gd name="T20" fmla="*/ 2147483647 w 475"/>
              <a:gd name="T21" fmla="*/ 2147483647 h 1158"/>
              <a:gd name="T22" fmla="*/ 2147483647 w 475"/>
              <a:gd name="T23" fmla="*/ 2147483647 h 1158"/>
              <a:gd name="T24" fmla="*/ 2147483647 w 475"/>
              <a:gd name="T25" fmla="*/ 2147483647 h 1158"/>
              <a:gd name="T26" fmla="*/ 2147483647 w 475"/>
              <a:gd name="T27" fmla="*/ 2147483647 h 1158"/>
              <a:gd name="T28" fmla="*/ 2147483647 w 475"/>
              <a:gd name="T29" fmla="*/ 2147483647 h 1158"/>
              <a:gd name="T30" fmla="*/ 2147483647 w 475"/>
              <a:gd name="T31" fmla="*/ 2147483647 h 1158"/>
              <a:gd name="T32" fmla="*/ 2147483647 w 475"/>
              <a:gd name="T33" fmla="*/ 2147483647 h 1158"/>
              <a:gd name="T34" fmla="*/ 2147483647 w 475"/>
              <a:gd name="T35" fmla="*/ 2147483647 h 1158"/>
              <a:gd name="T36" fmla="*/ 2147483647 w 475"/>
              <a:gd name="T37" fmla="*/ 2147483647 h 1158"/>
              <a:gd name="T38" fmla="*/ 2147483647 w 475"/>
              <a:gd name="T39" fmla="*/ 2147483647 h 1158"/>
              <a:gd name="T40" fmla="*/ 2147483647 w 475"/>
              <a:gd name="T41" fmla="*/ 2147483647 h 1158"/>
              <a:gd name="T42" fmla="*/ 2147483647 w 475"/>
              <a:gd name="T43" fmla="*/ 2147483647 h 1158"/>
              <a:gd name="T44" fmla="*/ 2147483647 w 475"/>
              <a:gd name="T45" fmla="*/ 2147483647 h 1158"/>
              <a:gd name="T46" fmla="*/ 2147483647 w 475"/>
              <a:gd name="T47" fmla="*/ 2147483647 h 1158"/>
              <a:gd name="T48" fmla="*/ 0 w 475"/>
              <a:gd name="T49" fmla="*/ 2147483647 h 1158"/>
              <a:gd name="T50" fmla="*/ 0 w 475"/>
              <a:gd name="T51" fmla="*/ 2147483647 h 1158"/>
              <a:gd name="T52" fmla="*/ 2147483647 w 475"/>
              <a:gd name="T53" fmla="*/ 2147483647 h 1158"/>
              <a:gd name="T54" fmla="*/ 2147483647 w 475"/>
              <a:gd name="T55" fmla="*/ 2147483647 h 1158"/>
              <a:gd name="T56" fmla="*/ 2147483647 w 475"/>
              <a:gd name="T57" fmla="*/ 2147483647 h 1158"/>
              <a:gd name="T58" fmla="*/ 2147483647 w 475"/>
              <a:gd name="T59" fmla="*/ 2147483647 h 1158"/>
              <a:gd name="T60" fmla="*/ 2147483647 w 475"/>
              <a:gd name="T61" fmla="*/ 2147483647 h 1158"/>
              <a:gd name="T62" fmla="*/ 2147483647 w 475"/>
              <a:gd name="T63" fmla="*/ 2147483647 h 1158"/>
              <a:gd name="T64" fmla="*/ 2147483647 w 475"/>
              <a:gd name="T65" fmla="*/ 2147483647 h 1158"/>
              <a:gd name="T66" fmla="*/ 2147483647 w 475"/>
              <a:gd name="T67" fmla="*/ 2147483647 h 1158"/>
              <a:gd name="T68" fmla="*/ 2147483647 w 475"/>
              <a:gd name="T69" fmla="*/ 2147483647 h 1158"/>
              <a:gd name="T70" fmla="*/ 2147483647 w 475"/>
              <a:gd name="T71" fmla="*/ 2147483647 h 11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1158"/>
              <a:gd name="T110" fmla="*/ 475 w 475"/>
              <a:gd name="T111" fmla="*/ 1158 h 11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629" name="Freeform 5"/>
          <p:cNvSpPr>
            <a:spLocks/>
          </p:cNvSpPr>
          <p:nvPr/>
        </p:nvSpPr>
        <p:spPr bwMode="auto">
          <a:xfrm>
            <a:off x="5959475" y="4895850"/>
            <a:ext cx="754063" cy="1960563"/>
          </a:xfrm>
          <a:custGeom>
            <a:avLst/>
            <a:gdLst>
              <a:gd name="T0" fmla="*/ 2147483647 w 475"/>
              <a:gd name="T1" fmla="*/ 2147483647 h 1235"/>
              <a:gd name="T2" fmla="*/ 2147483647 w 475"/>
              <a:gd name="T3" fmla="*/ 2147483647 h 1235"/>
              <a:gd name="T4" fmla="*/ 2147483647 w 475"/>
              <a:gd name="T5" fmla="*/ 0 h 1235"/>
              <a:gd name="T6" fmla="*/ 2147483647 w 475"/>
              <a:gd name="T7" fmla="*/ 0 h 1235"/>
              <a:gd name="T8" fmla="*/ 2147483647 w 475"/>
              <a:gd name="T9" fmla="*/ 2147483647 h 1235"/>
              <a:gd name="T10" fmla="*/ 2147483647 w 475"/>
              <a:gd name="T11" fmla="*/ 2147483647 h 1235"/>
              <a:gd name="T12" fmla="*/ 2147483647 w 475"/>
              <a:gd name="T13" fmla="*/ 2147483647 h 1235"/>
              <a:gd name="T14" fmla="*/ 2147483647 w 475"/>
              <a:gd name="T15" fmla="*/ 2147483647 h 1235"/>
              <a:gd name="T16" fmla="*/ 2147483647 w 475"/>
              <a:gd name="T17" fmla="*/ 2147483647 h 1235"/>
              <a:gd name="T18" fmla="*/ 2147483647 w 475"/>
              <a:gd name="T19" fmla="*/ 2147483647 h 1235"/>
              <a:gd name="T20" fmla="*/ 2147483647 w 475"/>
              <a:gd name="T21" fmla="*/ 2147483647 h 1235"/>
              <a:gd name="T22" fmla="*/ 2147483647 w 475"/>
              <a:gd name="T23" fmla="*/ 2147483647 h 1235"/>
              <a:gd name="T24" fmla="*/ 2147483647 w 475"/>
              <a:gd name="T25" fmla="*/ 2147483647 h 1235"/>
              <a:gd name="T26" fmla="*/ 2147483647 w 475"/>
              <a:gd name="T27" fmla="*/ 2147483647 h 1235"/>
              <a:gd name="T28" fmla="*/ 2147483647 w 475"/>
              <a:gd name="T29" fmla="*/ 2147483647 h 1235"/>
              <a:gd name="T30" fmla="*/ 2147483647 w 475"/>
              <a:gd name="T31" fmla="*/ 2147483647 h 1235"/>
              <a:gd name="T32" fmla="*/ 2147483647 w 475"/>
              <a:gd name="T33" fmla="*/ 2147483647 h 1235"/>
              <a:gd name="T34" fmla="*/ 2147483647 w 475"/>
              <a:gd name="T35" fmla="*/ 2147483647 h 1235"/>
              <a:gd name="T36" fmla="*/ 2147483647 w 475"/>
              <a:gd name="T37" fmla="*/ 2147483647 h 1235"/>
              <a:gd name="T38" fmla="*/ 2147483647 w 475"/>
              <a:gd name="T39" fmla="*/ 2147483647 h 1235"/>
              <a:gd name="T40" fmla="*/ 2147483647 w 475"/>
              <a:gd name="T41" fmla="*/ 2147483647 h 1235"/>
              <a:gd name="T42" fmla="*/ 2147483647 w 475"/>
              <a:gd name="T43" fmla="*/ 2147483647 h 1235"/>
              <a:gd name="T44" fmla="*/ 2147483647 w 475"/>
              <a:gd name="T45" fmla="*/ 2147483647 h 1235"/>
              <a:gd name="T46" fmla="*/ 2147483647 w 475"/>
              <a:gd name="T47" fmla="*/ 2147483647 h 1235"/>
              <a:gd name="T48" fmla="*/ 2147483647 w 475"/>
              <a:gd name="T49" fmla="*/ 2147483647 h 1235"/>
              <a:gd name="T50" fmla="*/ 0 w 475"/>
              <a:gd name="T51" fmla="*/ 2147483647 h 1235"/>
              <a:gd name="T52" fmla="*/ 0 w 475"/>
              <a:gd name="T53" fmla="*/ 2147483647 h 1235"/>
              <a:gd name="T54" fmla="*/ 2147483647 w 475"/>
              <a:gd name="T55" fmla="*/ 2147483647 h 1235"/>
              <a:gd name="T56" fmla="*/ 2147483647 w 475"/>
              <a:gd name="T57" fmla="*/ 2147483647 h 1235"/>
              <a:gd name="T58" fmla="*/ 2147483647 w 475"/>
              <a:gd name="T59" fmla="*/ 2147483647 h 1235"/>
              <a:gd name="T60" fmla="*/ 2147483647 w 475"/>
              <a:gd name="T61" fmla="*/ 2147483647 h 1235"/>
              <a:gd name="T62" fmla="*/ 2147483647 w 475"/>
              <a:gd name="T63" fmla="*/ 2147483647 h 1235"/>
              <a:gd name="T64" fmla="*/ 2147483647 w 475"/>
              <a:gd name="T65" fmla="*/ 2147483647 h 1235"/>
              <a:gd name="T66" fmla="*/ 2147483647 w 475"/>
              <a:gd name="T67" fmla="*/ 2147483647 h 1235"/>
              <a:gd name="T68" fmla="*/ 2147483647 w 475"/>
              <a:gd name="T69" fmla="*/ 2147483647 h 1235"/>
              <a:gd name="T70" fmla="*/ 2147483647 w 475"/>
              <a:gd name="T71" fmla="*/ 2147483647 h 1235"/>
              <a:gd name="T72" fmla="*/ 2147483647 w 475"/>
              <a:gd name="T73" fmla="*/ 2147483647 h 1235"/>
              <a:gd name="T74" fmla="*/ 2147483647 w 475"/>
              <a:gd name="T75" fmla="*/ 2147483647 h 1235"/>
              <a:gd name="T76" fmla="*/ 2147483647 w 475"/>
              <a:gd name="T77" fmla="*/ 2147483647 h 1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5"/>
              <a:gd name="T118" fmla="*/ 0 h 1235"/>
              <a:gd name="T119" fmla="*/ 475 w 475"/>
              <a:gd name="T120" fmla="*/ 1235 h 1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630" name="Freeform 6"/>
          <p:cNvSpPr>
            <a:spLocks/>
          </p:cNvSpPr>
          <p:nvPr/>
        </p:nvSpPr>
        <p:spPr bwMode="auto">
          <a:xfrm>
            <a:off x="5260975" y="3590925"/>
            <a:ext cx="1262063" cy="1820863"/>
          </a:xfrm>
          <a:custGeom>
            <a:avLst/>
            <a:gdLst>
              <a:gd name="T0" fmla="*/ 2147483647 w 795"/>
              <a:gd name="T1" fmla="*/ 2147483647 h 1147"/>
              <a:gd name="T2" fmla="*/ 2147483647 w 795"/>
              <a:gd name="T3" fmla="*/ 2147483647 h 1147"/>
              <a:gd name="T4" fmla="*/ 2147483647 w 795"/>
              <a:gd name="T5" fmla="*/ 0 h 1147"/>
              <a:gd name="T6" fmla="*/ 2147483647 w 795"/>
              <a:gd name="T7" fmla="*/ 2147483647 h 1147"/>
              <a:gd name="T8" fmla="*/ 2147483647 w 795"/>
              <a:gd name="T9" fmla="*/ 2147483647 h 1147"/>
              <a:gd name="T10" fmla="*/ 2147483647 w 795"/>
              <a:gd name="T11" fmla="*/ 2147483647 h 1147"/>
              <a:gd name="T12" fmla="*/ 2147483647 w 795"/>
              <a:gd name="T13" fmla="*/ 2147483647 h 1147"/>
              <a:gd name="T14" fmla="*/ 2147483647 w 795"/>
              <a:gd name="T15" fmla="*/ 2147483647 h 1147"/>
              <a:gd name="T16" fmla="*/ 2147483647 w 795"/>
              <a:gd name="T17" fmla="*/ 2147483647 h 1147"/>
              <a:gd name="T18" fmla="*/ 2147483647 w 795"/>
              <a:gd name="T19" fmla="*/ 2147483647 h 1147"/>
              <a:gd name="T20" fmla="*/ 2147483647 w 795"/>
              <a:gd name="T21" fmla="*/ 2147483647 h 1147"/>
              <a:gd name="T22" fmla="*/ 2147483647 w 795"/>
              <a:gd name="T23" fmla="*/ 2147483647 h 1147"/>
              <a:gd name="T24" fmla="*/ 2147483647 w 795"/>
              <a:gd name="T25" fmla="*/ 2147483647 h 1147"/>
              <a:gd name="T26" fmla="*/ 2147483647 w 795"/>
              <a:gd name="T27" fmla="*/ 2147483647 h 1147"/>
              <a:gd name="T28" fmla="*/ 2147483647 w 795"/>
              <a:gd name="T29" fmla="*/ 2147483647 h 1147"/>
              <a:gd name="T30" fmla="*/ 2147483647 w 795"/>
              <a:gd name="T31" fmla="*/ 2147483647 h 1147"/>
              <a:gd name="T32" fmla="*/ 2147483647 w 795"/>
              <a:gd name="T33" fmla="*/ 2147483647 h 1147"/>
              <a:gd name="T34" fmla="*/ 2147483647 w 795"/>
              <a:gd name="T35" fmla="*/ 2147483647 h 1147"/>
              <a:gd name="T36" fmla="*/ 2147483647 w 795"/>
              <a:gd name="T37" fmla="*/ 2147483647 h 1147"/>
              <a:gd name="T38" fmla="*/ 2147483647 w 795"/>
              <a:gd name="T39" fmla="*/ 2147483647 h 1147"/>
              <a:gd name="T40" fmla="*/ 2147483647 w 795"/>
              <a:gd name="T41" fmla="*/ 2147483647 h 1147"/>
              <a:gd name="T42" fmla="*/ 2147483647 w 795"/>
              <a:gd name="T43" fmla="*/ 2147483647 h 1147"/>
              <a:gd name="T44" fmla="*/ 2147483647 w 795"/>
              <a:gd name="T45" fmla="*/ 2147483647 h 1147"/>
              <a:gd name="T46" fmla="*/ 2147483647 w 795"/>
              <a:gd name="T47" fmla="*/ 2147483647 h 1147"/>
              <a:gd name="T48" fmla="*/ 2147483647 w 795"/>
              <a:gd name="T49" fmla="*/ 2147483647 h 1147"/>
              <a:gd name="T50" fmla="*/ 2147483647 w 795"/>
              <a:gd name="T51" fmla="*/ 2147483647 h 1147"/>
              <a:gd name="T52" fmla="*/ 2147483647 w 795"/>
              <a:gd name="T53" fmla="*/ 2147483647 h 1147"/>
              <a:gd name="T54" fmla="*/ 2147483647 w 795"/>
              <a:gd name="T55" fmla="*/ 2147483647 h 1147"/>
              <a:gd name="T56" fmla="*/ 2147483647 w 795"/>
              <a:gd name="T57" fmla="*/ 2147483647 h 1147"/>
              <a:gd name="T58" fmla="*/ 2147483647 w 795"/>
              <a:gd name="T59" fmla="*/ 2147483647 h 1147"/>
              <a:gd name="T60" fmla="*/ 2147483647 w 795"/>
              <a:gd name="T61" fmla="*/ 2147483647 h 1147"/>
              <a:gd name="T62" fmla="*/ 2147483647 w 795"/>
              <a:gd name="T63" fmla="*/ 2147483647 h 1147"/>
              <a:gd name="T64" fmla="*/ 2147483647 w 795"/>
              <a:gd name="T65" fmla="*/ 2147483647 h 1147"/>
              <a:gd name="T66" fmla="*/ 2147483647 w 795"/>
              <a:gd name="T67" fmla="*/ 2147483647 h 1147"/>
              <a:gd name="T68" fmla="*/ 2147483647 w 795"/>
              <a:gd name="T69" fmla="*/ 2147483647 h 1147"/>
              <a:gd name="T70" fmla="*/ 2147483647 w 795"/>
              <a:gd name="T71" fmla="*/ 2147483647 h 1147"/>
              <a:gd name="T72" fmla="*/ 0 w 795"/>
              <a:gd name="T73" fmla="*/ 2147483647 h 1147"/>
              <a:gd name="T74" fmla="*/ 2147483647 w 795"/>
              <a:gd name="T75" fmla="*/ 2147483647 h 1147"/>
              <a:gd name="T76" fmla="*/ 2147483647 w 795"/>
              <a:gd name="T77" fmla="*/ 2147483647 h 1147"/>
              <a:gd name="T78" fmla="*/ 2147483647 w 795"/>
              <a:gd name="T79" fmla="*/ 2147483647 h 1147"/>
              <a:gd name="T80" fmla="*/ 2147483647 w 795"/>
              <a:gd name="T81" fmla="*/ 2147483647 h 1147"/>
              <a:gd name="T82" fmla="*/ 2147483647 w 795"/>
              <a:gd name="T83" fmla="*/ 2147483647 h 1147"/>
              <a:gd name="T84" fmla="*/ 2147483647 w 795"/>
              <a:gd name="T85" fmla="*/ 2147483647 h 1147"/>
              <a:gd name="T86" fmla="*/ 2147483647 w 795"/>
              <a:gd name="T87" fmla="*/ 2147483647 h 1147"/>
              <a:gd name="T88" fmla="*/ 2147483647 w 795"/>
              <a:gd name="T89" fmla="*/ 2147483647 h 1147"/>
              <a:gd name="T90" fmla="*/ 2147483647 w 795"/>
              <a:gd name="T91" fmla="*/ 2147483647 h 1147"/>
              <a:gd name="T92" fmla="*/ 2147483647 w 795"/>
              <a:gd name="T93" fmla="*/ 2147483647 h 11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95"/>
              <a:gd name="T142" fmla="*/ 0 h 1147"/>
              <a:gd name="T143" fmla="*/ 795 w 795"/>
              <a:gd name="T144" fmla="*/ 1147 h 11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2615" name="AutoShape 7"/>
          <p:cNvSpPr>
            <a:spLocks noChangeArrowheads="1"/>
          </p:cNvSpPr>
          <p:nvPr/>
        </p:nvSpPr>
        <p:spPr bwMode="auto">
          <a:xfrm>
            <a:off x="687388" y="1079500"/>
            <a:ext cx="5410200" cy="1200150"/>
          </a:xfrm>
          <a:prstGeom prst="wedgeRectCallout">
            <a:avLst>
              <a:gd name="adj1" fmla="val 53259"/>
              <a:gd name="adj2" fmla="val 72144"/>
            </a:avLst>
          </a:prstGeom>
          <a:solidFill>
            <a:schemeClr val="tx2"/>
          </a:solidFill>
          <a:ln w="9525">
            <a:solidFill>
              <a:schemeClr val="bg1"/>
            </a:solidFill>
            <a:miter lim="800000"/>
            <a:headEnd/>
            <a:tailEnd/>
          </a:ln>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000000"/>
                </a:solidFill>
                <a:effectLst/>
                <a:uLnTx/>
                <a:uFillTx/>
                <a:latin typeface="Times New Roman" pitchFamily="18" charset="0"/>
                <a:ea typeface="+mn-ea"/>
                <a:cs typeface="+mn-cs"/>
              </a:rPr>
              <a:t>May I have a letter of reference for grad school?</a:t>
            </a: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6632" name="Freeform 8"/>
          <p:cNvSpPr>
            <a:spLocks/>
          </p:cNvSpPr>
          <p:nvPr/>
        </p:nvSpPr>
        <p:spPr bwMode="auto">
          <a:xfrm flipH="1">
            <a:off x="7010400" y="3581400"/>
            <a:ext cx="1262063" cy="1820863"/>
          </a:xfrm>
          <a:custGeom>
            <a:avLst/>
            <a:gdLst>
              <a:gd name="T0" fmla="*/ 2147483647 w 795"/>
              <a:gd name="T1" fmla="*/ 2147483647 h 1147"/>
              <a:gd name="T2" fmla="*/ 2147483647 w 795"/>
              <a:gd name="T3" fmla="*/ 2147483647 h 1147"/>
              <a:gd name="T4" fmla="*/ 2147483647 w 795"/>
              <a:gd name="T5" fmla="*/ 0 h 1147"/>
              <a:gd name="T6" fmla="*/ 2147483647 w 795"/>
              <a:gd name="T7" fmla="*/ 2147483647 h 1147"/>
              <a:gd name="T8" fmla="*/ 2147483647 w 795"/>
              <a:gd name="T9" fmla="*/ 2147483647 h 1147"/>
              <a:gd name="T10" fmla="*/ 2147483647 w 795"/>
              <a:gd name="T11" fmla="*/ 2147483647 h 1147"/>
              <a:gd name="T12" fmla="*/ 2147483647 w 795"/>
              <a:gd name="T13" fmla="*/ 2147483647 h 1147"/>
              <a:gd name="T14" fmla="*/ 2147483647 w 795"/>
              <a:gd name="T15" fmla="*/ 2147483647 h 1147"/>
              <a:gd name="T16" fmla="*/ 2147483647 w 795"/>
              <a:gd name="T17" fmla="*/ 2147483647 h 1147"/>
              <a:gd name="T18" fmla="*/ 2147483647 w 795"/>
              <a:gd name="T19" fmla="*/ 2147483647 h 1147"/>
              <a:gd name="T20" fmla="*/ 2147483647 w 795"/>
              <a:gd name="T21" fmla="*/ 2147483647 h 1147"/>
              <a:gd name="T22" fmla="*/ 2147483647 w 795"/>
              <a:gd name="T23" fmla="*/ 2147483647 h 1147"/>
              <a:gd name="T24" fmla="*/ 2147483647 w 795"/>
              <a:gd name="T25" fmla="*/ 2147483647 h 1147"/>
              <a:gd name="T26" fmla="*/ 2147483647 w 795"/>
              <a:gd name="T27" fmla="*/ 2147483647 h 1147"/>
              <a:gd name="T28" fmla="*/ 2147483647 w 795"/>
              <a:gd name="T29" fmla="*/ 2147483647 h 1147"/>
              <a:gd name="T30" fmla="*/ 2147483647 w 795"/>
              <a:gd name="T31" fmla="*/ 2147483647 h 1147"/>
              <a:gd name="T32" fmla="*/ 2147483647 w 795"/>
              <a:gd name="T33" fmla="*/ 2147483647 h 1147"/>
              <a:gd name="T34" fmla="*/ 2147483647 w 795"/>
              <a:gd name="T35" fmla="*/ 2147483647 h 1147"/>
              <a:gd name="T36" fmla="*/ 2147483647 w 795"/>
              <a:gd name="T37" fmla="*/ 2147483647 h 1147"/>
              <a:gd name="T38" fmla="*/ 2147483647 w 795"/>
              <a:gd name="T39" fmla="*/ 2147483647 h 1147"/>
              <a:gd name="T40" fmla="*/ 2147483647 w 795"/>
              <a:gd name="T41" fmla="*/ 2147483647 h 1147"/>
              <a:gd name="T42" fmla="*/ 2147483647 w 795"/>
              <a:gd name="T43" fmla="*/ 2147483647 h 1147"/>
              <a:gd name="T44" fmla="*/ 2147483647 w 795"/>
              <a:gd name="T45" fmla="*/ 2147483647 h 1147"/>
              <a:gd name="T46" fmla="*/ 2147483647 w 795"/>
              <a:gd name="T47" fmla="*/ 2147483647 h 1147"/>
              <a:gd name="T48" fmla="*/ 2147483647 w 795"/>
              <a:gd name="T49" fmla="*/ 2147483647 h 1147"/>
              <a:gd name="T50" fmla="*/ 2147483647 w 795"/>
              <a:gd name="T51" fmla="*/ 2147483647 h 1147"/>
              <a:gd name="T52" fmla="*/ 2147483647 w 795"/>
              <a:gd name="T53" fmla="*/ 2147483647 h 1147"/>
              <a:gd name="T54" fmla="*/ 2147483647 w 795"/>
              <a:gd name="T55" fmla="*/ 2147483647 h 1147"/>
              <a:gd name="T56" fmla="*/ 2147483647 w 795"/>
              <a:gd name="T57" fmla="*/ 2147483647 h 1147"/>
              <a:gd name="T58" fmla="*/ 2147483647 w 795"/>
              <a:gd name="T59" fmla="*/ 2147483647 h 1147"/>
              <a:gd name="T60" fmla="*/ 2147483647 w 795"/>
              <a:gd name="T61" fmla="*/ 2147483647 h 1147"/>
              <a:gd name="T62" fmla="*/ 2147483647 w 795"/>
              <a:gd name="T63" fmla="*/ 2147483647 h 1147"/>
              <a:gd name="T64" fmla="*/ 2147483647 w 795"/>
              <a:gd name="T65" fmla="*/ 2147483647 h 1147"/>
              <a:gd name="T66" fmla="*/ 2147483647 w 795"/>
              <a:gd name="T67" fmla="*/ 2147483647 h 1147"/>
              <a:gd name="T68" fmla="*/ 2147483647 w 795"/>
              <a:gd name="T69" fmla="*/ 2147483647 h 1147"/>
              <a:gd name="T70" fmla="*/ 2147483647 w 795"/>
              <a:gd name="T71" fmla="*/ 2147483647 h 1147"/>
              <a:gd name="T72" fmla="*/ 0 w 795"/>
              <a:gd name="T73" fmla="*/ 2147483647 h 1147"/>
              <a:gd name="T74" fmla="*/ 2147483647 w 795"/>
              <a:gd name="T75" fmla="*/ 2147483647 h 1147"/>
              <a:gd name="T76" fmla="*/ 2147483647 w 795"/>
              <a:gd name="T77" fmla="*/ 2147483647 h 1147"/>
              <a:gd name="T78" fmla="*/ 2147483647 w 795"/>
              <a:gd name="T79" fmla="*/ 2147483647 h 1147"/>
              <a:gd name="T80" fmla="*/ 2147483647 w 795"/>
              <a:gd name="T81" fmla="*/ 2147483647 h 1147"/>
              <a:gd name="T82" fmla="*/ 2147483647 w 795"/>
              <a:gd name="T83" fmla="*/ 2147483647 h 1147"/>
              <a:gd name="T84" fmla="*/ 2147483647 w 795"/>
              <a:gd name="T85" fmla="*/ 2147483647 h 1147"/>
              <a:gd name="T86" fmla="*/ 2147483647 w 795"/>
              <a:gd name="T87" fmla="*/ 2147483647 h 1147"/>
              <a:gd name="T88" fmla="*/ 2147483647 w 795"/>
              <a:gd name="T89" fmla="*/ 2147483647 h 1147"/>
              <a:gd name="T90" fmla="*/ 2147483647 w 795"/>
              <a:gd name="T91" fmla="*/ 2147483647 h 1147"/>
              <a:gd name="T92" fmla="*/ 2147483647 w 795"/>
              <a:gd name="T93" fmla="*/ 2147483647 h 11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95"/>
              <a:gd name="T142" fmla="*/ 0 h 1147"/>
              <a:gd name="T143" fmla="*/ 795 w 795"/>
              <a:gd name="T144" fmla="*/ 1147 h 11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633" name="Text Box 9"/>
          <p:cNvSpPr txBox="1">
            <a:spLocks noChangeArrowheads="1"/>
          </p:cNvSpPr>
          <p:nvPr/>
        </p:nvSpPr>
        <p:spPr bwMode="auto">
          <a:xfrm>
            <a:off x="161925" y="120650"/>
            <a:ext cx="41338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Times New Roman" pitchFamily="18" charset="0"/>
                <a:ea typeface="+mn-ea"/>
                <a:cs typeface="+mn-cs"/>
              </a:rPr>
              <a:t>Two years from now:</a:t>
            </a:r>
          </a:p>
        </p:txBody>
      </p:sp>
      <p:sp>
        <p:nvSpPr>
          <p:cNvPr id="452618" name="AutoShape 10"/>
          <p:cNvSpPr>
            <a:spLocks noChangeArrowheads="1"/>
          </p:cNvSpPr>
          <p:nvPr/>
        </p:nvSpPr>
        <p:spPr bwMode="auto">
          <a:xfrm>
            <a:off x="762000" y="2743200"/>
            <a:ext cx="5410200" cy="1749425"/>
          </a:xfrm>
          <a:prstGeom prst="wedgeRectCallout">
            <a:avLst>
              <a:gd name="adj1" fmla="val -62264"/>
              <a:gd name="adj2" fmla="val -20236"/>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00"/>
                </a:solidFill>
                <a:effectLst/>
                <a:uLnTx/>
                <a:uFillTx/>
                <a:latin typeface="Times New Roman" pitchFamily="18" charset="0"/>
                <a:ea typeface="+mn-ea"/>
                <a:cs typeface="+mn-cs"/>
              </a:rPr>
              <a:t>I find it awkward to write letters for people that I don’t recognize.</a:t>
            </a:r>
            <a:endPar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
        <p:nvSpPr>
          <p:cNvPr id="452619" name="AutoShape 11"/>
          <p:cNvSpPr>
            <a:spLocks noChangeArrowheads="1"/>
          </p:cNvSpPr>
          <p:nvPr/>
        </p:nvSpPr>
        <p:spPr bwMode="auto">
          <a:xfrm>
            <a:off x="685800" y="4922838"/>
            <a:ext cx="5410200" cy="1200150"/>
          </a:xfrm>
          <a:prstGeom prst="wedgeRectCallout">
            <a:avLst>
              <a:gd name="adj1" fmla="val -59477"/>
              <a:gd name="adj2" fmla="val 9167"/>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Make yourself KNOWN today to SOME professor.</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52615"/>
                                        </p:tgtEl>
                                        <p:attrNameLst>
                                          <p:attrName>style.visibility</p:attrName>
                                        </p:attrNameLst>
                                      </p:cBhvr>
                                      <p:to>
                                        <p:strVal val="visible"/>
                                      </p:to>
                                    </p:set>
                                    <p:anim calcmode="lin" valueType="num">
                                      <p:cBhvr additive="base">
                                        <p:cTn id="7" dur="500" fill="hold"/>
                                        <p:tgtEl>
                                          <p:spTgt spid="452615"/>
                                        </p:tgtEl>
                                        <p:attrNameLst>
                                          <p:attrName>ppt_x</p:attrName>
                                        </p:attrNameLst>
                                      </p:cBhvr>
                                      <p:tavLst>
                                        <p:tav tm="0">
                                          <p:val>
                                            <p:strVal val="1+#ppt_w/2"/>
                                          </p:val>
                                        </p:tav>
                                        <p:tav tm="100000">
                                          <p:val>
                                            <p:strVal val="#ppt_x"/>
                                          </p:val>
                                        </p:tav>
                                      </p:tavLst>
                                    </p:anim>
                                    <p:anim calcmode="lin" valueType="num">
                                      <p:cBhvr additive="base">
                                        <p:cTn id="8" dur="500" fill="hold"/>
                                        <p:tgtEl>
                                          <p:spTgt spid="45261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2618"/>
                                        </p:tgtEl>
                                        <p:attrNameLst>
                                          <p:attrName>style.visibility</p:attrName>
                                        </p:attrNameLst>
                                      </p:cBhvr>
                                      <p:to>
                                        <p:strVal val="visible"/>
                                      </p:to>
                                    </p:set>
                                    <p:anim calcmode="lin" valueType="num">
                                      <p:cBhvr additive="base">
                                        <p:cTn id="13" dur="500" fill="hold"/>
                                        <p:tgtEl>
                                          <p:spTgt spid="452618"/>
                                        </p:tgtEl>
                                        <p:attrNameLst>
                                          <p:attrName>ppt_x</p:attrName>
                                        </p:attrNameLst>
                                      </p:cBhvr>
                                      <p:tavLst>
                                        <p:tav tm="0">
                                          <p:val>
                                            <p:strVal val="0-#ppt_w/2"/>
                                          </p:val>
                                        </p:tav>
                                        <p:tav tm="100000">
                                          <p:val>
                                            <p:strVal val="#ppt_x"/>
                                          </p:val>
                                        </p:tav>
                                      </p:tavLst>
                                    </p:anim>
                                    <p:anim calcmode="lin" valueType="num">
                                      <p:cBhvr additive="base">
                                        <p:cTn id="14" dur="500" fill="hold"/>
                                        <p:tgtEl>
                                          <p:spTgt spid="45261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2619"/>
                                        </p:tgtEl>
                                        <p:attrNameLst>
                                          <p:attrName>style.visibility</p:attrName>
                                        </p:attrNameLst>
                                      </p:cBhvr>
                                      <p:to>
                                        <p:strVal val="visible"/>
                                      </p:to>
                                    </p:set>
                                    <p:anim calcmode="lin" valueType="num">
                                      <p:cBhvr additive="base">
                                        <p:cTn id="19" dur="500" fill="hold"/>
                                        <p:tgtEl>
                                          <p:spTgt spid="452619"/>
                                        </p:tgtEl>
                                        <p:attrNameLst>
                                          <p:attrName>ppt_x</p:attrName>
                                        </p:attrNameLst>
                                      </p:cBhvr>
                                      <p:tavLst>
                                        <p:tav tm="0">
                                          <p:val>
                                            <p:strVal val="0-#ppt_w/2"/>
                                          </p:val>
                                        </p:tav>
                                        <p:tav tm="100000">
                                          <p:val>
                                            <p:strVal val="#ppt_x"/>
                                          </p:val>
                                        </p:tav>
                                      </p:tavLst>
                                    </p:anim>
                                    <p:anim calcmode="lin" valueType="num">
                                      <p:cBhvr additive="base">
                                        <p:cTn id="20" dur="500" fill="hold"/>
                                        <p:tgtEl>
                                          <p:spTgt spid="4526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5" grpId="0" animBg="1" autoUpdateAnimBg="0"/>
      <p:bldP spid="452618" grpId="0" animBg="1" autoUpdateAnimBg="0"/>
      <p:bldP spid="452619"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Freeform 2"/>
          <p:cNvSpPr>
            <a:spLocks/>
          </p:cNvSpPr>
          <p:nvPr/>
        </p:nvSpPr>
        <p:spPr bwMode="auto">
          <a:xfrm>
            <a:off x="6303963" y="3549650"/>
            <a:ext cx="981075" cy="1600200"/>
          </a:xfrm>
          <a:custGeom>
            <a:avLst/>
            <a:gdLst>
              <a:gd name="T0" fmla="*/ 2147483647 w 618"/>
              <a:gd name="T1" fmla="*/ 0 h 1008"/>
              <a:gd name="T2" fmla="*/ 2147483647 w 618"/>
              <a:gd name="T3" fmla="*/ 0 h 1008"/>
              <a:gd name="T4" fmla="*/ 2147483647 w 618"/>
              <a:gd name="T5" fmla="*/ 2147483647 h 1008"/>
              <a:gd name="T6" fmla="*/ 2147483647 w 618"/>
              <a:gd name="T7" fmla="*/ 2147483647 h 1008"/>
              <a:gd name="T8" fmla="*/ 2147483647 w 618"/>
              <a:gd name="T9" fmla="*/ 2147483647 h 1008"/>
              <a:gd name="T10" fmla="*/ 2147483647 w 618"/>
              <a:gd name="T11" fmla="*/ 2147483647 h 1008"/>
              <a:gd name="T12" fmla="*/ 2147483647 w 618"/>
              <a:gd name="T13" fmla="*/ 2147483647 h 1008"/>
              <a:gd name="T14" fmla="*/ 2147483647 w 618"/>
              <a:gd name="T15" fmla="*/ 2147483647 h 1008"/>
              <a:gd name="T16" fmla="*/ 2147483647 w 618"/>
              <a:gd name="T17" fmla="*/ 2147483647 h 1008"/>
              <a:gd name="T18" fmla="*/ 2147483647 w 618"/>
              <a:gd name="T19" fmla="*/ 2147483647 h 1008"/>
              <a:gd name="T20" fmla="*/ 2147483647 w 618"/>
              <a:gd name="T21" fmla="*/ 2147483647 h 1008"/>
              <a:gd name="T22" fmla="*/ 2147483647 w 618"/>
              <a:gd name="T23" fmla="*/ 2147483647 h 1008"/>
              <a:gd name="T24" fmla="*/ 2147483647 w 618"/>
              <a:gd name="T25" fmla="*/ 2147483647 h 1008"/>
              <a:gd name="T26" fmla="*/ 2147483647 w 618"/>
              <a:gd name="T27" fmla="*/ 2147483647 h 1008"/>
              <a:gd name="T28" fmla="*/ 2147483647 w 618"/>
              <a:gd name="T29" fmla="*/ 2147483647 h 1008"/>
              <a:gd name="T30" fmla="*/ 2147483647 w 618"/>
              <a:gd name="T31" fmla="*/ 2147483647 h 1008"/>
              <a:gd name="T32" fmla="*/ 2147483647 w 618"/>
              <a:gd name="T33" fmla="*/ 2147483647 h 1008"/>
              <a:gd name="T34" fmla="*/ 2147483647 w 618"/>
              <a:gd name="T35" fmla="*/ 2147483647 h 1008"/>
              <a:gd name="T36" fmla="*/ 0 w 618"/>
              <a:gd name="T37" fmla="*/ 2147483647 h 1008"/>
              <a:gd name="T38" fmla="*/ 0 w 618"/>
              <a:gd name="T39" fmla="*/ 2147483647 h 1008"/>
              <a:gd name="T40" fmla="*/ 2147483647 w 618"/>
              <a:gd name="T41" fmla="*/ 2147483647 h 1008"/>
              <a:gd name="T42" fmla="*/ 2147483647 w 618"/>
              <a:gd name="T43" fmla="*/ 2147483647 h 1008"/>
              <a:gd name="T44" fmla="*/ 2147483647 w 618"/>
              <a:gd name="T45" fmla="*/ 0 h 1008"/>
              <a:gd name="T46" fmla="*/ 2147483647 w 618"/>
              <a:gd name="T47" fmla="*/ 0 h 10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18"/>
              <a:gd name="T73" fmla="*/ 0 h 1008"/>
              <a:gd name="T74" fmla="*/ 618 w 618"/>
              <a:gd name="T75" fmla="*/ 1008 h 100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51" name="Freeform 3"/>
          <p:cNvSpPr>
            <a:spLocks/>
          </p:cNvSpPr>
          <p:nvPr/>
        </p:nvSpPr>
        <p:spPr bwMode="auto">
          <a:xfrm>
            <a:off x="6238875" y="2366963"/>
            <a:ext cx="906463" cy="1106487"/>
          </a:xfrm>
          <a:custGeom>
            <a:avLst/>
            <a:gdLst>
              <a:gd name="T0" fmla="*/ 2147483647 w 571"/>
              <a:gd name="T1" fmla="*/ 0 h 697"/>
              <a:gd name="T2" fmla="*/ 2147483647 w 571"/>
              <a:gd name="T3" fmla="*/ 2147483647 h 697"/>
              <a:gd name="T4" fmla="*/ 2147483647 w 571"/>
              <a:gd name="T5" fmla="*/ 2147483647 h 697"/>
              <a:gd name="T6" fmla="*/ 2147483647 w 571"/>
              <a:gd name="T7" fmla="*/ 2147483647 h 697"/>
              <a:gd name="T8" fmla="*/ 2147483647 w 571"/>
              <a:gd name="T9" fmla="*/ 2147483647 h 697"/>
              <a:gd name="T10" fmla="*/ 2147483647 w 571"/>
              <a:gd name="T11" fmla="*/ 2147483647 h 697"/>
              <a:gd name="T12" fmla="*/ 2147483647 w 571"/>
              <a:gd name="T13" fmla="*/ 2147483647 h 697"/>
              <a:gd name="T14" fmla="*/ 2147483647 w 571"/>
              <a:gd name="T15" fmla="*/ 2147483647 h 697"/>
              <a:gd name="T16" fmla="*/ 2147483647 w 571"/>
              <a:gd name="T17" fmla="*/ 2147483647 h 697"/>
              <a:gd name="T18" fmla="*/ 2147483647 w 571"/>
              <a:gd name="T19" fmla="*/ 2147483647 h 697"/>
              <a:gd name="T20" fmla="*/ 2147483647 w 571"/>
              <a:gd name="T21" fmla="*/ 2147483647 h 697"/>
              <a:gd name="T22" fmla="*/ 2147483647 w 571"/>
              <a:gd name="T23" fmla="*/ 2147483647 h 697"/>
              <a:gd name="T24" fmla="*/ 2147483647 w 571"/>
              <a:gd name="T25" fmla="*/ 2147483647 h 697"/>
              <a:gd name="T26" fmla="*/ 2147483647 w 571"/>
              <a:gd name="T27" fmla="*/ 2147483647 h 697"/>
              <a:gd name="T28" fmla="*/ 2147483647 w 571"/>
              <a:gd name="T29" fmla="*/ 2147483647 h 697"/>
              <a:gd name="T30" fmla="*/ 2147483647 w 571"/>
              <a:gd name="T31" fmla="*/ 2147483647 h 697"/>
              <a:gd name="T32" fmla="*/ 0 w 571"/>
              <a:gd name="T33" fmla="*/ 2147483647 h 697"/>
              <a:gd name="T34" fmla="*/ 2147483647 w 571"/>
              <a:gd name="T35" fmla="*/ 2147483647 h 697"/>
              <a:gd name="T36" fmla="*/ 2147483647 w 571"/>
              <a:gd name="T37" fmla="*/ 2147483647 h 697"/>
              <a:gd name="T38" fmla="*/ 2147483647 w 571"/>
              <a:gd name="T39" fmla="*/ 2147483647 h 697"/>
              <a:gd name="T40" fmla="*/ 2147483647 w 571"/>
              <a:gd name="T41" fmla="*/ 2147483647 h 697"/>
              <a:gd name="T42" fmla="*/ 2147483647 w 571"/>
              <a:gd name="T43" fmla="*/ 2147483647 h 697"/>
              <a:gd name="T44" fmla="*/ 2147483647 w 571"/>
              <a:gd name="T45" fmla="*/ 2147483647 h 697"/>
              <a:gd name="T46" fmla="*/ 2147483647 w 571"/>
              <a:gd name="T47" fmla="*/ 2147483647 h 697"/>
              <a:gd name="T48" fmla="*/ 2147483647 w 571"/>
              <a:gd name="T49" fmla="*/ 0 h 6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71"/>
              <a:gd name="T76" fmla="*/ 0 h 697"/>
              <a:gd name="T77" fmla="*/ 571 w 571"/>
              <a:gd name="T78" fmla="*/ 697 h 6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52" name="Freeform 4"/>
          <p:cNvSpPr>
            <a:spLocks/>
          </p:cNvSpPr>
          <p:nvPr/>
        </p:nvSpPr>
        <p:spPr bwMode="auto">
          <a:xfrm>
            <a:off x="6959600" y="4922838"/>
            <a:ext cx="754063" cy="1838325"/>
          </a:xfrm>
          <a:custGeom>
            <a:avLst/>
            <a:gdLst>
              <a:gd name="T0" fmla="*/ 2147483647 w 475"/>
              <a:gd name="T1" fmla="*/ 2147483647 h 1158"/>
              <a:gd name="T2" fmla="*/ 2147483647 w 475"/>
              <a:gd name="T3" fmla="*/ 2147483647 h 1158"/>
              <a:gd name="T4" fmla="*/ 2147483647 w 475"/>
              <a:gd name="T5" fmla="*/ 0 h 1158"/>
              <a:gd name="T6" fmla="*/ 2147483647 w 475"/>
              <a:gd name="T7" fmla="*/ 0 h 1158"/>
              <a:gd name="T8" fmla="*/ 2147483647 w 475"/>
              <a:gd name="T9" fmla="*/ 2147483647 h 1158"/>
              <a:gd name="T10" fmla="*/ 2147483647 w 475"/>
              <a:gd name="T11" fmla="*/ 2147483647 h 1158"/>
              <a:gd name="T12" fmla="*/ 2147483647 w 475"/>
              <a:gd name="T13" fmla="*/ 2147483647 h 1158"/>
              <a:gd name="T14" fmla="*/ 2147483647 w 475"/>
              <a:gd name="T15" fmla="*/ 2147483647 h 1158"/>
              <a:gd name="T16" fmla="*/ 2147483647 w 475"/>
              <a:gd name="T17" fmla="*/ 2147483647 h 1158"/>
              <a:gd name="T18" fmla="*/ 2147483647 w 475"/>
              <a:gd name="T19" fmla="*/ 2147483647 h 1158"/>
              <a:gd name="T20" fmla="*/ 2147483647 w 475"/>
              <a:gd name="T21" fmla="*/ 2147483647 h 1158"/>
              <a:gd name="T22" fmla="*/ 2147483647 w 475"/>
              <a:gd name="T23" fmla="*/ 2147483647 h 1158"/>
              <a:gd name="T24" fmla="*/ 2147483647 w 475"/>
              <a:gd name="T25" fmla="*/ 2147483647 h 1158"/>
              <a:gd name="T26" fmla="*/ 2147483647 w 475"/>
              <a:gd name="T27" fmla="*/ 2147483647 h 1158"/>
              <a:gd name="T28" fmla="*/ 2147483647 w 475"/>
              <a:gd name="T29" fmla="*/ 2147483647 h 1158"/>
              <a:gd name="T30" fmla="*/ 2147483647 w 475"/>
              <a:gd name="T31" fmla="*/ 2147483647 h 1158"/>
              <a:gd name="T32" fmla="*/ 2147483647 w 475"/>
              <a:gd name="T33" fmla="*/ 2147483647 h 1158"/>
              <a:gd name="T34" fmla="*/ 2147483647 w 475"/>
              <a:gd name="T35" fmla="*/ 2147483647 h 1158"/>
              <a:gd name="T36" fmla="*/ 2147483647 w 475"/>
              <a:gd name="T37" fmla="*/ 2147483647 h 1158"/>
              <a:gd name="T38" fmla="*/ 2147483647 w 475"/>
              <a:gd name="T39" fmla="*/ 2147483647 h 1158"/>
              <a:gd name="T40" fmla="*/ 2147483647 w 475"/>
              <a:gd name="T41" fmla="*/ 2147483647 h 1158"/>
              <a:gd name="T42" fmla="*/ 2147483647 w 475"/>
              <a:gd name="T43" fmla="*/ 2147483647 h 1158"/>
              <a:gd name="T44" fmla="*/ 2147483647 w 475"/>
              <a:gd name="T45" fmla="*/ 2147483647 h 1158"/>
              <a:gd name="T46" fmla="*/ 2147483647 w 475"/>
              <a:gd name="T47" fmla="*/ 2147483647 h 1158"/>
              <a:gd name="T48" fmla="*/ 0 w 475"/>
              <a:gd name="T49" fmla="*/ 2147483647 h 1158"/>
              <a:gd name="T50" fmla="*/ 0 w 475"/>
              <a:gd name="T51" fmla="*/ 2147483647 h 1158"/>
              <a:gd name="T52" fmla="*/ 2147483647 w 475"/>
              <a:gd name="T53" fmla="*/ 2147483647 h 1158"/>
              <a:gd name="T54" fmla="*/ 2147483647 w 475"/>
              <a:gd name="T55" fmla="*/ 2147483647 h 1158"/>
              <a:gd name="T56" fmla="*/ 2147483647 w 475"/>
              <a:gd name="T57" fmla="*/ 2147483647 h 1158"/>
              <a:gd name="T58" fmla="*/ 2147483647 w 475"/>
              <a:gd name="T59" fmla="*/ 2147483647 h 1158"/>
              <a:gd name="T60" fmla="*/ 2147483647 w 475"/>
              <a:gd name="T61" fmla="*/ 2147483647 h 1158"/>
              <a:gd name="T62" fmla="*/ 2147483647 w 475"/>
              <a:gd name="T63" fmla="*/ 2147483647 h 1158"/>
              <a:gd name="T64" fmla="*/ 2147483647 w 475"/>
              <a:gd name="T65" fmla="*/ 2147483647 h 1158"/>
              <a:gd name="T66" fmla="*/ 2147483647 w 475"/>
              <a:gd name="T67" fmla="*/ 2147483647 h 1158"/>
              <a:gd name="T68" fmla="*/ 2147483647 w 475"/>
              <a:gd name="T69" fmla="*/ 2147483647 h 1158"/>
              <a:gd name="T70" fmla="*/ 2147483647 w 475"/>
              <a:gd name="T71" fmla="*/ 2147483647 h 11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1158"/>
              <a:gd name="T110" fmla="*/ 475 w 475"/>
              <a:gd name="T111" fmla="*/ 1158 h 11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53" name="Freeform 5"/>
          <p:cNvSpPr>
            <a:spLocks/>
          </p:cNvSpPr>
          <p:nvPr/>
        </p:nvSpPr>
        <p:spPr bwMode="auto">
          <a:xfrm>
            <a:off x="5959475" y="4895850"/>
            <a:ext cx="754063" cy="1960563"/>
          </a:xfrm>
          <a:custGeom>
            <a:avLst/>
            <a:gdLst>
              <a:gd name="T0" fmla="*/ 2147483647 w 475"/>
              <a:gd name="T1" fmla="*/ 2147483647 h 1235"/>
              <a:gd name="T2" fmla="*/ 2147483647 w 475"/>
              <a:gd name="T3" fmla="*/ 2147483647 h 1235"/>
              <a:gd name="T4" fmla="*/ 2147483647 w 475"/>
              <a:gd name="T5" fmla="*/ 0 h 1235"/>
              <a:gd name="T6" fmla="*/ 2147483647 w 475"/>
              <a:gd name="T7" fmla="*/ 0 h 1235"/>
              <a:gd name="T8" fmla="*/ 2147483647 w 475"/>
              <a:gd name="T9" fmla="*/ 2147483647 h 1235"/>
              <a:gd name="T10" fmla="*/ 2147483647 w 475"/>
              <a:gd name="T11" fmla="*/ 2147483647 h 1235"/>
              <a:gd name="T12" fmla="*/ 2147483647 w 475"/>
              <a:gd name="T13" fmla="*/ 2147483647 h 1235"/>
              <a:gd name="T14" fmla="*/ 2147483647 w 475"/>
              <a:gd name="T15" fmla="*/ 2147483647 h 1235"/>
              <a:gd name="T16" fmla="*/ 2147483647 w 475"/>
              <a:gd name="T17" fmla="*/ 2147483647 h 1235"/>
              <a:gd name="T18" fmla="*/ 2147483647 w 475"/>
              <a:gd name="T19" fmla="*/ 2147483647 h 1235"/>
              <a:gd name="T20" fmla="*/ 2147483647 w 475"/>
              <a:gd name="T21" fmla="*/ 2147483647 h 1235"/>
              <a:gd name="T22" fmla="*/ 2147483647 w 475"/>
              <a:gd name="T23" fmla="*/ 2147483647 h 1235"/>
              <a:gd name="T24" fmla="*/ 2147483647 w 475"/>
              <a:gd name="T25" fmla="*/ 2147483647 h 1235"/>
              <a:gd name="T26" fmla="*/ 2147483647 w 475"/>
              <a:gd name="T27" fmla="*/ 2147483647 h 1235"/>
              <a:gd name="T28" fmla="*/ 2147483647 w 475"/>
              <a:gd name="T29" fmla="*/ 2147483647 h 1235"/>
              <a:gd name="T30" fmla="*/ 2147483647 w 475"/>
              <a:gd name="T31" fmla="*/ 2147483647 h 1235"/>
              <a:gd name="T32" fmla="*/ 2147483647 w 475"/>
              <a:gd name="T33" fmla="*/ 2147483647 h 1235"/>
              <a:gd name="T34" fmla="*/ 2147483647 w 475"/>
              <a:gd name="T35" fmla="*/ 2147483647 h 1235"/>
              <a:gd name="T36" fmla="*/ 2147483647 w 475"/>
              <a:gd name="T37" fmla="*/ 2147483647 h 1235"/>
              <a:gd name="T38" fmla="*/ 2147483647 w 475"/>
              <a:gd name="T39" fmla="*/ 2147483647 h 1235"/>
              <a:gd name="T40" fmla="*/ 2147483647 w 475"/>
              <a:gd name="T41" fmla="*/ 2147483647 h 1235"/>
              <a:gd name="T42" fmla="*/ 2147483647 w 475"/>
              <a:gd name="T43" fmla="*/ 2147483647 h 1235"/>
              <a:gd name="T44" fmla="*/ 2147483647 w 475"/>
              <a:gd name="T45" fmla="*/ 2147483647 h 1235"/>
              <a:gd name="T46" fmla="*/ 2147483647 w 475"/>
              <a:gd name="T47" fmla="*/ 2147483647 h 1235"/>
              <a:gd name="T48" fmla="*/ 2147483647 w 475"/>
              <a:gd name="T49" fmla="*/ 2147483647 h 1235"/>
              <a:gd name="T50" fmla="*/ 0 w 475"/>
              <a:gd name="T51" fmla="*/ 2147483647 h 1235"/>
              <a:gd name="T52" fmla="*/ 0 w 475"/>
              <a:gd name="T53" fmla="*/ 2147483647 h 1235"/>
              <a:gd name="T54" fmla="*/ 2147483647 w 475"/>
              <a:gd name="T55" fmla="*/ 2147483647 h 1235"/>
              <a:gd name="T56" fmla="*/ 2147483647 w 475"/>
              <a:gd name="T57" fmla="*/ 2147483647 h 1235"/>
              <a:gd name="T58" fmla="*/ 2147483647 w 475"/>
              <a:gd name="T59" fmla="*/ 2147483647 h 1235"/>
              <a:gd name="T60" fmla="*/ 2147483647 w 475"/>
              <a:gd name="T61" fmla="*/ 2147483647 h 1235"/>
              <a:gd name="T62" fmla="*/ 2147483647 w 475"/>
              <a:gd name="T63" fmla="*/ 2147483647 h 1235"/>
              <a:gd name="T64" fmla="*/ 2147483647 w 475"/>
              <a:gd name="T65" fmla="*/ 2147483647 h 1235"/>
              <a:gd name="T66" fmla="*/ 2147483647 w 475"/>
              <a:gd name="T67" fmla="*/ 2147483647 h 1235"/>
              <a:gd name="T68" fmla="*/ 2147483647 w 475"/>
              <a:gd name="T69" fmla="*/ 2147483647 h 1235"/>
              <a:gd name="T70" fmla="*/ 2147483647 w 475"/>
              <a:gd name="T71" fmla="*/ 2147483647 h 1235"/>
              <a:gd name="T72" fmla="*/ 2147483647 w 475"/>
              <a:gd name="T73" fmla="*/ 2147483647 h 1235"/>
              <a:gd name="T74" fmla="*/ 2147483647 w 475"/>
              <a:gd name="T75" fmla="*/ 2147483647 h 1235"/>
              <a:gd name="T76" fmla="*/ 2147483647 w 475"/>
              <a:gd name="T77" fmla="*/ 2147483647 h 1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5"/>
              <a:gd name="T118" fmla="*/ 0 h 1235"/>
              <a:gd name="T119" fmla="*/ 475 w 475"/>
              <a:gd name="T120" fmla="*/ 1235 h 1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54" name="Freeform 6"/>
          <p:cNvSpPr>
            <a:spLocks/>
          </p:cNvSpPr>
          <p:nvPr/>
        </p:nvSpPr>
        <p:spPr bwMode="auto">
          <a:xfrm>
            <a:off x="5260975" y="3590925"/>
            <a:ext cx="1262063" cy="1820863"/>
          </a:xfrm>
          <a:custGeom>
            <a:avLst/>
            <a:gdLst>
              <a:gd name="T0" fmla="*/ 2147483647 w 795"/>
              <a:gd name="T1" fmla="*/ 2147483647 h 1147"/>
              <a:gd name="T2" fmla="*/ 2147483647 w 795"/>
              <a:gd name="T3" fmla="*/ 2147483647 h 1147"/>
              <a:gd name="T4" fmla="*/ 2147483647 w 795"/>
              <a:gd name="T5" fmla="*/ 0 h 1147"/>
              <a:gd name="T6" fmla="*/ 2147483647 w 795"/>
              <a:gd name="T7" fmla="*/ 2147483647 h 1147"/>
              <a:gd name="T8" fmla="*/ 2147483647 w 795"/>
              <a:gd name="T9" fmla="*/ 2147483647 h 1147"/>
              <a:gd name="T10" fmla="*/ 2147483647 w 795"/>
              <a:gd name="T11" fmla="*/ 2147483647 h 1147"/>
              <a:gd name="T12" fmla="*/ 2147483647 w 795"/>
              <a:gd name="T13" fmla="*/ 2147483647 h 1147"/>
              <a:gd name="T14" fmla="*/ 2147483647 w 795"/>
              <a:gd name="T15" fmla="*/ 2147483647 h 1147"/>
              <a:gd name="T16" fmla="*/ 2147483647 w 795"/>
              <a:gd name="T17" fmla="*/ 2147483647 h 1147"/>
              <a:gd name="T18" fmla="*/ 2147483647 w 795"/>
              <a:gd name="T19" fmla="*/ 2147483647 h 1147"/>
              <a:gd name="T20" fmla="*/ 2147483647 w 795"/>
              <a:gd name="T21" fmla="*/ 2147483647 h 1147"/>
              <a:gd name="T22" fmla="*/ 2147483647 w 795"/>
              <a:gd name="T23" fmla="*/ 2147483647 h 1147"/>
              <a:gd name="T24" fmla="*/ 2147483647 w 795"/>
              <a:gd name="T25" fmla="*/ 2147483647 h 1147"/>
              <a:gd name="T26" fmla="*/ 2147483647 w 795"/>
              <a:gd name="T27" fmla="*/ 2147483647 h 1147"/>
              <a:gd name="T28" fmla="*/ 2147483647 w 795"/>
              <a:gd name="T29" fmla="*/ 2147483647 h 1147"/>
              <a:gd name="T30" fmla="*/ 2147483647 w 795"/>
              <a:gd name="T31" fmla="*/ 2147483647 h 1147"/>
              <a:gd name="T32" fmla="*/ 2147483647 w 795"/>
              <a:gd name="T33" fmla="*/ 2147483647 h 1147"/>
              <a:gd name="T34" fmla="*/ 2147483647 w 795"/>
              <a:gd name="T35" fmla="*/ 2147483647 h 1147"/>
              <a:gd name="T36" fmla="*/ 2147483647 w 795"/>
              <a:gd name="T37" fmla="*/ 2147483647 h 1147"/>
              <a:gd name="T38" fmla="*/ 2147483647 w 795"/>
              <a:gd name="T39" fmla="*/ 2147483647 h 1147"/>
              <a:gd name="T40" fmla="*/ 2147483647 w 795"/>
              <a:gd name="T41" fmla="*/ 2147483647 h 1147"/>
              <a:gd name="T42" fmla="*/ 2147483647 w 795"/>
              <a:gd name="T43" fmla="*/ 2147483647 h 1147"/>
              <a:gd name="T44" fmla="*/ 2147483647 w 795"/>
              <a:gd name="T45" fmla="*/ 2147483647 h 1147"/>
              <a:gd name="T46" fmla="*/ 2147483647 w 795"/>
              <a:gd name="T47" fmla="*/ 2147483647 h 1147"/>
              <a:gd name="T48" fmla="*/ 2147483647 w 795"/>
              <a:gd name="T49" fmla="*/ 2147483647 h 1147"/>
              <a:gd name="T50" fmla="*/ 2147483647 w 795"/>
              <a:gd name="T51" fmla="*/ 2147483647 h 1147"/>
              <a:gd name="T52" fmla="*/ 2147483647 w 795"/>
              <a:gd name="T53" fmla="*/ 2147483647 h 1147"/>
              <a:gd name="T54" fmla="*/ 2147483647 w 795"/>
              <a:gd name="T55" fmla="*/ 2147483647 h 1147"/>
              <a:gd name="T56" fmla="*/ 2147483647 w 795"/>
              <a:gd name="T57" fmla="*/ 2147483647 h 1147"/>
              <a:gd name="T58" fmla="*/ 2147483647 w 795"/>
              <a:gd name="T59" fmla="*/ 2147483647 h 1147"/>
              <a:gd name="T60" fmla="*/ 2147483647 w 795"/>
              <a:gd name="T61" fmla="*/ 2147483647 h 1147"/>
              <a:gd name="T62" fmla="*/ 2147483647 w 795"/>
              <a:gd name="T63" fmla="*/ 2147483647 h 1147"/>
              <a:gd name="T64" fmla="*/ 2147483647 w 795"/>
              <a:gd name="T65" fmla="*/ 2147483647 h 1147"/>
              <a:gd name="T66" fmla="*/ 2147483647 w 795"/>
              <a:gd name="T67" fmla="*/ 2147483647 h 1147"/>
              <a:gd name="T68" fmla="*/ 2147483647 w 795"/>
              <a:gd name="T69" fmla="*/ 2147483647 h 1147"/>
              <a:gd name="T70" fmla="*/ 2147483647 w 795"/>
              <a:gd name="T71" fmla="*/ 2147483647 h 1147"/>
              <a:gd name="T72" fmla="*/ 0 w 795"/>
              <a:gd name="T73" fmla="*/ 2147483647 h 1147"/>
              <a:gd name="T74" fmla="*/ 2147483647 w 795"/>
              <a:gd name="T75" fmla="*/ 2147483647 h 1147"/>
              <a:gd name="T76" fmla="*/ 2147483647 w 795"/>
              <a:gd name="T77" fmla="*/ 2147483647 h 1147"/>
              <a:gd name="T78" fmla="*/ 2147483647 w 795"/>
              <a:gd name="T79" fmla="*/ 2147483647 h 1147"/>
              <a:gd name="T80" fmla="*/ 2147483647 w 795"/>
              <a:gd name="T81" fmla="*/ 2147483647 h 1147"/>
              <a:gd name="T82" fmla="*/ 2147483647 w 795"/>
              <a:gd name="T83" fmla="*/ 2147483647 h 1147"/>
              <a:gd name="T84" fmla="*/ 2147483647 w 795"/>
              <a:gd name="T85" fmla="*/ 2147483647 h 1147"/>
              <a:gd name="T86" fmla="*/ 2147483647 w 795"/>
              <a:gd name="T87" fmla="*/ 2147483647 h 1147"/>
              <a:gd name="T88" fmla="*/ 2147483647 w 795"/>
              <a:gd name="T89" fmla="*/ 2147483647 h 1147"/>
              <a:gd name="T90" fmla="*/ 2147483647 w 795"/>
              <a:gd name="T91" fmla="*/ 2147483647 h 1147"/>
              <a:gd name="T92" fmla="*/ 2147483647 w 795"/>
              <a:gd name="T93" fmla="*/ 2147483647 h 11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95"/>
              <a:gd name="T142" fmla="*/ 0 h 1147"/>
              <a:gd name="T143" fmla="*/ 795 w 795"/>
              <a:gd name="T144" fmla="*/ 1147 h 11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655" name="AutoShape 7"/>
          <p:cNvSpPr>
            <a:spLocks noChangeArrowheads="1"/>
          </p:cNvSpPr>
          <p:nvPr/>
        </p:nvSpPr>
        <p:spPr bwMode="auto">
          <a:xfrm>
            <a:off x="687388" y="1079500"/>
            <a:ext cx="5410200" cy="1200150"/>
          </a:xfrm>
          <a:prstGeom prst="wedgeRectCallout">
            <a:avLst>
              <a:gd name="adj1" fmla="val 53259"/>
              <a:gd name="adj2" fmla="val 72144"/>
            </a:avLst>
          </a:prstGeom>
          <a:solidFill>
            <a:schemeClr val="tx2"/>
          </a:solidFill>
          <a:ln w="9525">
            <a:solidFill>
              <a:schemeClr val="bg1"/>
            </a:solidFill>
            <a:miter lim="800000"/>
            <a:headEnd/>
            <a:tailEnd/>
          </a:ln>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000000"/>
                </a:solidFill>
                <a:effectLst/>
                <a:uLnTx/>
                <a:uFillTx/>
                <a:latin typeface="Times New Roman" pitchFamily="18" charset="0"/>
                <a:ea typeface="+mn-ea"/>
                <a:cs typeface="+mn-cs"/>
              </a:rPr>
              <a:t>May I have a letter of reference for grad school?</a:t>
            </a: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7656" name="Text Box 8"/>
          <p:cNvSpPr txBox="1">
            <a:spLocks noChangeArrowheads="1"/>
          </p:cNvSpPr>
          <p:nvPr/>
        </p:nvSpPr>
        <p:spPr bwMode="auto">
          <a:xfrm>
            <a:off x="161925" y="120650"/>
            <a:ext cx="41338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Times New Roman" pitchFamily="18" charset="0"/>
                <a:ea typeface="+mn-ea"/>
                <a:cs typeface="+mn-cs"/>
              </a:rPr>
              <a:t>Two years from now:</a:t>
            </a:r>
          </a:p>
        </p:txBody>
      </p:sp>
      <p:sp>
        <p:nvSpPr>
          <p:cNvPr id="27657" name="AutoShape 9"/>
          <p:cNvSpPr>
            <a:spLocks noChangeArrowheads="1"/>
          </p:cNvSpPr>
          <p:nvPr/>
        </p:nvSpPr>
        <p:spPr bwMode="auto">
          <a:xfrm>
            <a:off x="762000" y="2743200"/>
            <a:ext cx="5410200" cy="1749425"/>
          </a:xfrm>
          <a:prstGeom prst="wedgeRectCallout">
            <a:avLst>
              <a:gd name="adj1" fmla="val -62264"/>
              <a:gd name="adj2" fmla="val -20236"/>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00"/>
                </a:solidFill>
                <a:effectLst/>
                <a:uLnTx/>
                <a:uFillTx/>
                <a:latin typeface="Times New Roman" pitchFamily="18" charset="0"/>
                <a:ea typeface="+mn-ea"/>
                <a:cs typeface="+mn-cs"/>
              </a:rPr>
              <a:t>I find it awkward to write letters for people that I don’t recognize.</a:t>
            </a:r>
            <a:endParaRPr kumimoji="0" lang="en-US" altLang="en-US" sz="2400" b="0" i="0" u="none" strike="noStrike" kern="1200" cap="none" spc="0" normalizeH="0" baseline="0" noProof="0">
              <a:ln>
                <a:noFill/>
              </a:ln>
              <a:solidFill>
                <a:srgbClr val="FFFF00"/>
              </a:solidFill>
              <a:effectLst/>
              <a:uLnTx/>
              <a:uFillTx/>
              <a:latin typeface="Times New Roman" pitchFamily="18" charset="0"/>
              <a:ea typeface="+mn-ea"/>
              <a:cs typeface="+mn-cs"/>
            </a:endParaRPr>
          </a:p>
        </p:txBody>
      </p:sp>
      <p:sp>
        <p:nvSpPr>
          <p:cNvPr id="27658" name="AutoShape 10"/>
          <p:cNvSpPr>
            <a:spLocks noChangeArrowheads="1"/>
          </p:cNvSpPr>
          <p:nvPr/>
        </p:nvSpPr>
        <p:spPr bwMode="auto">
          <a:xfrm>
            <a:off x="685800" y="4922838"/>
            <a:ext cx="5410200" cy="1200150"/>
          </a:xfrm>
          <a:prstGeom prst="wedgeRectCallout">
            <a:avLst>
              <a:gd name="adj1" fmla="val -59477"/>
              <a:gd name="adj2" fmla="val 9167"/>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00"/>
                </a:solidFill>
                <a:effectLst/>
                <a:uLnTx/>
                <a:uFillTx/>
                <a:latin typeface="Times New Roman" pitchFamily="18" charset="0"/>
                <a:ea typeface="+mn-ea"/>
                <a:cs typeface="+mn-cs"/>
              </a:rPr>
              <a:t>Make yourself KNOWN today to SOME professor.</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27659" name="Freeform 11"/>
          <p:cNvSpPr>
            <a:spLocks/>
          </p:cNvSpPr>
          <p:nvPr/>
        </p:nvSpPr>
        <p:spPr bwMode="auto">
          <a:xfrm>
            <a:off x="7085013" y="228600"/>
            <a:ext cx="1212850" cy="3746500"/>
          </a:xfrm>
          <a:custGeom>
            <a:avLst/>
            <a:gdLst>
              <a:gd name="T0" fmla="*/ 2147483647 w 764"/>
              <a:gd name="T1" fmla="*/ 2147483647 h 1400"/>
              <a:gd name="T2" fmla="*/ 0 w 764"/>
              <a:gd name="T3" fmla="*/ 2147483647 h 1400"/>
              <a:gd name="T4" fmla="*/ 2147483647 w 764"/>
              <a:gd name="T5" fmla="*/ 2147483647 h 1400"/>
              <a:gd name="T6" fmla="*/ 2147483647 w 764"/>
              <a:gd name="T7" fmla="*/ 2147483647 h 1400"/>
              <a:gd name="T8" fmla="*/ 2147483647 w 764"/>
              <a:gd name="T9" fmla="*/ 2147483647 h 1400"/>
              <a:gd name="T10" fmla="*/ 2147483647 w 764"/>
              <a:gd name="T11" fmla="*/ 2147483647 h 1400"/>
              <a:gd name="T12" fmla="*/ 2147483647 w 764"/>
              <a:gd name="T13" fmla="*/ 2147483647 h 1400"/>
              <a:gd name="T14" fmla="*/ 2147483647 w 764"/>
              <a:gd name="T15" fmla="*/ 2147483647 h 1400"/>
              <a:gd name="T16" fmla="*/ 2147483647 w 764"/>
              <a:gd name="T17" fmla="*/ 2147483647 h 1400"/>
              <a:gd name="T18" fmla="*/ 2147483647 w 764"/>
              <a:gd name="T19" fmla="*/ 2147483647 h 1400"/>
              <a:gd name="T20" fmla="*/ 2147483647 w 764"/>
              <a:gd name="T21" fmla="*/ 2147483647 h 1400"/>
              <a:gd name="T22" fmla="*/ 2147483647 w 764"/>
              <a:gd name="T23" fmla="*/ 2147483647 h 1400"/>
              <a:gd name="T24" fmla="*/ 2147483647 w 764"/>
              <a:gd name="T25" fmla="*/ 2147483647 h 1400"/>
              <a:gd name="T26" fmla="*/ 2147483647 w 764"/>
              <a:gd name="T27" fmla="*/ 2147483647 h 1400"/>
              <a:gd name="T28" fmla="*/ 2147483647 w 764"/>
              <a:gd name="T29" fmla="*/ 2147483647 h 1400"/>
              <a:gd name="T30" fmla="*/ 2147483647 w 764"/>
              <a:gd name="T31" fmla="*/ 2147483647 h 1400"/>
              <a:gd name="T32" fmla="*/ 2147483647 w 764"/>
              <a:gd name="T33" fmla="*/ 2147483647 h 1400"/>
              <a:gd name="T34" fmla="*/ 2147483647 w 764"/>
              <a:gd name="T35" fmla="*/ 2147483647 h 1400"/>
              <a:gd name="T36" fmla="*/ 2147483647 w 764"/>
              <a:gd name="T37" fmla="*/ 0 h 1400"/>
              <a:gd name="T38" fmla="*/ 2147483647 w 764"/>
              <a:gd name="T39" fmla="*/ 2147483647 h 1400"/>
              <a:gd name="T40" fmla="*/ 2147483647 w 764"/>
              <a:gd name="T41" fmla="*/ 2147483647 h 1400"/>
              <a:gd name="T42" fmla="*/ 2147483647 w 764"/>
              <a:gd name="T43" fmla="*/ 2147483647 h 1400"/>
              <a:gd name="T44" fmla="*/ 2147483647 w 764"/>
              <a:gd name="T45" fmla="*/ 2147483647 h 1400"/>
              <a:gd name="T46" fmla="*/ 2147483647 w 764"/>
              <a:gd name="T47" fmla="*/ 0 h 1400"/>
              <a:gd name="T48" fmla="*/ 2147483647 w 764"/>
              <a:gd name="T49" fmla="*/ 2147483647 h 1400"/>
              <a:gd name="T50" fmla="*/ 2147483647 w 764"/>
              <a:gd name="T51" fmla="*/ 2147483647 h 1400"/>
              <a:gd name="T52" fmla="*/ 2147483647 w 764"/>
              <a:gd name="T53" fmla="*/ 2147483647 h 1400"/>
              <a:gd name="T54" fmla="*/ 2147483647 w 764"/>
              <a:gd name="T55" fmla="*/ 2147483647 h 1400"/>
              <a:gd name="T56" fmla="*/ 2147483647 w 764"/>
              <a:gd name="T57" fmla="*/ 2147483647 h 1400"/>
              <a:gd name="T58" fmla="*/ 2147483647 w 764"/>
              <a:gd name="T59" fmla="*/ 2147483647 h 1400"/>
              <a:gd name="T60" fmla="*/ 2147483647 w 764"/>
              <a:gd name="T61" fmla="*/ 2147483647 h 1400"/>
              <a:gd name="T62" fmla="*/ 2147483647 w 764"/>
              <a:gd name="T63" fmla="*/ 2147483647 h 1400"/>
              <a:gd name="T64" fmla="*/ 2147483647 w 764"/>
              <a:gd name="T65" fmla="*/ 2147483647 h 1400"/>
              <a:gd name="T66" fmla="*/ 2147483647 w 764"/>
              <a:gd name="T67" fmla="*/ 2147483647 h 1400"/>
              <a:gd name="T68" fmla="*/ 2147483647 w 764"/>
              <a:gd name="T69" fmla="*/ 2147483647 h 1400"/>
              <a:gd name="T70" fmla="*/ 2147483647 w 764"/>
              <a:gd name="T71" fmla="*/ 2147483647 h 1400"/>
              <a:gd name="T72" fmla="*/ 2147483647 w 764"/>
              <a:gd name="T73" fmla="*/ 2147483647 h 1400"/>
              <a:gd name="T74" fmla="*/ 2147483647 w 764"/>
              <a:gd name="T75" fmla="*/ 2147483647 h 1400"/>
              <a:gd name="T76" fmla="*/ 2147483647 w 764"/>
              <a:gd name="T77" fmla="*/ 2147483647 h 1400"/>
              <a:gd name="T78" fmla="*/ 2147483647 w 764"/>
              <a:gd name="T79" fmla="*/ 2147483647 h 1400"/>
              <a:gd name="T80" fmla="*/ 2147483647 w 764"/>
              <a:gd name="T81" fmla="*/ 2147483647 h 1400"/>
              <a:gd name="T82" fmla="*/ 2147483647 w 764"/>
              <a:gd name="T83" fmla="*/ 2147483647 h 1400"/>
              <a:gd name="T84" fmla="*/ 2147483647 w 764"/>
              <a:gd name="T85" fmla="*/ 2147483647 h 1400"/>
              <a:gd name="T86" fmla="*/ 2147483647 w 764"/>
              <a:gd name="T87" fmla="*/ 2147483647 h 14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4"/>
              <a:gd name="T133" fmla="*/ 0 h 1400"/>
              <a:gd name="T134" fmla="*/ 764 w 764"/>
              <a:gd name="T135" fmla="*/ 1400 h 14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4" h="1400">
                <a:moveTo>
                  <a:pt x="15" y="1342"/>
                </a:moveTo>
                <a:lnTo>
                  <a:pt x="0" y="1283"/>
                </a:lnTo>
                <a:lnTo>
                  <a:pt x="24" y="1238"/>
                </a:lnTo>
                <a:lnTo>
                  <a:pt x="88" y="1193"/>
                </a:lnTo>
                <a:lnTo>
                  <a:pt x="208" y="1108"/>
                </a:lnTo>
                <a:lnTo>
                  <a:pt x="353" y="978"/>
                </a:lnTo>
                <a:lnTo>
                  <a:pt x="431" y="861"/>
                </a:lnTo>
                <a:lnTo>
                  <a:pt x="467" y="797"/>
                </a:lnTo>
                <a:lnTo>
                  <a:pt x="504" y="625"/>
                </a:lnTo>
                <a:lnTo>
                  <a:pt x="497" y="387"/>
                </a:lnTo>
                <a:lnTo>
                  <a:pt x="482" y="270"/>
                </a:lnTo>
                <a:lnTo>
                  <a:pt x="473" y="225"/>
                </a:lnTo>
                <a:lnTo>
                  <a:pt x="326" y="162"/>
                </a:lnTo>
                <a:lnTo>
                  <a:pt x="322" y="139"/>
                </a:lnTo>
                <a:lnTo>
                  <a:pt x="337" y="126"/>
                </a:lnTo>
                <a:lnTo>
                  <a:pt x="473" y="162"/>
                </a:lnTo>
                <a:lnTo>
                  <a:pt x="504" y="153"/>
                </a:lnTo>
                <a:lnTo>
                  <a:pt x="420" y="18"/>
                </a:lnTo>
                <a:lnTo>
                  <a:pt x="431" y="0"/>
                </a:lnTo>
                <a:lnTo>
                  <a:pt x="462" y="5"/>
                </a:lnTo>
                <a:lnTo>
                  <a:pt x="539" y="122"/>
                </a:lnTo>
                <a:lnTo>
                  <a:pt x="561" y="126"/>
                </a:lnTo>
                <a:lnTo>
                  <a:pt x="602" y="5"/>
                </a:lnTo>
                <a:lnTo>
                  <a:pt x="628" y="0"/>
                </a:lnTo>
                <a:lnTo>
                  <a:pt x="639" y="22"/>
                </a:lnTo>
                <a:lnTo>
                  <a:pt x="607" y="153"/>
                </a:lnTo>
                <a:lnTo>
                  <a:pt x="618" y="172"/>
                </a:lnTo>
                <a:lnTo>
                  <a:pt x="742" y="153"/>
                </a:lnTo>
                <a:lnTo>
                  <a:pt x="764" y="162"/>
                </a:lnTo>
                <a:lnTo>
                  <a:pt x="758" y="185"/>
                </a:lnTo>
                <a:lnTo>
                  <a:pt x="591" y="221"/>
                </a:lnTo>
                <a:lnTo>
                  <a:pt x="576" y="239"/>
                </a:lnTo>
                <a:lnTo>
                  <a:pt x="561" y="320"/>
                </a:lnTo>
                <a:lnTo>
                  <a:pt x="561" y="437"/>
                </a:lnTo>
                <a:lnTo>
                  <a:pt x="565" y="608"/>
                </a:lnTo>
                <a:lnTo>
                  <a:pt x="561" y="766"/>
                </a:lnTo>
                <a:lnTo>
                  <a:pt x="550" y="837"/>
                </a:lnTo>
                <a:lnTo>
                  <a:pt x="467" y="950"/>
                </a:lnTo>
                <a:lnTo>
                  <a:pt x="374" y="1067"/>
                </a:lnTo>
                <a:lnTo>
                  <a:pt x="274" y="1193"/>
                </a:lnTo>
                <a:lnTo>
                  <a:pt x="191" y="1314"/>
                </a:lnTo>
                <a:lnTo>
                  <a:pt x="134" y="1382"/>
                </a:lnTo>
                <a:lnTo>
                  <a:pt x="51" y="1400"/>
                </a:lnTo>
                <a:lnTo>
                  <a:pt x="15" y="13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4668" name="Text Box 12"/>
          <p:cNvSpPr txBox="1">
            <a:spLocks noChangeArrowheads="1"/>
          </p:cNvSpPr>
          <p:nvPr/>
        </p:nvSpPr>
        <p:spPr bwMode="auto">
          <a:xfrm>
            <a:off x="381000" y="6438900"/>
            <a:ext cx="5080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Sorry email does not help as I don’t remember names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4668"/>
                                        </p:tgtEl>
                                        <p:attrNameLst>
                                          <p:attrName>style.visibility</p:attrName>
                                        </p:attrNameLst>
                                      </p:cBhvr>
                                      <p:to>
                                        <p:strVal val="visible"/>
                                      </p:to>
                                    </p:set>
                                    <p:anim calcmode="lin" valueType="num">
                                      <p:cBhvr additive="base">
                                        <p:cTn id="7" dur="500" fill="hold"/>
                                        <p:tgtEl>
                                          <p:spTgt spid="454668"/>
                                        </p:tgtEl>
                                        <p:attrNameLst>
                                          <p:attrName>ppt_x</p:attrName>
                                        </p:attrNameLst>
                                      </p:cBhvr>
                                      <p:tavLst>
                                        <p:tav tm="0">
                                          <p:val>
                                            <p:strVal val="0-#ppt_w/2"/>
                                          </p:val>
                                        </p:tav>
                                        <p:tav tm="100000">
                                          <p:val>
                                            <p:strVal val="#ppt_x"/>
                                          </p:val>
                                        </p:tav>
                                      </p:tavLst>
                                    </p:anim>
                                    <p:anim calcmode="lin" valueType="num">
                                      <p:cBhvr additive="base">
                                        <p:cTn id="8" dur="500" fill="hold"/>
                                        <p:tgtEl>
                                          <p:spTgt spid="4546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6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p:cNvSpPr>
            <a:spLocks noChangeArrowheads="1"/>
          </p:cNvSpPr>
          <p:nvPr/>
        </p:nvSpPr>
        <p:spPr bwMode="auto">
          <a:xfrm>
            <a:off x="533400" y="1079480"/>
            <a:ext cx="81534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0" u="none" strike="noStrike" kern="1200" cap="none" spc="0" normalizeH="0" baseline="0" noProof="0" dirty="0">
                <a:ln>
                  <a:noFill/>
                </a:ln>
                <a:solidFill>
                  <a:srgbClr val="FFFFFF"/>
                </a:solidFill>
                <a:effectLst/>
                <a:uLnTx/>
                <a:uFillTx/>
                <a:latin typeface="Times New Roman" pitchFamily="18" charset="0"/>
                <a:ea typeface="+mn-ea"/>
                <a:cs typeface="+mn-cs"/>
              </a:rPr>
              <a:t>What: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Add a photo to your e-class account</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If you would like a better rapport with your emails,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please include a photo.</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0" u="none" strike="noStrike" kern="1200" cap="none" spc="0" normalizeH="0" baseline="0" noProof="0" dirty="0">
                <a:ln>
                  <a:noFill/>
                </a:ln>
                <a:solidFill>
                  <a:srgbClr val="FFFFFF"/>
                </a:solidFill>
                <a:effectLst/>
                <a:uLnTx/>
                <a:uFillTx/>
                <a:latin typeface="Times New Roman" pitchFamily="18" charset="0"/>
                <a:ea typeface="+mn-ea"/>
                <a:cs typeface="+mn-cs"/>
              </a:rPr>
              <a:t>Why:</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am very bad with names. (Sorry)</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Emails and tests are effectively anonymous.</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Needed for 10% participation mark. </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can see the class list.</a:t>
            </a:r>
          </a:p>
        </p:txBody>
      </p:sp>
      <p:pic>
        <p:nvPicPr>
          <p:cNvPr id="28675" name="Picture 3" descr="jef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86600" y="438150"/>
            <a:ext cx="1781175" cy="238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6" name="Rectangle 5"/>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00"/>
                </a:solidFill>
                <a:effectLst/>
                <a:uLnTx/>
                <a:uFillTx/>
                <a:latin typeface="Times New Roman" pitchFamily="18" charset="0"/>
                <a:ea typeface="+mn-ea"/>
                <a:cs typeface="+mn-cs"/>
              </a:rPr>
              <a:t>Include a Photo</a:t>
            </a:r>
            <a:endParaRPr kumimoji="0" lang="en-CA" altLang="en-US" sz="4400" b="1"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5" name="AutoShape 29">
            <a:extLst>
              <a:ext uri="{FF2B5EF4-FFF2-40B4-BE49-F238E27FC236}">
                <a16:creationId xmlns:a16="http://schemas.microsoft.com/office/drawing/2014/main" id="{2BB80CD5-DD4F-439F-B036-C2707BE8E88D}"/>
              </a:ext>
            </a:extLst>
          </p:cNvPr>
          <p:cNvSpPr>
            <a:spLocks noChangeArrowheads="1"/>
          </p:cNvSpPr>
          <p:nvPr/>
        </p:nvSpPr>
        <p:spPr bwMode="auto">
          <a:xfrm>
            <a:off x="1066800" y="4800600"/>
            <a:ext cx="4343400" cy="977920"/>
          </a:xfrm>
          <a:prstGeom prst="wedgeRectCallout">
            <a:avLst>
              <a:gd name="adj1" fmla="val -69755"/>
              <a:gd name="adj2" fmla="val 17444"/>
            </a:avLst>
          </a:prstGeom>
          <a:solidFill>
            <a:srgbClr val="CC99FF"/>
          </a:solidFill>
          <a:ln w="9525">
            <a:solidFill>
              <a:schemeClr val="tx1"/>
            </a:solidFill>
            <a:miter lim="800000"/>
            <a:headEnd/>
            <a:tailEnd/>
          </a:ln>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dirty="0"/>
              <a:t>When you email me something </a:t>
            </a:r>
          </a:p>
          <a:p>
            <a:pPr algn="ctr" eaLnBrk="1" hangingPunct="1">
              <a:spcBef>
                <a:spcPct val="0"/>
              </a:spcBef>
              <a:buFontTx/>
              <a:buNone/>
            </a:pPr>
            <a:r>
              <a:rPr lang="en-US" altLang="en-US" sz="2400" i="0" dirty="0"/>
              <a:t>include “2001” in the subject.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2274">
                                            <p:txEl>
                                              <p:pRg st="0" end="0"/>
                                            </p:txEl>
                                          </p:spTgt>
                                        </p:tgtEl>
                                        <p:attrNameLst>
                                          <p:attrName>style.visibility</p:attrName>
                                        </p:attrNameLst>
                                      </p:cBhvr>
                                      <p:to>
                                        <p:strVal val="visible"/>
                                      </p:to>
                                    </p:set>
                                    <p:anim calcmode="lin" valueType="num">
                                      <p:cBhvr additive="base">
                                        <p:cTn id="7" dur="500" fill="hold"/>
                                        <p:tgtEl>
                                          <p:spTgt spid="18227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227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2274">
                                            <p:txEl>
                                              <p:pRg st="1" end="1"/>
                                            </p:txEl>
                                          </p:spTgt>
                                        </p:tgtEl>
                                        <p:attrNameLst>
                                          <p:attrName>style.visibility</p:attrName>
                                        </p:attrNameLst>
                                      </p:cBhvr>
                                      <p:to>
                                        <p:strVal val="visible"/>
                                      </p:to>
                                    </p:set>
                                    <p:anim calcmode="lin" valueType="num">
                                      <p:cBhvr additive="base">
                                        <p:cTn id="11" dur="500" fill="hold"/>
                                        <p:tgtEl>
                                          <p:spTgt spid="18227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8227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2274">
                                            <p:txEl>
                                              <p:pRg st="2" end="2"/>
                                            </p:txEl>
                                          </p:spTgt>
                                        </p:tgtEl>
                                        <p:attrNameLst>
                                          <p:attrName>style.visibility</p:attrName>
                                        </p:attrNameLst>
                                      </p:cBhvr>
                                      <p:to>
                                        <p:strVal val="visible"/>
                                      </p:to>
                                    </p:set>
                                    <p:anim calcmode="lin" valueType="num">
                                      <p:cBhvr additive="base">
                                        <p:cTn id="15" dur="500" fill="hold"/>
                                        <p:tgtEl>
                                          <p:spTgt spid="18227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8227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82274">
                                            <p:txEl>
                                              <p:pRg st="3" end="3"/>
                                            </p:txEl>
                                          </p:spTgt>
                                        </p:tgtEl>
                                        <p:attrNameLst>
                                          <p:attrName>style.visibility</p:attrName>
                                        </p:attrNameLst>
                                      </p:cBhvr>
                                      <p:to>
                                        <p:strVal val="visible"/>
                                      </p:to>
                                    </p:set>
                                    <p:anim calcmode="lin" valueType="num">
                                      <p:cBhvr additive="base">
                                        <p:cTn id="21" dur="500" fill="hold"/>
                                        <p:tgtEl>
                                          <p:spTgt spid="18227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8227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82274">
                                            <p:txEl>
                                              <p:pRg st="4" end="4"/>
                                            </p:txEl>
                                          </p:spTgt>
                                        </p:tgtEl>
                                        <p:attrNameLst>
                                          <p:attrName>style.visibility</p:attrName>
                                        </p:attrNameLst>
                                      </p:cBhvr>
                                      <p:to>
                                        <p:strVal val="visible"/>
                                      </p:to>
                                    </p:set>
                                    <p:anim calcmode="lin" valueType="num">
                                      <p:cBhvr additive="base">
                                        <p:cTn id="25" dur="500" fill="hold"/>
                                        <p:tgtEl>
                                          <p:spTgt spid="18227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227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82274">
                                            <p:txEl>
                                              <p:pRg st="5" end="5"/>
                                            </p:txEl>
                                          </p:spTgt>
                                        </p:tgtEl>
                                        <p:attrNameLst>
                                          <p:attrName>style.visibility</p:attrName>
                                        </p:attrNameLst>
                                      </p:cBhvr>
                                      <p:to>
                                        <p:strVal val="visible"/>
                                      </p:to>
                                    </p:set>
                                    <p:anim calcmode="lin" valueType="num">
                                      <p:cBhvr additive="base">
                                        <p:cTn id="29" dur="500" fill="hold"/>
                                        <p:tgtEl>
                                          <p:spTgt spid="18227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2274">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82274">
                                            <p:txEl>
                                              <p:pRg st="6" end="6"/>
                                            </p:txEl>
                                          </p:spTgt>
                                        </p:tgtEl>
                                        <p:attrNameLst>
                                          <p:attrName>style.visibility</p:attrName>
                                        </p:attrNameLst>
                                      </p:cBhvr>
                                      <p:to>
                                        <p:strVal val="visible"/>
                                      </p:to>
                                    </p:set>
                                    <p:anim calcmode="lin" valueType="num">
                                      <p:cBhvr additive="base">
                                        <p:cTn id="33" dur="500" fill="hold"/>
                                        <p:tgtEl>
                                          <p:spTgt spid="18227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82274">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82274">
                                            <p:txEl>
                                              <p:pRg st="7" end="7"/>
                                            </p:txEl>
                                          </p:spTgt>
                                        </p:tgtEl>
                                        <p:attrNameLst>
                                          <p:attrName>style.visibility</p:attrName>
                                        </p:attrNameLst>
                                      </p:cBhvr>
                                      <p:to>
                                        <p:strVal val="visible"/>
                                      </p:to>
                                    </p:set>
                                    <p:anim calcmode="lin" valueType="num">
                                      <p:cBhvr additive="base">
                                        <p:cTn id="37" dur="500" fill="hold"/>
                                        <p:tgtEl>
                                          <p:spTgt spid="182274">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8227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0-#ppt_w/2"/>
                                          </p:val>
                                        </p:tav>
                                        <p:tav tm="100000">
                                          <p:val>
                                            <p:strVal val="#ppt_x"/>
                                          </p:val>
                                        </p:tav>
                                      </p:tavLst>
                                    </p:anim>
                                    <p:anim calcmode="lin" valueType="num">
                                      <p:cBhvr additive="base">
                                        <p:cTn id="44"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p:cNvSpPr>
            <a:spLocks noChangeArrowheads="1"/>
          </p:cNvSpPr>
          <p:nvPr/>
        </p:nvSpPr>
        <p:spPr bwMode="auto">
          <a:xfrm>
            <a:off x="533400" y="1105883"/>
            <a:ext cx="8305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marL="342900" indent="-3429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communicate to you via the Forum. </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You are also encouraged to talk to each other this way. </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be sure that you know when something has been posted,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is important to subscribe to the course forum. </a:t>
            </a:r>
          </a:p>
        </p:txBody>
      </p:sp>
      <p:sp>
        <p:nvSpPr>
          <p:cNvPr id="29699" name="Rectangle 5"/>
          <p:cNvSpPr>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00"/>
                </a:solidFill>
                <a:effectLst/>
                <a:uLnTx/>
                <a:uFillTx/>
                <a:latin typeface="Times New Roman" pitchFamily="18" charset="0"/>
                <a:ea typeface="+mn-ea"/>
                <a:cs typeface="+mn-cs"/>
              </a:rPr>
              <a:t>Forum</a:t>
            </a:r>
            <a:endParaRPr kumimoji="0" lang="en-CA" altLang="en-US" sz="4400" b="1" i="0" u="none" strike="noStrike" kern="1200" cap="none" spc="0" normalizeH="0" baseline="0" noProof="0">
              <a:ln>
                <a:noFill/>
              </a:ln>
              <a:solidFill>
                <a:srgbClr val="FFFF00"/>
              </a:solidFill>
              <a:effectLst/>
              <a:uLnTx/>
              <a:uFillTx/>
              <a:latin typeface="Times New Roman" pitchFamily="18" charset="0"/>
              <a:ea typeface="+mn-ea"/>
              <a:cs typeface="+mn-cs"/>
            </a:endParaRPr>
          </a:p>
        </p:txBody>
      </p:sp>
      <p:pic>
        <p:nvPicPr>
          <p:cNvPr id="2" name="Picture 1">
            <a:extLst>
              <a:ext uri="{FF2B5EF4-FFF2-40B4-BE49-F238E27FC236}">
                <a16:creationId xmlns:a16="http://schemas.microsoft.com/office/drawing/2014/main" id="{AC927FD9-CE7E-4FEC-B0EB-6078E16090BB}"/>
              </a:ext>
            </a:extLst>
          </p:cNvPr>
          <p:cNvPicPr>
            <a:picLocks noChangeAspect="1"/>
          </p:cNvPicPr>
          <p:nvPr/>
        </p:nvPicPr>
        <p:blipFill>
          <a:blip r:embed="rId3"/>
          <a:stretch>
            <a:fillRect/>
          </a:stretch>
        </p:blipFill>
        <p:spPr>
          <a:xfrm>
            <a:off x="109537" y="2819400"/>
            <a:ext cx="8924925" cy="3028950"/>
          </a:xfrm>
          <a:prstGeom prst="rect">
            <a:avLst/>
          </a:prstGeom>
        </p:spPr>
      </p:pic>
      <p:sp>
        <p:nvSpPr>
          <p:cNvPr id="7" name="Oval 6">
            <a:extLst>
              <a:ext uri="{FF2B5EF4-FFF2-40B4-BE49-F238E27FC236}">
                <a16:creationId xmlns:a16="http://schemas.microsoft.com/office/drawing/2014/main" id="{9BB2BCFA-53F1-446B-90F8-1899010C0F0C}"/>
              </a:ext>
            </a:extLst>
          </p:cNvPr>
          <p:cNvSpPr/>
          <p:nvPr/>
        </p:nvSpPr>
        <p:spPr bwMode="auto">
          <a:xfrm>
            <a:off x="7249884" y="5181601"/>
            <a:ext cx="1784578" cy="381000"/>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4322"/>
                                        </p:tgtEl>
                                        <p:attrNameLst>
                                          <p:attrName>style.visibility</p:attrName>
                                        </p:attrNameLst>
                                      </p:cBhvr>
                                      <p:to>
                                        <p:strVal val="visible"/>
                                      </p:to>
                                    </p:set>
                                    <p:anim calcmode="lin" valueType="num">
                                      <p:cBhvr additive="base">
                                        <p:cTn id="7" dur="500" fill="hold"/>
                                        <p:tgtEl>
                                          <p:spTgt spid="184322"/>
                                        </p:tgtEl>
                                        <p:attrNameLst>
                                          <p:attrName>ppt_x</p:attrName>
                                        </p:attrNameLst>
                                      </p:cBhvr>
                                      <p:tavLst>
                                        <p:tav tm="0">
                                          <p:val>
                                            <p:strVal val="#ppt_x"/>
                                          </p:val>
                                        </p:tav>
                                        <p:tav tm="100000">
                                          <p:val>
                                            <p:strVal val="#ppt_x"/>
                                          </p:val>
                                        </p:tav>
                                      </p:tavLst>
                                    </p:anim>
                                    <p:anim calcmode="lin" valueType="num">
                                      <p:cBhvr additive="base">
                                        <p:cTn id="8" dur="500" fill="hold"/>
                                        <p:tgtEl>
                                          <p:spTgt spid="18432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2" grpId="0"/>
      <p:bldP spid="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5" name="Rectangle 5"/>
          <p:cNvSpPr>
            <a:spLocks noChangeArrowheads="1"/>
          </p:cNvSpPr>
          <p:nvPr/>
        </p:nvSpPr>
        <p:spPr bwMode="auto">
          <a:xfrm>
            <a:off x="-876299" y="2482850"/>
            <a:ext cx="81534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I have complained for years.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Being</a:t>
            </a:r>
            <a:r>
              <a:rPr kumimoji="0" lang="en-US" altLang="en-US" sz="2800" b="0" i="0" u="none" strike="noStrike" kern="1200" cap="none" spc="0" normalizeH="0" noProof="0" dirty="0">
                <a:ln>
                  <a:noFill/>
                </a:ln>
                <a:solidFill>
                  <a:srgbClr val="FFFFFF"/>
                </a:solidFill>
                <a:effectLst/>
                <a:uLnTx/>
                <a:uFillTx/>
                <a:latin typeface="Times New Roman" pitchFamily="18" charset="0"/>
                <a:ea typeface="+mn-ea"/>
                <a:cs typeface="+mn-cs"/>
              </a:rPr>
              <a:t> too mechanical.</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800" baseline="0" dirty="0">
                <a:solidFill>
                  <a:srgbClr val="FFFFFF"/>
                </a:solidFill>
              </a:rPr>
              <a:t>Not</a:t>
            </a:r>
            <a:r>
              <a:rPr lang="en-US" altLang="en-US" sz="2800" dirty="0">
                <a:solidFill>
                  <a:srgbClr val="FFFFFF"/>
                </a:solidFill>
              </a:rPr>
              <a:t> enough understanding.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I believe I have made it better.</a:t>
            </a:r>
          </a:p>
        </p:txBody>
      </p:sp>
      <p:grpSp>
        <p:nvGrpSpPr>
          <p:cNvPr id="14" name="Group 2"/>
          <p:cNvGrpSpPr>
            <a:grpSpLocks/>
          </p:cNvGrpSpPr>
          <p:nvPr/>
        </p:nvGrpSpPr>
        <p:grpSpPr bwMode="auto">
          <a:xfrm>
            <a:off x="6655747" y="2394069"/>
            <a:ext cx="1453175" cy="2318746"/>
            <a:chOff x="2065" y="1551"/>
            <a:chExt cx="1628" cy="1988"/>
          </a:xfrm>
        </p:grpSpPr>
        <p:sp>
          <p:nvSpPr>
            <p:cNvPr id="15" name="Freeform 3"/>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4"/>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5"/>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6"/>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7"/>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8"/>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9"/>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10"/>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11"/>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12"/>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13"/>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14"/>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Freeform 15"/>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Freeform 16"/>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17"/>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Freeform 18"/>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Freeform 19"/>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2" name="Rectangle 2">
            <a:extLst>
              <a:ext uri="{FF2B5EF4-FFF2-40B4-BE49-F238E27FC236}">
                <a16:creationId xmlns:a16="http://schemas.microsoft.com/office/drawing/2014/main" id="{B3F44B5B-E4AE-4638-9CB2-E69452D73ABF}"/>
              </a:ext>
            </a:extLst>
          </p:cNvPr>
          <p:cNvSpPr txBox="1">
            <a:spLocks noChangeArrowheads="1"/>
          </p:cNvSpPr>
          <p:nvPr/>
        </p:nvSpPr>
        <p:spPr bwMode="auto">
          <a:xfrm>
            <a:off x="-149060" y="-637114"/>
            <a:ext cx="77724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a:defRPr/>
            </a:pPr>
            <a:r>
              <a:rPr lang="en-US" b="1" dirty="0"/>
              <a:t>Math 1090: Logic for Computer Science</a:t>
            </a:r>
            <a:endParaRPr kumimoji="0" 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367955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1365">
                                            <p:txEl>
                                              <p:pRg st="0" end="0"/>
                                            </p:txEl>
                                          </p:spTgt>
                                        </p:tgtEl>
                                        <p:attrNameLst>
                                          <p:attrName>style.visibility</p:attrName>
                                        </p:attrNameLst>
                                      </p:cBhvr>
                                      <p:to>
                                        <p:strVal val="visible"/>
                                      </p:to>
                                    </p:set>
                                    <p:anim calcmode="lin" valueType="num">
                                      <p:cBhvr additive="base">
                                        <p:cTn id="7" dur="500" fill="hold"/>
                                        <p:tgtEl>
                                          <p:spTgt spid="27136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7136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500" fill="hold"/>
                                        <p:tgtEl>
                                          <p:spTgt spid="32"/>
                                        </p:tgtEl>
                                        <p:attrNameLst>
                                          <p:attrName>ppt_x</p:attrName>
                                        </p:attrNameLst>
                                      </p:cBhvr>
                                      <p:tavLst>
                                        <p:tav tm="0">
                                          <p:val>
                                            <p:strVal val="#ppt_x"/>
                                          </p:val>
                                        </p:tav>
                                        <p:tav tm="100000">
                                          <p:val>
                                            <p:strVal val="#ppt_x"/>
                                          </p:val>
                                        </p:tav>
                                      </p:tavLst>
                                    </p:anim>
                                    <p:anim calcmode="lin" valueType="num">
                                      <p:cBhvr additive="base">
                                        <p:cTn id="16"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71365">
                                            <p:txEl>
                                              <p:pRg st="1" end="1"/>
                                            </p:txEl>
                                          </p:spTgt>
                                        </p:tgtEl>
                                        <p:attrNameLst>
                                          <p:attrName>style.visibility</p:attrName>
                                        </p:attrNameLst>
                                      </p:cBhvr>
                                      <p:to>
                                        <p:strVal val="visible"/>
                                      </p:to>
                                    </p:set>
                                    <p:anim calcmode="lin" valueType="num">
                                      <p:cBhvr additive="base">
                                        <p:cTn id="21" dur="500" fill="hold"/>
                                        <p:tgtEl>
                                          <p:spTgt spid="271365">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7136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71365">
                                            <p:txEl>
                                              <p:pRg st="2" end="2"/>
                                            </p:txEl>
                                          </p:spTgt>
                                        </p:tgtEl>
                                        <p:attrNameLst>
                                          <p:attrName>style.visibility</p:attrName>
                                        </p:attrNameLst>
                                      </p:cBhvr>
                                      <p:to>
                                        <p:strVal val="visible"/>
                                      </p:to>
                                    </p:set>
                                    <p:anim calcmode="lin" valueType="num">
                                      <p:cBhvr additive="base">
                                        <p:cTn id="27" dur="500" fill="hold"/>
                                        <p:tgtEl>
                                          <p:spTgt spid="271365">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7136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71365">
                                            <p:txEl>
                                              <p:pRg st="3" end="3"/>
                                            </p:txEl>
                                          </p:spTgt>
                                        </p:tgtEl>
                                        <p:attrNameLst>
                                          <p:attrName>style.visibility</p:attrName>
                                        </p:attrNameLst>
                                      </p:cBhvr>
                                      <p:to>
                                        <p:strVal val="visible"/>
                                      </p:to>
                                    </p:set>
                                    <p:anim calcmode="lin" valueType="num">
                                      <p:cBhvr additive="base">
                                        <p:cTn id="33" dur="500" fill="hold"/>
                                        <p:tgtEl>
                                          <p:spTgt spid="271365">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7136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Very important sign or stamp Royalty Free Vector Image">
            <a:extLst>
              <a:ext uri="{FF2B5EF4-FFF2-40B4-BE49-F238E27FC236}">
                <a16:creationId xmlns:a16="http://schemas.microsoft.com/office/drawing/2014/main" id="{EE1C3A36-816B-40F9-89A8-E941DEBF02B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1717" b="33838"/>
          <a:stretch/>
        </p:blipFill>
        <p:spPr bwMode="auto">
          <a:xfrm>
            <a:off x="1733768" y="762000"/>
            <a:ext cx="5810032" cy="20129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a:extLst>
              <a:ext uri="{FF2B5EF4-FFF2-40B4-BE49-F238E27FC236}">
                <a16:creationId xmlns:a16="http://schemas.microsoft.com/office/drawing/2014/main" id="{987E0B77-A312-4B0B-B18B-BF3EE771236B}"/>
              </a:ext>
            </a:extLst>
          </p:cNvPr>
          <p:cNvSpPr/>
          <p:nvPr/>
        </p:nvSpPr>
        <p:spPr>
          <a:xfrm>
            <a:off x="1361430" y="3196167"/>
            <a:ext cx="6324600" cy="1815882"/>
          </a:xfrm>
          <a:prstGeom prst="rect">
            <a:avLst/>
          </a:prstGeom>
        </p:spPr>
        <p:txBody>
          <a:bodyPr wrap="square">
            <a:spAutoFit/>
          </a:bodyPr>
          <a:lstStyle/>
          <a:p>
            <a:pPr algn="ctr"/>
            <a:r>
              <a:rPr lang="en-US" sz="2800" dirty="0"/>
              <a:t>I do believe that the material</a:t>
            </a:r>
          </a:p>
          <a:p>
            <a:pPr algn="ctr"/>
            <a:r>
              <a:rPr lang="en-US" sz="2800" dirty="0"/>
              <a:t>if you could really get it</a:t>
            </a:r>
          </a:p>
          <a:p>
            <a:pPr algn="ctr"/>
            <a:r>
              <a:rPr lang="en-US" sz="2800" dirty="0"/>
              <a:t>can help your math/cs studies</a:t>
            </a:r>
          </a:p>
          <a:p>
            <a:pPr algn="ctr"/>
            <a:r>
              <a:rPr lang="en-US" sz="2800" dirty="0"/>
              <a:t>immensely!</a:t>
            </a:r>
          </a:p>
        </p:txBody>
      </p:sp>
    </p:spTree>
    <p:extLst>
      <p:ext uri="{BB962C8B-B14F-4D97-AF65-F5344CB8AC3E}">
        <p14:creationId xmlns:p14="http://schemas.microsoft.com/office/powerpoint/2010/main" val="2172314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 fill="hold"/>
                                        <p:tgtEl>
                                          <p:spTgt spid="5122"/>
                                        </p:tgtEl>
                                        <p:attrNameLst>
                                          <p:attrName>ppt_x</p:attrName>
                                        </p:attrNameLst>
                                      </p:cBhvr>
                                      <p:tavLst>
                                        <p:tav tm="0">
                                          <p:val>
                                            <p:strVal val="#ppt_x"/>
                                          </p:val>
                                        </p:tav>
                                        <p:tav tm="100000">
                                          <p:val>
                                            <p:strVal val="#ppt_x"/>
                                          </p:val>
                                        </p:tav>
                                      </p:tavLst>
                                    </p:anim>
                                    <p:anim calcmode="lin" valueType="num">
                                      <p:cBhvr additive="base">
                                        <p:cTn id="8" dur="500" fill="hold"/>
                                        <p:tgtEl>
                                          <p:spTgt spid="512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xEl>
                                              <p:pRg st="0" end="0"/>
                                            </p:txEl>
                                          </p:spTgt>
                                        </p:tgtEl>
                                        <p:attrNameLst>
                                          <p:attrName>style.visibility</p:attrName>
                                        </p:attrNameLst>
                                      </p:cBhvr>
                                      <p:to>
                                        <p:strVal val="visible"/>
                                      </p:to>
                                    </p:set>
                                    <p:anim calcmode="lin" valueType="num">
                                      <p:cBhvr additive="base">
                                        <p:cTn id="13"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xEl>
                                              <p:pRg st="1" end="1"/>
                                            </p:txEl>
                                          </p:spTgt>
                                        </p:tgtEl>
                                        <p:attrNameLst>
                                          <p:attrName>style.visibility</p:attrName>
                                        </p:attrNameLst>
                                      </p:cBhvr>
                                      <p:to>
                                        <p:strVal val="visible"/>
                                      </p:to>
                                    </p:set>
                                    <p:anim calcmode="lin" valueType="num">
                                      <p:cBhvr additive="base">
                                        <p:cTn id="19"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anim calcmode="lin" valueType="num">
                                      <p:cBhvr additive="base">
                                        <p:cTn id="25"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3" end="3"/>
                                            </p:txEl>
                                          </p:spTgt>
                                        </p:tgtEl>
                                        <p:attrNameLst>
                                          <p:attrName>style.visibility</p:attrName>
                                        </p:attrNameLst>
                                      </p:cBhvr>
                                      <p:to>
                                        <p:strVal val="visible"/>
                                      </p:to>
                                    </p:set>
                                    <p:anim calcmode="lin" valueType="num">
                                      <p:cBhvr additive="base">
                                        <p:cTn id="3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5200" y="304800"/>
            <a:ext cx="1484312" cy="1485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bwMode="auto">
          <a:xfrm>
            <a:off x="-304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Thinking Abstractly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242"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14826" y="3909650"/>
            <a:ext cx="3000573" cy="2700516"/>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5">
            <a:extLst>
              <a:ext uri="{FF2B5EF4-FFF2-40B4-BE49-F238E27FC236}">
                <a16:creationId xmlns:a16="http://schemas.microsoft.com/office/drawing/2014/main" id="{38D60D2D-E15C-4E51-8E45-01A8258CC535}"/>
              </a:ext>
            </a:extLst>
          </p:cNvPr>
          <p:cNvSpPr>
            <a:spLocks noChangeArrowheads="1"/>
          </p:cNvSpPr>
          <p:nvPr/>
        </p:nvSpPr>
        <p:spPr bwMode="auto">
          <a:xfrm>
            <a:off x="-304800" y="2482850"/>
            <a:ext cx="8153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This course requires thinking abstractly.</a:t>
            </a:r>
          </a:p>
        </p:txBody>
      </p:sp>
    </p:spTree>
    <p:extLst>
      <p:ext uri="{BB962C8B-B14F-4D97-AF65-F5344CB8AC3E}">
        <p14:creationId xmlns:p14="http://schemas.microsoft.com/office/powerpoint/2010/main" val="1297517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242"/>
                                        </p:tgtEl>
                                        <p:attrNameLst>
                                          <p:attrName>style.visibility</p:attrName>
                                        </p:attrNameLst>
                                      </p:cBhvr>
                                      <p:to>
                                        <p:strVal val="visible"/>
                                      </p:to>
                                    </p:set>
                                    <p:anim calcmode="lin" valueType="num">
                                      <p:cBhvr additive="base">
                                        <p:cTn id="11" dur="500" fill="hold"/>
                                        <p:tgtEl>
                                          <p:spTgt spid="10242"/>
                                        </p:tgtEl>
                                        <p:attrNameLst>
                                          <p:attrName>ppt_x</p:attrName>
                                        </p:attrNameLst>
                                      </p:cBhvr>
                                      <p:tavLst>
                                        <p:tav tm="0">
                                          <p:val>
                                            <p:strVal val="0-#ppt_w/2"/>
                                          </p:val>
                                        </p:tav>
                                        <p:tav tm="100000">
                                          <p:val>
                                            <p:strVal val="#ppt_x"/>
                                          </p:val>
                                        </p:tav>
                                      </p:tavLst>
                                    </p:anim>
                                    <p:anim calcmode="lin" valueType="num">
                                      <p:cBhvr additive="base">
                                        <p:cTn id="12" dur="500" fill="hold"/>
                                        <p:tgtEl>
                                          <p:spTgt spid="1024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0-#ppt_w/2"/>
                                          </p:val>
                                        </p:tav>
                                        <p:tav tm="100000">
                                          <p:val>
                                            <p:strVal val="#ppt_x"/>
                                          </p:val>
                                        </p:tav>
                                      </p:tavLst>
                                    </p:anim>
                                    <p:anim calcmode="lin" valueType="num">
                                      <p:cBhvr additive="base">
                                        <p:cTn id="20"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Image result for camel distribution"/>
          <p:cNvPicPr>
            <a:picLocks noChangeAspect="1" noChangeArrowheads="1"/>
          </p:cNvPicPr>
          <p:nvPr/>
        </p:nvPicPr>
        <p:blipFill rotWithShape="1">
          <a:blip r:embed="rId2">
            <a:extLst>
              <a:ext uri="{28A0092B-C50C-407E-A947-70E740481C1C}">
                <a14:useLocalDpi xmlns:a14="http://schemas.microsoft.com/office/drawing/2010/main" val="0"/>
              </a:ext>
            </a:extLst>
          </a:blip>
          <a:srcRect l="29862" r="16589"/>
          <a:stretch/>
        </p:blipFill>
        <p:spPr bwMode="auto">
          <a:xfrm flipH="1">
            <a:off x="4088661" y="1930083"/>
            <a:ext cx="1737114" cy="1217818"/>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p:cNvGrpSpPr/>
          <p:nvPr/>
        </p:nvGrpSpPr>
        <p:grpSpPr>
          <a:xfrm>
            <a:off x="4319279" y="3468310"/>
            <a:ext cx="4035762" cy="2981510"/>
            <a:chOff x="4319279" y="3468310"/>
            <a:chExt cx="4035762" cy="2981510"/>
          </a:xfrm>
        </p:grpSpPr>
        <p:pic>
          <p:nvPicPr>
            <p:cNvPr id="7174" name="Picture 6" descr="Image result for normal distribu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9279" y="3468310"/>
              <a:ext cx="3012993" cy="1546711"/>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a:spLocks noChangeArrowheads="1"/>
            </p:cNvSpPr>
            <p:nvPr/>
          </p:nvSpPr>
          <p:spPr bwMode="auto">
            <a:xfrm>
              <a:off x="5299397" y="5064825"/>
              <a:ext cx="3055644"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For the people who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can think abstractly</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the material is easy.</a:t>
              </a:r>
              <a:endParaRPr kumimoji="0" lang="en-US" altLang="en-US" sz="2800" b="1"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5" name="Group 4"/>
          <p:cNvGrpSpPr/>
          <p:nvPr/>
        </p:nvGrpSpPr>
        <p:grpSpPr>
          <a:xfrm>
            <a:off x="1066800" y="3458739"/>
            <a:ext cx="3946914" cy="2612643"/>
            <a:chOff x="1066800" y="3458739"/>
            <a:chExt cx="3946914" cy="2612643"/>
          </a:xfrm>
        </p:grpSpPr>
        <p:pic>
          <p:nvPicPr>
            <p:cNvPr id="8" name="Picture 6" descr="Image result for normal distribution"/>
            <p:cNvPicPr>
              <a:picLocks noChangeAspect="1" noChangeArrowheads="1"/>
            </p:cNvPicPr>
            <p:nvPr/>
          </p:nvPicPr>
          <p:blipFill rotWithShape="1">
            <a:blip r:embed="rId3">
              <a:extLst>
                <a:ext uri="{28A0092B-C50C-407E-A947-70E740481C1C}">
                  <a14:useLocalDpi xmlns:a14="http://schemas.microsoft.com/office/drawing/2010/main" val="0"/>
                </a:ext>
              </a:extLst>
            </a:blip>
            <a:srcRect r="8967"/>
            <a:stretch/>
          </p:blipFill>
          <p:spPr bwMode="auto">
            <a:xfrm>
              <a:off x="2057400" y="3458739"/>
              <a:ext cx="2742829" cy="154671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a:spLocks noChangeArrowheads="1"/>
            </p:cNvSpPr>
            <p:nvPr/>
          </p:nvSpPr>
          <p:spPr bwMode="auto">
            <a:xfrm>
              <a:off x="1066800" y="5117275"/>
              <a:ext cx="394691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For the people who can’t,</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the material is impossible.</a:t>
              </a:r>
              <a:endParaRPr kumimoji="0" lang="en-US" altLang="en-US" sz="2800" b="1"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pic>
        <p:nvPicPr>
          <p:cNvPr id="11" name="Picture 10" descr="dd00786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15200" y="304800"/>
            <a:ext cx="1484312" cy="1485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2"/>
          <p:cNvSpPr txBox="1">
            <a:spLocks noChangeArrowheads="1"/>
          </p:cNvSpPr>
          <p:nvPr/>
        </p:nvSpPr>
        <p:spPr bwMode="auto">
          <a:xfrm>
            <a:off x="-304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Thinking Abstractly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9" name="Rectangle 8"/>
          <p:cNvSpPr>
            <a:spLocks noChangeArrowheads="1"/>
          </p:cNvSpPr>
          <p:nvPr/>
        </p:nvSpPr>
        <p:spPr bwMode="auto">
          <a:xfrm>
            <a:off x="2133600" y="4771693"/>
            <a:ext cx="52052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Times New Roman" pitchFamily="18" charset="0"/>
                <a:ea typeface="+mn-ea"/>
                <a:cs typeface="+mn-cs"/>
              </a:rPr>
              <a:t>0                                        50                                   100</a:t>
            </a:r>
            <a:endParaRPr kumimoji="0" lang="en-US" altLang="en-US" sz="18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049238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7170"/>
                                        </p:tgtEl>
                                        <p:attrNameLst>
                                          <p:attrName>style.visibility</p:attrName>
                                        </p:attrNameLst>
                                      </p:cBhvr>
                                      <p:to>
                                        <p:strVal val="visible"/>
                                      </p:to>
                                    </p:set>
                                    <p:anim calcmode="lin" valueType="num">
                                      <p:cBhvr additive="base">
                                        <p:cTn id="19" dur="500" fill="hold"/>
                                        <p:tgtEl>
                                          <p:spTgt spid="7170"/>
                                        </p:tgtEl>
                                        <p:attrNameLst>
                                          <p:attrName>ppt_x</p:attrName>
                                        </p:attrNameLst>
                                      </p:cBhvr>
                                      <p:tavLst>
                                        <p:tav tm="0">
                                          <p:val>
                                            <p:strVal val="#ppt_x"/>
                                          </p:val>
                                        </p:tav>
                                        <p:tav tm="100000">
                                          <p:val>
                                            <p:strVal val="#ppt_x"/>
                                          </p:val>
                                        </p:tav>
                                      </p:tavLst>
                                    </p:anim>
                                    <p:anim calcmode="lin" valueType="num">
                                      <p:cBhvr additive="base">
                                        <p:cTn id="20" dur="500" fill="hold"/>
                                        <p:tgtEl>
                                          <p:spTgt spid="717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a:extLst>
              <a:ext uri="{FF2B5EF4-FFF2-40B4-BE49-F238E27FC236}">
                <a16:creationId xmlns:a16="http://schemas.microsoft.com/office/drawing/2014/main" id="{966C109C-B929-4680-A72B-E9EE26770F25}"/>
              </a:ext>
            </a:extLst>
          </p:cNvPr>
          <p:cNvPicPr>
            <a:picLocks noChangeAspect="1"/>
          </p:cNvPicPr>
          <p:nvPr/>
        </p:nvPicPr>
        <p:blipFill>
          <a:blip r:embed="rId3"/>
          <a:stretch>
            <a:fillRect/>
          </a:stretch>
        </p:blipFill>
        <p:spPr>
          <a:xfrm>
            <a:off x="643014" y="2743200"/>
            <a:ext cx="8089863" cy="2423231"/>
          </a:xfrm>
          <a:prstGeom prst="rect">
            <a:avLst/>
          </a:prstGeom>
        </p:spPr>
      </p:pic>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4"/>
          <a:stretch>
            <a:fillRect/>
          </a:stretch>
        </p:blipFill>
        <p:spPr>
          <a:xfrm>
            <a:off x="607440" y="1155700"/>
            <a:ext cx="8098409" cy="1400098"/>
          </a:xfrm>
          <a:prstGeom prst="rect">
            <a:avLst/>
          </a:prstGeom>
        </p:spPr>
      </p:pic>
      <p:sp>
        <p:nvSpPr>
          <p:cNvPr id="25" name="Oval 24">
            <a:extLst>
              <a:ext uri="{FF2B5EF4-FFF2-40B4-BE49-F238E27FC236}">
                <a16:creationId xmlns:a16="http://schemas.microsoft.com/office/drawing/2014/main" id="{509ECF3D-48E0-4584-A8F1-168B1E585B67}"/>
              </a:ext>
            </a:extLst>
          </p:cNvPr>
          <p:cNvSpPr/>
          <p:nvPr/>
        </p:nvSpPr>
        <p:spPr bwMode="auto">
          <a:xfrm>
            <a:off x="1104900" y="2240597"/>
            <a:ext cx="531601"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Oval 21">
            <a:extLst>
              <a:ext uri="{FF2B5EF4-FFF2-40B4-BE49-F238E27FC236}">
                <a16:creationId xmlns:a16="http://schemas.microsoft.com/office/drawing/2014/main" id="{98CFBE20-7ACE-4FBD-B97B-6DC26DD66726}"/>
              </a:ext>
            </a:extLst>
          </p:cNvPr>
          <p:cNvSpPr/>
          <p:nvPr/>
        </p:nvSpPr>
        <p:spPr bwMode="auto">
          <a:xfrm>
            <a:off x="945957" y="2986267"/>
            <a:ext cx="3702243" cy="38898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Oval 22">
            <a:extLst>
              <a:ext uri="{FF2B5EF4-FFF2-40B4-BE49-F238E27FC236}">
                <a16:creationId xmlns:a16="http://schemas.microsoft.com/office/drawing/2014/main" id="{45AC6FE9-E5A9-407B-A5CF-2C9774BDDBA1}"/>
              </a:ext>
            </a:extLst>
          </p:cNvPr>
          <p:cNvSpPr/>
          <p:nvPr/>
        </p:nvSpPr>
        <p:spPr bwMode="auto">
          <a:xfrm>
            <a:off x="649814" y="3476927"/>
            <a:ext cx="3866712" cy="89854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Oval 23">
            <a:extLst>
              <a:ext uri="{FF2B5EF4-FFF2-40B4-BE49-F238E27FC236}">
                <a16:creationId xmlns:a16="http://schemas.microsoft.com/office/drawing/2014/main" id="{018EA253-0FDD-430C-B1B7-1DAF81158AD3}"/>
              </a:ext>
            </a:extLst>
          </p:cNvPr>
          <p:cNvSpPr/>
          <p:nvPr/>
        </p:nvSpPr>
        <p:spPr bwMode="auto">
          <a:xfrm>
            <a:off x="990600" y="4191001"/>
            <a:ext cx="5245100" cy="568314"/>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Oval 25">
            <a:extLst>
              <a:ext uri="{FF2B5EF4-FFF2-40B4-BE49-F238E27FC236}">
                <a16:creationId xmlns:a16="http://schemas.microsoft.com/office/drawing/2014/main" id="{3C762A4C-CF1E-4DB0-855B-E528DAC4A7CF}"/>
              </a:ext>
            </a:extLst>
          </p:cNvPr>
          <p:cNvSpPr/>
          <p:nvPr/>
        </p:nvSpPr>
        <p:spPr bwMode="auto">
          <a:xfrm>
            <a:off x="533399" y="4571999"/>
            <a:ext cx="7030255" cy="63253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Oval 26">
            <a:extLst>
              <a:ext uri="{FF2B5EF4-FFF2-40B4-BE49-F238E27FC236}">
                <a16:creationId xmlns:a16="http://schemas.microsoft.com/office/drawing/2014/main" id="{FBA783EC-A948-40C4-8E32-34B1C7CABFE2}"/>
              </a:ext>
            </a:extLst>
          </p:cNvPr>
          <p:cNvSpPr/>
          <p:nvPr/>
        </p:nvSpPr>
        <p:spPr bwMode="auto">
          <a:xfrm>
            <a:off x="976087" y="3225077"/>
            <a:ext cx="3138714" cy="38898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6626" name="Picture 2" descr="Make your own paper! - Discovery Express">
            <a:extLst>
              <a:ext uri="{FF2B5EF4-FFF2-40B4-BE49-F238E27FC236}">
                <a16:creationId xmlns:a16="http://schemas.microsoft.com/office/drawing/2014/main" id="{593215D5-61A2-4239-A1E4-BFF8A025F33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91057" y="5014223"/>
            <a:ext cx="3209624" cy="1806560"/>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16" descr="Feedback | Smash Amino">
            <a:extLst>
              <a:ext uri="{FF2B5EF4-FFF2-40B4-BE49-F238E27FC236}">
                <a16:creationId xmlns:a16="http://schemas.microsoft.com/office/drawing/2014/main" id="{B7F5272B-00E1-4C5E-9E0A-963C5B8EC87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64266" y="4658278"/>
            <a:ext cx="2863207" cy="21172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8529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0-#ppt_w/2"/>
                                          </p:val>
                                        </p:tav>
                                        <p:tav tm="100000">
                                          <p:val>
                                            <p:strVal val="#ppt_x"/>
                                          </p:val>
                                        </p:tav>
                                      </p:tavLst>
                                    </p:anim>
                                    <p:anim calcmode="lin" valueType="num">
                                      <p:cBhvr additive="base">
                                        <p:cTn id="1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0-#ppt_w/2"/>
                                          </p:val>
                                        </p:tav>
                                        <p:tav tm="100000">
                                          <p:val>
                                            <p:strVal val="#ppt_x"/>
                                          </p:val>
                                        </p:tav>
                                      </p:tavLst>
                                    </p:anim>
                                    <p:anim calcmode="lin" valueType="num">
                                      <p:cBhvr additive="base">
                                        <p:cTn id="24" dur="500" fill="hold"/>
                                        <p:tgtEl>
                                          <p:spTgt spid="27"/>
                                        </p:tgtEl>
                                        <p:attrNameLst>
                                          <p:attrName>ppt_y</p:attrName>
                                        </p:attrNameLst>
                                      </p:cBhvr>
                                      <p:tavLst>
                                        <p:tav tm="0">
                                          <p:val>
                                            <p:strVal val="#ppt_y"/>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22"/>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0-#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27"/>
                                        </p:tgtEl>
                                        <p:attrNameLst>
                                          <p:attrName>style.visibility</p:attrName>
                                        </p:attrNameLst>
                                      </p:cBhvr>
                                      <p:to>
                                        <p:strVal val="hidden"/>
                                      </p:to>
                                    </p:set>
                                  </p:childTnLst>
                                </p:cTn>
                              </p:par>
                              <p:par>
                                <p:cTn id="35" presetID="2" presetClass="entr" presetSubtype="8" fill="hold" nodeType="withEffect">
                                  <p:stCondLst>
                                    <p:cond delay="0"/>
                                  </p:stCondLst>
                                  <p:childTnLst>
                                    <p:set>
                                      <p:cBhvr>
                                        <p:cTn id="36" dur="1" fill="hold">
                                          <p:stCondLst>
                                            <p:cond delay="0"/>
                                          </p:stCondLst>
                                        </p:cTn>
                                        <p:tgtEl>
                                          <p:spTgt spid="26626"/>
                                        </p:tgtEl>
                                        <p:attrNameLst>
                                          <p:attrName>style.visibility</p:attrName>
                                        </p:attrNameLst>
                                      </p:cBhvr>
                                      <p:to>
                                        <p:strVal val="visible"/>
                                      </p:to>
                                    </p:set>
                                    <p:anim calcmode="lin" valueType="num">
                                      <p:cBhvr additive="base">
                                        <p:cTn id="37" dur="500" fill="hold"/>
                                        <p:tgtEl>
                                          <p:spTgt spid="26626"/>
                                        </p:tgtEl>
                                        <p:attrNameLst>
                                          <p:attrName>ppt_x</p:attrName>
                                        </p:attrNameLst>
                                      </p:cBhvr>
                                      <p:tavLst>
                                        <p:tav tm="0">
                                          <p:val>
                                            <p:strVal val="0-#ppt_w/2"/>
                                          </p:val>
                                        </p:tav>
                                        <p:tav tm="100000">
                                          <p:val>
                                            <p:strVal val="#ppt_x"/>
                                          </p:val>
                                        </p:tav>
                                      </p:tavLst>
                                    </p:anim>
                                    <p:anim calcmode="lin" valueType="num">
                                      <p:cBhvr additive="base">
                                        <p:cTn id="38" dur="500" fill="hold"/>
                                        <p:tgtEl>
                                          <p:spTgt spid="26626"/>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ppt_y"/>
                                          </p:val>
                                        </p:tav>
                                        <p:tav tm="100000">
                                          <p:val>
                                            <p:strVal val="#ppt_y"/>
                                          </p:val>
                                        </p:tav>
                                      </p:tavLst>
                                    </p:anim>
                                  </p:childTnLst>
                                </p:cTn>
                              </p:par>
                              <p:par>
                                <p:cTn id="45" presetID="1" presetClass="exit" presetSubtype="0" fill="hold" nodeType="withEffect">
                                  <p:stCondLst>
                                    <p:cond delay="0"/>
                                  </p:stCondLst>
                                  <p:childTnLst>
                                    <p:set>
                                      <p:cBhvr>
                                        <p:cTn id="46" dur="1" fill="hold">
                                          <p:stCondLst>
                                            <p:cond delay="0"/>
                                          </p:stCondLst>
                                        </p:cTn>
                                        <p:tgtEl>
                                          <p:spTgt spid="26626"/>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23"/>
                                        </p:tgtEl>
                                        <p:attrNameLst>
                                          <p:attrName>style.visibility</p:attrName>
                                        </p:attrNameLst>
                                      </p:cBhvr>
                                      <p:to>
                                        <p:strVal val="hidden"/>
                                      </p:to>
                                    </p:set>
                                  </p:childTnLst>
                                </p:cTn>
                              </p:par>
                              <p:par>
                                <p:cTn id="49" presetID="2" presetClass="entr" presetSubtype="8" fill="hold"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0-#ppt_w/2"/>
                                          </p:val>
                                        </p:tav>
                                        <p:tav tm="100000">
                                          <p:val>
                                            <p:strVal val="#ppt_x"/>
                                          </p:val>
                                        </p:tav>
                                      </p:tavLst>
                                    </p:anim>
                                    <p:anim calcmode="lin" valueType="num">
                                      <p:cBhvr additive="base">
                                        <p:cTn id="52"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0-#ppt_w/2"/>
                                          </p:val>
                                        </p:tav>
                                        <p:tav tm="100000">
                                          <p:val>
                                            <p:strVal val="#ppt_x"/>
                                          </p:val>
                                        </p:tav>
                                      </p:tavLst>
                                    </p:anim>
                                    <p:anim calcmode="lin" valueType="num">
                                      <p:cBhvr additive="base">
                                        <p:cTn id="58" dur="500" fill="hold"/>
                                        <p:tgtEl>
                                          <p:spTgt spid="26"/>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24"/>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2" grpId="1" animBg="1"/>
      <p:bldP spid="23" grpId="0" animBg="1"/>
      <p:bldP spid="23" grpId="1" animBg="1"/>
      <p:bldP spid="24" grpId="0" animBg="1"/>
      <p:bldP spid="24" grpId="1" animBg="1"/>
      <p:bldP spid="26" grpId="0" animBg="1"/>
      <p:bldP spid="27" grpId="0" animBg="1"/>
      <p:bldP spid="27" grpId="1"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5200" y="304800"/>
            <a:ext cx="1484312" cy="1485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bwMode="auto">
          <a:xfrm>
            <a:off x="-304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Thinking Abstractly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9" name="Picture 4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00" y="4038600"/>
            <a:ext cx="2664002"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ontent Placeholder 2"/>
          <p:cNvSpPr>
            <a:spLocks noGrp="1"/>
          </p:cNvSpPr>
          <p:nvPr>
            <p:ph idx="1"/>
          </p:nvPr>
        </p:nvSpPr>
        <p:spPr>
          <a:xfrm>
            <a:off x="685800" y="1524000"/>
            <a:ext cx="7772400" cy="4114800"/>
          </a:xfrm>
        </p:spPr>
        <p:txBody>
          <a:bodyPr/>
          <a:lstStyle/>
          <a:p>
            <a:pPr marL="0" indent="0"/>
            <a:r>
              <a:rPr lang="en-US" altLang="en-US" sz="2800" dirty="0">
                <a:solidFill>
                  <a:srgbClr val="FFFFFF"/>
                </a:solidFill>
              </a:rPr>
              <a:t>The psychological profiling of a successful person is mostly the ability to shift levels of abstraction, from low level to high level.</a:t>
            </a:r>
          </a:p>
          <a:p>
            <a:pPr marL="457200" indent="-457200">
              <a:buFont typeface="Arial" pitchFamily="34" charset="0"/>
              <a:buChar char="•"/>
            </a:pPr>
            <a:r>
              <a:rPr lang="en-US" altLang="en-US" sz="2800" dirty="0">
                <a:solidFill>
                  <a:srgbClr val="FFFFFF"/>
                </a:solidFill>
              </a:rPr>
              <a:t>To understand the detailed workings.</a:t>
            </a:r>
          </a:p>
          <a:p>
            <a:pPr marL="457200" indent="-457200">
              <a:buFont typeface="Arial" pitchFamily="34" charset="0"/>
              <a:buChar char="•"/>
            </a:pPr>
            <a:r>
              <a:rPr lang="en-US" altLang="en-US" sz="2800" dirty="0">
                <a:solidFill>
                  <a:srgbClr val="FFFFFF"/>
                </a:solidFill>
              </a:rPr>
              <a:t>To understand the big picture. </a:t>
            </a:r>
            <a:br>
              <a:rPr lang="en-US" altLang="en-US" sz="2800" dirty="0">
                <a:solidFill>
                  <a:srgbClr val="FFFFFF"/>
                </a:solidFill>
              </a:rPr>
            </a:br>
            <a:endParaRPr lang="en-US" altLang="en-US" sz="2400" dirty="0">
              <a:solidFill>
                <a:srgbClr val="FFFFFF"/>
              </a:solidFill>
            </a:endParaRPr>
          </a:p>
        </p:txBody>
      </p:sp>
      <p:sp>
        <p:nvSpPr>
          <p:cNvPr id="15" name="Rectangle 14"/>
          <p:cNvSpPr>
            <a:spLocks noChangeArrowheads="1"/>
          </p:cNvSpPr>
          <p:nvPr/>
        </p:nvSpPr>
        <p:spPr bwMode="auto">
          <a:xfrm>
            <a:off x="7010400" y="3424535"/>
            <a:ext cx="411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Donald </a:t>
            </a:r>
            <a:r>
              <a:rPr kumimoji="0" lang="en-CA" altLang="en-US" sz="2400" b="0" i="1" u="none" strike="noStrike" kern="1200" cap="none" spc="0" normalizeH="0" baseline="0" noProof="0" dirty="0" err="1">
                <a:ln>
                  <a:noFill/>
                </a:ln>
                <a:solidFill>
                  <a:srgbClr val="FFFFFF"/>
                </a:solidFill>
                <a:effectLst/>
                <a:uLnTx/>
                <a:uFillTx/>
                <a:latin typeface="Times New Roman" pitchFamily="18" charset="0"/>
                <a:ea typeface="+mn-ea"/>
                <a:cs typeface="+mn-cs"/>
              </a:rPr>
              <a:t>Kunth</a:t>
            </a:r>
            <a:endPar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6" name="Picture 8" descr="https://resources.inbenta.com/finger%20me%20AI.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00600" y="4038600"/>
            <a:ext cx="3889912" cy="1753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3367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1">
                                            <p:txEl>
                                              <p:pRg st="1" end="1"/>
                                            </p:txEl>
                                          </p:spTgt>
                                        </p:tgtEl>
                                        <p:attrNameLst>
                                          <p:attrName>style.visibility</p:attrName>
                                        </p:attrNameLst>
                                      </p:cBhvr>
                                      <p:to>
                                        <p:strVal val="visible"/>
                                      </p:to>
                                    </p:set>
                                    <p:anim calcmode="lin" valueType="num">
                                      <p:cBhvr additive="base">
                                        <p:cTn id="17"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
                                            <p:txEl>
                                              <p:pRg st="2" end="2"/>
                                            </p:txEl>
                                          </p:spTgt>
                                        </p:tgtEl>
                                        <p:attrNameLst>
                                          <p:attrName>style.visibility</p:attrName>
                                        </p:attrNameLst>
                                      </p:cBhvr>
                                      <p:to>
                                        <p:strVal val="visible"/>
                                      </p:to>
                                    </p:set>
                                    <p:anim calcmode="lin" valueType="num">
                                      <p:cBhvr additive="base">
                                        <p:cTn id="27" dur="500" fill="hold"/>
                                        <p:tgtEl>
                                          <p:spTgt spid="11">
                                            <p:txEl>
                                              <p:pRg st="2" end="2"/>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1">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1+#ppt_w/2"/>
                                          </p:val>
                                        </p:tav>
                                        <p:tav tm="100000">
                                          <p:val>
                                            <p:strVal val="#ppt_x"/>
                                          </p:val>
                                        </p:tav>
                                      </p:tavLst>
                                    </p:anim>
                                    <p:anim calcmode="lin" valueType="num">
                                      <p:cBhvr additive="base">
                                        <p:cTn id="32"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P spid="15" grpId="0" uiExpand="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15200" y="304800"/>
            <a:ext cx="1484312" cy="1485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bwMode="auto">
          <a:xfrm>
            <a:off x="-304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Thinking Abstractly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 name="Content Placeholder 2"/>
          <p:cNvSpPr>
            <a:spLocks noGrp="1"/>
          </p:cNvSpPr>
          <p:nvPr>
            <p:ph idx="1"/>
          </p:nvPr>
        </p:nvSpPr>
        <p:spPr>
          <a:xfrm>
            <a:off x="685800" y="1524000"/>
            <a:ext cx="7772400" cy="4114800"/>
          </a:xfrm>
        </p:spPr>
        <p:txBody>
          <a:bodyPr/>
          <a:lstStyle/>
          <a:p>
            <a:pPr marL="0" indent="0"/>
            <a:r>
              <a:rPr lang="en-US" altLang="en-US" sz="2800" dirty="0">
                <a:solidFill>
                  <a:srgbClr val="FFFFFF"/>
                </a:solidFill>
              </a:rPr>
              <a:t>The psychological profiling of a successful person is mostly the ability to shift levels of abstraction, from low level to high level.</a:t>
            </a:r>
          </a:p>
          <a:p>
            <a:pPr marL="457200" indent="-457200">
              <a:buFont typeface="Arial" pitchFamily="34" charset="0"/>
              <a:buChar char="•"/>
            </a:pPr>
            <a:r>
              <a:rPr lang="en-US" altLang="en-US" sz="2800" dirty="0">
                <a:solidFill>
                  <a:srgbClr val="FFFFFF"/>
                </a:solidFill>
              </a:rPr>
              <a:t>To understand the detailed workings.</a:t>
            </a:r>
          </a:p>
          <a:p>
            <a:pPr marL="457200" indent="-457200">
              <a:buFont typeface="Arial" pitchFamily="34" charset="0"/>
              <a:buChar char="•"/>
            </a:pPr>
            <a:r>
              <a:rPr lang="en-US" altLang="en-US" sz="2800" dirty="0">
                <a:solidFill>
                  <a:srgbClr val="FFFFFF"/>
                </a:solidFill>
              </a:rPr>
              <a:t>To understand the big picture. </a:t>
            </a:r>
          </a:p>
          <a:p>
            <a:pPr marL="457200" indent="-457200">
              <a:buFont typeface="Arial" pitchFamily="34" charset="0"/>
              <a:buChar char="•"/>
            </a:pPr>
            <a:r>
              <a:rPr lang="en-US" altLang="en-US" sz="2800" dirty="0">
                <a:solidFill>
                  <a:srgbClr val="FFFFFF"/>
                </a:solidFill>
              </a:rPr>
              <a:t>To understand complex things</a:t>
            </a:r>
            <a:br>
              <a:rPr lang="en-US" altLang="en-US" sz="2800" dirty="0">
                <a:solidFill>
                  <a:srgbClr val="FFFFFF"/>
                </a:solidFill>
              </a:rPr>
            </a:br>
            <a:r>
              <a:rPr lang="en-US" altLang="en-US" sz="2800" dirty="0">
                <a:solidFill>
                  <a:srgbClr val="FFFFFF"/>
                </a:solidFill>
              </a:rPr>
              <a:t>      in simple ways.</a:t>
            </a:r>
            <a:br>
              <a:rPr lang="en-US" altLang="en-US" sz="2800" dirty="0">
                <a:solidFill>
                  <a:srgbClr val="FFFFFF"/>
                </a:solidFill>
              </a:rPr>
            </a:br>
            <a:endParaRPr lang="en-US" altLang="en-US" sz="2400" dirty="0">
              <a:solidFill>
                <a:srgbClr val="FFFFFF"/>
              </a:solidFill>
            </a:endParaRPr>
          </a:p>
        </p:txBody>
      </p:sp>
      <p:sp>
        <p:nvSpPr>
          <p:cNvPr id="5" name="Rectangle 4"/>
          <p:cNvSpPr>
            <a:spLocks noChangeArrowheads="1"/>
          </p:cNvSpPr>
          <p:nvPr/>
        </p:nvSpPr>
        <p:spPr bwMode="auto">
          <a:xfrm>
            <a:off x="7010400" y="3424535"/>
            <a:ext cx="411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Donald </a:t>
            </a:r>
            <a:r>
              <a:rPr kumimoji="0" lang="en-CA" altLang="en-US" sz="2400" b="0" i="1" u="none" strike="noStrike" kern="1200" cap="none" spc="0" normalizeH="0" baseline="0" noProof="0" dirty="0" err="1">
                <a:ln>
                  <a:noFill/>
                </a:ln>
                <a:solidFill>
                  <a:srgbClr val="FFFFFF"/>
                </a:solidFill>
                <a:effectLst/>
                <a:uLnTx/>
                <a:uFillTx/>
                <a:latin typeface="Times New Roman" pitchFamily="18" charset="0"/>
                <a:ea typeface="+mn-ea"/>
                <a:cs typeface="+mn-cs"/>
              </a:rPr>
              <a:t>Kunth</a:t>
            </a:r>
            <a:endPar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6" name="Group 3"/>
          <p:cNvGrpSpPr>
            <a:grpSpLocks/>
          </p:cNvGrpSpPr>
          <p:nvPr/>
        </p:nvGrpSpPr>
        <p:grpSpPr bwMode="auto">
          <a:xfrm>
            <a:off x="3124200" y="4962799"/>
            <a:ext cx="3276600" cy="1742801"/>
            <a:chOff x="288" y="1344"/>
            <a:chExt cx="5184" cy="2784"/>
          </a:xfrm>
        </p:grpSpPr>
        <p:sp>
          <p:nvSpPr>
            <p:cNvPr id="9" name="AutoShape 4"/>
            <p:cNvSpPr>
              <a:spLocks noChangeArrowheads="1"/>
            </p:cNvSpPr>
            <p:nvPr/>
          </p:nvSpPr>
          <p:spPr bwMode="auto">
            <a:xfrm>
              <a:off x="3792" y="1679"/>
              <a:ext cx="1680" cy="2016"/>
            </a:xfrm>
            <a:prstGeom prst="smileyFace">
              <a:avLst>
                <a:gd name="adj" fmla="val 2361"/>
              </a:avLst>
            </a:prstGeom>
            <a:noFill/>
            <a:ln w="5715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0" name="Mona_Lisa.jpg">
              <a:hlinkClick r:id="" action="ppaction://media"/>
            </p:cNvPr>
            <p:cNvPicPr preferRelativeResize="0">
              <a:picLocks noRot="1" noChangeArrowheads="1"/>
            </p:cNvPicPr>
            <p:nvPr>
              <a:videoFile r:link="rId1"/>
            </p:nvPr>
          </p:nvPicPr>
          <p:blipFill>
            <a:blip r:embed="rId5">
              <a:lum bright="-6000" contrast="-12000"/>
              <a:extLst>
                <a:ext uri="{28A0092B-C50C-407E-A947-70E740481C1C}">
                  <a14:useLocalDpi xmlns:a14="http://schemas.microsoft.com/office/drawing/2010/main" val="0"/>
                </a:ext>
              </a:extLst>
            </a:blip>
            <a:srcRect l="24989" r="21024" b="53616"/>
            <a:stretch>
              <a:fillRect/>
            </a:stretch>
          </p:blipFill>
          <p:spPr bwMode="auto">
            <a:xfrm>
              <a:off x="288" y="1344"/>
              <a:ext cx="1920" cy="2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6"/>
            <p:cNvSpPr txBox="1">
              <a:spLocks noChangeArrowheads="1"/>
            </p:cNvSpPr>
            <p:nvPr/>
          </p:nvSpPr>
          <p:spPr bwMode="auto">
            <a:xfrm>
              <a:off x="2575" y="1839"/>
              <a:ext cx="987" cy="1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6000" b="1" i="0" u="none" strike="noStrike" kern="1200" cap="none" spc="0" normalizeH="0" baseline="0" noProof="0" dirty="0">
                  <a:ln>
                    <a:noFill/>
                  </a:ln>
                  <a:solidFill>
                    <a:srgbClr val="FFFF00"/>
                  </a:solidFill>
                  <a:effectLst/>
                  <a:uLnTx/>
                  <a:uFillTx/>
                  <a:latin typeface="Times New Roman" pitchFamily="18" charset="0"/>
                  <a:ea typeface="+mn-ea"/>
                  <a:cs typeface="+mn-cs"/>
                </a:rPr>
                <a:t>=</a:t>
              </a:r>
              <a:endParaRPr kumimoji="0" lang="en-US" altLang="en-US" sz="6000" b="1"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2847283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 calcmode="lin" valueType="num">
                                      <p:cBhvr additive="base">
                                        <p:cTn id="7"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15200" y="304800"/>
            <a:ext cx="1484312" cy="1485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bwMode="auto">
          <a:xfrm>
            <a:off x="-304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Thinking Abstractly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 name="Object 8"/>
          <p:cNvGraphicFramePr>
            <a:graphicFrameLocks noChangeAspect="1"/>
          </p:cNvGraphicFramePr>
          <p:nvPr/>
        </p:nvGraphicFramePr>
        <p:xfrm>
          <a:off x="6172200" y="5105400"/>
          <a:ext cx="1111250" cy="1752600"/>
        </p:xfrm>
        <a:graphic>
          <a:graphicData uri="http://schemas.openxmlformats.org/presentationml/2006/ole">
            <mc:AlternateContent xmlns:mc="http://schemas.openxmlformats.org/markup-compatibility/2006">
              <mc:Choice xmlns:v="urn:schemas-microsoft-com:vml" Requires="v">
                <p:oleObj spid="_x0000_s25673" name="Clip" r:id="rId5" imgW="2659048" imgH="4191363" progId="MS_ClipArt_Gallery.2">
                  <p:embed/>
                </p:oleObj>
              </mc:Choice>
              <mc:Fallback>
                <p:oleObj name="Clip" r:id="rId5" imgW="2659048" imgH="4191363" progId="MS_ClipArt_Gallery.2">
                  <p:embed/>
                  <p:pic>
                    <p:nvPicPr>
                      <p:cNvPr id="4" name="Object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72200" y="5105400"/>
                        <a:ext cx="111125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 name="Group 4"/>
          <p:cNvGrpSpPr/>
          <p:nvPr/>
        </p:nvGrpSpPr>
        <p:grpSpPr>
          <a:xfrm>
            <a:off x="685800" y="4114800"/>
            <a:ext cx="8077200" cy="2667000"/>
            <a:chOff x="685800" y="3962400"/>
            <a:chExt cx="8077200" cy="2667000"/>
          </a:xfrm>
        </p:grpSpPr>
        <p:sp>
          <p:nvSpPr>
            <p:cNvPr id="6" name="Rectangle 7"/>
            <p:cNvSpPr>
              <a:spLocks noChangeArrowheads="1"/>
            </p:cNvSpPr>
            <p:nvPr/>
          </p:nvSpPr>
          <p:spPr bwMode="auto">
            <a:xfrm>
              <a:off x="685800" y="3962400"/>
              <a:ext cx="8077200" cy="133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Software developers view subsystems as entities with separate personalities, role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s,</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and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interact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ions</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not details of code.</a:t>
              </a:r>
            </a:p>
          </p:txBody>
        </p:sp>
        <p:sp>
          <p:nvSpPr>
            <p:cNvPr id="9" name="Text Box 9"/>
            <p:cNvSpPr txBox="1">
              <a:spLocks noChangeArrowheads="1"/>
            </p:cNvSpPr>
            <p:nvPr/>
          </p:nvSpPr>
          <p:spPr bwMode="auto">
            <a:xfrm>
              <a:off x="4464050" y="5529263"/>
              <a:ext cx="5222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vs</a:t>
              </a:r>
              <a:endParaRPr kumimoji="0"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0" name="Picture 10" descr="dd00786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06588" y="5334000"/>
              <a:ext cx="1293812"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 name="Group 10"/>
          <p:cNvGrpSpPr/>
          <p:nvPr/>
        </p:nvGrpSpPr>
        <p:grpSpPr>
          <a:xfrm>
            <a:off x="838200" y="1295400"/>
            <a:ext cx="8077200" cy="2895600"/>
            <a:chOff x="838200" y="914400"/>
            <a:chExt cx="8077200" cy="2895600"/>
          </a:xfrm>
        </p:grpSpPr>
        <p:pic>
          <p:nvPicPr>
            <p:cNvPr id="12" name="Picture 4" descr="j0188235"/>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524000" y="1828800"/>
              <a:ext cx="2286000" cy="182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5" descr="j0197566"/>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91200" y="1957388"/>
              <a:ext cx="1882775" cy="185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Box 6"/>
            <p:cNvSpPr txBox="1">
              <a:spLocks noChangeArrowheads="1"/>
            </p:cNvSpPr>
            <p:nvPr/>
          </p:nvSpPr>
          <p:spPr bwMode="auto">
            <a:xfrm>
              <a:off x="4387850" y="2481263"/>
              <a:ext cx="5222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000" b="0" i="0" u="none" strike="noStrike" kern="1200" cap="none" spc="0" normalizeH="0" baseline="0" noProof="0" dirty="0" err="1">
                  <a:ln>
                    <a:noFill/>
                  </a:ln>
                  <a:solidFill>
                    <a:srgbClr val="FFFFFF"/>
                  </a:solidFill>
                  <a:effectLst/>
                  <a:uLnTx/>
                  <a:uFillTx/>
                  <a:latin typeface="Times New Roman" pitchFamily="18" charset="0"/>
                  <a:ea typeface="+mn-ea"/>
                  <a:cs typeface="+mn-cs"/>
                </a:rPr>
                <a:t>vs</a:t>
              </a:r>
              <a:endParaRPr kumimoji="0" lang="en-CA" altLang="en-US" sz="3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 name="Rectangle 7"/>
            <p:cNvSpPr>
              <a:spLocks noChangeArrowheads="1"/>
            </p:cNvSpPr>
            <p:nvPr/>
          </p:nvSpPr>
          <p:spPr bwMode="auto">
            <a:xfrm>
              <a:off x="838200" y="914400"/>
              <a:ext cx="807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It is hard to think of love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in terms of </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mn-cs"/>
                </a:rPr>
                <a:t>th</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e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firing of neurons. </a:t>
              </a:r>
            </a:p>
          </p:txBody>
        </p:sp>
      </p:grpSp>
    </p:spTree>
    <p:extLst>
      <p:ext uri="{BB962C8B-B14F-4D97-AF65-F5344CB8AC3E}">
        <p14:creationId xmlns:p14="http://schemas.microsoft.com/office/powerpoint/2010/main" val="152628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304800" y="304800"/>
            <a:ext cx="7772400" cy="1143000"/>
          </a:xfrm>
        </p:spPr>
        <p:txBody>
          <a:bodyPr/>
          <a:lstStyle/>
          <a:p>
            <a:pPr eaLnBrk="1" hangingPunct="1"/>
            <a:r>
              <a:rPr lang="en-US" altLang="en-US" dirty="0"/>
              <a:t>Thinking Abstractly</a:t>
            </a:r>
            <a:endParaRPr lang="en-CA" altLang="en-US" dirty="0"/>
          </a:p>
        </p:txBody>
      </p:sp>
      <p:sp>
        <p:nvSpPr>
          <p:cNvPr id="48131" name="Rectangle 3"/>
          <p:cNvSpPr>
            <a:spLocks noGrp="1" noChangeArrowheads="1"/>
          </p:cNvSpPr>
          <p:nvPr>
            <p:ph type="body" idx="1"/>
          </p:nvPr>
        </p:nvSpPr>
        <p:spPr>
          <a:xfrm>
            <a:off x="1981200" y="1981200"/>
            <a:ext cx="9067800" cy="914400"/>
          </a:xfrm>
        </p:spPr>
        <p:txBody>
          <a:bodyPr/>
          <a:lstStyle/>
          <a:p>
            <a:pPr marL="0" indent="0" eaLnBrk="1" hangingPunct="1">
              <a:buNone/>
            </a:pPr>
            <a:r>
              <a:rPr lang="en-US" altLang="en-US" dirty="0"/>
              <a:t>Better for communicating to friend</a:t>
            </a:r>
          </a:p>
          <a:p>
            <a:pPr marL="0" indent="0" eaLnBrk="1" hangingPunct="1">
              <a:buNone/>
            </a:pPr>
            <a:endParaRPr lang="en-CA" altLang="en-US" dirty="0"/>
          </a:p>
        </p:txBody>
      </p:sp>
      <p:pic>
        <p:nvPicPr>
          <p:cNvPr id="48132"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5200" y="304800"/>
            <a:ext cx="1484312" cy="1485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descr="Image result for communicat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5000" y="2743200"/>
            <a:ext cx="6096000" cy="34290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536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8131">
                                            <p:txEl>
                                              <p:pRg st="0" end="0"/>
                                            </p:txEl>
                                          </p:spTgt>
                                        </p:tgtEl>
                                        <p:attrNameLst>
                                          <p:attrName>style.visibility</p:attrName>
                                        </p:attrNameLst>
                                      </p:cBhvr>
                                      <p:to>
                                        <p:strVal val="visible"/>
                                      </p:to>
                                    </p:set>
                                    <p:anim calcmode="lin" valueType="num">
                                      <p:cBhvr additive="base">
                                        <p:cTn id="7" dur="500" fill="hold"/>
                                        <p:tgtEl>
                                          <p:spTgt spid="4813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81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304800" y="304800"/>
            <a:ext cx="7772400" cy="1143000"/>
          </a:xfrm>
        </p:spPr>
        <p:txBody>
          <a:bodyPr/>
          <a:lstStyle/>
          <a:p>
            <a:pPr eaLnBrk="1" hangingPunct="1"/>
            <a:r>
              <a:rPr lang="en-US" altLang="en-US" dirty="0"/>
              <a:t>Thinking Abstractly</a:t>
            </a:r>
            <a:endParaRPr lang="en-CA" altLang="en-US" dirty="0"/>
          </a:p>
        </p:txBody>
      </p:sp>
      <p:sp>
        <p:nvSpPr>
          <p:cNvPr id="48131" name="Rectangle 3"/>
          <p:cNvSpPr>
            <a:spLocks noGrp="1" noChangeArrowheads="1"/>
          </p:cNvSpPr>
          <p:nvPr>
            <p:ph type="body" idx="1"/>
          </p:nvPr>
        </p:nvSpPr>
        <p:spPr>
          <a:xfrm>
            <a:off x="381000" y="1752600"/>
            <a:ext cx="9067800" cy="4114800"/>
          </a:xfrm>
        </p:spPr>
        <p:txBody>
          <a:bodyPr/>
          <a:lstStyle/>
          <a:p>
            <a:pPr marL="0" indent="0" algn="ctr" eaLnBrk="1" hangingPunct="1">
              <a:buNone/>
            </a:pPr>
            <a:r>
              <a:rPr lang="en-US" altLang="en-US" dirty="0"/>
              <a:t>A form that can peculate down and </a:t>
            </a:r>
            <a:br>
              <a:rPr lang="en-US" altLang="en-US" dirty="0"/>
            </a:br>
            <a:r>
              <a:rPr lang="en-US" altLang="en-US" dirty="0"/>
              <a:t>dwell in your subconscious</a:t>
            </a:r>
          </a:p>
          <a:p>
            <a:pPr marL="0" indent="0" algn="ctr" eaLnBrk="1" hangingPunct="1">
              <a:buNone/>
            </a:pPr>
            <a:r>
              <a:rPr lang="en-US" altLang="en-US" dirty="0"/>
              <a:t>where the miracle leaps of inspiration happen </a:t>
            </a:r>
          </a:p>
          <a:p>
            <a:pPr marL="0" indent="0" algn="ctr" eaLnBrk="1" hangingPunct="1">
              <a:buNone/>
            </a:pPr>
            <a:endParaRPr lang="en-US" altLang="en-US" dirty="0"/>
          </a:p>
          <a:p>
            <a:pPr marL="0" indent="0" algn="ctr" eaLnBrk="1" hangingPunct="1">
              <a:buNone/>
            </a:pPr>
            <a:endParaRPr lang="en-CA" altLang="en-US" dirty="0"/>
          </a:p>
        </p:txBody>
      </p:sp>
      <p:pic>
        <p:nvPicPr>
          <p:cNvPr id="48132"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5200" y="304800"/>
            <a:ext cx="1484312" cy="1485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0" name="Picture 2" descr="Related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4800" y="3713512"/>
            <a:ext cx="3810000" cy="3162301"/>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381000" y="4472076"/>
            <a:ext cx="4572000" cy="1569660"/>
          </a:xfrm>
          <a:prstGeom prst="rect">
            <a:avLst/>
          </a:prstGeom>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Your subconscious </a:t>
            </a:r>
            <a:b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does not understand </a:t>
            </a:r>
            <a:b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JAVA code.</a:t>
            </a:r>
          </a:p>
        </p:txBody>
      </p:sp>
    </p:spTree>
    <p:extLst>
      <p:ext uri="{BB962C8B-B14F-4D97-AF65-F5344CB8AC3E}">
        <p14:creationId xmlns:p14="http://schemas.microsoft.com/office/powerpoint/2010/main" val="3474072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8131">
                                            <p:txEl>
                                              <p:pRg st="0" end="0"/>
                                            </p:txEl>
                                          </p:spTgt>
                                        </p:tgtEl>
                                        <p:attrNameLst>
                                          <p:attrName>style.visibility</p:attrName>
                                        </p:attrNameLst>
                                      </p:cBhvr>
                                      <p:to>
                                        <p:strVal val="visible"/>
                                      </p:to>
                                    </p:set>
                                    <p:anim calcmode="lin" valueType="num">
                                      <p:cBhvr additive="base">
                                        <p:cTn id="7" dur="500" fill="hold"/>
                                        <p:tgtEl>
                                          <p:spTgt spid="4813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81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170"/>
                                        </p:tgtEl>
                                        <p:attrNameLst>
                                          <p:attrName>style.visibility</p:attrName>
                                        </p:attrNameLst>
                                      </p:cBhvr>
                                      <p:to>
                                        <p:strVal val="visible"/>
                                      </p:to>
                                    </p:set>
                                    <p:anim calcmode="lin" valueType="num">
                                      <p:cBhvr additive="base">
                                        <p:cTn id="11" dur="500" fill="hold"/>
                                        <p:tgtEl>
                                          <p:spTgt spid="7170"/>
                                        </p:tgtEl>
                                        <p:attrNameLst>
                                          <p:attrName>ppt_x</p:attrName>
                                        </p:attrNameLst>
                                      </p:cBhvr>
                                      <p:tavLst>
                                        <p:tav tm="0">
                                          <p:val>
                                            <p:strVal val="#ppt_x"/>
                                          </p:val>
                                        </p:tav>
                                        <p:tav tm="100000">
                                          <p:val>
                                            <p:strVal val="#ppt_x"/>
                                          </p:val>
                                        </p:tav>
                                      </p:tavLst>
                                    </p:anim>
                                    <p:anim calcmode="lin" valueType="num">
                                      <p:cBhvr additive="base">
                                        <p:cTn id="12" dur="500" fill="hold"/>
                                        <p:tgtEl>
                                          <p:spTgt spid="717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8131">
                                            <p:txEl>
                                              <p:pRg st="1" end="1"/>
                                            </p:txEl>
                                          </p:spTgt>
                                        </p:tgtEl>
                                        <p:attrNameLst>
                                          <p:attrName>style.visibility</p:attrName>
                                        </p:attrNameLst>
                                      </p:cBhvr>
                                      <p:to>
                                        <p:strVal val="visible"/>
                                      </p:to>
                                    </p:set>
                                    <p:anim calcmode="lin" valueType="num">
                                      <p:cBhvr additive="base">
                                        <p:cTn id="17" dur="500" fill="hold"/>
                                        <p:tgtEl>
                                          <p:spTgt spid="4813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81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 grpId="0" uiExpand="1" build="p"/>
      <p:bldP spid="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5200" y="304800"/>
            <a:ext cx="1484312" cy="1485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bwMode="auto">
          <a:xfrm>
            <a:off x="-304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Thinking Abstractly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 name="Rectangle 2"/>
          <p:cNvSpPr>
            <a:spLocks noChangeArrowheads="1"/>
          </p:cNvSpPr>
          <p:nvPr/>
        </p:nvSpPr>
        <p:spPr bwMode="auto">
          <a:xfrm>
            <a:off x="-1905000" y="2209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Paradigm Shift</a:t>
            </a:r>
            <a:endParaRPr kumimoji="0" lang="en-CA" alt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6" name="Picture 3" descr="eshe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91000" y="1705213"/>
            <a:ext cx="3866356" cy="26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4"/>
          <p:cNvSpPr txBox="1">
            <a:spLocks noChangeArrowheads="1"/>
          </p:cNvSpPr>
          <p:nvPr/>
        </p:nvSpPr>
        <p:spPr bwMode="auto">
          <a:xfrm>
            <a:off x="304800" y="4556125"/>
            <a:ext cx="8839200" cy="192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000" b="0" i="0" u="none" strike="noStrike" kern="1200" cap="none" spc="0" normalizeH="0" baseline="0" noProof="0" dirty="0">
                <a:ln>
                  <a:noFill/>
                </a:ln>
                <a:solidFill>
                  <a:srgbClr val="FFFFFF"/>
                </a:solidFill>
                <a:effectLst/>
                <a:uLnTx/>
                <a:uFillTx/>
                <a:latin typeface="Times New Roman" pitchFamily="18" charset="0"/>
                <a:ea typeface="+mn-ea"/>
                <a:cs typeface="+mn-cs"/>
              </a:rPr>
              <a:t>Is the </a:t>
            </a:r>
            <a:r>
              <a:rPr kumimoji="0" lang="en-US" altLang="en-US" sz="3000" b="0" i="0" u="none" strike="noStrike" kern="1200" cap="none" spc="0" normalizeH="0" baseline="0" noProof="0" dirty="0">
                <a:ln>
                  <a:noFill/>
                </a:ln>
                <a:solidFill>
                  <a:srgbClr val="000000"/>
                </a:solidFill>
                <a:effectLst/>
                <a:uLnTx/>
                <a:uFillTx/>
                <a:latin typeface="Times New Roman" pitchFamily="18" charset="0"/>
                <a:ea typeface="+mn-ea"/>
                <a:cs typeface="+mn-cs"/>
              </a:rPr>
              <a:t>black</a:t>
            </a:r>
            <a:r>
              <a:rPr kumimoji="0" lang="en-US" altLang="en-US" sz="3000" b="0" i="0" u="none" strike="noStrike" kern="1200" cap="none" spc="0" normalizeH="0" baseline="0" noProof="0" dirty="0">
                <a:ln>
                  <a:noFill/>
                </a:ln>
                <a:solidFill>
                  <a:srgbClr val="FFFFFF"/>
                </a:solidFill>
                <a:effectLst/>
                <a:uLnTx/>
                <a:uFillTx/>
                <a:latin typeface="Times New Roman" pitchFamily="18" charset="0"/>
                <a:ea typeface="+mn-ea"/>
                <a:cs typeface="+mn-cs"/>
              </a:rPr>
              <a:t> the form and the </a:t>
            </a:r>
            <a:r>
              <a:rPr kumimoji="0" lang="en-US" altLang="en-US" sz="3000" b="0" i="0" u="none" strike="noStrike" kern="1200" cap="none" spc="0" normalizeH="0" baseline="0" noProof="0" dirty="0">
                <a:ln>
                  <a:noFill/>
                </a:ln>
                <a:solidFill>
                  <a:srgbClr val="33CC33"/>
                </a:solidFill>
                <a:effectLst/>
                <a:uLnTx/>
                <a:uFillTx/>
                <a:latin typeface="Times New Roman" pitchFamily="18" charset="0"/>
                <a:ea typeface="+mn-ea"/>
                <a:cs typeface="+mn-cs"/>
              </a:rPr>
              <a:t>green</a:t>
            </a:r>
            <a:r>
              <a:rPr kumimoji="0" lang="en-US" altLang="en-US" sz="3000" b="0" i="0" u="none" strike="noStrike" kern="1200" cap="none" spc="0" normalizeH="0" baseline="0" noProof="0" dirty="0">
                <a:ln>
                  <a:noFill/>
                </a:ln>
                <a:solidFill>
                  <a:srgbClr val="FFFFFF"/>
                </a:solidFill>
                <a:effectLst/>
                <a:uLnTx/>
                <a:uFillTx/>
                <a:latin typeface="Times New Roman" pitchFamily="18" charset="0"/>
                <a:ea typeface="+mn-ea"/>
                <a:cs typeface="+mn-cs"/>
              </a:rPr>
              <a:t> the background?</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000" b="0" i="0" u="none" strike="noStrike" kern="1200" cap="none" spc="0" normalizeH="0" baseline="0" noProof="0" dirty="0">
                <a:ln>
                  <a:noFill/>
                </a:ln>
                <a:solidFill>
                  <a:srgbClr val="FFFFFF"/>
                </a:solidFill>
                <a:effectLst/>
                <a:uLnTx/>
                <a:uFillTx/>
                <a:latin typeface="Times New Roman" pitchFamily="18" charset="0"/>
                <a:ea typeface="+mn-ea"/>
                <a:cs typeface="+mn-cs"/>
              </a:rPr>
              <a:t>Is the </a:t>
            </a:r>
            <a:r>
              <a:rPr kumimoji="0" lang="en-US" altLang="en-US" sz="3000" b="0" i="0" u="none" strike="noStrike" kern="1200" cap="none" spc="0" normalizeH="0" baseline="0" noProof="0" dirty="0">
                <a:ln>
                  <a:noFill/>
                </a:ln>
                <a:solidFill>
                  <a:srgbClr val="33CC33"/>
                </a:solidFill>
                <a:effectLst/>
                <a:uLnTx/>
                <a:uFillTx/>
                <a:latin typeface="Times New Roman" pitchFamily="18" charset="0"/>
                <a:ea typeface="+mn-ea"/>
                <a:cs typeface="+mn-cs"/>
              </a:rPr>
              <a:t>green</a:t>
            </a:r>
            <a:r>
              <a:rPr kumimoji="0" lang="en-US" altLang="en-US" sz="3000" b="0" i="0" u="none" strike="noStrike" kern="1200" cap="none" spc="0" normalizeH="0" baseline="0" noProof="0" dirty="0">
                <a:ln>
                  <a:noFill/>
                </a:ln>
                <a:solidFill>
                  <a:srgbClr val="FFFFFF"/>
                </a:solidFill>
                <a:effectLst/>
                <a:uLnTx/>
                <a:uFillTx/>
                <a:latin typeface="Times New Roman" pitchFamily="18" charset="0"/>
                <a:ea typeface="+mn-ea"/>
                <a:cs typeface="+mn-cs"/>
              </a:rPr>
              <a:t> the form and the </a:t>
            </a:r>
            <a:r>
              <a:rPr kumimoji="0" lang="en-US" altLang="en-US" sz="3000" b="0" i="0" u="none" strike="noStrike" kern="1200" cap="none" spc="0" normalizeH="0" baseline="0" noProof="0" dirty="0">
                <a:ln>
                  <a:noFill/>
                </a:ln>
                <a:solidFill>
                  <a:srgbClr val="000000"/>
                </a:solidFill>
                <a:effectLst/>
                <a:uLnTx/>
                <a:uFillTx/>
                <a:latin typeface="Times New Roman" pitchFamily="18" charset="0"/>
                <a:ea typeface="+mn-ea"/>
                <a:cs typeface="+mn-cs"/>
              </a:rPr>
              <a:t>black</a:t>
            </a:r>
            <a:r>
              <a:rPr kumimoji="0" lang="en-US" altLang="en-US" sz="3000" b="0" i="0" u="none" strike="noStrike" kern="1200" cap="none" spc="0" normalizeH="0" baseline="0" noProof="0" dirty="0">
                <a:ln>
                  <a:noFill/>
                </a:ln>
                <a:solidFill>
                  <a:srgbClr val="FFFFFF"/>
                </a:solidFill>
                <a:effectLst/>
                <a:uLnTx/>
                <a:uFillTx/>
                <a:latin typeface="Times New Roman" pitchFamily="18" charset="0"/>
                <a:ea typeface="+mn-ea"/>
                <a:cs typeface="+mn-cs"/>
              </a:rPr>
              <a:t> the background?</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000" b="0" i="0" u="none" strike="noStrike" kern="1200" cap="none" spc="0" normalizeH="0" baseline="0" noProof="0" dirty="0">
                <a:ln>
                  <a:noFill/>
                </a:ln>
                <a:solidFill>
                  <a:srgbClr val="FFFFFF"/>
                </a:solidFill>
                <a:effectLst/>
                <a:uLnTx/>
                <a:uFillTx/>
                <a:latin typeface="Times New Roman" pitchFamily="18" charset="0"/>
                <a:ea typeface="+mn-ea"/>
                <a:cs typeface="+mn-cs"/>
              </a:rPr>
              <a:t>It is helpful to have different ways of looking at it.</a:t>
            </a:r>
          </a:p>
        </p:txBody>
      </p:sp>
    </p:spTree>
    <p:extLst>
      <p:ext uri="{BB962C8B-B14F-4D97-AF65-F5344CB8AC3E}">
        <p14:creationId xmlns:p14="http://schemas.microsoft.com/office/powerpoint/2010/main" val="134784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 calcmode="lin" valueType="num">
                                      <p:cBhvr additive="base">
                                        <p:cTn id="1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9">
                                            <p:txEl>
                                              <p:pRg st="1" end="1"/>
                                            </p:txEl>
                                          </p:spTgt>
                                        </p:tgtEl>
                                        <p:attrNameLst>
                                          <p:attrName>style.visibility</p:attrName>
                                        </p:attrNameLst>
                                      </p:cBhvr>
                                      <p:to>
                                        <p:strVal val="visible"/>
                                      </p:to>
                                    </p:set>
                                    <p:anim calcmode="lin" valueType="num">
                                      <p:cBhvr additive="base">
                                        <p:cTn id="23"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9">
                                            <p:txEl>
                                              <p:pRg st="2" end="2"/>
                                            </p:txEl>
                                          </p:spTgt>
                                        </p:tgtEl>
                                        <p:attrNameLst>
                                          <p:attrName>style.visibility</p:attrName>
                                        </p:attrNameLst>
                                      </p:cBhvr>
                                      <p:to>
                                        <p:strVal val="visible"/>
                                      </p:to>
                                    </p:set>
                                    <p:anim calcmode="lin" valueType="num">
                                      <p:cBhvr additive="base">
                                        <p:cTn id="29"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74" name="Rectangle 72">
            <a:extLst>
              <a:ext uri="{FF2B5EF4-FFF2-40B4-BE49-F238E27FC236}">
                <a16:creationId xmlns:a16="http://schemas.microsoft.com/office/drawing/2014/main" id="{362D44EE-C852-4460-B8B5-C4F2BC2051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30D6A0F8-2DDC-4A21-B539-988AD679E539}"/>
              </a:ext>
            </a:extLst>
          </p:cNvPr>
          <p:cNvSpPr/>
          <p:nvPr/>
        </p:nvSpPr>
        <p:spPr>
          <a:xfrm>
            <a:off x="4646037" y="739978"/>
            <a:ext cx="4001197" cy="3004145"/>
          </a:xfrm>
          <a:prstGeom prst="rect">
            <a:avLst/>
          </a:prstGeom>
        </p:spPr>
        <p:txBody>
          <a:bodyPr vert="horz" lIns="91440" tIns="45720" rIns="91440" bIns="45720" rtlCol="0" anchor="b">
            <a:normAutofit/>
          </a:bodyPr>
          <a:lstStyle/>
          <a:p>
            <a:pPr algn="ctr">
              <a:lnSpc>
                <a:spcPct val="90000"/>
              </a:lnSpc>
              <a:spcAft>
                <a:spcPts val="600"/>
              </a:spcAft>
            </a:pPr>
            <a:r>
              <a:rPr lang="en-US" sz="3300">
                <a:latin typeface="+mj-lt"/>
                <a:ea typeface="+mj-ea"/>
                <a:cs typeface="+mj-cs"/>
              </a:rPr>
              <a:t>We will cover lots of practical examples</a:t>
            </a:r>
          </a:p>
          <a:p>
            <a:pPr algn="ctr">
              <a:lnSpc>
                <a:spcPct val="90000"/>
              </a:lnSpc>
              <a:spcAft>
                <a:spcPts val="600"/>
              </a:spcAft>
            </a:pPr>
            <a:r>
              <a:rPr lang="en-US" sz="3300">
                <a:latin typeface="+mj-lt"/>
                <a:ea typeface="+mj-ea"/>
                <a:cs typeface="+mj-cs"/>
              </a:rPr>
              <a:t>that are crucial for understanding Computer Science.</a:t>
            </a:r>
            <a:br>
              <a:rPr lang="en-US" sz="3300">
                <a:latin typeface="+mj-lt"/>
                <a:ea typeface="+mj-ea"/>
                <a:cs typeface="+mj-cs"/>
              </a:rPr>
            </a:br>
            <a:r>
              <a:rPr lang="en-US" sz="3300">
                <a:latin typeface="+mj-lt"/>
                <a:ea typeface="+mj-ea"/>
                <a:cs typeface="+mj-cs"/>
              </a:rPr>
              <a:t>  </a:t>
            </a:r>
          </a:p>
        </p:txBody>
      </p:sp>
      <p:sp>
        <p:nvSpPr>
          <p:cNvPr id="75" name="Freeform: Shape 74">
            <a:extLst>
              <a:ext uri="{FF2B5EF4-FFF2-40B4-BE49-F238E27FC236}">
                <a16:creationId xmlns:a16="http://schemas.microsoft.com/office/drawing/2014/main" id="{658970D8-8D1D-4B5C-894B-E871CC8654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397896" y="1"/>
            <a:ext cx="866357" cy="591009"/>
          </a:xfrm>
          <a:custGeom>
            <a:avLst/>
            <a:gdLst>
              <a:gd name="connsiteX0" fmla="*/ 1355 w 1155142"/>
              <a:gd name="connsiteY0" fmla="*/ 0 h 591009"/>
              <a:gd name="connsiteX1" fmla="*/ 1153787 w 1155142"/>
              <a:gd name="connsiteY1" fmla="*/ 0 h 591009"/>
              <a:gd name="connsiteX2" fmla="*/ 1155142 w 1155142"/>
              <a:gd name="connsiteY2" fmla="*/ 13438 h 591009"/>
              <a:gd name="connsiteX3" fmla="*/ 577571 w 1155142"/>
              <a:gd name="connsiteY3" fmla="*/ 591009 h 591009"/>
              <a:gd name="connsiteX4" fmla="*/ 0 w 1155142"/>
              <a:gd name="connsiteY4" fmla="*/ 13438 h 591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42" h="591009">
                <a:moveTo>
                  <a:pt x="1355" y="0"/>
                </a:moveTo>
                <a:lnTo>
                  <a:pt x="1153787" y="0"/>
                </a:lnTo>
                <a:lnTo>
                  <a:pt x="1155142" y="13438"/>
                </a:lnTo>
                <a:cubicBezTo>
                  <a:pt x="1155142" y="332422"/>
                  <a:pt x="896555" y="591009"/>
                  <a:pt x="577571" y="591009"/>
                </a:cubicBezTo>
                <a:cubicBezTo>
                  <a:pt x="258587" y="591009"/>
                  <a:pt x="0" y="332422"/>
                  <a:pt x="0" y="134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F227E5B6-9132-43CA-B503-37A18562ADF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3261789" y="0"/>
            <a:ext cx="1303050" cy="959536"/>
          </a:xfrm>
          <a:custGeom>
            <a:avLst/>
            <a:gdLst>
              <a:gd name="connsiteX0" fmla="*/ 0 w 1737401"/>
              <a:gd name="connsiteY0" fmla="*/ 0 h 959536"/>
              <a:gd name="connsiteX1" fmla="*/ 123825 w 1737401"/>
              <a:gd name="connsiteY1" fmla="*/ 0 h 959536"/>
              <a:gd name="connsiteX2" fmla="*/ 123825 w 1737401"/>
              <a:gd name="connsiteY2" fmla="*/ 790277 h 959536"/>
              <a:gd name="connsiteX3" fmla="*/ 1490095 w 1737401"/>
              <a:gd name="connsiteY3" fmla="*/ 0 h 959536"/>
              <a:gd name="connsiteX4" fmla="*/ 1737401 w 1737401"/>
              <a:gd name="connsiteY4" fmla="*/ 0 h 959536"/>
              <a:gd name="connsiteX5" fmla="*/ 92869 w 1737401"/>
              <a:gd name="connsiteY5" fmla="*/ 951249 h 959536"/>
              <a:gd name="connsiteX6" fmla="*/ 61913 w 1737401"/>
              <a:gd name="connsiteY6" fmla="*/ 959536 h 959536"/>
              <a:gd name="connsiteX7" fmla="*/ 0 w 1737401"/>
              <a:gd name="connsiteY7" fmla="*/ 897624 h 95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7401" h="959536">
                <a:moveTo>
                  <a:pt x="0" y="0"/>
                </a:moveTo>
                <a:lnTo>
                  <a:pt x="123825" y="0"/>
                </a:lnTo>
                <a:lnTo>
                  <a:pt x="123825" y="790277"/>
                </a:lnTo>
                <a:lnTo>
                  <a:pt x="1490095" y="0"/>
                </a:lnTo>
                <a:lnTo>
                  <a:pt x="1737401" y="0"/>
                </a:lnTo>
                <a:lnTo>
                  <a:pt x="92869" y="951249"/>
                </a:lnTo>
                <a:cubicBezTo>
                  <a:pt x="83458" y="956688"/>
                  <a:pt x="72780" y="959546"/>
                  <a:pt x="61913" y="959536"/>
                </a:cubicBezTo>
                <a:cubicBezTo>
                  <a:pt x="27719" y="959536"/>
                  <a:pt x="0" y="931818"/>
                  <a:pt x="0" y="897624"/>
                </a:cubicBezTo>
                <a:close/>
              </a:path>
            </a:pathLst>
          </a:custGeom>
          <a:solidFill>
            <a:schemeClr val="accent6"/>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03C2051E-A88D-48E5-BACF-AAED178927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2916245"/>
            <a:ext cx="119805" cy="552996"/>
          </a:xfrm>
          <a:custGeom>
            <a:avLst/>
            <a:gdLst>
              <a:gd name="connsiteX0" fmla="*/ 159741 w 159741"/>
              <a:gd name="connsiteY0" fmla="*/ 0 h 552996"/>
              <a:gd name="connsiteX1" fmla="*/ 159741 w 159741"/>
              <a:gd name="connsiteY1" fmla="*/ 552996 h 552996"/>
              <a:gd name="connsiteX2" fmla="*/ 141849 w 159741"/>
              <a:gd name="connsiteY2" fmla="*/ 543285 h 552996"/>
              <a:gd name="connsiteX3" fmla="*/ 0 w 159741"/>
              <a:gd name="connsiteY3" fmla="*/ 276498 h 552996"/>
              <a:gd name="connsiteX4" fmla="*/ 141849 w 159741"/>
              <a:gd name="connsiteY4" fmla="*/ 9711 h 55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41" h="552996">
                <a:moveTo>
                  <a:pt x="159741" y="0"/>
                </a:moveTo>
                <a:lnTo>
                  <a:pt x="159741" y="552996"/>
                </a:lnTo>
                <a:lnTo>
                  <a:pt x="141849" y="543285"/>
                </a:lnTo>
                <a:cubicBezTo>
                  <a:pt x="56268" y="485467"/>
                  <a:pt x="0" y="387554"/>
                  <a:pt x="0" y="276498"/>
                </a:cubicBezTo>
                <a:cubicBezTo>
                  <a:pt x="0" y="165443"/>
                  <a:pt x="56268" y="67529"/>
                  <a:pt x="141849" y="9711"/>
                </a:cubicBezTo>
                <a:close/>
              </a:path>
            </a:pathLst>
          </a:custGeom>
          <a:solidFill>
            <a:schemeClr val="accent2"/>
          </a:solidFill>
          <a:ln w="1270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Freeform: Shape 80">
            <a:extLst>
              <a:ext uri="{FF2B5EF4-FFF2-40B4-BE49-F238E27FC236}">
                <a16:creationId xmlns:a16="http://schemas.microsoft.com/office/drawing/2014/main" id="{7821A508-2985-4905-874A-527429BAAB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5835649"/>
            <a:ext cx="1161135" cy="1022351"/>
          </a:xfrm>
          <a:custGeom>
            <a:avLst/>
            <a:gdLst>
              <a:gd name="connsiteX0" fmla="*/ 61913 w 1548180"/>
              <a:gd name="connsiteY0" fmla="*/ 0 h 1022351"/>
              <a:gd name="connsiteX1" fmla="*/ 1548180 w 1548180"/>
              <a:gd name="connsiteY1" fmla="*/ 0 h 1022351"/>
              <a:gd name="connsiteX2" fmla="*/ 1548180 w 1548180"/>
              <a:gd name="connsiteY2" fmla="*/ 123825 h 1022351"/>
              <a:gd name="connsiteX3" fmla="*/ 123825 w 1548180"/>
              <a:gd name="connsiteY3" fmla="*/ 123825 h 1022351"/>
              <a:gd name="connsiteX4" fmla="*/ 123825 w 1548180"/>
              <a:gd name="connsiteY4" fmla="*/ 1022351 h 1022351"/>
              <a:gd name="connsiteX5" fmla="*/ 0 w 1548180"/>
              <a:gd name="connsiteY5" fmla="*/ 1022351 h 1022351"/>
              <a:gd name="connsiteX6" fmla="*/ 0 w 1548180"/>
              <a:gd name="connsiteY6" fmla="*/ 61913 h 1022351"/>
              <a:gd name="connsiteX7" fmla="*/ 61913 w 1548180"/>
              <a:gd name="connsiteY7" fmla="*/ 0 h 102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180" h="1022351">
                <a:moveTo>
                  <a:pt x="61913" y="0"/>
                </a:moveTo>
                <a:lnTo>
                  <a:pt x="1548180" y="0"/>
                </a:lnTo>
                <a:lnTo>
                  <a:pt x="1548180" y="123825"/>
                </a:lnTo>
                <a:lnTo>
                  <a:pt x="123825" y="123825"/>
                </a:lnTo>
                <a:lnTo>
                  <a:pt x="123825" y="1022351"/>
                </a:lnTo>
                <a:lnTo>
                  <a:pt x="0" y="1022351"/>
                </a:lnTo>
                <a:lnTo>
                  <a:pt x="0" y="61913"/>
                </a:lnTo>
                <a:cubicBezTo>
                  <a:pt x="0" y="27719"/>
                  <a:pt x="27719" y="0"/>
                  <a:pt x="61913" y="0"/>
                </a:cubicBezTo>
                <a:close/>
              </a:path>
            </a:pathLst>
          </a:custGeom>
          <a:solidFill>
            <a:schemeClr val="accent6"/>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D2929CB1-0E3C-4B2D-ADC5-0154FB33B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773320" y="5717906"/>
            <a:ext cx="1328707" cy="1140095"/>
          </a:xfrm>
          <a:custGeom>
            <a:avLst/>
            <a:gdLst>
              <a:gd name="connsiteX0" fmla="*/ 1561721 w 1771609"/>
              <a:gd name="connsiteY0" fmla="*/ 763041 h 1140095"/>
              <a:gd name="connsiteX1" fmla="*/ 1623024 w 1771609"/>
              <a:gd name="connsiteY1" fmla="*/ 792810 h 1140095"/>
              <a:gd name="connsiteX2" fmla="*/ 1711735 w 1771609"/>
              <a:gd name="connsiteY2" fmla="*/ 970132 h 1140095"/>
              <a:gd name="connsiteX3" fmla="*/ 1771609 w 1771609"/>
              <a:gd name="connsiteY3" fmla="*/ 1140095 h 1140095"/>
              <a:gd name="connsiteX4" fmla="*/ 1637225 w 1771609"/>
              <a:gd name="connsiteY4" fmla="*/ 1140095 h 1140095"/>
              <a:gd name="connsiteX5" fmla="*/ 1594820 w 1771609"/>
              <a:gd name="connsiteY5" fmla="*/ 1019711 h 1140095"/>
              <a:gd name="connsiteX6" fmla="*/ 1513200 w 1771609"/>
              <a:gd name="connsiteY6" fmla="*/ 856627 h 1140095"/>
              <a:gd name="connsiteX7" fmla="*/ 1538499 w 1771609"/>
              <a:gd name="connsiteY7" fmla="*/ 770415 h 1140095"/>
              <a:gd name="connsiteX8" fmla="*/ 1561721 w 1771609"/>
              <a:gd name="connsiteY8" fmla="*/ 763041 h 1140095"/>
              <a:gd name="connsiteX9" fmla="*/ 933455 w 1771609"/>
              <a:gd name="connsiteY9" fmla="*/ 161309 h 1140095"/>
              <a:gd name="connsiteX10" fmla="*/ 957797 w 1771609"/>
              <a:gd name="connsiteY10" fmla="*/ 167970 h 1140095"/>
              <a:gd name="connsiteX11" fmla="*/ 1286982 w 1771609"/>
              <a:gd name="connsiteY11" fmla="*/ 387616 h 1140095"/>
              <a:gd name="connsiteX12" fmla="*/ 1293725 w 1771609"/>
              <a:gd name="connsiteY12" fmla="*/ 477075 h 1140095"/>
              <a:gd name="connsiteX13" fmla="*/ 1245453 w 1771609"/>
              <a:gd name="connsiteY13" fmla="*/ 499154 h 1140095"/>
              <a:gd name="connsiteX14" fmla="*/ 1245167 w 1771609"/>
              <a:gd name="connsiteY14" fmla="*/ 499154 h 1140095"/>
              <a:gd name="connsiteX15" fmla="*/ 1203638 w 1771609"/>
              <a:gd name="connsiteY15" fmla="*/ 484104 h 1140095"/>
              <a:gd name="connsiteX16" fmla="*/ 900647 w 1771609"/>
              <a:gd name="connsiteY16" fmla="*/ 281508 h 1140095"/>
              <a:gd name="connsiteX17" fmla="*/ 872454 w 1771609"/>
              <a:gd name="connsiteY17" fmla="*/ 196164 h 1140095"/>
              <a:gd name="connsiteX18" fmla="*/ 933455 w 1771609"/>
              <a:gd name="connsiteY18" fmla="*/ 161309 h 1140095"/>
              <a:gd name="connsiteX19" fmla="*/ 256260 w 1771609"/>
              <a:gd name="connsiteY19" fmla="*/ 29 h 1140095"/>
              <a:gd name="connsiteX20" fmla="*/ 454020 w 1771609"/>
              <a:gd name="connsiteY20" fmla="*/ 13474 h 1140095"/>
              <a:gd name="connsiteX21" fmla="*/ 509236 w 1771609"/>
              <a:gd name="connsiteY21" fmla="*/ 84182 h 1140095"/>
              <a:gd name="connsiteX22" fmla="*/ 445829 w 1771609"/>
              <a:gd name="connsiteY22" fmla="*/ 139871 h 1140095"/>
              <a:gd name="connsiteX23" fmla="*/ 437447 w 1771609"/>
              <a:gd name="connsiteY23" fmla="*/ 139395 h 1140095"/>
              <a:gd name="connsiteX24" fmla="*/ 73211 w 1771609"/>
              <a:gd name="connsiteY24" fmla="*/ 137204 h 1140095"/>
              <a:gd name="connsiteX25" fmla="*/ 749 w 1771609"/>
              <a:gd name="connsiteY25" fmla="*/ 84082 h 1140095"/>
              <a:gd name="connsiteX26" fmla="*/ 53871 w 1771609"/>
              <a:gd name="connsiteY26" fmla="*/ 11621 h 1140095"/>
              <a:gd name="connsiteX27" fmla="*/ 58352 w 1771609"/>
              <a:gd name="connsiteY27" fmla="*/ 11093 h 1140095"/>
              <a:gd name="connsiteX28" fmla="*/ 256260 w 1771609"/>
              <a:gd name="connsiteY28" fmla="*/ 29 h 114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1609" h="1140095">
                <a:moveTo>
                  <a:pt x="1561721" y="763041"/>
                </a:moveTo>
                <a:cubicBezTo>
                  <a:pt x="1585506" y="760324"/>
                  <a:pt x="1609722" y="771249"/>
                  <a:pt x="1623024" y="792810"/>
                </a:cubicBezTo>
                <a:cubicBezTo>
                  <a:pt x="1656300" y="850065"/>
                  <a:pt x="1685920" y="909291"/>
                  <a:pt x="1711735" y="970132"/>
                </a:cubicBezTo>
                <a:lnTo>
                  <a:pt x="1771609" y="1140095"/>
                </a:lnTo>
                <a:lnTo>
                  <a:pt x="1637225" y="1140095"/>
                </a:lnTo>
                <a:lnTo>
                  <a:pt x="1594820" y="1019711"/>
                </a:lnTo>
                <a:cubicBezTo>
                  <a:pt x="1571072" y="963753"/>
                  <a:pt x="1543818" y="909282"/>
                  <a:pt x="1513200" y="856627"/>
                </a:cubicBezTo>
                <a:cubicBezTo>
                  <a:pt x="1496379" y="825834"/>
                  <a:pt x="1507704" y="787236"/>
                  <a:pt x="1538499" y="770415"/>
                </a:cubicBezTo>
                <a:cubicBezTo>
                  <a:pt x="1545912" y="766367"/>
                  <a:pt x="1553792" y="763946"/>
                  <a:pt x="1561721" y="763041"/>
                </a:cubicBezTo>
                <a:close/>
                <a:moveTo>
                  <a:pt x="933455" y="161309"/>
                </a:moveTo>
                <a:cubicBezTo>
                  <a:pt x="941693" y="161855"/>
                  <a:pt x="949959" y="164025"/>
                  <a:pt x="957797" y="167970"/>
                </a:cubicBezTo>
                <a:cubicBezTo>
                  <a:pt x="1076184" y="227289"/>
                  <a:pt x="1186759" y="301068"/>
                  <a:pt x="1286982" y="387616"/>
                </a:cubicBezTo>
                <a:cubicBezTo>
                  <a:pt x="1313547" y="410457"/>
                  <a:pt x="1316566" y="450510"/>
                  <a:pt x="1293725" y="477075"/>
                </a:cubicBezTo>
                <a:cubicBezTo>
                  <a:pt x="1281638" y="491137"/>
                  <a:pt x="1263998" y="499204"/>
                  <a:pt x="1245453" y="499154"/>
                </a:cubicBezTo>
                <a:lnTo>
                  <a:pt x="1245167" y="499154"/>
                </a:lnTo>
                <a:cubicBezTo>
                  <a:pt x="1229965" y="499301"/>
                  <a:pt x="1215220" y="493956"/>
                  <a:pt x="1203638" y="484104"/>
                </a:cubicBezTo>
                <a:cubicBezTo>
                  <a:pt x="1111407" y="404300"/>
                  <a:pt x="1009633" y="336248"/>
                  <a:pt x="900647" y="281508"/>
                </a:cubicBezTo>
                <a:cubicBezTo>
                  <a:pt x="869295" y="265726"/>
                  <a:pt x="856672" y="227516"/>
                  <a:pt x="872454" y="196164"/>
                </a:cubicBezTo>
                <a:cubicBezTo>
                  <a:pt x="884290" y="172650"/>
                  <a:pt x="908742" y="159670"/>
                  <a:pt x="933455" y="161309"/>
                </a:cubicBezTo>
                <a:close/>
                <a:moveTo>
                  <a:pt x="256260" y="29"/>
                </a:moveTo>
                <a:cubicBezTo>
                  <a:pt x="322331" y="427"/>
                  <a:pt x="388378" y="4909"/>
                  <a:pt x="454020" y="13474"/>
                </a:cubicBezTo>
                <a:cubicBezTo>
                  <a:pt x="488793" y="17752"/>
                  <a:pt x="513514" y="49409"/>
                  <a:pt x="509236" y="84182"/>
                </a:cubicBezTo>
                <a:cubicBezTo>
                  <a:pt x="505303" y="116151"/>
                  <a:pt x="478038" y="140098"/>
                  <a:pt x="445829" y="139871"/>
                </a:cubicBezTo>
                <a:cubicBezTo>
                  <a:pt x="443027" y="139899"/>
                  <a:pt x="440227" y="139740"/>
                  <a:pt x="437447" y="139395"/>
                </a:cubicBezTo>
                <a:cubicBezTo>
                  <a:pt x="316592" y="123615"/>
                  <a:pt x="194247" y="122878"/>
                  <a:pt x="73211" y="137204"/>
                </a:cubicBezTo>
                <a:cubicBezTo>
                  <a:pt x="38532" y="142545"/>
                  <a:pt x="6090" y="118762"/>
                  <a:pt x="749" y="84082"/>
                </a:cubicBezTo>
                <a:cubicBezTo>
                  <a:pt x="-4591" y="49403"/>
                  <a:pt x="19192" y="16961"/>
                  <a:pt x="53871" y="11621"/>
                </a:cubicBezTo>
                <a:cubicBezTo>
                  <a:pt x="55358" y="11392"/>
                  <a:pt x="56852" y="11216"/>
                  <a:pt x="58352" y="11093"/>
                </a:cubicBezTo>
                <a:cubicBezTo>
                  <a:pt x="124093" y="3319"/>
                  <a:pt x="190189" y="-369"/>
                  <a:pt x="256260" y="29"/>
                </a:cubicBezTo>
                <a:close/>
              </a:path>
            </a:pathLst>
          </a:custGeom>
          <a:solidFill>
            <a:schemeClr val="accent4"/>
          </a:solidFill>
          <a:ln w="9525" cap="flat">
            <a:noFill/>
            <a:prstDash val="solid"/>
            <a:miter/>
          </a:ln>
        </p:spPr>
        <p:txBody>
          <a:bodyPr rtlCol="0" anchor="ctr"/>
          <a:lstStyle/>
          <a:p>
            <a:endParaRPr lang="en-US"/>
          </a:p>
        </p:txBody>
      </p:sp>
      <p:pic>
        <p:nvPicPr>
          <p:cNvPr id="7172" name="Picture 4" descr="Theoretical vs Practical Knowledge | by Amanda Posthuma-Coelho | Medium">
            <a:extLst>
              <a:ext uri="{FF2B5EF4-FFF2-40B4-BE49-F238E27FC236}">
                <a16:creationId xmlns:a16="http://schemas.microsoft.com/office/drawing/2014/main" id="{91E09030-581E-4B31-B920-BC6D2DE8982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73" r="18442"/>
          <a:stretch/>
        </p:blipFill>
        <p:spPr bwMode="auto">
          <a:xfrm>
            <a:off x="473880" y="598720"/>
            <a:ext cx="3883686" cy="5178249"/>
          </a:xfrm>
          <a:custGeom>
            <a:avLst/>
            <a:gdLst/>
            <a:ahLst/>
            <a:cxnLst/>
            <a:rect l="l" t="t" r="r" b="b"/>
            <a:pathLst>
              <a:path w="3741748" h="3741748">
                <a:moveTo>
                  <a:pt x="1870874" y="0"/>
                </a:moveTo>
                <a:cubicBezTo>
                  <a:pt x="2904129" y="0"/>
                  <a:pt x="3741748" y="837619"/>
                  <a:pt x="3741748" y="1870874"/>
                </a:cubicBezTo>
                <a:cubicBezTo>
                  <a:pt x="3741748" y="2904129"/>
                  <a:pt x="2904129" y="3741748"/>
                  <a:pt x="1870874" y="3741748"/>
                </a:cubicBezTo>
                <a:cubicBezTo>
                  <a:pt x="837619" y="3741748"/>
                  <a:pt x="0" y="2904129"/>
                  <a:pt x="0" y="1870874"/>
                </a:cubicBezTo>
                <a:cubicBezTo>
                  <a:pt x="0" y="837619"/>
                  <a:pt x="837619" y="0"/>
                  <a:pt x="1870874" y="0"/>
                </a:cubicBezTo>
                <a:close/>
              </a:path>
            </a:pathLst>
          </a:custGeom>
          <a:noFill/>
          <a:extLst>
            <a:ext uri="{909E8E84-426E-40DD-AFC4-6F175D3DCCD1}">
              <a14:hiddenFill xmlns:a14="http://schemas.microsoft.com/office/drawing/2010/main">
                <a:solidFill>
                  <a:srgbClr val="FFFFFF"/>
                </a:solidFill>
              </a14:hiddenFill>
            </a:ext>
          </a:extLst>
        </p:spPr>
      </p:pic>
      <p:sp>
        <p:nvSpPr>
          <p:cNvPr id="85" name="Freeform: Shape 84">
            <a:extLst>
              <a:ext uri="{FF2B5EF4-FFF2-40B4-BE49-F238E27FC236}">
                <a16:creationId xmlns:a16="http://schemas.microsoft.com/office/drawing/2014/main" id="{5F2F0C84-BE8C-4DC2-A6D3-30349A801D5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3390384" y="6258756"/>
            <a:ext cx="1174455" cy="599245"/>
          </a:xfrm>
          <a:custGeom>
            <a:avLst/>
            <a:gdLst>
              <a:gd name="connsiteX0" fmla="*/ 782970 w 1565940"/>
              <a:gd name="connsiteY0" fmla="*/ 0 h 599245"/>
              <a:gd name="connsiteX1" fmla="*/ 1528042 w 1565940"/>
              <a:gd name="connsiteY1" fmla="*/ 480469 h 599245"/>
              <a:gd name="connsiteX2" fmla="*/ 1565940 w 1565940"/>
              <a:gd name="connsiteY2" fmla="*/ 599245 h 599245"/>
              <a:gd name="connsiteX3" fmla="*/ 0 w 1565940"/>
              <a:gd name="connsiteY3" fmla="*/ 599245 h 599245"/>
              <a:gd name="connsiteX4" fmla="*/ 37898 w 1565940"/>
              <a:gd name="connsiteY4" fmla="*/ 480469 h 599245"/>
              <a:gd name="connsiteX5" fmla="*/ 782970 w 1565940"/>
              <a:gd name="connsiteY5" fmla="*/ 0 h 59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5940" h="599245">
                <a:moveTo>
                  <a:pt x="782970" y="0"/>
                </a:moveTo>
                <a:cubicBezTo>
                  <a:pt x="1117910" y="0"/>
                  <a:pt x="1405287" y="198118"/>
                  <a:pt x="1528042" y="480469"/>
                </a:cubicBezTo>
                <a:lnTo>
                  <a:pt x="1565940" y="599245"/>
                </a:lnTo>
                <a:lnTo>
                  <a:pt x="0" y="599245"/>
                </a:lnTo>
                <a:lnTo>
                  <a:pt x="37898" y="480469"/>
                </a:lnTo>
                <a:cubicBezTo>
                  <a:pt x="160653" y="198118"/>
                  <a:pt x="448030" y="0"/>
                  <a:pt x="78297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3424540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 calcmode="lin" valueType="num">
                                      <p:cBhvr additive="base">
                                        <p:cTn id="7" dur="500" fill="hold"/>
                                        <p:tgtEl>
                                          <p:spTgt spid="7172"/>
                                        </p:tgtEl>
                                        <p:attrNameLst>
                                          <p:attrName>ppt_x</p:attrName>
                                        </p:attrNameLst>
                                      </p:cBhvr>
                                      <p:tavLst>
                                        <p:tav tm="0">
                                          <p:val>
                                            <p:strVal val="#ppt_x"/>
                                          </p:val>
                                        </p:tav>
                                        <p:tav tm="100000">
                                          <p:val>
                                            <p:strVal val="#ppt_x"/>
                                          </p:val>
                                        </p:tav>
                                      </p:tavLst>
                                    </p:anim>
                                    <p:anim calcmode="lin" valueType="num">
                                      <p:cBhvr additive="base">
                                        <p:cTn id="8" dur="500" fill="hold"/>
                                        <p:tgtEl>
                                          <p:spTgt spid="717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additive="base">
                                        <p:cTn id="19"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ACBE1851-2230-47A9-B000-CE9046EA61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1014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30D6A0F8-2DDC-4A21-B539-988AD679E539}"/>
              </a:ext>
            </a:extLst>
          </p:cNvPr>
          <p:cNvSpPr/>
          <p:nvPr/>
        </p:nvSpPr>
        <p:spPr>
          <a:xfrm>
            <a:off x="475707" y="803705"/>
            <a:ext cx="3156492" cy="3034857"/>
          </a:xfrm>
          <a:prstGeom prst="rect">
            <a:avLst/>
          </a:prstGeom>
        </p:spPr>
        <p:txBody>
          <a:bodyPr vert="horz" lIns="91440" tIns="45720" rIns="91440" bIns="45720" rtlCol="0" anchor="b">
            <a:normAutofit/>
          </a:bodyPr>
          <a:lstStyle/>
          <a:p>
            <a:pPr>
              <a:lnSpc>
                <a:spcPct val="90000"/>
              </a:lnSpc>
              <a:spcAft>
                <a:spcPts val="600"/>
              </a:spcAft>
            </a:pPr>
            <a:r>
              <a:rPr lang="en-US" sz="2900" kern="1200" dirty="0">
                <a:solidFill>
                  <a:srgbClr val="FFFFFF"/>
                </a:solidFill>
                <a:latin typeface="+mj-lt"/>
                <a:ea typeface="+mj-ea"/>
                <a:cs typeface="+mj-cs"/>
              </a:rPr>
              <a:t>   We will balance understanding,</a:t>
            </a:r>
          </a:p>
          <a:p>
            <a:pPr>
              <a:lnSpc>
                <a:spcPct val="90000"/>
              </a:lnSpc>
              <a:spcAft>
                <a:spcPts val="600"/>
              </a:spcAft>
            </a:pPr>
            <a:r>
              <a:rPr lang="en-US" sz="2900" kern="1200" dirty="0">
                <a:solidFill>
                  <a:srgbClr val="FFFFFF"/>
                </a:solidFill>
                <a:latin typeface="+mj-lt"/>
                <a:ea typeface="+mj-ea"/>
                <a:cs typeface="+mj-cs"/>
              </a:rPr>
              <a:t>informal </a:t>
            </a:r>
            <a:br>
              <a:rPr lang="en-US" sz="2900" dirty="0">
                <a:solidFill>
                  <a:srgbClr val="FFFFFF"/>
                </a:solidFill>
                <a:latin typeface="+mj-lt"/>
                <a:ea typeface="+mj-ea"/>
                <a:cs typeface="+mj-cs"/>
              </a:rPr>
            </a:br>
            <a:r>
              <a:rPr lang="en-US" sz="2900" kern="1200" dirty="0">
                <a:solidFill>
                  <a:srgbClr val="FFFFFF"/>
                </a:solidFill>
                <a:latin typeface="+mj-lt"/>
                <a:ea typeface="+mj-ea"/>
                <a:cs typeface="+mj-cs"/>
              </a:rPr>
              <a:t>intuitive proofs, </a:t>
            </a:r>
          </a:p>
          <a:p>
            <a:pPr>
              <a:lnSpc>
                <a:spcPct val="90000"/>
              </a:lnSpc>
              <a:spcAft>
                <a:spcPts val="600"/>
              </a:spcAft>
            </a:pPr>
            <a:r>
              <a:rPr lang="en-US" sz="2900" kern="1200" dirty="0">
                <a:solidFill>
                  <a:srgbClr val="FFFFFF"/>
                </a:solidFill>
                <a:latin typeface="+mj-lt"/>
                <a:ea typeface="+mj-ea"/>
                <a:cs typeface="+mj-cs"/>
              </a:rPr>
              <a:t>and formal mechanical proofs.</a:t>
            </a:r>
          </a:p>
        </p:txBody>
      </p:sp>
      <p:cxnSp>
        <p:nvCxnSpPr>
          <p:cNvPr id="73" name="Straight Connector 72">
            <a:extLst>
              <a:ext uri="{FF2B5EF4-FFF2-40B4-BE49-F238E27FC236}">
                <a16:creationId xmlns:a16="http://schemas.microsoft.com/office/drawing/2014/main" id="{23B93832-6514-44F4-849B-5EE2C8A2337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90009" y="3928939"/>
            <a:ext cx="2948940" cy="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pic>
        <p:nvPicPr>
          <p:cNvPr id="7170" name="Picture 2" descr="A deep intuition to deep learning | by Aishwarya V Srinivasan | Towards  Data Science">
            <a:extLst>
              <a:ext uri="{FF2B5EF4-FFF2-40B4-BE49-F238E27FC236}">
                <a16:creationId xmlns:a16="http://schemas.microsoft.com/office/drawing/2014/main" id="{716087CD-A69C-4FCA-AF80-F8EC7B12FAC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10112"/>
          <a:stretch/>
        </p:blipFill>
        <p:spPr bwMode="auto">
          <a:xfrm>
            <a:off x="4413839" y="2123058"/>
            <a:ext cx="4468890" cy="25265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51360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additive="base">
                                        <p:cTn id="7" dur="500" fill="hold"/>
                                        <p:tgtEl>
                                          <p:spTgt spid="7170"/>
                                        </p:tgtEl>
                                        <p:attrNameLst>
                                          <p:attrName>ppt_x</p:attrName>
                                        </p:attrNameLst>
                                      </p:cBhvr>
                                      <p:tavLst>
                                        <p:tav tm="0">
                                          <p:val>
                                            <p:strVal val="#ppt_x"/>
                                          </p:val>
                                        </p:tav>
                                        <p:tav tm="100000">
                                          <p:val>
                                            <p:strVal val="#ppt_x"/>
                                          </p:val>
                                        </p:tav>
                                      </p:tavLst>
                                    </p:anim>
                                    <p:anim calcmode="lin" valueType="num">
                                      <p:cBhvr additive="base">
                                        <p:cTn id="8" dur="500" fill="hold"/>
                                        <p:tgtEl>
                                          <p:spTgt spid="717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additive="base">
                                        <p:cTn id="19"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2" end="2"/>
                                            </p:txEl>
                                          </p:spTgt>
                                        </p:tgtEl>
                                        <p:attrNameLst>
                                          <p:attrName>style.visibility</p:attrName>
                                        </p:attrNameLst>
                                      </p:cBhvr>
                                      <p:to>
                                        <p:strVal val="visible"/>
                                      </p:to>
                                    </p:set>
                                    <p:anim calcmode="lin" valueType="num">
                                      <p:cBhvr additive="base">
                                        <p:cTn id="2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88EAF4B-3DF0-41E2-A12C-66CC2FF73B08}"/>
              </a:ext>
            </a:extLst>
          </p:cNvPr>
          <p:cNvSpPr/>
          <p:nvPr/>
        </p:nvSpPr>
        <p:spPr>
          <a:xfrm>
            <a:off x="457200" y="3644255"/>
            <a:ext cx="8305800" cy="1938992"/>
          </a:xfrm>
          <a:prstGeom prst="rect">
            <a:avLst/>
          </a:prstGeom>
        </p:spPr>
        <p:txBody>
          <a:bodyPr wrap="square">
            <a:spAutoFit/>
          </a:bodyPr>
          <a:lstStyle/>
          <a:p>
            <a:pPr algn="l"/>
            <a:r>
              <a:rPr lang="en-US" sz="2400" dirty="0">
                <a:latin typeface="+mj-lt"/>
              </a:rPr>
              <a:t>'</a:t>
            </a:r>
            <a:r>
              <a:rPr lang="en-US" sz="2400" b="1" dirty="0">
                <a:latin typeface="+mj-lt"/>
              </a:rPr>
              <a:t>Grok</a:t>
            </a:r>
            <a:r>
              <a:rPr lang="en-US" sz="2400" dirty="0">
                <a:latin typeface="+mj-lt"/>
              </a:rPr>
              <a:t>' means to understand so thoroughly that the observer becomes a part of the observed—to merge, blend, intermarry, lose identity in group experience. It means almost everything that we mean by religion, philosophy, and science and it means as little to us as color does to a blind man."</a:t>
            </a:r>
          </a:p>
        </p:txBody>
      </p:sp>
      <p:sp>
        <p:nvSpPr>
          <p:cNvPr id="3" name="Rectangle 2">
            <a:extLst>
              <a:ext uri="{FF2B5EF4-FFF2-40B4-BE49-F238E27FC236}">
                <a16:creationId xmlns:a16="http://schemas.microsoft.com/office/drawing/2014/main" id="{BCC0BEE6-757C-4B55-9292-C94E03D5BD40}"/>
              </a:ext>
            </a:extLst>
          </p:cNvPr>
          <p:cNvSpPr/>
          <p:nvPr/>
        </p:nvSpPr>
        <p:spPr>
          <a:xfrm>
            <a:off x="3657600" y="5493991"/>
            <a:ext cx="6400800" cy="461665"/>
          </a:xfrm>
          <a:prstGeom prst="rect">
            <a:avLst/>
          </a:prstGeom>
        </p:spPr>
        <p:txBody>
          <a:bodyPr wrap="square">
            <a:spAutoFit/>
          </a:bodyPr>
          <a:lstStyle/>
          <a:p>
            <a:pPr algn="l"/>
            <a:r>
              <a:rPr lang="en-US" sz="2400" dirty="0">
                <a:latin typeface="+mj-lt"/>
              </a:rPr>
              <a:t>1961 novel </a:t>
            </a:r>
            <a:r>
              <a:rPr lang="en-US" sz="2400" i="1" dirty="0">
                <a:latin typeface="+mj-lt"/>
                <a:hlinkClick r:id="rId2" tooltip="Stranger in a Strange Land">
                  <a:extLst>
                    <a:ext uri="{A12FA001-AC4F-418D-AE19-62706E023703}">
                      <ahyp:hlinkClr xmlns:ahyp="http://schemas.microsoft.com/office/drawing/2018/hyperlinkcolor" val="tx"/>
                    </a:ext>
                  </a:extLst>
                </a:hlinkClick>
              </a:rPr>
              <a:t>Stranger in a Strange Land</a:t>
            </a:r>
            <a:r>
              <a:rPr lang="en-US" sz="2400" dirty="0">
                <a:latin typeface="+mj-lt"/>
              </a:rPr>
              <a:t> </a:t>
            </a:r>
          </a:p>
        </p:txBody>
      </p:sp>
      <p:pic>
        <p:nvPicPr>
          <p:cNvPr id="6146" name="Picture 2" descr="Grok patterns for Logstash: how to write. | MyOpsBlog">
            <a:extLst>
              <a:ext uri="{FF2B5EF4-FFF2-40B4-BE49-F238E27FC236}">
                <a16:creationId xmlns:a16="http://schemas.microsoft.com/office/drawing/2014/main" id="{0AD7FBB0-0A6D-4FE6-A353-61D6061B62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876943"/>
            <a:ext cx="3752214" cy="2552057"/>
          </a:xfrm>
          <a:prstGeom prst="rect">
            <a:avLst/>
          </a:prstGeom>
          <a:noFill/>
          <a:extLst>
            <a:ext uri="{909E8E84-426E-40DD-AFC4-6F175D3DCCD1}">
              <a14:hiddenFill xmlns:a14="http://schemas.microsoft.com/office/drawing/2010/main">
                <a:solidFill>
                  <a:srgbClr val="FFFFFF"/>
                </a:solidFill>
              </a14:hiddenFill>
            </a:ext>
          </a:extLst>
        </p:spPr>
      </p:pic>
      <p:cxnSp>
        <p:nvCxnSpPr>
          <p:cNvPr id="6" name="Straight Connector 5">
            <a:extLst>
              <a:ext uri="{FF2B5EF4-FFF2-40B4-BE49-F238E27FC236}">
                <a16:creationId xmlns:a16="http://schemas.microsoft.com/office/drawing/2014/main" id="{4C395816-AB55-479C-A88E-DD15915F074C}"/>
              </a:ext>
            </a:extLst>
          </p:cNvPr>
          <p:cNvCxnSpPr>
            <a:cxnSpLocks/>
          </p:cNvCxnSpPr>
          <p:nvPr/>
        </p:nvCxnSpPr>
        <p:spPr bwMode="auto">
          <a:xfrm>
            <a:off x="2762250" y="876943"/>
            <a:ext cx="0" cy="2552057"/>
          </a:xfrm>
          <a:prstGeom prst="line">
            <a:avLst/>
          </a:prstGeom>
          <a:noFill/>
          <a:ln w="25400" cap="flat" cmpd="sng" algn="ctr">
            <a:solidFill>
              <a:schemeClr val="hlink"/>
            </a:solidFill>
            <a:prstDash val="solid"/>
            <a:round/>
            <a:headEnd type="none" w="med" len="med"/>
            <a:tailEnd type="none"/>
          </a:ln>
          <a:effectLst/>
        </p:spPr>
      </p:cxnSp>
    </p:spTree>
    <p:extLst>
      <p:ext uri="{BB962C8B-B14F-4D97-AF65-F5344CB8AC3E}">
        <p14:creationId xmlns:p14="http://schemas.microsoft.com/office/powerpoint/2010/main" val="3777201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146"/>
                                        </p:tgtEl>
                                        <p:attrNameLst>
                                          <p:attrName>style.visibility</p:attrName>
                                        </p:attrNameLst>
                                      </p:cBhvr>
                                      <p:to>
                                        <p:strVal val="visible"/>
                                      </p:to>
                                    </p:set>
                                    <p:anim calcmode="lin" valueType="num">
                                      <p:cBhvr additive="base">
                                        <p:cTn id="7" dur="500" fill="hold"/>
                                        <p:tgtEl>
                                          <p:spTgt spid="6146"/>
                                        </p:tgtEl>
                                        <p:attrNameLst>
                                          <p:attrName>ppt_x</p:attrName>
                                        </p:attrNameLst>
                                      </p:cBhvr>
                                      <p:tavLst>
                                        <p:tav tm="0">
                                          <p:val>
                                            <p:strVal val="#ppt_x"/>
                                          </p:val>
                                        </p:tav>
                                        <p:tav tm="100000">
                                          <p:val>
                                            <p:strVal val="#ppt_x"/>
                                          </p:val>
                                        </p:tav>
                                      </p:tavLst>
                                    </p:anim>
                                    <p:anim calcmode="lin" valueType="num">
                                      <p:cBhvr additive="base">
                                        <p:cTn id="8" dur="500" fill="hold"/>
                                        <p:tgtEl>
                                          <p:spTgt spid="614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2" name="Rectangle 61">
            <a:extLst>
              <a:ext uri="{FF2B5EF4-FFF2-40B4-BE49-F238E27FC236}">
                <a16:creationId xmlns:a16="http://schemas.microsoft.com/office/drawing/2014/main" id="{1557A916-FDD1-44A1-A7A1-70009FD6BE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2" descr="A Clockwork Orange' Netflix Review: Stanley Kubrick Gets Caught Up ...">
            <a:extLst>
              <a:ext uri="{FF2B5EF4-FFF2-40B4-BE49-F238E27FC236}">
                <a16:creationId xmlns:a16="http://schemas.microsoft.com/office/drawing/2014/main" id="{9C71181C-E0A5-4CFB-8C85-19A25DAEABB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701" r="26769" b="-1"/>
          <a:stretch/>
        </p:blipFill>
        <p:spPr bwMode="auto">
          <a:xfrm>
            <a:off x="20" y="10"/>
            <a:ext cx="5807941" cy="6857990"/>
          </a:xfrm>
          <a:custGeom>
            <a:avLst/>
            <a:gdLst/>
            <a:ahLst/>
            <a:cxnLst/>
            <a:rect l="l" t="t" r="r" b="b"/>
            <a:pathLst>
              <a:path w="7743949" h="6858000">
                <a:moveTo>
                  <a:pt x="956085" y="2071857"/>
                </a:moveTo>
                <a:cubicBezTo>
                  <a:pt x="956085" y="2071857"/>
                  <a:pt x="956085" y="2071857"/>
                  <a:pt x="4999548" y="2071857"/>
                </a:cubicBezTo>
                <a:cubicBezTo>
                  <a:pt x="5252811" y="2071857"/>
                  <a:pt x="5497339" y="2211072"/>
                  <a:pt x="5619604" y="2437296"/>
                </a:cubicBezTo>
                <a:cubicBezTo>
                  <a:pt x="5619604" y="2437296"/>
                  <a:pt x="5619604" y="2437296"/>
                  <a:pt x="7645701" y="5926372"/>
                </a:cubicBezTo>
                <a:cubicBezTo>
                  <a:pt x="7776699" y="6143896"/>
                  <a:pt x="7776699" y="6422327"/>
                  <a:pt x="7645701" y="6639850"/>
                </a:cubicBezTo>
                <a:cubicBezTo>
                  <a:pt x="7645701" y="6639850"/>
                  <a:pt x="7645701" y="6639850"/>
                  <a:pt x="7538856" y="6823844"/>
                </a:cubicBezTo>
                <a:lnTo>
                  <a:pt x="7519022" y="6858000"/>
                </a:lnTo>
                <a:lnTo>
                  <a:pt x="0" y="6858000"/>
                </a:lnTo>
                <a:lnTo>
                  <a:pt x="0" y="3003362"/>
                </a:lnTo>
                <a:lnTo>
                  <a:pt x="144017" y="2754282"/>
                </a:lnTo>
                <a:cubicBezTo>
                  <a:pt x="203181" y="2651956"/>
                  <a:pt x="264254" y="2546330"/>
                  <a:pt x="327296" y="2437296"/>
                </a:cubicBezTo>
                <a:cubicBezTo>
                  <a:pt x="458294" y="2211072"/>
                  <a:pt x="694090" y="2071857"/>
                  <a:pt x="956085" y="2071857"/>
                </a:cubicBezTo>
                <a:close/>
                <a:moveTo>
                  <a:pt x="6281397" y="1163923"/>
                </a:moveTo>
                <a:cubicBezTo>
                  <a:pt x="6281397" y="1163923"/>
                  <a:pt x="6281397" y="1163923"/>
                  <a:pt x="7148441" y="1163923"/>
                </a:cubicBezTo>
                <a:cubicBezTo>
                  <a:pt x="7202749" y="1163923"/>
                  <a:pt x="7255183" y="1193775"/>
                  <a:pt x="7281401" y="1242285"/>
                </a:cubicBezTo>
                <a:cubicBezTo>
                  <a:pt x="7281401" y="1242285"/>
                  <a:pt x="7281401" y="1242285"/>
                  <a:pt x="7715859" y="1990451"/>
                </a:cubicBezTo>
                <a:cubicBezTo>
                  <a:pt x="7743949" y="2037095"/>
                  <a:pt x="7743949" y="2096799"/>
                  <a:pt x="7715859" y="2143443"/>
                </a:cubicBezTo>
                <a:cubicBezTo>
                  <a:pt x="7715859" y="2143443"/>
                  <a:pt x="7715859" y="2143443"/>
                  <a:pt x="7281401" y="2891610"/>
                </a:cubicBezTo>
                <a:cubicBezTo>
                  <a:pt x="7255183" y="2940119"/>
                  <a:pt x="7202749" y="2969971"/>
                  <a:pt x="7148441" y="2969971"/>
                </a:cubicBezTo>
                <a:cubicBezTo>
                  <a:pt x="7148441" y="2969971"/>
                  <a:pt x="7148441" y="2969971"/>
                  <a:pt x="6281397" y="2969971"/>
                </a:cubicBezTo>
                <a:cubicBezTo>
                  <a:pt x="6225217" y="2969971"/>
                  <a:pt x="6174655" y="2940119"/>
                  <a:pt x="6146565" y="2891610"/>
                </a:cubicBezTo>
                <a:cubicBezTo>
                  <a:pt x="6146565" y="2891610"/>
                  <a:pt x="6146565" y="2891610"/>
                  <a:pt x="5713979" y="2143443"/>
                </a:cubicBezTo>
                <a:cubicBezTo>
                  <a:pt x="5685889" y="2096799"/>
                  <a:pt x="5685889" y="2037095"/>
                  <a:pt x="5713979" y="1990451"/>
                </a:cubicBezTo>
                <a:cubicBezTo>
                  <a:pt x="5713979" y="1990451"/>
                  <a:pt x="5713979" y="1990451"/>
                  <a:pt x="6146565" y="1242285"/>
                </a:cubicBezTo>
                <a:cubicBezTo>
                  <a:pt x="6174655" y="1193775"/>
                  <a:pt x="6225217" y="1163923"/>
                  <a:pt x="6281397" y="1163923"/>
                </a:cubicBezTo>
                <a:close/>
                <a:moveTo>
                  <a:pt x="0" y="0"/>
                </a:moveTo>
                <a:lnTo>
                  <a:pt x="6600525" y="0"/>
                </a:lnTo>
                <a:lnTo>
                  <a:pt x="6486618" y="196155"/>
                </a:lnTo>
                <a:cubicBezTo>
                  <a:pt x="6261242" y="584267"/>
                  <a:pt x="5994130" y="1044253"/>
                  <a:pt x="5677553" y="1589421"/>
                </a:cubicBezTo>
                <a:cubicBezTo>
                  <a:pt x="5555288" y="1815646"/>
                  <a:pt x="5310759" y="1954861"/>
                  <a:pt x="5057496" y="1954861"/>
                </a:cubicBezTo>
                <a:cubicBezTo>
                  <a:pt x="5057496" y="1954861"/>
                  <a:pt x="5057496" y="1954861"/>
                  <a:pt x="1014033" y="1954861"/>
                </a:cubicBezTo>
                <a:cubicBezTo>
                  <a:pt x="752038" y="1954861"/>
                  <a:pt x="516243" y="1815646"/>
                  <a:pt x="385244" y="1589421"/>
                </a:cubicBezTo>
                <a:cubicBezTo>
                  <a:pt x="385244" y="1589421"/>
                  <a:pt x="385244" y="1589421"/>
                  <a:pt x="69234" y="1042874"/>
                </a:cubicBezTo>
                <a:lnTo>
                  <a:pt x="0" y="923133"/>
                </a:lnTo>
                <a:close/>
              </a:path>
            </a:pathLst>
          </a:cu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160BE11A-69A3-47B8-86CF-D2B07249FF33}"/>
              </a:ext>
            </a:extLst>
          </p:cNvPr>
          <p:cNvSpPr/>
          <p:nvPr/>
        </p:nvSpPr>
        <p:spPr>
          <a:xfrm>
            <a:off x="5105401" y="3236181"/>
            <a:ext cx="4038580" cy="2195515"/>
          </a:xfrm>
          <a:prstGeom prst="rect">
            <a:avLst/>
          </a:prstGeom>
        </p:spPr>
        <p:txBody>
          <a:bodyPr vert="horz" lIns="91440" tIns="45720" rIns="91440" bIns="45720" rtlCol="0">
            <a:noAutofit/>
          </a:bodyPr>
          <a:lstStyle/>
          <a:p>
            <a:pPr algn="ctr">
              <a:lnSpc>
                <a:spcPct val="90000"/>
              </a:lnSpc>
              <a:spcAft>
                <a:spcPts val="600"/>
              </a:spcAft>
              <a:defRPr/>
            </a:pPr>
            <a:r>
              <a:rPr lang="en-US" altLang="en-US" sz="2400" dirty="0">
                <a:latin typeface="+mn-lt"/>
              </a:rPr>
              <a:t>I want you to feel physical pain </a:t>
            </a:r>
            <a:r>
              <a:rPr lang="en-US" sz="2400" dirty="0">
                <a:latin typeface="+mn-lt"/>
              </a:rPr>
              <a:t>when you see </a:t>
            </a:r>
          </a:p>
          <a:p>
            <a:pPr lvl="0" algn="ctr">
              <a:lnSpc>
                <a:spcPct val="90000"/>
              </a:lnSpc>
              <a:spcAft>
                <a:spcPts val="600"/>
              </a:spcAft>
              <a:defRPr/>
            </a:pPr>
            <a:r>
              <a:rPr lang="en-US" sz="2400" dirty="0">
                <a:latin typeface="+mn-lt"/>
              </a:rPr>
              <a:t>∀Inputs x, ∃Java Program J, J(x)=P(x)</a:t>
            </a:r>
            <a:endParaRPr lang="en-US" altLang="en-US" sz="2400" dirty="0">
              <a:latin typeface="+mn-lt"/>
            </a:endParaRPr>
          </a:p>
        </p:txBody>
      </p:sp>
    </p:spTree>
    <p:extLst>
      <p:ext uri="{BB962C8B-B14F-4D97-AF65-F5344CB8AC3E}">
        <p14:creationId xmlns:p14="http://schemas.microsoft.com/office/powerpoint/2010/main" val="370869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
                                            <p:txEl>
                                              <p:pRg st="1" end="1"/>
                                            </p:txEl>
                                          </p:spTgt>
                                        </p:tgtEl>
                                        <p:attrNameLst>
                                          <p:attrName>style.visibility</p:attrName>
                                        </p:attrNameLst>
                                      </p:cBhvr>
                                      <p:to>
                                        <p:strVal val="visible"/>
                                      </p:to>
                                    </p:set>
                                    <p:anim calcmode="lin" valueType="num">
                                      <p:cBhvr additive="base">
                                        <p:cTn id="15"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7" name="Oval 6">
            <a:extLst>
              <a:ext uri="{FF2B5EF4-FFF2-40B4-BE49-F238E27FC236}">
                <a16:creationId xmlns:a16="http://schemas.microsoft.com/office/drawing/2014/main" id="{27326C58-967C-4036-A3AB-51760A2C85F0}"/>
              </a:ext>
            </a:extLst>
          </p:cNvPr>
          <p:cNvSpPr/>
          <p:nvPr/>
        </p:nvSpPr>
        <p:spPr bwMode="auto">
          <a:xfrm>
            <a:off x="1600200" y="2238375"/>
            <a:ext cx="911316"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0" name="Group 19">
            <a:extLst>
              <a:ext uri="{FF2B5EF4-FFF2-40B4-BE49-F238E27FC236}">
                <a16:creationId xmlns:a16="http://schemas.microsoft.com/office/drawing/2014/main" id="{BCEF58B8-790E-417D-A843-B375CD9ADD2F}"/>
              </a:ext>
            </a:extLst>
          </p:cNvPr>
          <p:cNvGrpSpPr/>
          <p:nvPr/>
        </p:nvGrpSpPr>
        <p:grpSpPr>
          <a:xfrm>
            <a:off x="3138619" y="2781300"/>
            <a:ext cx="2946252" cy="1494314"/>
            <a:chOff x="2501900" y="5672693"/>
            <a:chExt cx="809625" cy="728663"/>
          </a:xfrm>
        </p:grpSpPr>
        <p:pic>
          <p:nvPicPr>
            <p:cNvPr id="21" name="Picture 20">
              <a:extLst>
                <a:ext uri="{FF2B5EF4-FFF2-40B4-BE49-F238E27FC236}">
                  <a16:creationId xmlns:a16="http://schemas.microsoft.com/office/drawing/2014/main" id="{2103C450-72B6-4A91-9819-29D3CC823B4D}"/>
                </a:ext>
              </a:extLst>
            </p:cNvPr>
            <p:cNvPicPr>
              <a:picLocks noChangeAspect="1"/>
            </p:cNvPicPr>
            <p:nvPr/>
          </p:nvPicPr>
          <p:blipFill>
            <a:blip r:embed="rId4"/>
            <a:stretch>
              <a:fillRect/>
            </a:stretch>
          </p:blipFill>
          <p:spPr>
            <a:xfrm>
              <a:off x="2501900" y="5672693"/>
              <a:ext cx="809625" cy="390525"/>
            </a:xfrm>
            <a:prstGeom prst="rect">
              <a:avLst/>
            </a:prstGeom>
          </p:spPr>
        </p:pic>
        <p:pic>
          <p:nvPicPr>
            <p:cNvPr id="22" name="Picture 21">
              <a:extLst>
                <a:ext uri="{FF2B5EF4-FFF2-40B4-BE49-F238E27FC236}">
                  <a16:creationId xmlns:a16="http://schemas.microsoft.com/office/drawing/2014/main" id="{63C90975-A10A-4DB2-BB17-D650FE740993}"/>
                </a:ext>
              </a:extLst>
            </p:cNvPr>
            <p:cNvPicPr>
              <a:picLocks noChangeAspect="1"/>
            </p:cNvPicPr>
            <p:nvPr/>
          </p:nvPicPr>
          <p:blipFill>
            <a:blip r:embed="rId5"/>
            <a:stretch>
              <a:fillRect/>
            </a:stretch>
          </p:blipFill>
          <p:spPr>
            <a:xfrm>
              <a:off x="2502528" y="5963206"/>
              <a:ext cx="638175" cy="438150"/>
            </a:xfrm>
            <a:prstGeom prst="rect">
              <a:avLst/>
            </a:prstGeom>
          </p:spPr>
        </p:pic>
      </p:grpSp>
    </p:spTree>
    <p:extLst>
      <p:ext uri="{BB962C8B-B14F-4D97-AF65-F5344CB8AC3E}">
        <p14:creationId xmlns:p14="http://schemas.microsoft.com/office/powerpoint/2010/main" val="3011331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0-#ppt_w/2"/>
                                          </p:val>
                                        </p:tav>
                                        <p:tav tm="100000">
                                          <p:val>
                                            <p:strVal val="#ppt_x"/>
                                          </p:val>
                                        </p:tav>
                                      </p:tavLst>
                                    </p:anim>
                                    <p:anim calcmode="lin" valueType="num">
                                      <p:cBhvr additive="base">
                                        <p:cTn id="12"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57845966-6EFC-468A-9CC7-BAB4B95854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8000"/>
          </a:xfrm>
          <a:prstGeom prst="rect">
            <a:avLst/>
          </a:prstGeom>
          <a:solidFill>
            <a:srgbClr val="8734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73" name="Picture 72">
            <a:extLst>
              <a:ext uri="{FF2B5EF4-FFF2-40B4-BE49-F238E27FC236}">
                <a16:creationId xmlns:a16="http://schemas.microsoft.com/office/drawing/2014/main" id="{75554383-98AF-4A47-BB65-705FAAA4BE6A}"/>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rotWithShape="1">
          <a:blip r:embed="rId2">
            <a:extLst>
              <a:ext uri="{28A0092B-C50C-407E-A947-70E740481C1C}">
                <a14:useLocalDpi xmlns:a14="http://schemas.microsoft.com/office/drawing/2010/main" val="0"/>
              </a:ext>
            </a:extLst>
          </a:blip>
          <a:srcRect l="12500" r="12500"/>
          <a:stretch/>
        </p:blipFill>
        <p:spPr>
          <a:xfrm>
            <a:off x="0" y="0"/>
            <a:ext cx="9144000" cy="6858000"/>
          </a:xfrm>
          <a:prstGeom prst="rect">
            <a:avLst/>
          </a:prstGeom>
        </p:spPr>
      </p:pic>
      <p:sp>
        <p:nvSpPr>
          <p:cNvPr id="75" name="Freeform: Shape 74">
            <a:extLst>
              <a:ext uri="{FF2B5EF4-FFF2-40B4-BE49-F238E27FC236}">
                <a16:creationId xmlns:a16="http://schemas.microsoft.com/office/drawing/2014/main" id="{ADAD1991-FFD1-4E94-ABAB-7560D33008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410" y="-3970"/>
            <a:ext cx="7748362" cy="6874811"/>
          </a:xfrm>
          <a:custGeom>
            <a:avLst/>
            <a:gdLst>
              <a:gd name="connsiteX0" fmla="*/ 2232159 w 7837716"/>
              <a:gd name="connsiteY0" fmla="*/ 0 h 6858000"/>
              <a:gd name="connsiteX1" fmla="*/ 5605557 w 7837716"/>
              <a:gd name="connsiteY1" fmla="*/ 0 h 6858000"/>
              <a:gd name="connsiteX2" fmla="*/ 5617845 w 7837716"/>
              <a:gd name="connsiteY2" fmla="*/ 5384 h 6858000"/>
              <a:gd name="connsiteX3" fmla="*/ 7837716 w 7837716"/>
              <a:gd name="connsiteY3" fmla="*/ 3429000 h 6858000"/>
              <a:gd name="connsiteX4" fmla="*/ 5617845 w 7837716"/>
              <a:gd name="connsiteY4" fmla="*/ 6852616 h 6858000"/>
              <a:gd name="connsiteX5" fmla="*/ 5605557 w 7837716"/>
              <a:gd name="connsiteY5" fmla="*/ 6858000 h 6858000"/>
              <a:gd name="connsiteX6" fmla="*/ 2232159 w 7837716"/>
              <a:gd name="connsiteY6" fmla="*/ 6858000 h 6858000"/>
              <a:gd name="connsiteX7" fmla="*/ 2219871 w 7837716"/>
              <a:gd name="connsiteY7" fmla="*/ 6852616 h 6858000"/>
              <a:gd name="connsiteX8" fmla="*/ 0 w 7837716"/>
              <a:gd name="connsiteY8" fmla="*/ 3429000 h 6858000"/>
              <a:gd name="connsiteX9" fmla="*/ 2219871 w 7837716"/>
              <a:gd name="connsiteY9" fmla="*/ 53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7716" h="6858000">
                <a:moveTo>
                  <a:pt x="2232159" y="0"/>
                </a:moveTo>
                <a:lnTo>
                  <a:pt x="5605557" y="0"/>
                </a:lnTo>
                <a:lnTo>
                  <a:pt x="5617845" y="5384"/>
                </a:lnTo>
                <a:cubicBezTo>
                  <a:pt x="6931322" y="618789"/>
                  <a:pt x="7837716" y="1921305"/>
                  <a:pt x="7837716" y="3429000"/>
                </a:cubicBezTo>
                <a:cubicBezTo>
                  <a:pt x="7837716" y="4936696"/>
                  <a:pt x="6931322" y="6239212"/>
                  <a:pt x="5617845" y="6852616"/>
                </a:cubicBezTo>
                <a:lnTo>
                  <a:pt x="5605557" y="6858000"/>
                </a:lnTo>
                <a:lnTo>
                  <a:pt x="2232159" y="6858000"/>
                </a:lnTo>
                <a:lnTo>
                  <a:pt x="2219871" y="6852616"/>
                </a:lnTo>
                <a:cubicBezTo>
                  <a:pt x="906394" y="6239212"/>
                  <a:pt x="0" y="4936696"/>
                  <a:pt x="0" y="3429000"/>
                </a:cubicBezTo>
                <a:cubicBezTo>
                  <a:pt x="0" y="1921305"/>
                  <a:pt x="906394" y="618789"/>
                  <a:pt x="2219871" y="5384"/>
                </a:cubicBezTo>
                <a:close/>
              </a:path>
            </a:pathLst>
          </a:custGeom>
          <a:solidFill>
            <a:schemeClr val="bg1"/>
          </a:solidFill>
          <a:ln>
            <a:gradFill>
              <a:gsLst>
                <a:gs pos="0">
                  <a:schemeClr val="accent1">
                    <a:lumMod val="40000"/>
                    <a:lumOff val="60000"/>
                  </a:schemeClr>
                </a:gs>
                <a:gs pos="23000">
                  <a:schemeClr val="accent1">
                    <a:lumMod val="45000"/>
                    <a:lumOff val="55000"/>
                  </a:schemeClr>
                </a:gs>
                <a:gs pos="83000">
                  <a:schemeClr val="bg2">
                    <a:lumMod val="82000"/>
                  </a:schemeClr>
                </a:gs>
                <a:gs pos="100000">
                  <a:schemeClr val="bg2">
                    <a:lumMod val="87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pic>
        <p:nvPicPr>
          <p:cNvPr id="11266" name="Picture 2" descr="How do I come across as more &quot;passionate&quot;? - CMI">
            <a:extLst>
              <a:ext uri="{FF2B5EF4-FFF2-40B4-BE49-F238E27FC236}">
                <a16:creationId xmlns:a16="http://schemas.microsoft.com/office/drawing/2014/main" id="{46EA9A20-C33B-433F-9E3B-A5A66B9D8A27}"/>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818858" y="381000"/>
            <a:ext cx="5421465" cy="3607738"/>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CE3B9AD3-103F-4C4E-B41E-3A20930F03AE}"/>
              </a:ext>
            </a:extLst>
          </p:cNvPr>
          <p:cNvSpPr/>
          <p:nvPr/>
        </p:nvSpPr>
        <p:spPr>
          <a:xfrm>
            <a:off x="-19050" y="4154031"/>
            <a:ext cx="8991600" cy="2246769"/>
          </a:xfrm>
          <a:prstGeom prst="rect">
            <a:avLst/>
          </a:prstGeom>
        </p:spPr>
        <p:txBody>
          <a:bodyPr wrap="square">
            <a:spAutoFit/>
          </a:bodyPr>
          <a:lstStyle/>
          <a:p>
            <a:pPr algn="ctr"/>
            <a:r>
              <a:rPr lang="en-US" sz="2800" b="1" dirty="0"/>
              <a:t>How to Think About Proof Systems</a:t>
            </a:r>
            <a:endParaRPr lang="en-US" sz="2800" dirty="0"/>
          </a:p>
          <a:p>
            <a:pPr algn="ctr"/>
            <a:r>
              <a:rPr lang="en-US" sz="2800" dirty="0"/>
              <a:t>My goal is to get you to be </a:t>
            </a:r>
            <a:br>
              <a:rPr lang="en-US" sz="2800" dirty="0"/>
            </a:br>
            <a:r>
              <a:rPr lang="en-US" sz="2800" dirty="0"/>
              <a:t>as passionate about the material as I am</a:t>
            </a:r>
          </a:p>
          <a:p>
            <a:pPr algn="ctr"/>
            <a:r>
              <a:rPr lang="en-US" sz="2800" dirty="0"/>
              <a:t>I want to teach you, not just what to think, </a:t>
            </a:r>
          </a:p>
          <a:p>
            <a:pPr algn="ctr"/>
            <a:r>
              <a:rPr lang="en-US" sz="2800" dirty="0"/>
              <a:t>but how to think.</a:t>
            </a:r>
          </a:p>
        </p:txBody>
      </p:sp>
    </p:spTree>
    <p:extLst>
      <p:ext uri="{BB962C8B-B14F-4D97-AF65-F5344CB8AC3E}">
        <p14:creationId xmlns:p14="http://schemas.microsoft.com/office/powerpoint/2010/main" val="2384708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1266"/>
                                        </p:tgtEl>
                                        <p:attrNameLst>
                                          <p:attrName>style.visibility</p:attrName>
                                        </p:attrNameLst>
                                      </p:cBhvr>
                                      <p:to>
                                        <p:strVal val="visible"/>
                                      </p:to>
                                    </p:set>
                                    <p:anim calcmode="lin" valueType="num">
                                      <p:cBhvr additive="base">
                                        <p:cTn id="17" dur="500" fill="hold"/>
                                        <p:tgtEl>
                                          <p:spTgt spid="11266"/>
                                        </p:tgtEl>
                                        <p:attrNameLst>
                                          <p:attrName>ppt_x</p:attrName>
                                        </p:attrNameLst>
                                      </p:cBhvr>
                                      <p:tavLst>
                                        <p:tav tm="0">
                                          <p:val>
                                            <p:strVal val="#ppt_x"/>
                                          </p:val>
                                        </p:tav>
                                        <p:tav tm="100000">
                                          <p:val>
                                            <p:strVal val="#ppt_x"/>
                                          </p:val>
                                        </p:tav>
                                      </p:tavLst>
                                    </p:anim>
                                    <p:anim calcmode="lin" valueType="num">
                                      <p:cBhvr additive="base">
                                        <p:cTn id="18" dur="500" fill="hold"/>
                                        <p:tgtEl>
                                          <p:spTgt spid="1126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 calcmode="lin" valueType="num">
                                      <p:cBhvr additive="base">
                                        <p:cTn id="23"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9">
                                            <p:txEl>
                                              <p:pRg st="3" end="3"/>
                                            </p:txEl>
                                          </p:spTgt>
                                        </p:tgtEl>
                                        <p:attrNameLst>
                                          <p:attrName>style.visibility</p:attrName>
                                        </p:attrNameLst>
                                      </p:cBhvr>
                                      <p:to>
                                        <p:strVal val="visible"/>
                                      </p:to>
                                    </p:set>
                                    <p:anim calcmode="lin" valueType="num">
                                      <p:cBhvr additive="base">
                                        <p:cTn id="29"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2B566528-1B12-4246-9431-5C2D7D0811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Rectangle 72">
            <a:extLst>
              <a:ext uri="{FF2B5EF4-FFF2-40B4-BE49-F238E27FC236}">
                <a16:creationId xmlns:a16="http://schemas.microsoft.com/office/drawing/2014/main" id="{2E80C965-DB6D-4F81-9E9E-B027384D0B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8208801" y="2200695"/>
            <a:ext cx="645368" cy="484026"/>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Isosceles Triangle 74">
            <a:extLst>
              <a:ext uri="{FF2B5EF4-FFF2-40B4-BE49-F238E27FC236}">
                <a16:creationId xmlns:a16="http://schemas.microsoft.com/office/drawing/2014/main" id="{A580F890-B085-4E95-96AA-55AEBEC5CE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7400197" y="1502156"/>
            <a:ext cx="2532832" cy="954774"/>
          </a:xfrm>
          <a:prstGeom prst="triangle">
            <a:avLst>
              <a:gd name="adj" fmla="val 50000"/>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D3F51FEB-38FB-4F6C-9F7B-2F2AFAB654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628518" y="5230015"/>
            <a:ext cx="2017580" cy="760545"/>
          </a:xfrm>
          <a:prstGeom prst="triangle">
            <a:avLst>
              <a:gd name="adj" fmla="val 50000"/>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1E547BA6-BAE0-43BB-A7CA-60F69CE252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260240" y="5789405"/>
            <a:ext cx="485578" cy="364184"/>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290" name="Picture 2" descr="Sometimes Confusion Is A Good Thing : 13.7: Cosmos And Culture : NPR">
            <a:extLst>
              <a:ext uri="{FF2B5EF4-FFF2-40B4-BE49-F238E27FC236}">
                <a16:creationId xmlns:a16="http://schemas.microsoft.com/office/drawing/2014/main" id="{BBD92AC6-EEEF-4A54-9125-F24B5367E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981" r="21059" b="1"/>
          <a:stretch/>
        </p:blipFill>
        <p:spPr bwMode="auto">
          <a:xfrm>
            <a:off x="-202592" y="782986"/>
            <a:ext cx="4314027" cy="5752036"/>
          </a:xfrm>
          <a:custGeom>
            <a:avLst/>
            <a:gdLst/>
            <a:ahLst/>
            <a:cxnLst/>
            <a:rect l="l" t="t" r="r" b="b"/>
            <a:pathLst>
              <a:path w="4291285" h="4291285">
                <a:moveTo>
                  <a:pt x="2145643" y="0"/>
                </a:moveTo>
                <a:lnTo>
                  <a:pt x="4291285" y="2145643"/>
                </a:lnTo>
                <a:lnTo>
                  <a:pt x="2145643" y="4291285"/>
                </a:lnTo>
                <a:lnTo>
                  <a:pt x="0" y="2145643"/>
                </a:lnTo>
                <a:close/>
              </a:path>
            </a:pathLst>
          </a:cu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5EAA3B63-FC80-4CA5-8C1F-75E42E512791}"/>
              </a:ext>
            </a:extLst>
          </p:cNvPr>
          <p:cNvSpPr/>
          <p:nvPr/>
        </p:nvSpPr>
        <p:spPr>
          <a:xfrm>
            <a:off x="1806385" y="4456052"/>
            <a:ext cx="8991600" cy="1815882"/>
          </a:xfrm>
          <a:prstGeom prst="rect">
            <a:avLst/>
          </a:prstGeom>
        </p:spPr>
        <p:txBody>
          <a:bodyPr wrap="square">
            <a:spAutoFit/>
          </a:bodyPr>
          <a:lstStyle/>
          <a:p>
            <a:pPr algn="ctr"/>
            <a:r>
              <a:rPr lang="en-US" sz="2800" dirty="0"/>
              <a:t>This means that I tends to </a:t>
            </a:r>
          </a:p>
          <a:p>
            <a:pPr algn="ctr"/>
            <a:r>
              <a:rPr lang="en-US" sz="2800" dirty="0"/>
              <a:t>make up new things to teach.</a:t>
            </a:r>
          </a:p>
          <a:p>
            <a:pPr algn="ctr"/>
            <a:r>
              <a:rPr lang="en-US" sz="2800" dirty="0"/>
              <a:t>Some hate this.</a:t>
            </a:r>
          </a:p>
          <a:p>
            <a:pPr algn="ctr"/>
            <a:r>
              <a:rPr lang="en-US" sz="2800" dirty="0"/>
              <a:t>Some love it.</a:t>
            </a:r>
          </a:p>
        </p:txBody>
      </p:sp>
    </p:spTree>
    <p:extLst>
      <p:ext uri="{BB962C8B-B14F-4D97-AF65-F5344CB8AC3E}">
        <p14:creationId xmlns:p14="http://schemas.microsoft.com/office/powerpoint/2010/main" val="1931815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290"/>
                                        </p:tgtEl>
                                        <p:attrNameLst>
                                          <p:attrName>style.visibility</p:attrName>
                                        </p:attrNameLst>
                                      </p:cBhvr>
                                      <p:to>
                                        <p:strVal val="visible"/>
                                      </p:to>
                                    </p:set>
                                    <p:anim calcmode="lin" valueType="num">
                                      <p:cBhvr additive="base">
                                        <p:cTn id="7" dur="500" fill="hold"/>
                                        <p:tgtEl>
                                          <p:spTgt spid="12290"/>
                                        </p:tgtEl>
                                        <p:attrNameLst>
                                          <p:attrName>ppt_x</p:attrName>
                                        </p:attrNameLst>
                                      </p:cBhvr>
                                      <p:tavLst>
                                        <p:tav tm="0">
                                          <p:val>
                                            <p:strVal val="#ppt_x"/>
                                          </p:val>
                                        </p:tav>
                                        <p:tav tm="100000">
                                          <p:val>
                                            <p:strVal val="#ppt_x"/>
                                          </p:val>
                                        </p:tav>
                                      </p:tavLst>
                                    </p:anim>
                                    <p:anim calcmode="lin" valueType="num">
                                      <p:cBhvr additive="base">
                                        <p:cTn id="8" dur="500" fill="hold"/>
                                        <p:tgtEl>
                                          <p:spTgt spid="1229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additive="base">
                                        <p:cTn id="11"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 calcmode="lin" valueType="num">
                                      <p:cBhvr additive="base">
                                        <p:cTn id="15"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1">
                                            <p:txEl>
                                              <p:pRg st="2" end="2"/>
                                            </p:txEl>
                                          </p:spTgt>
                                        </p:tgtEl>
                                        <p:attrNameLst>
                                          <p:attrName>style.visibility</p:attrName>
                                        </p:attrNameLst>
                                      </p:cBhvr>
                                      <p:to>
                                        <p:strVal val="visible"/>
                                      </p:to>
                                    </p:set>
                                    <p:anim calcmode="lin" valueType="num">
                                      <p:cBhvr additive="base">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 calcmode="lin" valueType="num">
                                      <p:cBhvr additive="base">
                                        <p:cTn id="27"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0D6A0F8-2DDC-4A21-B539-988AD679E539}"/>
              </a:ext>
            </a:extLst>
          </p:cNvPr>
          <p:cNvSpPr/>
          <p:nvPr/>
        </p:nvSpPr>
        <p:spPr>
          <a:xfrm>
            <a:off x="4800601" y="1783959"/>
            <a:ext cx="4343400" cy="2889114"/>
          </a:xfrm>
          <a:prstGeom prst="rect">
            <a:avLst/>
          </a:prstGeom>
        </p:spPr>
        <p:txBody>
          <a:bodyPr vert="horz" lIns="91440" tIns="45720" rIns="91440" bIns="45720" rtlCol="0" anchor="b">
            <a:normAutofit/>
          </a:bodyPr>
          <a:lstStyle/>
          <a:p>
            <a:pPr algn="ctr"/>
            <a:r>
              <a:rPr lang="en-US" sz="2400" dirty="0"/>
              <a:t>"The Rules taught should be the ones our forefathers devised. </a:t>
            </a:r>
          </a:p>
          <a:p>
            <a:pPr algn="ctr"/>
            <a:r>
              <a:rPr lang="en-US" sz="2400" dirty="0"/>
              <a:t>All else is dangerous".</a:t>
            </a:r>
          </a:p>
          <a:p>
            <a:pPr algn="ctr"/>
            <a:r>
              <a:rPr lang="en-US" sz="2400" dirty="0"/>
              <a:t>Adding meaning (semantics) </a:t>
            </a:r>
          </a:p>
          <a:p>
            <a:pPr algn="ctr"/>
            <a:r>
              <a:rPr lang="en-US" sz="2400" dirty="0"/>
              <a:t>or intuition is bad.</a:t>
            </a:r>
            <a:br>
              <a:rPr lang="en-US" sz="2400" dirty="0"/>
            </a:br>
            <a:r>
              <a:rPr lang="en-US" sz="2400" dirty="0"/>
              <a:t>  </a:t>
            </a:r>
          </a:p>
        </p:txBody>
      </p:sp>
      <p:sp>
        <p:nvSpPr>
          <p:cNvPr id="71" name="Freeform: Shape 70">
            <a:extLst>
              <a:ext uri="{FF2B5EF4-FFF2-40B4-BE49-F238E27FC236}">
                <a16:creationId xmlns:a16="http://schemas.microsoft.com/office/drawing/2014/main" id="{1DB7C82F-AB7E-4F0C-B829-FA1B9C4151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4629586" cy="6858000"/>
          </a:xfrm>
          <a:custGeom>
            <a:avLst/>
            <a:gdLst>
              <a:gd name="connsiteX0" fmla="*/ 6172782 w 6172782"/>
              <a:gd name="connsiteY0" fmla="*/ 0 h 6858000"/>
              <a:gd name="connsiteX1" fmla="*/ 69075 w 6172782"/>
              <a:gd name="connsiteY1" fmla="*/ 0 h 6858000"/>
              <a:gd name="connsiteX2" fmla="*/ 35131 w 6172782"/>
              <a:gd name="connsiteY2" fmla="*/ 267128 h 6858000"/>
              <a:gd name="connsiteX3" fmla="*/ 0 w 6172782"/>
              <a:gd name="connsiteY3" fmla="*/ 962845 h 6858000"/>
              <a:gd name="connsiteX4" fmla="*/ 3276103 w 6172782"/>
              <a:gd name="connsiteY4" fmla="*/ 6782205 h 6858000"/>
              <a:gd name="connsiteX5" fmla="*/ 3407923 w 6172782"/>
              <a:gd name="connsiteY5" fmla="*/ 6858000 h 6858000"/>
              <a:gd name="connsiteX6" fmla="*/ 6172782 w 6172782"/>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782" h="6858000">
                <a:moveTo>
                  <a:pt x="6172782" y="0"/>
                </a:moveTo>
                <a:lnTo>
                  <a:pt x="69075" y="0"/>
                </a:lnTo>
                <a:lnTo>
                  <a:pt x="35131" y="267128"/>
                </a:lnTo>
                <a:cubicBezTo>
                  <a:pt x="11901" y="495874"/>
                  <a:pt x="0" y="727970"/>
                  <a:pt x="0" y="962845"/>
                </a:cubicBezTo>
                <a:cubicBezTo>
                  <a:pt x="0" y="3429034"/>
                  <a:pt x="1312002" y="5588789"/>
                  <a:pt x="3276103" y="6782205"/>
                </a:cubicBezTo>
                <a:lnTo>
                  <a:pt x="3407923" y="6858000"/>
                </a:lnTo>
                <a:lnTo>
                  <a:pt x="6172782" y="6858000"/>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314" name="Picture 2" descr="Forefathers' Eve | The Witcher 3 Wiki">
            <a:extLst>
              <a:ext uri="{FF2B5EF4-FFF2-40B4-BE49-F238E27FC236}">
                <a16:creationId xmlns:a16="http://schemas.microsoft.com/office/drawing/2014/main" id="{2D321615-D9AB-46CE-AB44-29C0BCE5832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9085" r="-1" b="-1"/>
          <a:stretch/>
        </p:blipFill>
        <p:spPr bwMode="auto">
          <a:xfrm>
            <a:off x="20" y="10"/>
            <a:ext cx="4518095" cy="6857990"/>
          </a:xfrm>
          <a:custGeom>
            <a:avLst/>
            <a:gdLst/>
            <a:ahLst/>
            <a:cxnLst/>
            <a:rect l="l" t="t" r="r" b="b"/>
            <a:pathLst>
              <a:path w="6024154" h="6858000">
                <a:moveTo>
                  <a:pt x="0" y="0"/>
                </a:moveTo>
                <a:lnTo>
                  <a:pt x="5953780" y="0"/>
                </a:lnTo>
                <a:lnTo>
                  <a:pt x="5989880" y="284091"/>
                </a:lnTo>
                <a:cubicBezTo>
                  <a:pt x="6012544" y="507260"/>
                  <a:pt x="6024154" y="733696"/>
                  <a:pt x="6024154" y="962844"/>
                </a:cubicBezTo>
                <a:cubicBezTo>
                  <a:pt x="6024154" y="3483472"/>
                  <a:pt x="4619336" y="5675986"/>
                  <a:pt x="2549934" y="6800152"/>
                </a:cubicBezTo>
                <a:lnTo>
                  <a:pt x="2436987"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7108106"/>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 calcmode="lin" valueType="num">
                                      <p:cBhvr additive="base">
                                        <p:cTn id="2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8B089790-F4B6-46A7-BB28-7B74A9A9EF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377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38" name="Picture 2" descr="100 Examples of Non-Standard Architecture">
            <a:extLst>
              <a:ext uri="{FF2B5EF4-FFF2-40B4-BE49-F238E27FC236}">
                <a16:creationId xmlns:a16="http://schemas.microsoft.com/office/drawing/2014/main" id="{D9F3C218-0D3D-4DA8-B414-16B67C94C8B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05"/>
          <a:stretch/>
        </p:blipFill>
        <p:spPr bwMode="auto">
          <a:xfrm>
            <a:off x="20" y="1"/>
            <a:ext cx="9143979" cy="6068290"/>
          </a:xfrm>
          <a:prstGeom prst="rect">
            <a:avLst/>
          </a:prstGeom>
          <a:noFill/>
          <a:extLst>
            <a:ext uri="{909E8E84-426E-40DD-AFC4-6F175D3DCCD1}">
              <a14:hiddenFill xmlns:a14="http://schemas.microsoft.com/office/drawing/2010/main">
                <a:solidFill>
                  <a:srgbClr val="FFFFFF"/>
                </a:solidFill>
              </a14:hiddenFill>
            </a:ext>
          </a:extLst>
        </p:spPr>
      </p:pic>
      <p:grpSp>
        <p:nvGrpSpPr>
          <p:cNvPr id="73" name="Group 72">
            <a:extLst>
              <a:ext uri="{FF2B5EF4-FFF2-40B4-BE49-F238E27FC236}">
                <a16:creationId xmlns:a16="http://schemas.microsoft.com/office/drawing/2014/main" id="{9DE3F54D-33BC-4382-A2AB-5E002F0F116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28" y="5029199"/>
            <a:ext cx="9171095" cy="1828800"/>
            <a:chOff x="-305" y="2987478"/>
            <a:chExt cx="12188952" cy="1828800"/>
          </a:xfrm>
        </p:grpSpPr>
        <p:sp>
          <p:nvSpPr>
            <p:cNvPr id="74" name="Freeform: Shape 73">
              <a:extLst>
                <a:ext uri="{FF2B5EF4-FFF2-40B4-BE49-F238E27FC236}">
                  <a16:creationId xmlns:a16="http://schemas.microsoft.com/office/drawing/2014/main" id="{6798451A-4EC8-4869-8DFB-BCE4E00BE5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2987478"/>
              <a:ext cx="12188952" cy="1099712"/>
            </a:xfrm>
            <a:custGeom>
              <a:avLst/>
              <a:gdLst>
                <a:gd name="connsiteX0" fmla="*/ 9182100 w 9182100"/>
                <a:gd name="connsiteY0" fmla="*/ 396420 h 932744"/>
                <a:gd name="connsiteX1" fmla="*/ 9103805 w 9182100"/>
                <a:gd name="connsiteY1" fmla="*/ 392229 h 932744"/>
                <a:gd name="connsiteX2" fmla="*/ 8712422 w 9182100"/>
                <a:gd name="connsiteY2" fmla="*/ 359749 h 932744"/>
                <a:gd name="connsiteX3" fmla="*/ 8322755 w 9182100"/>
                <a:gd name="connsiteY3" fmla="*/ 313362 h 932744"/>
                <a:gd name="connsiteX4" fmla="*/ 8134826 w 9182100"/>
                <a:gd name="connsiteY4" fmla="*/ 283930 h 932744"/>
                <a:gd name="connsiteX5" fmla="*/ 8090916 w 9182100"/>
                <a:gd name="connsiteY5" fmla="*/ 275643 h 932744"/>
                <a:gd name="connsiteX6" fmla="*/ 8069485 w 9182100"/>
                <a:gd name="connsiteY6" fmla="*/ 271262 h 932744"/>
                <a:gd name="connsiteX7" fmla="*/ 8041862 w 9182100"/>
                <a:gd name="connsiteY7" fmla="*/ 266595 h 932744"/>
                <a:gd name="connsiteX8" fmla="*/ 7986903 w 9182100"/>
                <a:gd name="connsiteY8" fmla="*/ 257546 h 932744"/>
                <a:gd name="connsiteX9" fmla="*/ 7934230 w 9182100"/>
                <a:gd name="connsiteY9" fmla="*/ 249640 h 932744"/>
                <a:gd name="connsiteX10" fmla="*/ 7727537 w 9182100"/>
                <a:gd name="connsiteY10" fmla="*/ 221922 h 932744"/>
                <a:gd name="connsiteX11" fmla="*/ 7625239 w 9182100"/>
                <a:gd name="connsiteY11" fmla="*/ 209730 h 932744"/>
                <a:gd name="connsiteX12" fmla="*/ 7523227 w 9182100"/>
                <a:gd name="connsiteY12" fmla="*/ 198110 h 932744"/>
                <a:gd name="connsiteX13" fmla="*/ 7115651 w 9182100"/>
                <a:gd name="connsiteY13" fmla="*/ 158010 h 932744"/>
                <a:gd name="connsiteX14" fmla="*/ 6706839 w 9182100"/>
                <a:gd name="connsiteY14" fmla="*/ 126958 h 932744"/>
                <a:gd name="connsiteX15" fmla="*/ 6604064 w 9182100"/>
                <a:gd name="connsiteY15" fmla="*/ 120862 h 932744"/>
                <a:gd name="connsiteX16" fmla="*/ 6501003 w 9182100"/>
                <a:gd name="connsiteY16" fmla="*/ 115338 h 932744"/>
                <a:gd name="connsiteX17" fmla="*/ 6397467 w 9182100"/>
                <a:gd name="connsiteY17" fmla="*/ 110385 h 932744"/>
                <a:gd name="connsiteX18" fmla="*/ 6293168 w 9182100"/>
                <a:gd name="connsiteY18" fmla="*/ 106860 h 932744"/>
                <a:gd name="connsiteX19" fmla="*/ 6079712 w 9182100"/>
                <a:gd name="connsiteY19" fmla="*/ 103908 h 932744"/>
                <a:gd name="connsiteX20" fmla="*/ 6024563 w 9182100"/>
                <a:gd name="connsiteY20" fmla="*/ 104479 h 932744"/>
                <a:gd name="connsiteX21" fmla="*/ 5968080 w 9182100"/>
                <a:gd name="connsiteY21" fmla="*/ 106479 h 932744"/>
                <a:gd name="connsiteX22" fmla="*/ 5855875 w 9182100"/>
                <a:gd name="connsiteY22" fmla="*/ 113242 h 932744"/>
                <a:gd name="connsiteX23" fmla="*/ 5439251 w 9182100"/>
                <a:gd name="connsiteY23" fmla="*/ 160105 h 932744"/>
                <a:gd name="connsiteX24" fmla="*/ 5075396 w 9182100"/>
                <a:gd name="connsiteY24" fmla="*/ 186585 h 932744"/>
                <a:gd name="connsiteX25" fmla="*/ 4712780 w 9182100"/>
                <a:gd name="connsiteY25" fmla="*/ 171249 h 932744"/>
                <a:gd name="connsiteX26" fmla="*/ 4666679 w 9182100"/>
                <a:gd name="connsiteY26" fmla="*/ 166773 h 932744"/>
                <a:gd name="connsiteX27" fmla="*/ 4620292 w 9182100"/>
                <a:gd name="connsiteY27" fmla="*/ 161629 h 932744"/>
                <a:gd name="connsiteX28" fmla="*/ 4573810 w 9182100"/>
                <a:gd name="connsiteY28" fmla="*/ 156009 h 932744"/>
                <a:gd name="connsiteX29" fmla="*/ 4550569 w 9182100"/>
                <a:gd name="connsiteY29" fmla="*/ 153057 h 932744"/>
                <a:gd name="connsiteX30" fmla="*/ 4538948 w 9182100"/>
                <a:gd name="connsiteY30" fmla="*/ 151628 h 932744"/>
                <a:gd name="connsiteX31" fmla="*/ 4526566 w 9182100"/>
                <a:gd name="connsiteY31" fmla="*/ 149913 h 932744"/>
                <a:gd name="connsiteX32" fmla="*/ 4327779 w 9182100"/>
                <a:gd name="connsiteY32" fmla="*/ 122862 h 932744"/>
                <a:gd name="connsiteX33" fmla="*/ 3929729 w 9182100"/>
                <a:gd name="connsiteY33" fmla="*/ 68189 h 932744"/>
                <a:gd name="connsiteX34" fmla="*/ 3729133 w 9182100"/>
                <a:gd name="connsiteY34" fmla="*/ 41900 h 932744"/>
                <a:gd name="connsiteX35" fmla="*/ 3628930 w 9182100"/>
                <a:gd name="connsiteY35" fmla="*/ 28946 h 932744"/>
                <a:gd name="connsiteX36" fmla="*/ 3573399 w 9182100"/>
                <a:gd name="connsiteY36" fmla="*/ 22278 h 932744"/>
                <a:gd name="connsiteX37" fmla="*/ 3516916 w 9182100"/>
                <a:gd name="connsiteY37" fmla="*/ 16468 h 932744"/>
                <a:gd name="connsiteX38" fmla="*/ 3074670 w 9182100"/>
                <a:gd name="connsiteY38" fmla="*/ 752 h 932744"/>
                <a:gd name="connsiteX39" fmla="*/ 2858738 w 9182100"/>
                <a:gd name="connsiteY39" fmla="*/ 8753 h 932744"/>
                <a:gd name="connsiteX40" fmla="*/ 2645474 w 9182100"/>
                <a:gd name="connsiteY40" fmla="*/ 25326 h 932744"/>
                <a:gd name="connsiteX41" fmla="*/ 1810798 w 9182100"/>
                <a:gd name="connsiteY41" fmla="*/ 158010 h 932744"/>
                <a:gd name="connsiteX42" fmla="*/ 1602772 w 9182100"/>
                <a:gd name="connsiteY42" fmla="*/ 208111 h 932744"/>
                <a:gd name="connsiteX43" fmla="*/ 1548860 w 9182100"/>
                <a:gd name="connsiteY43" fmla="*/ 222780 h 932744"/>
                <a:gd name="connsiteX44" fmla="*/ 1501331 w 9182100"/>
                <a:gd name="connsiteY44" fmla="*/ 236115 h 932744"/>
                <a:gd name="connsiteX45" fmla="*/ 1411224 w 9182100"/>
                <a:gd name="connsiteY45" fmla="*/ 260880 h 932744"/>
                <a:gd name="connsiteX46" fmla="*/ 1050893 w 9182100"/>
                <a:gd name="connsiteY46" fmla="*/ 338032 h 932744"/>
                <a:gd name="connsiteX47" fmla="*/ 871252 w 9182100"/>
                <a:gd name="connsiteY47" fmla="*/ 360511 h 932744"/>
                <a:gd name="connsiteX48" fmla="*/ 781812 w 9182100"/>
                <a:gd name="connsiteY48" fmla="*/ 366512 h 932744"/>
                <a:gd name="connsiteX49" fmla="*/ 692563 w 9182100"/>
                <a:gd name="connsiteY49" fmla="*/ 369655 h 932744"/>
                <a:gd name="connsiteX50" fmla="*/ 515017 w 9182100"/>
                <a:gd name="connsiteY50" fmla="*/ 363940 h 932744"/>
                <a:gd name="connsiteX51" fmla="*/ 337661 w 9182100"/>
                <a:gd name="connsiteY51" fmla="*/ 341937 h 932744"/>
                <a:gd name="connsiteX52" fmla="*/ 156972 w 9182100"/>
                <a:gd name="connsiteY52" fmla="*/ 303456 h 932744"/>
                <a:gd name="connsiteX53" fmla="*/ 0 w 9182100"/>
                <a:gd name="connsiteY53" fmla="*/ 261642 h 932744"/>
                <a:gd name="connsiteX54" fmla="*/ 0 w 9182100"/>
                <a:gd name="connsiteY54" fmla="*/ 713412 h 932744"/>
                <a:gd name="connsiteX55" fmla="*/ 9144 w 9182100"/>
                <a:gd name="connsiteY55" fmla="*/ 717699 h 932744"/>
                <a:gd name="connsiteX56" fmla="*/ 213360 w 9182100"/>
                <a:gd name="connsiteY56" fmla="*/ 801042 h 932744"/>
                <a:gd name="connsiteX57" fmla="*/ 653510 w 9182100"/>
                <a:gd name="connsiteY57" fmla="*/ 908199 h 932744"/>
                <a:gd name="connsiteX58" fmla="*/ 1101947 w 9182100"/>
                <a:gd name="connsiteY58" fmla="*/ 930773 h 932744"/>
                <a:gd name="connsiteX59" fmla="*/ 1540002 w 9182100"/>
                <a:gd name="connsiteY59" fmla="*/ 889434 h 932744"/>
                <a:gd name="connsiteX60" fmla="*/ 1647158 w 9182100"/>
                <a:gd name="connsiteY60" fmla="*/ 871242 h 932744"/>
                <a:gd name="connsiteX61" fmla="*/ 1698117 w 9182100"/>
                <a:gd name="connsiteY61" fmla="*/ 862193 h 932744"/>
                <a:gd name="connsiteX62" fmla="*/ 1742789 w 9182100"/>
                <a:gd name="connsiteY62" fmla="*/ 854668 h 932744"/>
                <a:gd name="connsiteX63" fmla="*/ 1931003 w 9182100"/>
                <a:gd name="connsiteY63" fmla="*/ 826950 h 932744"/>
                <a:gd name="connsiteX64" fmla="*/ 2314861 w 9182100"/>
                <a:gd name="connsiteY64" fmla="*/ 783897 h 932744"/>
                <a:gd name="connsiteX65" fmla="*/ 2506885 w 9182100"/>
                <a:gd name="connsiteY65" fmla="*/ 768086 h 932744"/>
                <a:gd name="connsiteX66" fmla="*/ 2602611 w 9182100"/>
                <a:gd name="connsiteY66" fmla="*/ 762085 h 932744"/>
                <a:gd name="connsiteX67" fmla="*/ 2698052 w 9182100"/>
                <a:gd name="connsiteY67" fmla="*/ 756846 h 932744"/>
                <a:gd name="connsiteX68" fmla="*/ 2887980 w 9182100"/>
                <a:gd name="connsiteY68" fmla="*/ 750846 h 932744"/>
                <a:gd name="connsiteX69" fmla="*/ 3075813 w 9182100"/>
                <a:gd name="connsiteY69" fmla="*/ 750179 h 932744"/>
                <a:gd name="connsiteX70" fmla="*/ 3168587 w 9182100"/>
                <a:gd name="connsiteY70" fmla="*/ 752751 h 932744"/>
                <a:gd name="connsiteX71" fmla="*/ 3260408 w 9182100"/>
                <a:gd name="connsiteY71" fmla="*/ 756656 h 932744"/>
                <a:gd name="connsiteX72" fmla="*/ 3440049 w 9182100"/>
                <a:gd name="connsiteY72" fmla="*/ 771610 h 932744"/>
                <a:gd name="connsiteX73" fmla="*/ 3483864 w 9182100"/>
                <a:gd name="connsiteY73" fmla="*/ 776849 h 932744"/>
                <a:gd name="connsiteX74" fmla="*/ 3528536 w 9182100"/>
                <a:gd name="connsiteY74" fmla="*/ 782469 h 932744"/>
                <a:gd name="connsiteX75" fmla="*/ 3628549 w 9182100"/>
                <a:gd name="connsiteY75" fmla="*/ 796089 h 932744"/>
                <a:gd name="connsiteX76" fmla="*/ 3828574 w 9182100"/>
                <a:gd name="connsiteY76" fmla="*/ 823140 h 932744"/>
                <a:gd name="connsiteX77" fmla="*/ 4231196 w 9182100"/>
                <a:gd name="connsiteY77" fmla="*/ 874099 h 932744"/>
                <a:gd name="connsiteX78" fmla="*/ 4433126 w 9182100"/>
                <a:gd name="connsiteY78" fmla="*/ 897435 h 932744"/>
                <a:gd name="connsiteX79" fmla="*/ 4485990 w 9182100"/>
                <a:gd name="connsiteY79" fmla="*/ 903246 h 932744"/>
                <a:gd name="connsiteX80" fmla="*/ 4539806 w 9182100"/>
                <a:gd name="connsiteY80" fmla="*/ 908961 h 932744"/>
                <a:gd name="connsiteX81" fmla="*/ 4593908 w 9182100"/>
                <a:gd name="connsiteY81" fmla="*/ 914199 h 932744"/>
                <a:gd name="connsiteX82" fmla="*/ 4648296 w 9182100"/>
                <a:gd name="connsiteY82" fmla="*/ 918771 h 932744"/>
                <a:gd name="connsiteX83" fmla="*/ 5092446 w 9182100"/>
                <a:gd name="connsiteY83" fmla="*/ 931154 h 932744"/>
                <a:gd name="connsiteX84" fmla="*/ 5533168 w 9182100"/>
                <a:gd name="connsiteY84" fmla="*/ 891816 h 932744"/>
                <a:gd name="connsiteX85" fmla="*/ 5918169 w 9182100"/>
                <a:gd name="connsiteY85" fmla="*/ 840666 h 932744"/>
                <a:gd name="connsiteX86" fmla="*/ 6007323 w 9182100"/>
                <a:gd name="connsiteY86" fmla="*/ 833237 h 932744"/>
                <a:gd name="connsiteX87" fmla="*/ 6051709 w 9182100"/>
                <a:gd name="connsiteY87" fmla="*/ 830570 h 932744"/>
                <a:gd name="connsiteX88" fmla="*/ 6097429 w 9182100"/>
                <a:gd name="connsiteY88" fmla="*/ 828379 h 932744"/>
                <a:gd name="connsiteX89" fmla="*/ 6287834 w 9182100"/>
                <a:gd name="connsiteY89" fmla="*/ 822569 h 932744"/>
                <a:gd name="connsiteX90" fmla="*/ 6681597 w 9182100"/>
                <a:gd name="connsiteY90" fmla="*/ 821235 h 932744"/>
                <a:gd name="connsiteX91" fmla="*/ 7079647 w 9182100"/>
                <a:gd name="connsiteY91" fmla="*/ 826569 h 932744"/>
                <a:gd name="connsiteX92" fmla="*/ 7478173 w 9182100"/>
                <a:gd name="connsiteY92" fmla="*/ 836094 h 932744"/>
                <a:gd name="connsiteX93" fmla="*/ 7871937 w 9182100"/>
                <a:gd name="connsiteY93" fmla="*/ 851430 h 932744"/>
                <a:gd name="connsiteX94" fmla="*/ 7919657 w 9182100"/>
                <a:gd name="connsiteY94" fmla="*/ 854097 h 932744"/>
                <a:gd name="connsiteX95" fmla="*/ 7964901 w 9182100"/>
                <a:gd name="connsiteY95" fmla="*/ 857240 h 932744"/>
                <a:gd name="connsiteX96" fmla="*/ 8015955 w 9182100"/>
                <a:gd name="connsiteY96" fmla="*/ 861050 h 932744"/>
                <a:gd name="connsiteX97" fmla="*/ 8072247 w 9182100"/>
                <a:gd name="connsiteY97" fmla="*/ 864384 h 932744"/>
                <a:gd name="connsiteX98" fmla="*/ 8286750 w 9182100"/>
                <a:gd name="connsiteY98" fmla="*/ 868384 h 932744"/>
                <a:gd name="connsiteX99" fmla="*/ 8704040 w 9182100"/>
                <a:gd name="connsiteY99" fmla="*/ 853716 h 932744"/>
                <a:gd name="connsiteX100" fmla="*/ 9120188 w 9182100"/>
                <a:gd name="connsiteY100" fmla="*/ 814092 h 932744"/>
                <a:gd name="connsiteX101" fmla="*/ 9181909 w 9182100"/>
                <a:gd name="connsiteY101" fmla="*/ 805519 h 932744"/>
                <a:gd name="connsiteX102" fmla="*/ 9181909 w 9182100"/>
                <a:gd name="connsiteY102" fmla="*/ 396420 h 9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182100" h="932744">
                  <a:moveTo>
                    <a:pt x="9182100" y="396420"/>
                  </a:moveTo>
                  <a:cubicBezTo>
                    <a:pt x="9156097" y="395182"/>
                    <a:pt x="9129999" y="393753"/>
                    <a:pt x="9103805" y="392229"/>
                  </a:cubicBezTo>
                  <a:cubicBezTo>
                    <a:pt x="8974169" y="384419"/>
                    <a:pt x="8843105" y="372989"/>
                    <a:pt x="8712422" y="359749"/>
                  </a:cubicBezTo>
                  <a:cubicBezTo>
                    <a:pt x="8581739" y="346319"/>
                    <a:pt x="8451056" y="331269"/>
                    <a:pt x="8322755" y="313362"/>
                  </a:cubicBezTo>
                  <a:cubicBezTo>
                    <a:pt x="8258747" y="304695"/>
                    <a:pt x="8195120" y="294979"/>
                    <a:pt x="8134826" y="283930"/>
                  </a:cubicBezTo>
                  <a:cubicBezTo>
                    <a:pt x="8119872" y="281168"/>
                    <a:pt x="8105013" y="278501"/>
                    <a:pt x="8090916" y="275643"/>
                  </a:cubicBezTo>
                  <a:lnTo>
                    <a:pt x="8069485" y="271262"/>
                  </a:lnTo>
                  <a:lnTo>
                    <a:pt x="8041862" y="266595"/>
                  </a:lnTo>
                  <a:cubicBezTo>
                    <a:pt x="8023574" y="263547"/>
                    <a:pt x="8004524" y="260213"/>
                    <a:pt x="7986903" y="257546"/>
                  </a:cubicBezTo>
                  <a:lnTo>
                    <a:pt x="7934230" y="249640"/>
                  </a:lnTo>
                  <a:cubicBezTo>
                    <a:pt x="7864221" y="239258"/>
                    <a:pt x="7795832" y="230209"/>
                    <a:pt x="7727537" y="221922"/>
                  </a:cubicBezTo>
                  <a:lnTo>
                    <a:pt x="7625239" y="209730"/>
                  </a:lnTo>
                  <a:lnTo>
                    <a:pt x="7523227" y="198110"/>
                  </a:lnTo>
                  <a:cubicBezTo>
                    <a:pt x="7387209" y="183060"/>
                    <a:pt x="7251573" y="170392"/>
                    <a:pt x="7115651" y="158010"/>
                  </a:cubicBezTo>
                  <a:cubicBezTo>
                    <a:pt x="6979730" y="146580"/>
                    <a:pt x="6843522" y="135721"/>
                    <a:pt x="6706839" y="126958"/>
                  </a:cubicBezTo>
                  <a:lnTo>
                    <a:pt x="6604064" y="120862"/>
                  </a:lnTo>
                  <a:cubicBezTo>
                    <a:pt x="6569869" y="118767"/>
                    <a:pt x="6535484" y="116862"/>
                    <a:pt x="6501003" y="115338"/>
                  </a:cubicBezTo>
                  <a:lnTo>
                    <a:pt x="6397467" y="110385"/>
                  </a:lnTo>
                  <a:lnTo>
                    <a:pt x="6293168" y="106860"/>
                  </a:lnTo>
                  <a:cubicBezTo>
                    <a:pt x="6222969" y="105146"/>
                    <a:pt x="6152769" y="103527"/>
                    <a:pt x="6079712" y="103908"/>
                  </a:cubicBezTo>
                  <a:cubicBezTo>
                    <a:pt x="6061710" y="103908"/>
                    <a:pt x="6043708" y="103812"/>
                    <a:pt x="6024563" y="104479"/>
                  </a:cubicBezTo>
                  <a:cubicBezTo>
                    <a:pt x="6005703" y="104955"/>
                    <a:pt x="5986844" y="105527"/>
                    <a:pt x="5968080" y="106479"/>
                  </a:cubicBezTo>
                  <a:cubicBezTo>
                    <a:pt x="5930456" y="108003"/>
                    <a:pt x="5893023" y="110385"/>
                    <a:pt x="5855875" y="113242"/>
                  </a:cubicBezTo>
                  <a:cubicBezTo>
                    <a:pt x="5706904" y="124577"/>
                    <a:pt x="5565934" y="145151"/>
                    <a:pt x="5439251" y="160105"/>
                  </a:cubicBezTo>
                  <a:cubicBezTo>
                    <a:pt x="5311902" y="175536"/>
                    <a:pt x="5194745" y="184680"/>
                    <a:pt x="5075396" y="186585"/>
                  </a:cubicBezTo>
                  <a:cubicBezTo>
                    <a:pt x="4956429" y="188490"/>
                    <a:pt x="4835748" y="182775"/>
                    <a:pt x="4712780" y="171249"/>
                  </a:cubicBezTo>
                  <a:lnTo>
                    <a:pt x="4666679" y="166773"/>
                  </a:lnTo>
                  <a:lnTo>
                    <a:pt x="4620292" y="161629"/>
                  </a:lnTo>
                  <a:cubicBezTo>
                    <a:pt x="4604862" y="160010"/>
                    <a:pt x="4589336" y="157914"/>
                    <a:pt x="4573810" y="156009"/>
                  </a:cubicBezTo>
                  <a:lnTo>
                    <a:pt x="4550569" y="153057"/>
                  </a:lnTo>
                  <a:lnTo>
                    <a:pt x="4538948" y="151628"/>
                  </a:lnTo>
                  <a:lnTo>
                    <a:pt x="4526566" y="149913"/>
                  </a:lnTo>
                  <a:lnTo>
                    <a:pt x="4327779" y="122862"/>
                  </a:lnTo>
                  <a:lnTo>
                    <a:pt x="3929729" y="68189"/>
                  </a:lnTo>
                  <a:lnTo>
                    <a:pt x="3729133" y="41900"/>
                  </a:lnTo>
                  <a:lnTo>
                    <a:pt x="3628930" y="28946"/>
                  </a:lnTo>
                  <a:lnTo>
                    <a:pt x="3573399" y="22278"/>
                  </a:lnTo>
                  <a:cubicBezTo>
                    <a:pt x="3554445" y="19992"/>
                    <a:pt x="3535585" y="17992"/>
                    <a:pt x="3516916" y="16468"/>
                  </a:cubicBezTo>
                  <a:cubicBezTo>
                    <a:pt x="3366611" y="2752"/>
                    <a:pt x="3219736" y="-2010"/>
                    <a:pt x="3074670" y="752"/>
                  </a:cubicBezTo>
                  <a:cubicBezTo>
                    <a:pt x="3002280" y="2181"/>
                    <a:pt x="2930176" y="4467"/>
                    <a:pt x="2858738" y="8753"/>
                  </a:cubicBezTo>
                  <a:cubicBezTo>
                    <a:pt x="2787206" y="13039"/>
                    <a:pt x="2716149" y="18754"/>
                    <a:pt x="2645474" y="25326"/>
                  </a:cubicBezTo>
                  <a:cubicBezTo>
                    <a:pt x="2362581" y="52473"/>
                    <a:pt x="2085975" y="97145"/>
                    <a:pt x="1810798" y="158010"/>
                  </a:cubicBezTo>
                  <a:cubicBezTo>
                    <a:pt x="1741837" y="173345"/>
                    <a:pt x="1673066" y="189442"/>
                    <a:pt x="1602772" y="208111"/>
                  </a:cubicBezTo>
                  <a:lnTo>
                    <a:pt x="1548860" y="222780"/>
                  </a:lnTo>
                  <a:lnTo>
                    <a:pt x="1501331" y="236115"/>
                  </a:lnTo>
                  <a:cubicBezTo>
                    <a:pt x="1471327" y="244497"/>
                    <a:pt x="1441228" y="253450"/>
                    <a:pt x="1411224" y="260880"/>
                  </a:cubicBezTo>
                  <a:cubicBezTo>
                    <a:pt x="1291209" y="293074"/>
                    <a:pt x="1170813" y="318982"/>
                    <a:pt x="1050893" y="338032"/>
                  </a:cubicBezTo>
                  <a:cubicBezTo>
                    <a:pt x="990790" y="347557"/>
                    <a:pt x="931069" y="354796"/>
                    <a:pt x="871252" y="360511"/>
                  </a:cubicBezTo>
                  <a:cubicBezTo>
                    <a:pt x="841438" y="362702"/>
                    <a:pt x="811530" y="365559"/>
                    <a:pt x="781812" y="366512"/>
                  </a:cubicBezTo>
                  <a:cubicBezTo>
                    <a:pt x="751904" y="368512"/>
                    <a:pt x="722376" y="368893"/>
                    <a:pt x="692563" y="369655"/>
                  </a:cubicBezTo>
                  <a:cubicBezTo>
                    <a:pt x="633222" y="370036"/>
                    <a:pt x="574167" y="368131"/>
                    <a:pt x="515017" y="363940"/>
                  </a:cubicBezTo>
                  <a:cubicBezTo>
                    <a:pt x="455867" y="359749"/>
                    <a:pt x="397097" y="351748"/>
                    <a:pt x="337661" y="341937"/>
                  </a:cubicBezTo>
                  <a:cubicBezTo>
                    <a:pt x="278225" y="331936"/>
                    <a:pt x="218599" y="318696"/>
                    <a:pt x="156972" y="303456"/>
                  </a:cubicBezTo>
                  <a:cubicBezTo>
                    <a:pt x="106680" y="290883"/>
                    <a:pt x="55150" y="276405"/>
                    <a:pt x="0" y="261642"/>
                  </a:cubicBezTo>
                  <a:lnTo>
                    <a:pt x="0" y="713412"/>
                  </a:lnTo>
                  <a:cubicBezTo>
                    <a:pt x="3048" y="714841"/>
                    <a:pt x="6096" y="716270"/>
                    <a:pt x="9144" y="717699"/>
                  </a:cubicBezTo>
                  <a:cubicBezTo>
                    <a:pt x="74295" y="747798"/>
                    <a:pt x="142875" y="775896"/>
                    <a:pt x="213360" y="801042"/>
                  </a:cubicBezTo>
                  <a:cubicBezTo>
                    <a:pt x="354521" y="851715"/>
                    <a:pt x="503873" y="887244"/>
                    <a:pt x="653510" y="908199"/>
                  </a:cubicBezTo>
                  <a:cubicBezTo>
                    <a:pt x="803338" y="928773"/>
                    <a:pt x="953929" y="935631"/>
                    <a:pt x="1101947" y="930773"/>
                  </a:cubicBezTo>
                  <a:cubicBezTo>
                    <a:pt x="1250252" y="926582"/>
                    <a:pt x="1396365" y="911437"/>
                    <a:pt x="1540002" y="889434"/>
                  </a:cubicBezTo>
                  <a:cubicBezTo>
                    <a:pt x="1576197" y="884386"/>
                    <a:pt x="1611535" y="877433"/>
                    <a:pt x="1647158" y="871242"/>
                  </a:cubicBezTo>
                  <a:lnTo>
                    <a:pt x="1698117" y="862193"/>
                  </a:lnTo>
                  <a:lnTo>
                    <a:pt x="1742789" y="854668"/>
                  </a:lnTo>
                  <a:cubicBezTo>
                    <a:pt x="1804035" y="845048"/>
                    <a:pt x="1867472" y="835428"/>
                    <a:pt x="1931003" y="826950"/>
                  </a:cubicBezTo>
                  <a:cubicBezTo>
                    <a:pt x="2058353" y="810282"/>
                    <a:pt x="2186750" y="795327"/>
                    <a:pt x="2314861" y="783897"/>
                  </a:cubicBezTo>
                  <a:cubicBezTo>
                    <a:pt x="2378964" y="778087"/>
                    <a:pt x="2442972" y="772467"/>
                    <a:pt x="2506885" y="768086"/>
                  </a:cubicBezTo>
                  <a:cubicBezTo>
                    <a:pt x="2538794" y="765990"/>
                    <a:pt x="2570798" y="763800"/>
                    <a:pt x="2602611" y="762085"/>
                  </a:cubicBezTo>
                  <a:cubicBezTo>
                    <a:pt x="2634520" y="760180"/>
                    <a:pt x="2666333" y="758370"/>
                    <a:pt x="2698052" y="756846"/>
                  </a:cubicBezTo>
                  <a:cubicBezTo>
                    <a:pt x="2761583" y="753894"/>
                    <a:pt x="2825020" y="751703"/>
                    <a:pt x="2887980" y="750846"/>
                  </a:cubicBezTo>
                  <a:cubicBezTo>
                    <a:pt x="2951036" y="749417"/>
                    <a:pt x="3013615" y="749322"/>
                    <a:pt x="3075813" y="750179"/>
                  </a:cubicBezTo>
                  <a:cubicBezTo>
                    <a:pt x="3106865" y="750846"/>
                    <a:pt x="3137916" y="751417"/>
                    <a:pt x="3168587" y="752751"/>
                  </a:cubicBezTo>
                  <a:cubicBezTo>
                    <a:pt x="3199448" y="753703"/>
                    <a:pt x="3229928" y="755227"/>
                    <a:pt x="3260408" y="756656"/>
                  </a:cubicBezTo>
                  <a:cubicBezTo>
                    <a:pt x="3320987" y="760466"/>
                    <a:pt x="3381470" y="764562"/>
                    <a:pt x="3440049" y="771610"/>
                  </a:cubicBezTo>
                  <a:cubicBezTo>
                    <a:pt x="3454908" y="773039"/>
                    <a:pt x="3469386" y="775039"/>
                    <a:pt x="3483864" y="776849"/>
                  </a:cubicBezTo>
                  <a:lnTo>
                    <a:pt x="3528536" y="782469"/>
                  </a:lnTo>
                  <a:lnTo>
                    <a:pt x="3628549" y="796089"/>
                  </a:lnTo>
                  <a:lnTo>
                    <a:pt x="3828574" y="823140"/>
                  </a:lnTo>
                  <a:cubicBezTo>
                    <a:pt x="3962019" y="840190"/>
                    <a:pt x="4095750" y="858573"/>
                    <a:pt x="4231196" y="874099"/>
                  </a:cubicBezTo>
                  <a:lnTo>
                    <a:pt x="4433126" y="897435"/>
                  </a:lnTo>
                  <a:lnTo>
                    <a:pt x="4485990" y="903246"/>
                  </a:lnTo>
                  <a:cubicBezTo>
                    <a:pt x="4503897" y="905151"/>
                    <a:pt x="4521708" y="907341"/>
                    <a:pt x="4539806" y="908961"/>
                  </a:cubicBezTo>
                  <a:lnTo>
                    <a:pt x="4593908" y="914199"/>
                  </a:lnTo>
                  <a:lnTo>
                    <a:pt x="4648296" y="918771"/>
                  </a:lnTo>
                  <a:cubicBezTo>
                    <a:pt x="4793456" y="930392"/>
                    <a:pt x="4942237" y="935631"/>
                    <a:pt x="5092446" y="931154"/>
                  </a:cubicBezTo>
                  <a:cubicBezTo>
                    <a:pt x="5242274" y="927249"/>
                    <a:pt x="5393627" y="911437"/>
                    <a:pt x="5533168" y="891816"/>
                  </a:cubicBezTo>
                  <a:cubicBezTo>
                    <a:pt x="5673471" y="872289"/>
                    <a:pt x="5798820" y="851906"/>
                    <a:pt x="5918169" y="840666"/>
                  </a:cubicBezTo>
                  <a:cubicBezTo>
                    <a:pt x="5948077" y="837809"/>
                    <a:pt x="5977795" y="835237"/>
                    <a:pt x="6007323" y="833237"/>
                  </a:cubicBezTo>
                  <a:cubicBezTo>
                    <a:pt x="6022086" y="832094"/>
                    <a:pt x="6036945" y="831332"/>
                    <a:pt x="6051709" y="830570"/>
                  </a:cubicBezTo>
                  <a:lnTo>
                    <a:pt x="6097429" y="828379"/>
                  </a:lnTo>
                  <a:cubicBezTo>
                    <a:pt x="6158960" y="825236"/>
                    <a:pt x="6223445" y="823807"/>
                    <a:pt x="6287834" y="822569"/>
                  </a:cubicBezTo>
                  <a:cubicBezTo>
                    <a:pt x="6417374" y="820664"/>
                    <a:pt x="6549485" y="820188"/>
                    <a:pt x="6681597" y="821235"/>
                  </a:cubicBezTo>
                  <a:cubicBezTo>
                    <a:pt x="6813899" y="822378"/>
                    <a:pt x="6946773" y="823617"/>
                    <a:pt x="7079647" y="826569"/>
                  </a:cubicBezTo>
                  <a:cubicBezTo>
                    <a:pt x="7212520" y="828951"/>
                    <a:pt x="7345585" y="831903"/>
                    <a:pt x="7478173" y="836094"/>
                  </a:cubicBezTo>
                  <a:cubicBezTo>
                    <a:pt x="7610475" y="839714"/>
                    <a:pt x="7743539" y="844953"/>
                    <a:pt x="7871937" y="851430"/>
                  </a:cubicBezTo>
                  <a:lnTo>
                    <a:pt x="7919657" y="854097"/>
                  </a:lnTo>
                  <a:cubicBezTo>
                    <a:pt x="7935564" y="854954"/>
                    <a:pt x="7949756" y="856192"/>
                    <a:pt x="7964901" y="857240"/>
                  </a:cubicBezTo>
                  <a:lnTo>
                    <a:pt x="8015955" y="861050"/>
                  </a:lnTo>
                  <a:cubicBezTo>
                    <a:pt x="8035195" y="862383"/>
                    <a:pt x="8053769" y="863622"/>
                    <a:pt x="8072247" y="864384"/>
                  </a:cubicBezTo>
                  <a:cubicBezTo>
                    <a:pt x="8145780" y="867527"/>
                    <a:pt x="8216456" y="868479"/>
                    <a:pt x="8286750" y="868384"/>
                  </a:cubicBezTo>
                  <a:cubicBezTo>
                    <a:pt x="8427148" y="867527"/>
                    <a:pt x="8565452" y="862574"/>
                    <a:pt x="8704040" y="853716"/>
                  </a:cubicBezTo>
                  <a:cubicBezTo>
                    <a:pt x="8842534" y="844762"/>
                    <a:pt x="8980741" y="832284"/>
                    <a:pt x="9120188" y="814092"/>
                  </a:cubicBezTo>
                  <a:cubicBezTo>
                    <a:pt x="9140761" y="811425"/>
                    <a:pt x="9161336" y="808567"/>
                    <a:pt x="9181909" y="805519"/>
                  </a:cubicBezTo>
                  <a:lnTo>
                    <a:pt x="9181909" y="396420"/>
                  </a:lnTo>
                  <a:close/>
                </a:path>
              </a:pathLst>
            </a:custGeom>
            <a:solidFill>
              <a:schemeClr val="bg1">
                <a:alpha val="30000"/>
              </a:schemeClr>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60ECD12F-47FF-48FE-A827-069775A8AD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199381"/>
              <a:ext cx="12188952" cy="902694"/>
            </a:xfrm>
            <a:custGeom>
              <a:avLst/>
              <a:gdLst>
                <a:gd name="connsiteX0" fmla="*/ 9182100 w 9182100"/>
                <a:gd name="connsiteY0" fmla="*/ 351088 h 765639"/>
                <a:gd name="connsiteX1" fmla="*/ 9178480 w 9182100"/>
                <a:gd name="connsiteY1" fmla="*/ 350993 h 765639"/>
                <a:gd name="connsiteX2" fmla="*/ 8783955 w 9182100"/>
                <a:gd name="connsiteY2" fmla="*/ 327561 h 765639"/>
                <a:gd name="connsiteX3" fmla="*/ 8390763 w 9182100"/>
                <a:gd name="connsiteY3" fmla="*/ 288795 h 765639"/>
                <a:gd name="connsiteX4" fmla="*/ 8199502 w 9182100"/>
                <a:gd name="connsiteY4" fmla="*/ 262601 h 765639"/>
                <a:gd name="connsiteX5" fmla="*/ 8153972 w 9182100"/>
                <a:gd name="connsiteY5" fmla="*/ 254886 h 765639"/>
                <a:gd name="connsiteX6" fmla="*/ 8131588 w 9182100"/>
                <a:gd name="connsiteY6" fmla="*/ 250790 h 765639"/>
                <a:gd name="connsiteX7" fmla="*/ 8104632 w 9182100"/>
                <a:gd name="connsiteY7" fmla="*/ 246504 h 765639"/>
                <a:gd name="connsiteX8" fmla="*/ 8050911 w 9182100"/>
                <a:gd name="connsiteY8" fmla="*/ 238217 h 765639"/>
                <a:gd name="connsiteX9" fmla="*/ 7998810 w 9182100"/>
                <a:gd name="connsiteY9" fmla="*/ 230978 h 765639"/>
                <a:gd name="connsiteX10" fmla="*/ 7589902 w 9182100"/>
                <a:gd name="connsiteY10" fmla="*/ 183925 h 765639"/>
                <a:gd name="connsiteX11" fmla="*/ 7183469 w 9182100"/>
                <a:gd name="connsiteY11" fmla="*/ 147634 h 765639"/>
                <a:gd name="connsiteX12" fmla="*/ 6775990 w 9182100"/>
                <a:gd name="connsiteY12" fmla="*/ 119821 h 765639"/>
                <a:gd name="connsiteX13" fmla="*/ 6364795 w 9182100"/>
                <a:gd name="connsiteY13" fmla="*/ 102391 h 765639"/>
                <a:gd name="connsiteX14" fmla="*/ 6154293 w 9182100"/>
                <a:gd name="connsiteY14" fmla="*/ 100581 h 765639"/>
                <a:gd name="connsiteX15" fmla="*/ 6100287 w 9182100"/>
                <a:gd name="connsiteY15" fmla="*/ 101343 h 765639"/>
                <a:gd name="connsiteX16" fmla="*/ 6045327 w 9182100"/>
                <a:gd name="connsiteY16" fmla="*/ 103438 h 765639"/>
                <a:gd name="connsiteX17" fmla="*/ 5935980 w 9182100"/>
                <a:gd name="connsiteY17" fmla="*/ 110296 h 765639"/>
                <a:gd name="connsiteX18" fmla="*/ 5523357 w 9182100"/>
                <a:gd name="connsiteY18" fmla="*/ 157635 h 765639"/>
                <a:gd name="connsiteX19" fmla="*/ 5149882 w 9182100"/>
                <a:gd name="connsiteY19" fmla="*/ 185639 h 765639"/>
                <a:gd name="connsiteX20" fmla="*/ 4777073 w 9182100"/>
                <a:gd name="connsiteY20" fmla="*/ 170685 h 765639"/>
                <a:gd name="connsiteX21" fmla="*/ 4729925 w 9182100"/>
                <a:gd name="connsiteY21" fmla="*/ 166208 h 765639"/>
                <a:gd name="connsiteX22" fmla="*/ 4682585 w 9182100"/>
                <a:gd name="connsiteY22" fmla="*/ 161064 h 765639"/>
                <a:gd name="connsiteX23" fmla="*/ 4635151 w 9182100"/>
                <a:gd name="connsiteY23" fmla="*/ 155445 h 765639"/>
                <a:gd name="connsiteX24" fmla="*/ 4611434 w 9182100"/>
                <a:gd name="connsiteY24" fmla="*/ 152492 h 765639"/>
                <a:gd name="connsiteX25" fmla="*/ 4587145 w 9182100"/>
                <a:gd name="connsiteY25" fmla="*/ 149349 h 765639"/>
                <a:gd name="connsiteX26" fmla="*/ 4387977 w 9182100"/>
                <a:gd name="connsiteY26" fmla="*/ 122774 h 765639"/>
                <a:gd name="connsiteX27" fmla="*/ 3989356 w 9182100"/>
                <a:gd name="connsiteY27" fmla="*/ 68577 h 765639"/>
                <a:gd name="connsiteX28" fmla="*/ 3789140 w 9182100"/>
                <a:gd name="connsiteY28" fmla="*/ 42192 h 765639"/>
                <a:gd name="connsiteX29" fmla="*/ 3689033 w 9182100"/>
                <a:gd name="connsiteY29" fmla="*/ 29143 h 765639"/>
                <a:gd name="connsiteX30" fmla="*/ 3634835 w 9182100"/>
                <a:gd name="connsiteY30" fmla="*/ 22571 h 765639"/>
                <a:gd name="connsiteX31" fmla="*/ 3579876 w 9182100"/>
                <a:gd name="connsiteY31" fmla="*/ 16856 h 765639"/>
                <a:gd name="connsiteX32" fmla="*/ 3147441 w 9182100"/>
                <a:gd name="connsiteY32" fmla="*/ 473 h 765639"/>
                <a:gd name="connsiteX33" fmla="*/ 2724722 w 9182100"/>
                <a:gd name="connsiteY33" fmla="*/ 22857 h 765639"/>
                <a:gd name="connsiteX34" fmla="*/ 1898428 w 9182100"/>
                <a:gd name="connsiteY34" fmla="*/ 147730 h 765639"/>
                <a:gd name="connsiteX35" fmla="*/ 1692878 w 9182100"/>
                <a:gd name="connsiteY35" fmla="*/ 195069 h 765639"/>
                <a:gd name="connsiteX36" fmla="*/ 1640205 w 9182100"/>
                <a:gd name="connsiteY36" fmla="*/ 208785 h 765639"/>
                <a:gd name="connsiteX37" fmla="*/ 1592294 w 9182100"/>
                <a:gd name="connsiteY37" fmla="*/ 221643 h 765639"/>
                <a:gd name="connsiteX38" fmla="*/ 1500092 w 9182100"/>
                <a:gd name="connsiteY38" fmla="*/ 245551 h 765639"/>
                <a:gd name="connsiteX39" fmla="*/ 1130046 w 9182100"/>
                <a:gd name="connsiteY39" fmla="*/ 318227 h 765639"/>
                <a:gd name="connsiteX40" fmla="*/ 944880 w 9182100"/>
                <a:gd name="connsiteY40" fmla="*/ 337658 h 765639"/>
                <a:gd name="connsiteX41" fmla="*/ 852583 w 9182100"/>
                <a:gd name="connsiteY41" fmla="*/ 341944 h 765639"/>
                <a:gd name="connsiteX42" fmla="*/ 760476 w 9182100"/>
                <a:gd name="connsiteY42" fmla="*/ 343087 h 765639"/>
                <a:gd name="connsiteX43" fmla="*/ 577215 w 9182100"/>
                <a:gd name="connsiteY43" fmla="*/ 332800 h 765639"/>
                <a:gd name="connsiteX44" fmla="*/ 394907 w 9182100"/>
                <a:gd name="connsiteY44" fmla="*/ 305463 h 765639"/>
                <a:gd name="connsiteX45" fmla="*/ 211265 w 9182100"/>
                <a:gd name="connsiteY45" fmla="*/ 261363 h 765639"/>
                <a:gd name="connsiteX46" fmla="*/ 17526 w 9182100"/>
                <a:gd name="connsiteY46" fmla="*/ 204880 h 765639"/>
                <a:gd name="connsiteX47" fmla="*/ 0 w 9182100"/>
                <a:gd name="connsiteY47" fmla="*/ 199927 h 765639"/>
                <a:gd name="connsiteX48" fmla="*/ 0 w 9182100"/>
                <a:gd name="connsiteY48" fmla="*/ 526920 h 765639"/>
                <a:gd name="connsiteX49" fmla="*/ 100298 w 9182100"/>
                <a:gd name="connsiteY49" fmla="*/ 571973 h 765639"/>
                <a:gd name="connsiteX50" fmla="*/ 301562 w 9182100"/>
                <a:gd name="connsiteY50" fmla="*/ 649697 h 765639"/>
                <a:gd name="connsiteX51" fmla="*/ 731044 w 9182100"/>
                <a:gd name="connsiteY51" fmla="*/ 746947 h 765639"/>
                <a:gd name="connsiteX52" fmla="*/ 1168241 w 9182100"/>
                <a:gd name="connsiteY52" fmla="*/ 762759 h 765639"/>
                <a:gd name="connsiteX53" fmla="*/ 1596581 w 9182100"/>
                <a:gd name="connsiteY53" fmla="*/ 716944 h 765639"/>
                <a:gd name="connsiteX54" fmla="*/ 1701641 w 9182100"/>
                <a:gd name="connsiteY54" fmla="*/ 697894 h 765639"/>
                <a:gd name="connsiteX55" fmla="*/ 1752124 w 9182100"/>
                <a:gd name="connsiteY55" fmla="*/ 688273 h 765639"/>
                <a:gd name="connsiteX56" fmla="*/ 1797939 w 9182100"/>
                <a:gd name="connsiteY56" fmla="*/ 679891 h 765639"/>
                <a:gd name="connsiteX57" fmla="*/ 1988630 w 9182100"/>
                <a:gd name="connsiteY57" fmla="*/ 649316 h 765639"/>
                <a:gd name="connsiteX58" fmla="*/ 2376297 w 9182100"/>
                <a:gd name="connsiteY58" fmla="*/ 601691 h 765639"/>
                <a:gd name="connsiteX59" fmla="*/ 2570416 w 9182100"/>
                <a:gd name="connsiteY59" fmla="*/ 584165 h 765639"/>
                <a:gd name="connsiteX60" fmla="*/ 2764155 w 9182100"/>
                <a:gd name="connsiteY60" fmla="*/ 571497 h 765639"/>
                <a:gd name="connsiteX61" fmla="*/ 2956941 w 9182100"/>
                <a:gd name="connsiteY61" fmla="*/ 564163 h 765639"/>
                <a:gd name="connsiteX62" fmla="*/ 3148298 w 9182100"/>
                <a:gd name="connsiteY62" fmla="*/ 562639 h 765639"/>
                <a:gd name="connsiteX63" fmla="*/ 3337274 w 9182100"/>
                <a:gd name="connsiteY63" fmla="*/ 568544 h 765639"/>
                <a:gd name="connsiteX64" fmla="*/ 3522345 w 9182100"/>
                <a:gd name="connsiteY64" fmla="*/ 583308 h 765639"/>
                <a:gd name="connsiteX65" fmla="*/ 3567779 w 9182100"/>
                <a:gd name="connsiteY65" fmla="*/ 588642 h 765639"/>
                <a:gd name="connsiteX66" fmla="*/ 3613785 w 9182100"/>
                <a:gd name="connsiteY66" fmla="*/ 594357 h 765639"/>
                <a:gd name="connsiteX67" fmla="*/ 3713798 w 9182100"/>
                <a:gd name="connsiteY67" fmla="*/ 607882 h 765639"/>
                <a:gd name="connsiteX68" fmla="*/ 3913823 w 9182100"/>
                <a:gd name="connsiteY68" fmla="*/ 634838 h 765639"/>
                <a:gd name="connsiteX69" fmla="*/ 4315873 w 9182100"/>
                <a:gd name="connsiteY69" fmla="*/ 686273 h 765639"/>
                <a:gd name="connsiteX70" fmla="*/ 4517422 w 9182100"/>
                <a:gd name="connsiteY70" fmla="*/ 710086 h 765639"/>
                <a:gd name="connsiteX71" fmla="*/ 4728972 w 9182100"/>
                <a:gd name="connsiteY71" fmla="*/ 731422 h 765639"/>
                <a:gd name="connsiteX72" fmla="*/ 5162931 w 9182100"/>
                <a:gd name="connsiteY72" fmla="*/ 744185 h 765639"/>
                <a:gd name="connsiteX73" fmla="*/ 5594033 w 9182100"/>
                <a:gd name="connsiteY73" fmla="*/ 706466 h 765639"/>
                <a:gd name="connsiteX74" fmla="*/ 5982939 w 9182100"/>
                <a:gd name="connsiteY74" fmla="*/ 655793 h 765639"/>
                <a:gd name="connsiteX75" fmla="*/ 6075045 w 9182100"/>
                <a:gd name="connsiteY75" fmla="*/ 648459 h 765639"/>
                <a:gd name="connsiteX76" fmla="*/ 6167819 w 9182100"/>
                <a:gd name="connsiteY76" fmla="*/ 643887 h 765639"/>
                <a:gd name="connsiteX77" fmla="*/ 6361081 w 9182100"/>
                <a:gd name="connsiteY77" fmla="*/ 639124 h 765639"/>
                <a:gd name="connsiteX78" fmla="*/ 6757321 w 9182100"/>
                <a:gd name="connsiteY78" fmla="*/ 640458 h 765639"/>
                <a:gd name="connsiteX79" fmla="*/ 7156704 w 9182100"/>
                <a:gd name="connsiteY79" fmla="*/ 649030 h 765639"/>
                <a:gd name="connsiteX80" fmla="*/ 7556373 w 9182100"/>
                <a:gd name="connsiteY80" fmla="*/ 662365 h 765639"/>
                <a:gd name="connsiteX81" fmla="*/ 7952328 w 9182100"/>
                <a:gd name="connsiteY81" fmla="*/ 682177 h 765639"/>
                <a:gd name="connsiteX82" fmla="*/ 8000714 w 9182100"/>
                <a:gd name="connsiteY82" fmla="*/ 685511 h 765639"/>
                <a:gd name="connsiteX83" fmla="*/ 8047196 w 9182100"/>
                <a:gd name="connsiteY83" fmla="*/ 689416 h 765639"/>
                <a:gd name="connsiteX84" fmla="*/ 8097965 w 9182100"/>
                <a:gd name="connsiteY84" fmla="*/ 693893 h 765639"/>
                <a:gd name="connsiteX85" fmla="*/ 8152733 w 9182100"/>
                <a:gd name="connsiteY85" fmla="*/ 697894 h 765639"/>
                <a:gd name="connsiteX86" fmla="*/ 8363903 w 9182100"/>
                <a:gd name="connsiteY86" fmla="*/ 705133 h 765639"/>
                <a:gd name="connsiteX87" fmla="*/ 8777764 w 9182100"/>
                <a:gd name="connsiteY87" fmla="*/ 698084 h 765639"/>
                <a:gd name="connsiteX88" fmla="*/ 9182005 w 9182100"/>
                <a:gd name="connsiteY88" fmla="*/ 668366 h 765639"/>
                <a:gd name="connsiteX89" fmla="*/ 9182005 w 9182100"/>
                <a:gd name="connsiteY89" fmla="*/ 351088 h 76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182100" h="765639">
                  <a:moveTo>
                    <a:pt x="9182100" y="351088"/>
                  </a:moveTo>
                  <a:cubicBezTo>
                    <a:pt x="9180862" y="351088"/>
                    <a:pt x="9179719" y="350993"/>
                    <a:pt x="9178480" y="350993"/>
                  </a:cubicBezTo>
                  <a:cubicBezTo>
                    <a:pt x="9047607" y="346421"/>
                    <a:pt x="8915591" y="337944"/>
                    <a:pt x="8783955" y="327561"/>
                  </a:cubicBezTo>
                  <a:cubicBezTo>
                    <a:pt x="8652320" y="316894"/>
                    <a:pt x="8520589" y="304416"/>
                    <a:pt x="8390763" y="288795"/>
                  </a:cubicBezTo>
                  <a:cubicBezTo>
                    <a:pt x="8325898" y="281175"/>
                    <a:pt x="8261509" y="272602"/>
                    <a:pt x="8199502" y="262601"/>
                  </a:cubicBezTo>
                  <a:cubicBezTo>
                    <a:pt x="8184070" y="260029"/>
                    <a:pt x="8168831" y="257553"/>
                    <a:pt x="8153972" y="254886"/>
                  </a:cubicBezTo>
                  <a:lnTo>
                    <a:pt x="8131588" y="250790"/>
                  </a:lnTo>
                  <a:lnTo>
                    <a:pt x="8104632" y="246504"/>
                  </a:lnTo>
                  <a:cubicBezTo>
                    <a:pt x="8086725" y="243741"/>
                    <a:pt x="8068247" y="240598"/>
                    <a:pt x="8050911" y="238217"/>
                  </a:cubicBezTo>
                  <a:lnTo>
                    <a:pt x="7998810" y="230978"/>
                  </a:lnTo>
                  <a:cubicBezTo>
                    <a:pt x="7860697" y="212023"/>
                    <a:pt x="7725633" y="198021"/>
                    <a:pt x="7589902" y="183925"/>
                  </a:cubicBezTo>
                  <a:cubicBezTo>
                    <a:pt x="7454360" y="170304"/>
                    <a:pt x="7319010" y="158779"/>
                    <a:pt x="7183469" y="147634"/>
                  </a:cubicBezTo>
                  <a:cubicBezTo>
                    <a:pt x="7047929" y="137252"/>
                    <a:pt x="6912198" y="127632"/>
                    <a:pt x="6775990" y="119821"/>
                  </a:cubicBezTo>
                  <a:cubicBezTo>
                    <a:pt x="6639592" y="112582"/>
                    <a:pt x="6503194" y="105439"/>
                    <a:pt x="6364795" y="102391"/>
                  </a:cubicBezTo>
                  <a:cubicBezTo>
                    <a:pt x="6295263" y="101057"/>
                    <a:pt x="6225826" y="99819"/>
                    <a:pt x="6154293" y="100581"/>
                  </a:cubicBezTo>
                  <a:cubicBezTo>
                    <a:pt x="6136577" y="100581"/>
                    <a:pt x="6118860" y="100581"/>
                    <a:pt x="6100287" y="101343"/>
                  </a:cubicBezTo>
                  <a:cubicBezTo>
                    <a:pt x="6081903" y="101819"/>
                    <a:pt x="6063615" y="102486"/>
                    <a:pt x="6045327" y="103438"/>
                  </a:cubicBezTo>
                  <a:cubicBezTo>
                    <a:pt x="6008656" y="104962"/>
                    <a:pt x="5972175" y="107439"/>
                    <a:pt x="5935980" y="110296"/>
                  </a:cubicBezTo>
                  <a:cubicBezTo>
                    <a:pt x="5790724" y="121631"/>
                    <a:pt x="5651659" y="142110"/>
                    <a:pt x="5523357" y="157635"/>
                  </a:cubicBezTo>
                  <a:cubicBezTo>
                    <a:pt x="5394484" y="173542"/>
                    <a:pt x="5273040" y="183543"/>
                    <a:pt x="5149882" y="185639"/>
                  </a:cubicBezTo>
                  <a:cubicBezTo>
                    <a:pt x="5027010" y="187925"/>
                    <a:pt x="4902803" y="182210"/>
                    <a:pt x="4777073" y="170685"/>
                  </a:cubicBezTo>
                  <a:lnTo>
                    <a:pt x="4729925" y="166208"/>
                  </a:lnTo>
                  <a:lnTo>
                    <a:pt x="4682585" y="161064"/>
                  </a:lnTo>
                  <a:cubicBezTo>
                    <a:pt x="4666869" y="159445"/>
                    <a:pt x="4650963" y="157350"/>
                    <a:pt x="4635151" y="155445"/>
                  </a:cubicBezTo>
                  <a:lnTo>
                    <a:pt x="4611434" y="152492"/>
                  </a:lnTo>
                  <a:cubicBezTo>
                    <a:pt x="4603623" y="151539"/>
                    <a:pt x="4595622" y="150587"/>
                    <a:pt x="4587145" y="149349"/>
                  </a:cubicBezTo>
                  <a:lnTo>
                    <a:pt x="4387977" y="122774"/>
                  </a:lnTo>
                  <a:lnTo>
                    <a:pt x="3989356" y="68577"/>
                  </a:lnTo>
                  <a:lnTo>
                    <a:pt x="3789140" y="42192"/>
                  </a:lnTo>
                  <a:lnTo>
                    <a:pt x="3689033" y="29143"/>
                  </a:lnTo>
                  <a:lnTo>
                    <a:pt x="3634835" y="22571"/>
                  </a:lnTo>
                  <a:cubicBezTo>
                    <a:pt x="3616452" y="20285"/>
                    <a:pt x="3598069" y="18380"/>
                    <a:pt x="3579876" y="16856"/>
                  </a:cubicBezTo>
                  <a:cubicBezTo>
                    <a:pt x="3433667" y="3140"/>
                    <a:pt x="3289840" y="-1622"/>
                    <a:pt x="3147441" y="473"/>
                  </a:cubicBezTo>
                  <a:cubicBezTo>
                    <a:pt x="3005138" y="2283"/>
                    <a:pt x="2864263" y="10188"/>
                    <a:pt x="2724722" y="22857"/>
                  </a:cubicBezTo>
                  <a:cubicBezTo>
                    <a:pt x="2445353" y="48098"/>
                    <a:pt x="2171129" y="90198"/>
                    <a:pt x="1898428" y="147730"/>
                  </a:cubicBezTo>
                  <a:cubicBezTo>
                    <a:pt x="1830134" y="162208"/>
                    <a:pt x="1762030" y="177448"/>
                    <a:pt x="1692878" y="195069"/>
                  </a:cubicBezTo>
                  <a:lnTo>
                    <a:pt x="1640205" y="208785"/>
                  </a:lnTo>
                  <a:lnTo>
                    <a:pt x="1592294" y="221643"/>
                  </a:lnTo>
                  <a:cubicBezTo>
                    <a:pt x="1561624" y="229740"/>
                    <a:pt x="1530858" y="238503"/>
                    <a:pt x="1500092" y="245551"/>
                  </a:cubicBezTo>
                  <a:cubicBezTo>
                    <a:pt x="1377125" y="276412"/>
                    <a:pt x="1253490" y="300987"/>
                    <a:pt x="1130046" y="318227"/>
                  </a:cubicBezTo>
                  <a:cubicBezTo>
                    <a:pt x="1068229" y="326895"/>
                    <a:pt x="1006602" y="333086"/>
                    <a:pt x="944880" y="337658"/>
                  </a:cubicBezTo>
                  <a:cubicBezTo>
                    <a:pt x="914114" y="339277"/>
                    <a:pt x="883253" y="341563"/>
                    <a:pt x="852583" y="341944"/>
                  </a:cubicBezTo>
                  <a:cubicBezTo>
                    <a:pt x="821817" y="343278"/>
                    <a:pt x="791147" y="342992"/>
                    <a:pt x="760476" y="343087"/>
                  </a:cubicBezTo>
                  <a:cubicBezTo>
                    <a:pt x="699230" y="342135"/>
                    <a:pt x="638175" y="338706"/>
                    <a:pt x="577215" y="332800"/>
                  </a:cubicBezTo>
                  <a:cubicBezTo>
                    <a:pt x="516255" y="326895"/>
                    <a:pt x="455771" y="317179"/>
                    <a:pt x="394907" y="305463"/>
                  </a:cubicBezTo>
                  <a:cubicBezTo>
                    <a:pt x="334137" y="293557"/>
                    <a:pt x="273368" y="278412"/>
                    <a:pt x="211265" y="261363"/>
                  </a:cubicBezTo>
                  <a:cubicBezTo>
                    <a:pt x="149066" y="244123"/>
                    <a:pt x="85820" y="224310"/>
                    <a:pt x="17526" y="204880"/>
                  </a:cubicBezTo>
                  <a:cubicBezTo>
                    <a:pt x="11716" y="203165"/>
                    <a:pt x="5906" y="201546"/>
                    <a:pt x="0" y="199927"/>
                  </a:cubicBezTo>
                  <a:lnTo>
                    <a:pt x="0" y="526920"/>
                  </a:lnTo>
                  <a:cubicBezTo>
                    <a:pt x="32576" y="541874"/>
                    <a:pt x="66104" y="557114"/>
                    <a:pt x="100298" y="571973"/>
                  </a:cubicBezTo>
                  <a:cubicBezTo>
                    <a:pt x="164973" y="600167"/>
                    <a:pt x="232410" y="626456"/>
                    <a:pt x="301562" y="649697"/>
                  </a:cubicBezTo>
                  <a:cubicBezTo>
                    <a:pt x="439865" y="696655"/>
                    <a:pt x="585216" y="728754"/>
                    <a:pt x="731044" y="746947"/>
                  </a:cubicBezTo>
                  <a:cubicBezTo>
                    <a:pt x="876967" y="764664"/>
                    <a:pt x="1023652" y="769426"/>
                    <a:pt x="1168241" y="762759"/>
                  </a:cubicBezTo>
                  <a:cubicBezTo>
                    <a:pt x="1313021" y="756663"/>
                    <a:pt x="1455896" y="740185"/>
                    <a:pt x="1596581" y="716944"/>
                  </a:cubicBezTo>
                  <a:cubicBezTo>
                    <a:pt x="1632014" y="711610"/>
                    <a:pt x="1666685" y="704371"/>
                    <a:pt x="1701641" y="697894"/>
                  </a:cubicBezTo>
                  <a:lnTo>
                    <a:pt x="1752124" y="688273"/>
                  </a:lnTo>
                  <a:lnTo>
                    <a:pt x="1797939" y="679891"/>
                  </a:lnTo>
                  <a:cubicBezTo>
                    <a:pt x="1860328" y="669128"/>
                    <a:pt x="1924431" y="658746"/>
                    <a:pt x="1988630" y="649316"/>
                  </a:cubicBezTo>
                  <a:cubicBezTo>
                    <a:pt x="2117217" y="630838"/>
                    <a:pt x="2246852" y="614645"/>
                    <a:pt x="2376297" y="601691"/>
                  </a:cubicBezTo>
                  <a:cubicBezTo>
                    <a:pt x="2441067" y="595214"/>
                    <a:pt x="2505742" y="589118"/>
                    <a:pt x="2570416" y="584165"/>
                  </a:cubicBezTo>
                  <a:cubicBezTo>
                    <a:pt x="2635091" y="579402"/>
                    <a:pt x="2699671" y="574831"/>
                    <a:pt x="2764155" y="571497"/>
                  </a:cubicBezTo>
                  <a:cubicBezTo>
                    <a:pt x="2828639" y="568068"/>
                    <a:pt x="2892933" y="565401"/>
                    <a:pt x="2956941" y="564163"/>
                  </a:cubicBezTo>
                  <a:cubicBezTo>
                    <a:pt x="3021045" y="562353"/>
                    <a:pt x="3084766" y="561972"/>
                    <a:pt x="3148298" y="562639"/>
                  </a:cubicBezTo>
                  <a:cubicBezTo>
                    <a:pt x="3211735" y="563305"/>
                    <a:pt x="3274695" y="565591"/>
                    <a:pt x="3337274" y="568544"/>
                  </a:cubicBezTo>
                  <a:cubicBezTo>
                    <a:pt x="3399568" y="572259"/>
                    <a:pt x="3461671" y="576259"/>
                    <a:pt x="3522345" y="583308"/>
                  </a:cubicBezTo>
                  <a:cubicBezTo>
                    <a:pt x="3537680" y="584737"/>
                    <a:pt x="3552730" y="586737"/>
                    <a:pt x="3567779" y="588642"/>
                  </a:cubicBezTo>
                  <a:lnTo>
                    <a:pt x="3613785" y="594357"/>
                  </a:lnTo>
                  <a:lnTo>
                    <a:pt x="3713798" y="607882"/>
                  </a:lnTo>
                  <a:lnTo>
                    <a:pt x="3913823" y="634838"/>
                  </a:lnTo>
                  <a:cubicBezTo>
                    <a:pt x="4047268" y="652078"/>
                    <a:pt x="4180904" y="670366"/>
                    <a:pt x="4315873" y="686273"/>
                  </a:cubicBezTo>
                  <a:lnTo>
                    <a:pt x="4517422" y="710086"/>
                  </a:lnTo>
                  <a:cubicBezTo>
                    <a:pt x="4586573" y="717896"/>
                    <a:pt x="4657916" y="725992"/>
                    <a:pt x="4728972" y="731422"/>
                  </a:cubicBezTo>
                  <a:cubicBezTo>
                    <a:pt x="4871371" y="743042"/>
                    <a:pt x="5016627" y="748376"/>
                    <a:pt x="5162931" y="744185"/>
                  </a:cubicBezTo>
                  <a:cubicBezTo>
                    <a:pt x="5308949" y="740566"/>
                    <a:pt x="5456111" y="725611"/>
                    <a:pt x="5594033" y="706466"/>
                  </a:cubicBezTo>
                  <a:cubicBezTo>
                    <a:pt x="5732621" y="687511"/>
                    <a:pt x="5859876" y="667033"/>
                    <a:pt x="5982939" y="655793"/>
                  </a:cubicBezTo>
                  <a:cubicBezTo>
                    <a:pt x="6013799" y="652936"/>
                    <a:pt x="6044375" y="650364"/>
                    <a:pt x="6075045" y="648459"/>
                  </a:cubicBezTo>
                  <a:cubicBezTo>
                    <a:pt x="6105906" y="646363"/>
                    <a:pt x="6135529" y="645125"/>
                    <a:pt x="6167819" y="643887"/>
                  </a:cubicBezTo>
                  <a:cubicBezTo>
                    <a:pt x="6230779" y="641125"/>
                    <a:pt x="6295930" y="640077"/>
                    <a:pt x="6361081" y="639124"/>
                  </a:cubicBezTo>
                  <a:cubicBezTo>
                    <a:pt x="6491955" y="637981"/>
                    <a:pt x="6624638" y="638553"/>
                    <a:pt x="6757321" y="640458"/>
                  </a:cubicBezTo>
                  <a:cubicBezTo>
                    <a:pt x="6890195" y="642553"/>
                    <a:pt x="7023449" y="645030"/>
                    <a:pt x="7156704" y="649030"/>
                  </a:cubicBezTo>
                  <a:cubicBezTo>
                    <a:pt x="7289959" y="652650"/>
                    <a:pt x="7423404" y="656841"/>
                    <a:pt x="7556373" y="662365"/>
                  </a:cubicBezTo>
                  <a:cubicBezTo>
                    <a:pt x="7689152" y="667509"/>
                    <a:pt x="7822502" y="673986"/>
                    <a:pt x="7952328" y="682177"/>
                  </a:cubicBezTo>
                  <a:lnTo>
                    <a:pt x="8000714" y="685511"/>
                  </a:lnTo>
                  <a:cubicBezTo>
                    <a:pt x="8016811" y="686654"/>
                    <a:pt x="8031670" y="688178"/>
                    <a:pt x="8047196" y="689416"/>
                  </a:cubicBezTo>
                  <a:lnTo>
                    <a:pt x="8097965" y="693893"/>
                  </a:lnTo>
                  <a:cubicBezTo>
                    <a:pt x="8116539" y="695417"/>
                    <a:pt x="8134731" y="696846"/>
                    <a:pt x="8152733" y="697894"/>
                  </a:cubicBezTo>
                  <a:cubicBezTo>
                    <a:pt x="8224647" y="701989"/>
                    <a:pt x="8294465" y="704085"/>
                    <a:pt x="8363903" y="705133"/>
                  </a:cubicBezTo>
                  <a:cubicBezTo>
                    <a:pt x="8502777" y="706657"/>
                    <a:pt x="8640223" y="704180"/>
                    <a:pt x="8777764" y="698084"/>
                  </a:cubicBezTo>
                  <a:cubicBezTo>
                    <a:pt x="8912352" y="692083"/>
                    <a:pt x="9046845" y="682749"/>
                    <a:pt x="9182005" y="668366"/>
                  </a:cubicBezTo>
                  <a:lnTo>
                    <a:pt x="9182005" y="351088"/>
                  </a:lnTo>
                  <a:close/>
                </a:path>
              </a:pathLst>
            </a:custGeom>
            <a:solidFill>
              <a:schemeClr val="bg1">
                <a:alpha val="30000"/>
              </a:schemeClr>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48928757-970C-4B99-9F9C-0C07E4A9451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501488"/>
              <a:ext cx="12188952" cy="641669"/>
            </a:xfrm>
            <a:custGeom>
              <a:avLst/>
              <a:gdLst>
                <a:gd name="connsiteX0" fmla="*/ 9182100 w 9182100"/>
                <a:gd name="connsiteY0" fmla="*/ 154189 h 544245"/>
                <a:gd name="connsiteX1" fmla="*/ 9047702 w 9182100"/>
                <a:gd name="connsiteY1" fmla="*/ 162762 h 544245"/>
                <a:gd name="connsiteX2" fmla="*/ 8652224 w 9182100"/>
                <a:gd name="connsiteY2" fmla="*/ 178287 h 544245"/>
                <a:gd name="connsiteX3" fmla="*/ 8255603 w 9182100"/>
                <a:gd name="connsiteY3" fmla="*/ 161047 h 544245"/>
                <a:gd name="connsiteX4" fmla="*/ 8060722 w 9182100"/>
                <a:gd name="connsiteY4" fmla="*/ 140854 h 544245"/>
                <a:gd name="connsiteX5" fmla="*/ 8013478 w 9182100"/>
                <a:gd name="connsiteY5" fmla="*/ 134187 h 544245"/>
                <a:gd name="connsiteX6" fmla="*/ 7990428 w 9182100"/>
                <a:gd name="connsiteY6" fmla="*/ 130567 h 544245"/>
                <a:gd name="connsiteX7" fmla="*/ 7964139 w 9182100"/>
                <a:gd name="connsiteY7" fmla="*/ 126853 h 544245"/>
                <a:gd name="connsiteX8" fmla="*/ 7911656 w 9182100"/>
                <a:gd name="connsiteY8" fmla="*/ 119518 h 544245"/>
                <a:gd name="connsiteX9" fmla="*/ 7860220 w 9182100"/>
                <a:gd name="connsiteY9" fmla="*/ 113232 h 544245"/>
                <a:gd name="connsiteX10" fmla="*/ 7453884 w 9182100"/>
                <a:gd name="connsiteY10" fmla="*/ 70369 h 544245"/>
                <a:gd name="connsiteX11" fmla="*/ 7048976 w 9182100"/>
                <a:gd name="connsiteY11" fmla="*/ 36556 h 544245"/>
                <a:gd name="connsiteX12" fmla="*/ 6846285 w 9182100"/>
                <a:gd name="connsiteY12" fmla="*/ 22649 h 544245"/>
                <a:gd name="connsiteX13" fmla="*/ 6643212 w 9182100"/>
                <a:gd name="connsiteY13" fmla="*/ 11600 h 544245"/>
                <a:gd name="connsiteX14" fmla="*/ 6541485 w 9182100"/>
                <a:gd name="connsiteY14" fmla="*/ 7314 h 544245"/>
                <a:gd name="connsiteX15" fmla="*/ 6439567 w 9182100"/>
                <a:gd name="connsiteY15" fmla="*/ 3885 h 544245"/>
                <a:gd name="connsiteX16" fmla="*/ 6337459 w 9182100"/>
                <a:gd name="connsiteY16" fmla="*/ 1313 h 544245"/>
                <a:gd name="connsiteX17" fmla="*/ 6234970 w 9182100"/>
                <a:gd name="connsiteY17" fmla="*/ 75 h 544245"/>
                <a:gd name="connsiteX18" fmla="*/ 6027802 w 9182100"/>
                <a:gd name="connsiteY18" fmla="*/ 2265 h 544245"/>
                <a:gd name="connsiteX19" fmla="*/ 5921978 w 9182100"/>
                <a:gd name="connsiteY19" fmla="*/ 6552 h 544245"/>
                <a:gd name="connsiteX20" fmla="*/ 5815965 w 9182100"/>
                <a:gd name="connsiteY20" fmla="*/ 14362 h 544245"/>
                <a:gd name="connsiteX21" fmla="*/ 5408390 w 9182100"/>
                <a:gd name="connsiteY21" fmla="*/ 67036 h 544245"/>
                <a:gd name="connsiteX22" fmla="*/ 5023866 w 9182100"/>
                <a:gd name="connsiteY22" fmla="*/ 103992 h 544245"/>
                <a:gd name="connsiteX23" fmla="*/ 4831556 w 9182100"/>
                <a:gd name="connsiteY23" fmla="*/ 106374 h 544245"/>
                <a:gd name="connsiteX24" fmla="*/ 4637723 w 9182100"/>
                <a:gd name="connsiteY24" fmla="*/ 98754 h 544245"/>
                <a:gd name="connsiteX25" fmla="*/ 4442460 w 9182100"/>
                <a:gd name="connsiteY25" fmla="*/ 83038 h 544245"/>
                <a:gd name="connsiteX26" fmla="*/ 4341686 w 9182100"/>
                <a:gd name="connsiteY26" fmla="*/ 77227 h 544245"/>
                <a:gd name="connsiteX27" fmla="*/ 4241006 w 9182100"/>
                <a:gd name="connsiteY27" fmla="*/ 71989 h 544245"/>
                <a:gd name="connsiteX28" fmla="*/ 3836956 w 9182100"/>
                <a:gd name="connsiteY28" fmla="*/ 54177 h 544245"/>
                <a:gd name="connsiteX29" fmla="*/ 3634549 w 9182100"/>
                <a:gd name="connsiteY29" fmla="*/ 45414 h 544245"/>
                <a:gd name="connsiteX30" fmla="*/ 3533394 w 9182100"/>
                <a:gd name="connsiteY30" fmla="*/ 40461 h 544245"/>
                <a:gd name="connsiteX31" fmla="*/ 3481959 w 9182100"/>
                <a:gd name="connsiteY31" fmla="*/ 37889 h 544245"/>
                <a:gd name="connsiteX32" fmla="*/ 3430238 w 9182100"/>
                <a:gd name="connsiteY32" fmla="*/ 35889 h 544245"/>
                <a:gd name="connsiteX33" fmla="*/ 3020473 w 9182100"/>
                <a:gd name="connsiteY33" fmla="*/ 37603 h 544245"/>
                <a:gd name="connsiteX34" fmla="*/ 2614422 w 9182100"/>
                <a:gd name="connsiteY34" fmla="*/ 56844 h 544245"/>
                <a:gd name="connsiteX35" fmla="*/ 2208657 w 9182100"/>
                <a:gd name="connsiteY35" fmla="*/ 81609 h 544245"/>
                <a:gd name="connsiteX36" fmla="*/ 1800606 w 9182100"/>
                <a:gd name="connsiteY36" fmla="*/ 107612 h 544245"/>
                <a:gd name="connsiteX37" fmla="*/ 1594676 w 9182100"/>
                <a:gd name="connsiteY37" fmla="*/ 124948 h 544245"/>
                <a:gd name="connsiteX38" fmla="*/ 1491996 w 9182100"/>
                <a:gd name="connsiteY38" fmla="*/ 136568 h 544245"/>
                <a:gd name="connsiteX39" fmla="*/ 1442942 w 9182100"/>
                <a:gd name="connsiteY39" fmla="*/ 141902 h 544245"/>
                <a:gd name="connsiteX40" fmla="*/ 1418463 w 9182100"/>
                <a:gd name="connsiteY40" fmla="*/ 144664 h 544245"/>
                <a:gd name="connsiteX41" fmla="*/ 1393984 w 9182100"/>
                <a:gd name="connsiteY41" fmla="*/ 146855 h 544245"/>
                <a:gd name="connsiteX42" fmla="*/ 1006697 w 9182100"/>
                <a:gd name="connsiteY42" fmla="*/ 169810 h 544245"/>
                <a:gd name="connsiteX43" fmla="*/ 816864 w 9182100"/>
                <a:gd name="connsiteY43" fmla="*/ 170953 h 544245"/>
                <a:gd name="connsiteX44" fmla="*/ 769906 w 9182100"/>
                <a:gd name="connsiteY44" fmla="*/ 169715 h 544245"/>
                <a:gd name="connsiteX45" fmla="*/ 723043 w 9182100"/>
                <a:gd name="connsiteY45" fmla="*/ 168096 h 544245"/>
                <a:gd name="connsiteX46" fmla="*/ 676370 w 9182100"/>
                <a:gd name="connsiteY46" fmla="*/ 166286 h 544245"/>
                <a:gd name="connsiteX47" fmla="*/ 629888 w 9182100"/>
                <a:gd name="connsiteY47" fmla="*/ 163333 h 544245"/>
                <a:gd name="connsiteX48" fmla="*/ 445484 w 9182100"/>
                <a:gd name="connsiteY48" fmla="*/ 146093 h 544245"/>
                <a:gd name="connsiteX49" fmla="*/ 263366 w 9182100"/>
                <a:gd name="connsiteY49" fmla="*/ 115232 h 544245"/>
                <a:gd name="connsiteX50" fmla="*/ 81439 w 9182100"/>
                <a:gd name="connsiteY50" fmla="*/ 70369 h 544245"/>
                <a:gd name="connsiteX51" fmla="*/ 35338 w 9182100"/>
                <a:gd name="connsiteY51" fmla="*/ 57034 h 544245"/>
                <a:gd name="connsiteX52" fmla="*/ 0 w 9182100"/>
                <a:gd name="connsiteY52" fmla="*/ 46652 h 544245"/>
                <a:gd name="connsiteX53" fmla="*/ 0 w 9182100"/>
                <a:gd name="connsiteY53" fmla="*/ 426795 h 544245"/>
                <a:gd name="connsiteX54" fmla="*/ 178594 w 9182100"/>
                <a:gd name="connsiteY54" fmla="*/ 479658 h 544245"/>
                <a:gd name="connsiteX55" fmla="*/ 610457 w 9182100"/>
                <a:gd name="connsiteY55" fmla="*/ 542619 h 544245"/>
                <a:gd name="connsiteX56" fmla="*/ 826865 w 9182100"/>
                <a:gd name="connsiteY56" fmla="*/ 539666 h 544245"/>
                <a:gd name="connsiteX57" fmla="*/ 1039654 w 9182100"/>
                <a:gd name="connsiteY57" fmla="*/ 515187 h 544245"/>
                <a:gd name="connsiteX58" fmla="*/ 1449705 w 9182100"/>
                <a:gd name="connsiteY58" fmla="*/ 415270 h 544245"/>
                <a:gd name="connsiteX59" fmla="*/ 1548765 w 9182100"/>
                <a:gd name="connsiteY59" fmla="*/ 382123 h 544245"/>
                <a:gd name="connsiteX60" fmla="*/ 1642872 w 9182100"/>
                <a:gd name="connsiteY60" fmla="*/ 349261 h 544245"/>
                <a:gd name="connsiteX61" fmla="*/ 1832991 w 9182100"/>
                <a:gd name="connsiteY61" fmla="*/ 289158 h 544245"/>
                <a:gd name="connsiteX62" fmla="*/ 2222754 w 9182100"/>
                <a:gd name="connsiteY62" fmla="*/ 193623 h 544245"/>
                <a:gd name="connsiteX63" fmla="*/ 2620137 w 9182100"/>
                <a:gd name="connsiteY63" fmla="*/ 138378 h 544245"/>
                <a:gd name="connsiteX64" fmla="*/ 3020473 w 9182100"/>
                <a:gd name="connsiteY64" fmla="*/ 127234 h 544245"/>
                <a:gd name="connsiteX65" fmla="*/ 3219736 w 9182100"/>
                <a:gd name="connsiteY65" fmla="*/ 139807 h 544245"/>
                <a:gd name="connsiteX66" fmla="*/ 3318605 w 9182100"/>
                <a:gd name="connsiteY66" fmla="*/ 151713 h 544245"/>
                <a:gd name="connsiteX67" fmla="*/ 3367754 w 9182100"/>
                <a:gd name="connsiteY67" fmla="*/ 158666 h 544245"/>
                <a:gd name="connsiteX68" fmla="*/ 3416618 w 9182100"/>
                <a:gd name="connsiteY68" fmla="*/ 166858 h 544245"/>
                <a:gd name="connsiteX69" fmla="*/ 3465195 w 9182100"/>
                <a:gd name="connsiteY69" fmla="*/ 176097 h 544245"/>
                <a:gd name="connsiteX70" fmla="*/ 3513868 w 9182100"/>
                <a:gd name="connsiteY70" fmla="*/ 185908 h 544245"/>
                <a:gd name="connsiteX71" fmla="*/ 3612737 w 9182100"/>
                <a:gd name="connsiteY71" fmla="*/ 207625 h 544245"/>
                <a:gd name="connsiteX72" fmla="*/ 3810381 w 9182100"/>
                <a:gd name="connsiteY72" fmla="*/ 252106 h 544245"/>
                <a:gd name="connsiteX73" fmla="*/ 4206621 w 9182100"/>
                <a:gd name="connsiteY73" fmla="*/ 339736 h 544245"/>
                <a:gd name="connsiteX74" fmla="*/ 4306062 w 9182100"/>
                <a:gd name="connsiteY74" fmla="*/ 359834 h 544245"/>
                <a:gd name="connsiteX75" fmla="*/ 4405503 w 9182100"/>
                <a:gd name="connsiteY75" fmla="*/ 378979 h 544245"/>
                <a:gd name="connsiteX76" fmla="*/ 4611529 w 9182100"/>
                <a:gd name="connsiteY76" fmla="*/ 405745 h 544245"/>
                <a:gd name="connsiteX77" fmla="*/ 5031677 w 9182100"/>
                <a:gd name="connsiteY77" fmla="*/ 427462 h 544245"/>
                <a:gd name="connsiteX78" fmla="*/ 5243227 w 9182100"/>
                <a:gd name="connsiteY78" fmla="*/ 418699 h 544245"/>
                <a:gd name="connsiteX79" fmla="*/ 5451062 w 9182100"/>
                <a:gd name="connsiteY79" fmla="*/ 398029 h 544245"/>
                <a:gd name="connsiteX80" fmla="*/ 5844635 w 9182100"/>
                <a:gd name="connsiteY80" fmla="*/ 353071 h 544245"/>
                <a:gd name="connsiteX81" fmla="*/ 5939981 w 9182100"/>
                <a:gd name="connsiteY81" fmla="*/ 346975 h 544245"/>
                <a:gd name="connsiteX82" fmla="*/ 6035898 w 9182100"/>
                <a:gd name="connsiteY82" fmla="*/ 344118 h 544245"/>
                <a:gd name="connsiteX83" fmla="*/ 6232303 w 9182100"/>
                <a:gd name="connsiteY83" fmla="*/ 343642 h 544245"/>
                <a:gd name="connsiteX84" fmla="*/ 6630924 w 9182100"/>
                <a:gd name="connsiteY84" fmla="*/ 351071 h 544245"/>
                <a:gd name="connsiteX85" fmla="*/ 6831140 w 9182100"/>
                <a:gd name="connsiteY85" fmla="*/ 356596 h 544245"/>
                <a:gd name="connsiteX86" fmla="*/ 7031545 w 9182100"/>
                <a:gd name="connsiteY86" fmla="*/ 362501 h 544245"/>
                <a:gd name="connsiteX87" fmla="*/ 7432262 w 9182100"/>
                <a:gd name="connsiteY87" fmla="*/ 378408 h 544245"/>
                <a:gd name="connsiteX88" fmla="*/ 7830312 w 9182100"/>
                <a:gd name="connsiteY88" fmla="*/ 402506 h 544245"/>
                <a:gd name="connsiteX89" fmla="*/ 7879270 w 9182100"/>
                <a:gd name="connsiteY89" fmla="*/ 406792 h 544245"/>
                <a:gd name="connsiteX90" fmla="*/ 7926895 w 9182100"/>
                <a:gd name="connsiteY90" fmla="*/ 411745 h 544245"/>
                <a:gd name="connsiteX91" fmla="*/ 7977569 w 9182100"/>
                <a:gd name="connsiteY91" fmla="*/ 417175 h 544245"/>
                <a:gd name="connsiteX92" fmla="*/ 8030623 w 9182100"/>
                <a:gd name="connsiteY92" fmla="*/ 422127 h 544245"/>
                <a:gd name="connsiteX93" fmla="*/ 8237982 w 9182100"/>
                <a:gd name="connsiteY93" fmla="*/ 435177 h 544245"/>
                <a:gd name="connsiteX94" fmla="*/ 8647748 w 9182100"/>
                <a:gd name="connsiteY94" fmla="*/ 449464 h 544245"/>
                <a:gd name="connsiteX95" fmla="*/ 8852821 w 9182100"/>
                <a:gd name="connsiteY95" fmla="*/ 456132 h 544245"/>
                <a:gd name="connsiteX96" fmla="*/ 8955786 w 9182100"/>
                <a:gd name="connsiteY96" fmla="*/ 458132 h 544245"/>
                <a:gd name="connsiteX97" fmla="*/ 9059227 w 9182100"/>
                <a:gd name="connsiteY97" fmla="*/ 457751 h 544245"/>
                <a:gd name="connsiteX98" fmla="*/ 9182005 w 9182100"/>
                <a:gd name="connsiteY98" fmla="*/ 452512 h 544245"/>
                <a:gd name="connsiteX99" fmla="*/ 9182005 w 9182100"/>
                <a:gd name="connsiteY99" fmla="*/ 154189 h 54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182100" h="544245">
                  <a:moveTo>
                    <a:pt x="9182100" y="154189"/>
                  </a:moveTo>
                  <a:cubicBezTo>
                    <a:pt x="9137618" y="157142"/>
                    <a:pt x="9092851" y="159904"/>
                    <a:pt x="9047702" y="162762"/>
                  </a:cubicBezTo>
                  <a:cubicBezTo>
                    <a:pt x="8917114" y="170668"/>
                    <a:pt x="8784717" y="178002"/>
                    <a:pt x="8652224" y="178287"/>
                  </a:cubicBezTo>
                  <a:cubicBezTo>
                    <a:pt x="8519732" y="178764"/>
                    <a:pt x="8387049" y="171239"/>
                    <a:pt x="8255603" y="161047"/>
                  </a:cubicBezTo>
                  <a:cubicBezTo>
                    <a:pt x="8189881" y="155904"/>
                    <a:pt x="8124539" y="149236"/>
                    <a:pt x="8060722" y="140854"/>
                  </a:cubicBezTo>
                  <a:cubicBezTo>
                    <a:pt x="8044815" y="138759"/>
                    <a:pt x="8029099" y="136473"/>
                    <a:pt x="8013478" y="134187"/>
                  </a:cubicBezTo>
                  <a:lnTo>
                    <a:pt x="7990428" y="130567"/>
                  </a:lnTo>
                  <a:lnTo>
                    <a:pt x="7964139" y="126853"/>
                  </a:lnTo>
                  <a:cubicBezTo>
                    <a:pt x="7946708" y="124376"/>
                    <a:pt x="7928896" y="121709"/>
                    <a:pt x="7911656" y="119518"/>
                  </a:cubicBezTo>
                  <a:lnTo>
                    <a:pt x="7860220" y="113232"/>
                  </a:lnTo>
                  <a:cubicBezTo>
                    <a:pt x="7723728" y="96277"/>
                    <a:pt x="7589044" y="83038"/>
                    <a:pt x="7453884" y="70369"/>
                  </a:cubicBezTo>
                  <a:cubicBezTo>
                    <a:pt x="7318915" y="57701"/>
                    <a:pt x="7184041" y="46366"/>
                    <a:pt x="7048976" y="36556"/>
                  </a:cubicBezTo>
                  <a:cubicBezTo>
                    <a:pt x="6981444" y="31793"/>
                    <a:pt x="6913912" y="26840"/>
                    <a:pt x="6846285" y="22649"/>
                  </a:cubicBezTo>
                  <a:cubicBezTo>
                    <a:pt x="6778657" y="18553"/>
                    <a:pt x="6710934" y="14934"/>
                    <a:pt x="6643212" y="11600"/>
                  </a:cubicBezTo>
                  <a:lnTo>
                    <a:pt x="6541485" y="7314"/>
                  </a:lnTo>
                  <a:cubicBezTo>
                    <a:pt x="6507576" y="5790"/>
                    <a:pt x="6473667" y="4647"/>
                    <a:pt x="6439567" y="3885"/>
                  </a:cubicBezTo>
                  <a:lnTo>
                    <a:pt x="6337459" y="1313"/>
                  </a:lnTo>
                  <a:lnTo>
                    <a:pt x="6234970" y="75"/>
                  </a:lnTo>
                  <a:cubicBezTo>
                    <a:pt x="6166295" y="-116"/>
                    <a:pt x="6097715" y="-116"/>
                    <a:pt x="6027802" y="2265"/>
                  </a:cubicBezTo>
                  <a:cubicBezTo>
                    <a:pt x="5993320" y="3123"/>
                    <a:pt x="5957412" y="4456"/>
                    <a:pt x="5921978" y="6552"/>
                  </a:cubicBezTo>
                  <a:cubicBezTo>
                    <a:pt x="5886546" y="8552"/>
                    <a:pt x="5851112" y="11124"/>
                    <a:pt x="5815965" y="14362"/>
                  </a:cubicBezTo>
                  <a:cubicBezTo>
                    <a:pt x="5674995" y="27126"/>
                    <a:pt x="5538597" y="48938"/>
                    <a:pt x="5408390" y="67036"/>
                  </a:cubicBezTo>
                  <a:cubicBezTo>
                    <a:pt x="5277993" y="85514"/>
                    <a:pt x="5151692" y="99039"/>
                    <a:pt x="5023866" y="103992"/>
                  </a:cubicBezTo>
                  <a:cubicBezTo>
                    <a:pt x="4960049" y="106660"/>
                    <a:pt x="4895946" y="107231"/>
                    <a:pt x="4831556" y="106374"/>
                  </a:cubicBezTo>
                  <a:cubicBezTo>
                    <a:pt x="4767167" y="105231"/>
                    <a:pt x="4702588" y="102468"/>
                    <a:pt x="4637723" y="98754"/>
                  </a:cubicBezTo>
                  <a:cubicBezTo>
                    <a:pt x="4572762" y="95230"/>
                    <a:pt x="4507992" y="88848"/>
                    <a:pt x="4442460" y="83038"/>
                  </a:cubicBezTo>
                  <a:cubicBezTo>
                    <a:pt x="4408837" y="80752"/>
                    <a:pt x="4375214" y="79228"/>
                    <a:pt x="4341686" y="77227"/>
                  </a:cubicBezTo>
                  <a:cubicBezTo>
                    <a:pt x="4308158" y="75227"/>
                    <a:pt x="4274534" y="73417"/>
                    <a:pt x="4241006" y="71989"/>
                  </a:cubicBezTo>
                  <a:cubicBezTo>
                    <a:pt x="4106895" y="65131"/>
                    <a:pt x="3971925" y="59797"/>
                    <a:pt x="3836956" y="54177"/>
                  </a:cubicBezTo>
                  <a:lnTo>
                    <a:pt x="3634549" y="45414"/>
                  </a:lnTo>
                  <a:lnTo>
                    <a:pt x="3533394" y="40461"/>
                  </a:lnTo>
                  <a:lnTo>
                    <a:pt x="3481959" y="37889"/>
                  </a:lnTo>
                  <a:cubicBezTo>
                    <a:pt x="3464719" y="37127"/>
                    <a:pt x="3447479" y="36079"/>
                    <a:pt x="3430238" y="35889"/>
                  </a:cubicBezTo>
                  <a:cubicBezTo>
                    <a:pt x="3292602" y="31126"/>
                    <a:pt x="3156299" y="33603"/>
                    <a:pt x="3020473" y="37603"/>
                  </a:cubicBezTo>
                  <a:cubicBezTo>
                    <a:pt x="2884741" y="41985"/>
                    <a:pt x="2749487" y="48843"/>
                    <a:pt x="2614422" y="56844"/>
                  </a:cubicBezTo>
                  <a:lnTo>
                    <a:pt x="2208657" y="81609"/>
                  </a:lnTo>
                  <a:cubicBezTo>
                    <a:pt x="2073116" y="89991"/>
                    <a:pt x="1937195" y="97515"/>
                    <a:pt x="1800606" y="107612"/>
                  </a:cubicBezTo>
                  <a:cubicBezTo>
                    <a:pt x="1732217" y="112184"/>
                    <a:pt x="1663827" y="117804"/>
                    <a:pt x="1594676" y="124948"/>
                  </a:cubicBezTo>
                  <a:lnTo>
                    <a:pt x="1491996" y="136568"/>
                  </a:lnTo>
                  <a:lnTo>
                    <a:pt x="1442942" y="141902"/>
                  </a:lnTo>
                  <a:lnTo>
                    <a:pt x="1418463" y="144664"/>
                  </a:lnTo>
                  <a:lnTo>
                    <a:pt x="1393984" y="146855"/>
                  </a:lnTo>
                  <a:cubicBezTo>
                    <a:pt x="1263491" y="159142"/>
                    <a:pt x="1134142" y="166667"/>
                    <a:pt x="1006697" y="169810"/>
                  </a:cubicBezTo>
                  <a:cubicBezTo>
                    <a:pt x="942975" y="172001"/>
                    <a:pt x="879729" y="171239"/>
                    <a:pt x="816864" y="170953"/>
                  </a:cubicBezTo>
                  <a:lnTo>
                    <a:pt x="769906" y="169715"/>
                  </a:lnTo>
                  <a:cubicBezTo>
                    <a:pt x="754285" y="169525"/>
                    <a:pt x="738569" y="169048"/>
                    <a:pt x="723043" y="168096"/>
                  </a:cubicBezTo>
                  <a:lnTo>
                    <a:pt x="676370" y="166286"/>
                  </a:lnTo>
                  <a:cubicBezTo>
                    <a:pt x="660845" y="165238"/>
                    <a:pt x="645414" y="164095"/>
                    <a:pt x="629888" y="163333"/>
                  </a:cubicBezTo>
                  <a:cubicBezTo>
                    <a:pt x="568071" y="159047"/>
                    <a:pt x="506540" y="154094"/>
                    <a:pt x="445484" y="146093"/>
                  </a:cubicBezTo>
                  <a:cubicBezTo>
                    <a:pt x="384524" y="137997"/>
                    <a:pt x="323850" y="128091"/>
                    <a:pt x="263366" y="115232"/>
                  </a:cubicBezTo>
                  <a:cubicBezTo>
                    <a:pt x="202787" y="102850"/>
                    <a:pt x="142589" y="87419"/>
                    <a:pt x="81439" y="70369"/>
                  </a:cubicBezTo>
                  <a:cubicBezTo>
                    <a:pt x="66199" y="66178"/>
                    <a:pt x="50864" y="61702"/>
                    <a:pt x="35338" y="57034"/>
                  </a:cubicBezTo>
                  <a:lnTo>
                    <a:pt x="0" y="46652"/>
                  </a:lnTo>
                  <a:lnTo>
                    <a:pt x="0" y="426795"/>
                  </a:lnTo>
                  <a:cubicBezTo>
                    <a:pt x="58198" y="446416"/>
                    <a:pt x="117920" y="464323"/>
                    <a:pt x="178594" y="479658"/>
                  </a:cubicBezTo>
                  <a:cubicBezTo>
                    <a:pt x="319850" y="514901"/>
                    <a:pt x="465582" y="537094"/>
                    <a:pt x="610457" y="542619"/>
                  </a:cubicBezTo>
                  <a:cubicBezTo>
                    <a:pt x="682943" y="545953"/>
                    <a:pt x="755142" y="543762"/>
                    <a:pt x="826865" y="539666"/>
                  </a:cubicBezTo>
                  <a:cubicBezTo>
                    <a:pt x="898398" y="534523"/>
                    <a:pt x="969645" y="526903"/>
                    <a:pt x="1039654" y="515187"/>
                  </a:cubicBezTo>
                  <a:cubicBezTo>
                    <a:pt x="1180052" y="492517"/>
                    <a:pt x="1316736" y="457751"/>
                    <a:pt x="1449705" y="415270"/>
                  </a:cubicBezTo>
                  <a:cubicBezTo>
                    <a:pt x="1483138" y="405364"/>
                    <a:pt x="1515809" y="393172"/>
                    <a:pt x="1548765" y="382123"/>
                  </a:cubicBezTo>
                  <a:lnTo>
                    <a:pt x="1642872" y="349261"/>
                  </a:lnTo>
                  <a:cubicBezTo>
                    <a:pt x="1705261" y="328211"/>
                    <a:pt x="1768983" y="308208"/>
                    <a:pt x="1832991" y="289158"/>
                  </a:cubicBezTo>
                  <a:cubicBezTo>
                    <a:pt x="1961198" y="251821"/>
                    <a:pt x="2091404" y="219435"/>
                    <a:pt x="2222754" y="193623"/>
                  </a:cubicBezTo>
                  <a:cubicBezTo>
                    <a:pt x="2354199" y="168382"/>
                    <a:pt x="2486882" y="149332"/>
                    <a:pt x="2620137" y="138378"/>
                  </a:cubicBezTo>
                  <a:cubicBezTo>
                    <a:pt x="2753392" y="127424"/>
                    <a:pt x="2887123" y="122947"/>
                    <a:pt x="3020473" y="127234"/>
                  </a:cubicBezTo>
                  <a:cubicBezTo>
                    <a:pt x="3087148" y="129043"/>
                    <a:pt x="3153632" y="133711"/>
                    <a:pt x="3219736" y="139807"/>
                  </a:cubicBezTo>
                  <a:cubicBezTo>
                    <a:pt x="3252788" y="143426"/>
                    <a:pt x="3285839" y="146760"/>
                    <a:pt x="3318605" y="151713"/>
                  </a:cubicBezTo>
                  <a:lnTo>
                    <a:pt x="3367754" y="158666"/>
                  </a:lnTo>
                  <a:cubicBezTo>
                    <a:pt x="3384042" y="161238"/>
                    <a:pt x="3400330" y="164000"/>
                    <a:pt x="3416618" y="166858"/>
                  </a:cubicBezTo>
                  <a:cubicBezTo>
                    <a:pt x="3432905" y="169525"/>
                    <a:pt x="3449003" y="172954"/>
                    <a:pt x="3465195" y="176097"/>
                  </a:cubicBezTo>
                  <a:cubicBezTo>
                    <a:pt x="3481483" y="179431"/>
                    <a:pt x="3497199" y="182288"/>
                    <a:pt x="3513868" y="185908"/>
                  </a:cubicBezTo>
                  <a:lnTo>
                    <a:pt x="3612737" y="207625"/>
                  </a:lnTo>
                  <a:lnTo>
                    <a:pt x="3810381" y="252106"/>
                  </a:lnTo>
                  <a:cubicBezTo>
                    <a:pt x="3942112" y="282015"/>
                    <a:pt x="4073843" y="312590"/>
                    <a:pt x="4206621" y="339736"/>
                  </a:cubicBezTo>
                  <a:cubicBezTo>
                    <a:pt x="4239768" y="346785"/>
                    <a:pt x="4272915" y="353452"/>
                    <a:pt x="4306062" y="359834"/>
                  </a:cubicBezTo>
                  <a:cubicBezTo>
                    <a:pt x="4339209" y="366216"/>
                    <a:pt x="4372356" y="372979"/>
                    <a:pt x="4405503" y="378979"/>
                  </a:cubicBezTo>
                  <a:cubicBezTo>
                    <a:pt x="4473416" y="389266"/>
                    <a:pt x="4542378" y="398410"/>
                    <a:pt x="4611529" y="405745"/>
                  </a:cubicBezTo>
                  <a:cubicBezTo>
                    <a:pt x="4749832" y="420794"/>
                    <a:pt x="4890326" y="428795"/>
                    <a:pt x="5031677" y="427462"/>
                  </a:cubicBezTo>
                  <a:cubicBezTo>
                    <a:pt x="5102352" y="426985"/>
                    <a:pt x="5173028" y="423747"/>
                    <a:pt x="5243227" y="418699"/>
                  </a:cubicBezTo>
                  <a:cubicBezTo>
                    <a:pt x="5313427" y="413650"/>
                    <a:pt x="5382959" y="406030"/>
                    <a:pt x="5451062" y="398029"/>
                  </a:cubicBezTo>
                  <a:cubicBezTo>
                    <a:pt x="5587651" y="381551"/>
                    <a:pt x="5717381" y="362501"/>
                    <a:pt x="5844635" y="353071"/>
                  </a:cubicBezTo>
                  <a:cubicBezTo>
                    <a:pt x="5876544" y="350690"/>
                    <a:pt x="5908262" y="348404"/>
                    <a:pt x="5939981" y="346975"/>
                  </a:cubicBezTo>
                  <a:cubicBezTo>
                    <a:pt x="5971794" y="345356"/>
                    <a:pt x="6003036" y="344308"/>
                    <a:pt x="6035898" y="344118"/>
                  </a:cubicBezTo>
                  <a:cubicBezTo>
                    <a:pt x="6100477" y="343070"/>
                    <a:pt x="6166390" y="343356"/>
                    <a:pt x="6232303" y="343642"/>
                  </a:cubicBezTo>
                  <a:cubicBezTo>
                    <a:pt x="6364415" y="344880"/>
                    <a:pt x="6497669" y="347833"/>
                    <a:pt x="6630924" y="351071"/>
                  </a:cubicBezTo>
                  <a:lnTo>
                    <a:pt x="6831140" y="356596"/>
                  </a:lnTo>
                  <a:lnTo>
                    <a:pt x="7031545" y="362501"/>
                  </a:lnTo>
                  <a:cubicBezTo>
                    <a:pt x="7165086" y="367454"/>
                    <a:pt x="7298818" y="371835"/>
                    <a:pt x="7432262" y="378408"/>
                  </a:cubicBezTo>
                  <a:cubicBezTo>
                    <a:pt x="7565518" y="384790"/>
                    <a:pt x="7699153" y="392124"/>
                    <a:pt x="7830312" y="402506"/>
                  </a:cubicBezTo>
                  <a:lnTo>
                    <a:pt x="7879270" y="406792"/>
                  </a:lnTo>
                  <a:lnTo>
                    <a:pt x="7926895" y="411745"/>
                  </a:lnTo>
                  <a:lnTo>
                    <a:pt x="7977569" y="417175"/>
                  </a:lnTo>
                  <a:cubicBezTo>
                    <a:pt x="7995380" y="418984"/>
                    <a:pt x="8013097" y="420699"/>
                    <a:pt x="8030623" y="422127"/>
                  </a:cubicBezTo>
                  <a:cubicBezTo>
                    <a:pt x="8100632" y="427843"/>
                    <a:pt x="8169402" y="431748"/>
                    <a:pt x="8237982" y="435177"/>
                  </a:cubicBezTo>
                  <a:cubicBezTo>
                    <a:pt x="8375047" y="442035"/>
                    <a:pt x="8511254" y="444511"/>
                    <a:pt x="8647748" y="449464"/>
                  </a:cubicBezTo>
                  <a:cubicBezTo>
                    <a:pt x="8715946" y="451750"/>
                    <a:pt x="8784336" y="454513"/>
                    <a:pt x="8852821" y="456132"/>
                  </a:cubicBezTo>
                  <a:cubicBezTo>
                    <a:pt x="8887111" y="456989"/>
                    <a:pt x="8921401" y="457751"/>
                    <a:pt x="8955786" y="458132"/>
                  </a:cubicBezTo>
                  <a:cubicBezTo>
                    <a:pt x="8990171" y="458323"/>
                    <a:pt x="9024651" y="458227"/>
                    <a:pt x="9059227" y="457751"/>
                  </a:cubicBezTo>
                  <a:cubicBezTo>
                    <a:pt x="9099995" y="456989"/>
                    <a:pt x="9140857" y="455275"/>
                    <a:pt x="9182005" y="452512"/>
                  </a:cubicBezTo>
                  <a:lnTo>
                    <a:pt x="9182005" y="154189"/>
                  </a:ln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useBgFill="1">
          <p:nvSpPr>
            <p:cNvPr id="77" name="Freeform: Shape 76">
              <a:extLst>
                <a:ext uri="{FF2B5EF4-FFF2-40B4-BE49-F238E27FC236}">
                  <a16:creationId xmlns:a16="http://schemas.microsoft.com/office/drawing/2014/main" id="{1213505B-6136-49EC-951C-1FDA2A6C5BD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614750"/>
              <a:ext cx="12188952" cy="1201528"/>
            </a:xfrm>
            <a:custGeom>
              <a:avLst/>
              <a:gdLst>
                <a:gd name="connsiteX0" fmla="*/ 0 w 9182100"/>
                <a:gd name="connsiteY0" fmla="*/ 1019102 h 1019102"/>
                <a:gd name="connsiteX1" fmla="*/ 9182100 w 9182100"/>
                <a:gd name="connsiteY1" fmla="*/ 1019102 h 1019102"/>
                <a:gd name="connsiteX2" fmla="*/ 9182100 w 9182100"/>
                <a:gd name="connsiteY2" fmla="*/ 273009 h 1019102"/>
                <a:gd name="connsiteX3" fmla="*/ 9065895 w 9182100"/>
                <a:gd name="connsiteY3" fmla="*/ 278343 h 1019102"/>
                <a:gd name="connsiteX4" fmla="*/ 8261890 w 9182100"/>
                <a:gd name="connsiteY4" fmla="*/ 257769 h 1019102"/>
                <a:gd name="connsiteX5" fmla="*/ 8038624 w 9182100"/>
                <a:gd name="connsiteY5" fmla="*/ 235956 h 1019102"/>
                <a:gd name="connsiteX6" fmla="*/ 7862221 w 9182100"/>
                <a:gd name="connsiteY6" fmla="*/ 213097 h 1019102"/>
                <a:gd name="connsiteX7" fmla="*/ 6238780 w 9182100"/>
                <a:gd name="connsiteY7" fmla="*/ 126419 h 1019102"/>
                <a:gd name="connsiteX8" fmla="*/ 5828729 w 9182100"/>
                <a:gd name="connsiteY8" fmla="*/ 142421 h 1019102"/>
                <a:gd name="connsiteX9" fmla="*/ 5227606 w 9182100"/>
                <a:gd name="connsiteY9" fmla="*/ 219764 h 1019102"/>
                <a:gd name="connsiteX10" fmla="*/ 4394359 w 9182100"/>
                <a:gd name="connsiteY10" fmla="*/ 190713 h 1019102"/>
                <a:gd name="connsiteX11" fmla="*/ 3789236 w 9182100"/>
                <a:gd name="connsiteY11" fmla="*/ 107655 h 1019102"/>
                <a:gd name="connsiteX12" fmla="*/ 3391567 w 9182100"/>
                <a:gd name="connsiteY12" fmla="*/ 30502 h 1019102"/>
                <a:gd name="connsiteX13" fmla="*/ 2180177 w 9182100"/>
                <a:gd name="connsiteY13" fmla="*/ 67745 h 1019102"/>
                <a:gd name="connsiteX14" fmla="*/ 1543336 w 9182100"/>
                <a:gd name="connsiteY14" fmla="*/ 209953 h 1019102"/>
                <a:gd name="connsiteX15" fmla="*/ 1276731 w 9182100"/>
                <a:gd name="connsiteY15" fmla="*/ 286439 h 1019102"/>
                <a:gd name="connsiteX16" fmla="*/ 441293 w 9182100"/>
                <a:gd name="connsiteY16" fmla="*/ 292345 h 1019102"/>
                <a:gd name="connsiteX17" fmla="*/ 0 w 9182100"/>
                <a:gd name="connsiteY17" fmla="*/ 135563 h 1019102"/>
                <a:gd name="connsiteX18" fmla="*/ 0 w 9182100"/>
                <a:gd name="connsiteY18" fmla="*/ 1019102 h 10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82100" h="1019102">
                  <a:moveTo>
                    <a:pt x="0" y="1019102"/>
                  </a:moveTo>
                  <a:lnTo>
                    <a:pt x="9182100" y="1019102"/>
                  </a:lnTo>
                  <a:lnTo>
                    <a:pt x="9182100" y="273009"/>
                  </a:lnTo>
                  <a:cubicBezTo>
                    <a:pt x="9143429" y="275485"/>
                    <a:pt x="9104662" y="277200"/>
                    <a:pt x="9065895" y="278343"/>
                  </a:cubicBezTo>
                  <a:cubicBezTo>
                    <a:pt x="8798243" y="285201"/>
                    <a:pt x="8529066" y="277009"/>
                    <a:pt x="8261890" y="257769"/>
                  </a:cubicBezTo>
                  <a:cubicBezTo>
                    <a:pt x="8187024" y="251863"/>
                    <a:pt x="8112443" y="245386"/>
                    <a:pt x="8038624" y="235956"/>
                  </a:cubicBezTo>
                  <a:cubicBezTo>
                    <a:pt x="7980140" y="228051"/>
                    <a:pt x="7920228" y="219002"/>
                    <a:pt x="7862221" y="213097"/>
                  </a:cubicBezTo>
                  <a:cubicBezTo>
                    <a:pt x="7322439" y="159280"/>
                    <a:pt x="6780943" y="130991"/>
                    <a:pt x="6238780" y="126419"/>
                  </a:cubicBezTo>
                  <a:cubicBezTo>
                    <a:pt x="6102477" y="126324"/>
                    <a:pt x="5964745" y="128800"/>
                    <a:pt x="5828729" y="142421"/>
                  </a:cubicBezTo>
                  <a:cubicBezTo>
                    <a:pt x="5624703" y="162328"/>
                    <a:pt x="5429441" y="202048"/>
                    <a:pt x="5227606" y="219764"/>
                  </a:cubicBezTo>
                  <a:cubicBezTo>
                    <a:pt x="4950238" y="245767"/>
                    <a:pt x="4670393" y="228527"/>
                    <a:pt x="4394359" y="190713"/>
                  </a:cubicBezTo>
                  <a:cubicBezTo>
                    <a:pt x="4193381" y="163090"/>
                    <a:pt x="3988880" y="147755"/>
                    <a:pt x="3789236" y="107655"/>
                  </a:cubicBezTo>
                  <a:cubicBezTo>
                    <a:pt x="3660743" y="85271"/>
                    <a:pt x="3520249" y="51648"/>
                    <a:pt x="3391567" y="30502"/>
                  </a:cubicBezTo>
                  <a:cubicBezTo>
                    <a:pt x="2990469" y="-28553"/>
                    <a:pt x="2579370" y="5928"/>
                    <a:pt x="2180177" y="67745"/>
                  </a:cubicBezTo>
                  <a:cubicBezTo>
                    <a:pt x="1965198" y="103273"/>
                    <a:pt x="1751648" y="146136"/>
                    <a:pt x="1543336" y="209953"/>
                  </a:cubicBezTo>
                  <a:cubicBezTo>
                    <a:pt x="1456087" y="238528"/>
                    <a:pt x="1365885" y="264627"/>
                    <a:pt x="1276731" y="286439"/>
                  </a:cubicBezTo>
                  <a:cubicBezTo>
                    <a:pt x="1001173" y="335398"/>
                    <a:pt x="716471" y="346923"/>
                    <a:pt x="441293" y="292345"/>
                  </a:cubicBezTo>
                  <a:cubicBezTo>
                    <a:pt x="285655" y="263198"/>
                    <a:pt x="143923" y="198237"/>
                    <a:pt x="0" y="135563"/>
                  </a:cubicBezTo>
                  <a:lnTo>
                    <a:pt x="0" y="1019102"/>
                  </a:lnTo>
                  <a:close/>
                </a:path>
              </a:pathLst>
            </a:custGeom>
            <a:ln w="9525" cap="flat">
              <a:noFill/>
              <a:prstDash val="solid"/>
              <a:miter/>
            </a:ln>
          </p:spPr>
          <p:txBody>
            <a:bodyPr rtlCol="0" anchor="ctr"/>
            <a:lstStyle/>
            <a:p>
              <a:endParaRPr lang="en-US" dirty="0"/>
            </a:p>
          </p:txBody>
        </p:sp>
      </p:grpSp>
      <p:sp>
        <p:nvSpPr>
          <p:cNvPr id="11" name="Rectangle 10">
            <a:extLst>
              <a:ext uri="{FF2B5EF4-FFF2-40B4-BE49-F238E27FC236}">
                <a16:creationId xmlns:a16="http://schemas.microsoft.com/office/drawing/2014/main" id="{1154F030-932B-470B-A519-A97D3F16EC3B}"/>
              </a:ext>
            </a:extLst>
          </p:cNvPr>
          <p:cNvSpPr/>
          <p:nvPr/>
        </p:nvSpPr>
        <p:spPr>
          <a:xfrm>
            <a:off x="209318" y="2438400"/>
            <a:ext cx="8991600" cy="1797415"/>
          </a:xfrm>
          <a:prstGeom prst="rect">
            <a:avLst/>
          </a:prstGeom>
        </p:spPr>
        <p:txBody>
          <a:bodyPr wrap="square">
            <a:spAutoFit/>
          </a:bodyPr>
          <a:lstStyle/>
          <a:p>
            <a:pPr algn="ctr">
              <a:lnSpc>
                <a:spcPct val="90000"/>
              </a:lnSpc>
              <a:spcAft>
                <a:spcPts val="600"/>
              </a:spcAft>
            </a:pPr>
            <a:r>
              <a:rPr lang="en-US" sz="2800" b="1" dirty="0">
                <a:solidFill>
                  <a:schemeClr val="bg2"/>
                </a:solidFill>
              </a:rPr>
              <a:t>                Non-Standard</a:t>
            </a:r>
          </a:p>
          <a:p>
            <a:pPr algn="ctr">
              <a:lnSpc>
                <a:spcPct val="90000"/>
              </a:lnSpc>
              <a:spcAft>
                <a:spcPts val="600"/>
              </a:spcAft>
            </a:pPr>
            <a:r>
              <a:rPr lang="en-US" sz="2800" dirty="0">
                <a:solidFill>
                  <a:schemeClr val="bg2"/>
                </a:solidFill>
              </a:rPr>
              <a:t>I found our forefathers' formal proof system </a:t>
            </a:r>
            <a:br>
              <a:rPr lang="en-US" sz="2800" dirty="0">
                <a:solidFill>
                  <a:schemeClr val="bg2"/>
                </a:solidFill>
              </a:rPr>
            </a:br>
            <a:r>
              <a:rPr lang="en-US" sz="2800" dirty="0">
                <a:solidFill>
                  <a:schemeClr val="bg2"/>
                </a:solidFill>
              </a:rPr>
              <a:t>overly complicated </a:t>
            </a:r>
          </a:p>
          <a:p>
            <a:pPr algn="ctr">
              <a:lnSpc>
                <a:spcPct val="90000"/>
              </a:lnSpc>
              <a:spcAft>
                <a:spcPts val="600"/>
              </a:spcAft>
            </a:pPr>
            <a:r>
              <a:rPr lang="en-US" sz="2800" dirty="0">
                <a:solidFill>
                  <a:schemeClr val="bg2"/>
                </a:solidFill>
              </a:rPr>
              <a:t>and lacking (at least my) intuition</a:t>
            </a:r>
          </a:p>
        </p:txBody>
      </p:sp>
    </p:spTree>
    <p:extLst>
      <p:ext uri="{BB962C8B-B14F-4D97-AF65-F5344CB8AC3E}">
        <p14:creationId xmlns:p14="http://schemas.microsoft.com/office/powerpoint/2010/main" val="243604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xEl>
                                              <p:pRg st="1" end="1"/>
                                            </p:txEl>
                                          </p:spTgt>
                                        </p:tgtEl>
                                        <p:attrNameLst>
                                          <p:attrName>style.visibility</p:attrName>
                                        </p:attrNameLst>
                                      </p:cBhvr>
                                      <p:to>
                                        <p:strVal val="visible"/>
                                      </p:to>
                                    </p:set>
                                    <p:anim calcmode="lin" valueType="num">
                                      <p:cBhvr additive="base">
                                        <p:cTn id="13"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1">
                                            <p:txEl>
                                              <p:pRg st="2" end="2"/>
                                            </p:txEl>
                                          </p:spTgt>
                                        </p:tgtEl>
                                        <p:attrNameLst>
                                          <p:attrName>style.visibility</p:attrName>
                                        </p:attrNameLst>
                                      </p:cBhvr>
                                      <p:to>
                                        <p:strVal val="visible"/>
                                      </p:to>
                                    </p:set>
                                    <p:anim calcmode="lin" valueType="num">
                                      <p:cBhvr additive="base">
                                        <p:cTn id="19"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412" name="Rectangle 70">
            <a:extLst>
              <a:ext uri="{FF2B5EF4-FFF2-40B4-BE49-F238E27FC236}">
                <a16:creationId xmlns:a16="http://schemas.microsoft.com/office/drawing/2014/main" id="{8B089790-F4B6-46A7-BB28-7B74A9A9EF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377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410" name="Picture 2" descr="Planet Earth Wobbles As It Spins, and Now Scientists Know Why | Live Science">
            <a:extLst>
              <a:ext uri="{FF2B5EF4-FFF2-40B4-BE49-F238E27FC236}">
                <a16:creationId xmlns:a16="http://schemas.microsoft.com/office/drawing/2014/main" id="{54A83230-50D7-4554-A60F-3B217F3219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057" b="2"/>
          <a:stretch/>
        </p:blipFill>
        <p:spPr bwMode="auto">
          <a:xfrm>
            <a:off x="20" y="1"/>
            <a:ext cx="9143979" cy="6068290"/>
          </a:xfrm>
          <a:prstGeom prst="rect">
            <a:avLst/>
          </a:prstGeom>
          <a:noFill/>
          <a:extLst>
            <a:ext uri="{909E8E84-426E-40DD-AFC4-6F175D3DCCD1}">
              <a14:hiddenFill xmlns:a14="http://schemas.microsoft.com/office/drawing/2010/main">
                <a:solidFill>
                  <a:srgbClr val="FFFFFF"/>
                </a:solidFill>
              </a14:hiddenFill>
            </a:ext>
          </a:extLst>
        </p:spPr>
      </p:pic>
      <p:grpSp>
        <p:nvGrpSpPr>
          <p:cNvPr id="17413" name="Group 72">
            <a:extLst>
              <a:ext uri="{FF2B5EF4-FFF2-40B4-BE49-F238E27FC236}">
                <a16:creationId xmlns:a16="http://schemas.microsoft.com/office/drawing/2014/main" id="{9DE3F54D-33BC-4382-A2AB-5E002F0F116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28" y="5029199"/>
            <a:ext cx="9171095" cy="1828800"/>
            <a:chOff x="-305" y="2987478"/>
            <a:chExt cx="12188952" cy="1828800"/>
          </a:xfrm>
        </p:grpSpPr>
        <p:sp>
          <p:nvSpPr>
            <p:cNvPr id="74" name="Freeform: Shape 73">
              <a:extLst>
                <a:ext uri="{FF2B5EF4-FFF2-40B4-BE49-F238E27FC236}">
                  <a16:creationId xmlns:a16="http://schemas.microsoft.com/office/drawing/2014/main" id="{6798451A-4EC8-4869-8DFB-BCE4E00BE5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2987478"/>
              <a:ext cx="12188952" cy="1099712"/>
            </a:xfrm>
            <a:custGeom>
              <a:avLst/>
              <a:gdLst>
                <a:gd name="connsiteX0" fmla="*/ 9182100 w 9182100"/>
                <a:gd name="connsiteY0" fmla="*/ 396420 h 932744"/>
                <a:gd name="connsiteX1" fmla="*/ 9103805 w 9182100"/>
                <a:gd name="connsiteY1" fmla="*/ 392229 h 932744"/>
                <a:gd name="connsiteX2" fmla="*/ 8712422 w 9182100"/>
                <a:gd name="connsiteY2" fmla="*/ 359749 h 932744"/>
                <a:gd name="connsiteX3" fmla="*/ 8322755 w 9182100"/>
                <a:gd name="connsiteY3" fmla="*/ 313362 h 932744"/>
                <a:gd name="connsiteX4" fmla="*/ 8134826 w 9182100"/>
                <a:gd name="connsiteY4" fmla="*/ 283930 h 932744"/>
                <a:gd name="connsiteX5" fmla="*/ 8090916 w 9182100"/>
                <a:gd name="connsiteY5" fmla="*/ 275643 h 932744"/>
                <a:gd name="connsiteX6" fmla="*/ 8069485 w 9182100"/>
                <a:gd name="connsiteY6" fmla="*/ 271262 h 932744"/>
                <a:gd name="connsiteX7" fmla="*/ 8041862 w 9182100"/>
                <a:gd name="connsiteY7" fmla="*/ 266595 h 932744"/>
                <a:gd name="connsiteX8" fmla="*/ 7986903 w 9182100"/>
                <a:gd name="connsiteY8" fmla="*/ 257546 h 932744"/>
                <a:gd name="connsiteX9" fmla="*/ 7934230 w 9182100"/>
                <a:gd name="connsiteY9" fmla="*/ 249640 h 932744"/>
                <a:gd name="connsiteX10" fmla="*/ 7727537 w 9182100"/>
                <a:gd name="connsiteY10" fmla="*/ 221922 h 932744"/>
                <a:gd name="connsiteX11" fmla="*/ 7625239 w 9182100"/>
                <a:gd name="connsiteY11" fmla="*/ 209730 h 932744"/>
                <a:gd name="connsiteX12" fmla="*/ 7523227 w 9182100"/>
                <a:gd name="connsiteY12" fmla="*/ 198110 h 932744"/>
                <a:gd name="connsiteX13" fmla="*/ 7115651 w 9182100"/>
                <a:gd name="connsiteY13" fmla="*/ 158010 h 932744"/>
                <a:gd name="connsiteX14" fmla="*/ 6706839 w 9182100"/>
                <a:gd name="connsiteY14" fmla="*/ 126958 h 932744"/>
                <a:gd name="connsiteX15" fmla="*/ 6604064 w 9182100"/>
                <a:gd name="connsiteY15" fmla="*/ 120862 h 932744"/>
                <a:gd name="connsiteX16" fmla="*/ 6501003 w 9182100"/>
                <a:gd name="connsiteY16" fmla="*/ 115338 h 932744"/>
                <a:gd name="connsiteX17" fmla="*/ 6397467 w 9182100"/>
                <a:gd name="connsiteY17" fmla="*/ 110385 h 932744"/>
                <a:gd name="connsiteX18" fmla="*/ 6293168 w 9182100"/>
                <a:gd name="connsiteY18" fmla="*/ 106860 h 932744"/>
                <a:gd name="connsiteX19" fmla="*/ 6079712 w 9182100"/>
                <a:gd name="connsiteY19" fmla="*/ 103908 h 932744"/>
                <a:gd name="connsiteX20" fmla="*/ 6024563 w 9182100"/>
                <a:gd name="connsiteY20" fmla="*/ 104479 h 932744"/>
                <a:gd name="connsiteX21" fmla="*/ 5968080 w 9182100"/>
                <a:gd name="connsiteY21" fmla="*/ 106479 h 932744"/>
                <a:gd name="connsiteX22" fmla="*/ 5855875 w 9182100"/>
                <a:gd name="connsiteY22" fmla="*/ 113242 h 932744"/>
                <a:gd name="connsiteX23" fmla="*/ 5439251 w 9182100"/>
                <a:gd name="connsiteY23" fmla="*/ 160105 h 932744"/>
                <a:gd name="connsiteX24" fmla="*/ 5075396 w 9182100"/>
                <a:gd name="connsiteY24" fmla="*/ 186585 h 932744"/>
                <a:gd name="connsiteX25" fmla="*/ 4712780 w 9182100"/>
                <a:gd name="connsiteY25" fmla="*/ 171249 h 932744"/>
                <a:gd name="connsiteX26" fmla="*/ 4666679 w 9182100"/>
                <a:gd name="connsiteY26" fmla="*/ 166773 h 932744"/>
                <a:gd name="connsiteX27" fmla="*/ 4620292 w 9182100"/>
                <a:gd name="connsiteY27" fmla="*/ 161629 h 932744"/>
                <a:gd name="connsiteX28" fmla="*/ 4573810 w 9182100"/>
                <a:gd name="connsiteY28" fmla="*/ 156009 h 932744"/>
                <a:gd name="connsiteX29" fmla="*/ 4550569 w 9182100"/>
                <a:gd name="connsiteY29" fmla="*/ 153057 h 932744"/>
                <a:gd name="connsiteX30" fmla="*/ 4538948 w 9182100"/>
                <a:gd name="connsiteY30" fmla="*/ 151628 h 932744"/>
                <a:gd name="connsiteX31" fmla="*/ 4526566 w 9182100"/>
                <a:gd name="connsiteY31" fmla="*/ 149913 h 932744"/>
                <a:gd name="connsiteX32" fmla="*/ 4327779 w 9182100"/>
                <a:gd name="connsiteY32" fmla="*/ 122862 h 932744"/>
                <a:gd name="connsiteX33" fmla="*/ 3929729 w 9182100"/>
                <a:gd name="connsiteY33" fmla="*/ 68189 h 932744"/>
                <a:gd name="connsiteX34" fmla="*/ 3729133 w 9182100"/>
                <a:gd name="connsiteY34" fmla="*/ 41900 h 932744"/>
                <a:gd name="connsiteX35" fmla="*/ 3628930 w 9182100"/>
                <a:gd name="connsiteY35" fmla="*/ 28946 h 932744"/>
                <a:gd name="connsiteX36" fmla="*/ 3573399 w 9182100"/>
                <a:gd name="connsiteY36" fmla="*/ 22278 h 932744"/>
                <a:gd name="connsiteX37" fmla="*/ 3516916 w 9182100"/>
                <a:gd name="connsiteY37" fmla="*/ 16468 h 932744"/>
                <a:gd name="connsiteX38" fmla="*/ 3074670 w 9182100"/>
                <a:gd name="connsiteY38" fmla="*/ 752 h 932744"/>
                <a:gd name="connsiteX39" fmla="*/ 2858738 w 9182100"/>
                <a:gd name="connsiteY39" fmla="*/ 8753 h 932744"/>
                <a:gd name="connsiteX40" fmla="*/ 2645474 w 9182100"/>
                <a:gd name="connsiteY40" fmla="*/ 25326 h 932744"/>
                <a:gd name="connsiteX41" fmla="*/ 1810798 w 9182100"/>
                <a:gd name="connsiteY41" fmla="*/ 158010 h 932744"/>
                <a:gd name="connsiteX42" fmla="*/ 1602772 w 9182100"/>
                <a:gd name="connsiteY42" fmla="*/ 208111 h 932744"/>
                <a:gd name="connsiteX43" fmla="*/ 1548860 w 9182100"/>
                <a:gd name="connsiteY43" fmla="*/ 222780 h 932744"/>
                <a:gd name="connsiteX44" fmla="*/ 1501331 w 9182100"/>
                <a:gd name="connsiteY44" fmla="*/ 236115 h 932744"/>
                <a:gd name="connsiteX45" fmla="*/ 1411224 w 9182100"/>
                <a:gd name="connsiteY45" fmla="*/ 260880 h 932744"/>
                <a:gd name="connsiteX46" fmla="*/ 1050893 w 9182100"/>
                <a:gd name="connsiteY46" fmla="*/ 338032 h 932744"/>
                <a:gd name="connsiteX47" fmla="*/ 871252 w 9182100"/>
                <a:gd name="connsiteY47" fmla="*/ 360511 h 932744"/>
                <a:gd name="connsiteX48" fmla="*/ 781812 w 9182100"/>
                <a:gd name="connsiteY48" fmla="*/ 366512 h 932744"/>
                <a:gd name="connsiteX49" fmla="*/ 692563 w 9182100"/>
                <a:gd name="connsiteY49" fmla="*/ 369655 h 932744"/>
                <a:gd name="connsiteX50" fmla="*/ 515017 w 9182100"/>
                <a:gd name="connsiteY50" fmla="*/ 363940 h 932744"/>
                <a:gd name="connsiteX51" fmla="*/ 337661 w 9182100"/>
                <a:gd name="connsiteY51" fmla="*/ 341937 h 932744"/>
                <a:gd name="connsiteX52" fmla="*/ 156972 w 9182100"/>
                <a:gd name="connsiteY52" fmla="*/ 303456 h 932744"/>
                <a:gd name="connsiteX53" fmla="*/ 0 w 9182100"/>
                <a:gd name="connsiteY53" fmla="*/ 261642 h 932744"/>
                <a:gd name="connsiteX54" fmla="*/ 0 w 9182100"/>
                <a:gd name="connsiteY54" fmla="*/ 713412 h 932744"/>
                <a:gd name="connsiteX55" fmla="*/ 9144 w 9182100"/>
                <a:gd name="connsiteY55" fmla="*/ 717699 h 932744"/>
                <a:gd name="connsiteX56" fmla="*/ 213360 w 9182100"/>
                <a:gd name="connsiteY56" fmla="*/ 801042 h 932744"/>
                <a:gd name="connsiteX57" fmla="*/ 653510 w 9182100"/>
                <a:gd name="connsiteY57" fmla="*/ 908199 h 932744"/>
                <a:gd name="connsiteX58" fmla="*/ 1101947 w 9182100"/>
                <a:gd name="connsiteY58" fmla="*/ 930773 h 932744"/>
                <a:gd name="connsiteX59" fmla="*/ 1540002 w 9182100"/>
                <a:gd name="connsiteY59" fmla="*/ 889434 h 932744"/>
                <a:gd name="connsiteX60" fmla="*/ 1647158 w 9182100"/>
                <a:gd name="connsiteY60" fmla="*/ 871242 h 932744"/>
                <a:gd name="connsiteX61" fmla="*/ 1698117 w 9182100"/>
                <a:gd name="connsiteY61" fmla="*/ 862193 h 932744"/>
                <a:gd name="connsiteX62" fmla="*/ 1742789 w 9182100"/>
                <a:gd name="connsiteY62" fmla="*/ 854668 h 932744"/>
                <a:gd name="connsiteX63" fmla="*/ 1931003 w 9182100"/>
                <a:gd name="connsiteY63" fmla="*/ 826950 h 932744"/>
                <a:gd name="connsiteX64" fmla="*/ 2314861 w 9182100"/>
                <a:gd name="connsiteY64" fmla="*/ 783897 h 932744"/>
                <a:gd name="connsiteX65" fmla="*/ 2506885 w 9182100"/>
                <a:gd name="connsiteY65" fmla="*/ 768086 h 932744"/>
                <a:gd name="connsiteX66" fmla="*/ 2602611 w 9182100"/>
                <a:gd name="connsiteY66" fmla="*/ 762085 h 932744"/>
                <a:gd name="connsiteX67" fmla="*/ 2698052 w 9182100"/>
                <a:gd name="connsiteY67" fmla="*/ 756846 h 932744"/>
                <a:gd name="connsiteX68" fmla="*/ 2887980 w 9182100"/>
                <a:gd name="connsiteY68" fmla="*/ 750846 h 932744"/>
                <a:gd name="connsiteX69" fmla="*/ 3075813 w 9182100"/>
                <a:gd name="connsiteY69" fmla="*/ 750179 h 932744"/>
                <a:gd name="connsiteX70" fmla="*/ 3168587 w 9182100"/>
                <a:gd name="connsiteY70" fmla="*/ 752751 h 932744"/>
                <a:gd name="connsiteX71" fmla="*/ 3260408 w 9182100"/>
                <a:gd name="connsiteY71" fmla="*/ 756656 h 932744"/>
                <a:gd name="connsiteX72" fmla="*/ 3440049 w 9182100"/>
                <a:gd name="connsiteY72" fmla="*/ 771610 h 932744"/>
                <a:gd name="connsiteX73" fmla="*/ 3483864 w 9182100"/>
                <a:gd name="connsiteY73" fmla="*/ 776849 h 932744"/>
                <a:gd name="connsiteX74" fmla="*/ 3528536 w 9182100"/>
                <a:gd name="connsiteY74" fmla="*/ 782469 h 932744"/>
                <a:gd name="connsiteX75" fmla="*/ 3628549 w 9182100"/>
                <a:gd name="connsiteY75" fmla="*/ 796089 h 932744"/>
                <a:gd name="connsiteX76" fmla="*/ 3828574 w 9182100"/>
                <a:gd name="connsiteY76" fmla="*/ 823140 h 932744"/>
                <a:gd name="connsiteX77" fmla="*/ 4231196 w 9182100"/>
                <a:gd name="connsiteY77" fmla="*/ 874099 h 932744"/>
                <a:gd name="connsiteX78" fmla="*/ 4433126 w 9182100"/>
                <a:gd name="connsiteY78" fmla="*/ 897435 h 932744"/>
                <a:gd name="connsiteX79" fmla="*/ 4485990 w 9182100"/>
                <a:gd name="connsiteY79" fmla="*/ 903246 h 932744"/>
                <a:gd name="connsiteX80" fmla="*/ 4539806 w 9182100"/>
                <a:gd name="connsiteY80" fmla="*/ 908961 h 932744"/>
                <a:gd name="connsiteX81" fmla="*/ 4593908 w 9182100"/>
                <a:gd name="connsiteY81" fmla="*/ 914199 h 932744"/>
                <a:gd name="connsiteX82" fmla="*/ 4648296 w 9182100"/>
                <a:gd name="connsiteY82" fmla="*/ 918771 h 932744"/>
                <a:gd name="connsiteX83" fmla="*/ 5092446 w 9182100"/>
                <a:gd name="connsiteY83" fmla="*/ 931154 h 932744"/>
                <a:gd name="connsiteX84" fmla="*/ 5533168 w 9182100"/>
                <a:gd name="connsiteY84" fmla="*/ 891816 h 932744"/>
                <a:gd name="connsiteX85" fmla="*/ 5918169 w 9182100"/>
                <a:gd name="connsiteY85" fmla="*/ 840666 h 932744"/>
                <a:gd name="connsiteX86" fmla="*/ 6007323 w 9182100"/>
                <a:gd name="connsiteY86" fmla="*/ 833237 h 932744"/>
                <a:gd name="connsiteX87" fmla="*/ 6051709 w 9182100"/>
                <a:gd name="connsiteY87" fmla="*/ 830570 h 932744"/>
                <a:gd name="connsiteX88" fmla="*/ 6097429 w 9182100"/>
                <a:gd name="connsiteY88" fmla="*/ 828379 h 932744"/>
                <a:gd name="connsiteX89" fmla="*/ 6287834 w 9182100"/>
                <a:gd name="connsiteY89" fmla="*/ 822569 h 932744"/>
                <a:gd name="connsiteX90" fmla="*/ 6681597 w 9182100"/>
                <a:gd name="connsiteY90" fmla="*/ 821235 h 932744"/>
                <a:gd name="connsiteX91" fmla="*/ 7079647 w 9182100"/>
                <a:gd name="connsiteY91" fmla="*/ 826569 h 932744"/>
                <a:gd name="connsiteX92" fmla="*/ 7478173 w 9182100"/>
                <a:gd name="connsiteY92" fmla="*/ 836094 h 932744"/>
                <a:gd name="connsiteX93" fmla="*/ 7871937 w 9182100"/>
                <a:gd name="connsiteY93" fmla="*/ 851430 h 932744"/>
                <a:gd name="connsiteX94" fmla="*/ 7919657 w 9182100"/>
                <a:gd name="connsiteY94" fmla="*/ 854097 h 932744"/>
                <a:gd name="connsiteX95" fmla="*/ 7964901 w 9182100"/>
                <a:gd name="connsiteY95" fmla="*/ 857240 h 932744"/>
                <a:gd name="connsiteX96" fmla="*/ 8015955 w 9182100"/>
                <a:gd name="connsiteY96" fmla="*/ 861050 h 932744"/>
                <a:gd name="connsiteX97" fmla="*/ 8072247 w 9182100"/>
                <a:gd name="connsiteY97" fmla="*/ 864384 h 932744"/>
                <a:gd name="connsiteX98" fmla="*/ 8286750 w 9182100"/>
                <a:gd name="connsiteY98" fmla="*/ 868384 h 932744"/>
                <a:gd name="connsiteX99" fmla="*/ 8704040 w 9182100"/>
                <a:gd name="connsiteY99" fmla="*/ 853716 h 932744"/>
                <a:gd name="connsiteX100" fmla="*/ 9120188 w 9182100"/>
                <a:gd name="connsiteY100" fmla="*/ 814092 h 932744"/>
                <a:gd name="connsiteX101" fmla="*/ 9181909 w 9182100"/>
                <a:gd name="connsiteY101" fmla="*/ 805519 h 932744"/>
                <a:gd name="connsiteX102" fmla="*/ 9181909 w 9182100"/>
                <a:gd name="connsiteY102" fmla="*/ 396420 h 9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182100" h="932744">
                  <a:moveTo>
                    <a:pt x="9182100" y="396420"/>
                  </a:moveTo>
                  <a:cubicBezTo>
                    <a:pt x="9156097" y="395182"/>
                    <a:pt x="9129999" y="393753"/>
                    <a:pt x="9103805" y="392229"/>
                  </a:cubicBezTo>
                  <a:cubicBezTo>
                    <a:pt x="8974169" y="384419"/>
                    <a:pt x="8843105" y="372989"/>
                    <a:pt x="8712422" y="359749"/>
                  </a:cubicBezTo>
                  <a:cubicBezTo>
                    <a:pt x="8581739" y="346319"/>
                    <a:pt x="8451056" y="331269"/>
                    <a:pt x="8322755" y="313362"/>
                  </a:cubicBezTo>
                  <a:cubicBezTo>
                    <a:pt x="8258747" y="304695"/>
                    <a:pt x="8195120" y="294979"/>
                    <a:pt x="8134826" y="283930"/>
                  </a:cubicBezTo>
                  <a:cubicBezTo>
                    <a:pt x="8119872" y="281168"/>
                    <a:pt x="8105013" y="278501"/>
                    <a:pt x="8090916" y="275643"/>
                  </a:cubicBezTo>
                  <a:lnTo>
                    <a:pt x="8069485" y="271262"/>
                  </a:lnTo>
                  <a:lnTo>
                    <a:pt x="8041862" y="266595"/>
                  </a:lnTo>
                  <a:cubicBezTo>
                    <a:pt x="8023574" y="263547"/>
                    <a:pt x="8004524" y="260213"/>
                    <a:pt x="7986903" y="257546"/>
                  </a:cubicBezTo>
                  <a:lnTo>
                    <a:pt x="7934230" y="249640"/>
                  </a:lnTo>
                  <a:cubicBezTo>
                    <a:pt x="7864221" y="239258"/>
                    <a:pt x="7795832" y="230209"/>
                    <a:pt x="7727537" y="221922"/>
                  </a:cubicBezTo>
                  <a:lnTo>
                    <a:pt x="7625239" y="209730"/>
                  </a:lnTo>
                  <a:lnTo>
                    <a:pt x="7523227" y="198110"/>
                  </a:lnTo>
                  <a:cubicBezTo>
                    <a:pt x="7387209" y="183060"/>
                    <a:pt x="7251573" y="170392"/>
                    <a:pt x="7115651" y="158010"/>
                  </a:cubicBezTo>
                  <a:cubicBezTo>
                    <a:pt x="6979730" y="146580"/>
                    <a:pt x="6843522" y="135721"/>
                    <a:pt x="6706839" y="126958"/>
                  </a:cubicBezTo>
                  <a:lnTo>
                    <a:pt x="6604064" y="120862"/>
                  </a:lnTo>
                  <a:cubicBezTo>
                    <a:pt x="6569869" y="118767"/>
                    <a:pt x="6535484" y="116862"/>
                    <a:pt x="6501003" y="115338"/>
                  </a:cubicBezTo>
                  <a:lnTo>
                    <a:pt x="6397467" y="110385"/>
                  </a:lnTo>
                  <a:lnTo>
                    <a:pt x="6293168" y="106860"/>
                  </a:lnTo>
                  <a:cubicBezTo>
                    <a:pt x="6222969" y="105146"/>
                    <a:pt x="6152769" y="103527"/>
                    <a:pt x="6079712" y="103908"/>
                  </a:cubicBezTo>
                  <a:cubicBezTo>
                    <a:pt x="6061710" y="103908"/>
                    <a:pt x="6043708" y="103812"/>
                    <a:pt x="6024563" y="104479"/>
                  </a:cubicBezTo>
                  <a:cubicBezTo>
                    <a:pt x="6005703" y="104955"/>
                    <a:pt x="5986844" y="105527"/>
                    <a:pt x="5968080" y="106479"/>
                  </a:cubicBezTo>
                  <a:cubicBezTo>
                    <a:pt x="5930456" y="108003"/>
                    <a:pt x="5893023" y="110385"/>
                    <a:pt x="5855875" y="113242"/>
                  </a:cubicBezTo>
                  <a:cubicBezTo>
                    <a:pt x="5706904" y="124577"/>
                    <a:pt x="5565934" y="145151"/>
                    <a:pt x="5439251" y="160105"/>
                  </a:cubicBezTo>
                  <a:cubicBezTo>
                    <a:pt x="5311902" y="175536"/>
                    <a:pt x="5194745" y="184680"/>
                    <a:pt x="5075396" y="186585"/>
                  </a:cubicBezTo>
                  <a:cubicBezTo>
                    <a:pt x="4956429" y="188490"/>
                    <a:pt x="4835748" y="182775"/>
                    <a:pt x="4712780" y="171249"/>
                  </a:cubicBezTo>
                  <a:lnTo>
                    <a:pt x="4666679" y="166773"/>
                  </a:lnTo>
                  <a:lnTo>
                    <a:pt x="4620292" y="161629"/>
                  </a:lnTo>
                  <a:cubicBezTo>
                    <a:pt x="4604862" y="160010"/>
                    <a:pt x="4589336" y="157914"/>
                    <a:pt x="4573810" y="156009"/>
                  </a:cubicBezTo>
                  <a:lnTo>
                    <a:pt x="4550569" y="153057"/>
                  </a:lnTo>
                  <a:lnTo>
                    <a:pt x="4538948" y="151628"/>
                  </a:lnTo>
                  <a:lnTo>
                    <a:pt x="4526566" y="149913"/>
                  </a:lnTo>
                  <a:lnTo>
                    <a:pt x="4327779" y="122862"/>
                  </a:lnTo>
                  <a:lnTo>
                    <a:pt x="3929729" y="68189"/>
                  </a:lnTo>
                  <a:lnTo>
                    <a:pt x="3729133" y="41900"/>
                  </a:lnTo>
                  <a:lnTo>
                    <a:pt x="3628930" y="28946"/>
                  </a:lnTo>
                  <a:lnTo>
                    <a:pt x="3573399" y="22278"/>
                  </a:lnTo>
                  <a:cubicBezTo>
                    <a:pt x="3554445" y="19992"/>
                    <a:pt x="3535585" y="17992"/>
                    <a:pt x="3516916" y="16468"/>
                  </a:cubicBezTo>
                  <a:cubicBezTo>
                    <a:pt x="3366611" y="2752"/>
                    <a:pt x="3219736" y="-2010"/>
                    <a:pt x="3074670" y="752"/>
                  </a:cubicBezTo>
                  <a:cubicBezTo>
                    <a:pt x="3002280" y="2181"/>
                    <a:pt x="2930176" y="4467"/>
                    <a:pt x="2858738" y="8753"/>
                  </a:cubicBezTo>
                  <a:cubicBezTo>
                    <a:pt x="2787206" y="13039"/>
                    <a:pt x="2716149" y="18754"/>
                    <a:pt x="2645474" y="25326"/>
                  </a:cubicBezTo>
                  <a:cubicBezTo>
                    <a:pt x="2362581" y="52473"/>
                    <a:pt x="2085975" y="97145"/>
                    <a:pt x="1810798" y="158010"/>
                  </a:cubicBezTo>
                  <a:cubicBezTo>
                    <a:pt x="1741837" y="173345"/>
                    <a:pt x="1673066" y="189442"/>
                    <a:pt x="1602772" y="208111"/>
                  </a:cubicBezTo>
                  <a:lnTo>
                    <a:pt x="1548860" y="222780"/>
                  </a:lnTo>
                  <a:lnTo>
                    <a:pt x="1501331" y="236115"/>
                  </a:lnTo>
                  <a:cubicBezTo>
                    <a:pt x="1471327" y="244497"/>
                    <a:pt x="1441228" y="253450"/>
                    <a:pt x="1411224" y="260880"/>
                  </a:cubicBezTo>
                  <a:cubicBezTo>
                    <a:pt x="1291209" y="293074"/>
                    <a:pt x="1170813" y="318982"/>
                    <a:pt x="1050893" y="338032"/>
                  </a:cubicBezTo>
                  <a:cubicBezTo>
                    <a:pt x="990790" y="347557"/>
                    <a:pt x="931069" y="354796"/>
                    <a:pt x="871252" y="360511"/>
                  </a:cubicBezTo>
                  <a:cubicBezTo>
                    <a:pt x="841438" y="362702"/>
                    <a:pt x="811530" y="365559"/>
                    <a:pt x="781812" y="366512"/>
                  </a:cubicBezTo>
                  <a:cubicBezTo>
                    <a:pt x="751904" y="368512"/>
                    <a:pt x="722376" y="368893"/>
                    <a:pt x="692563" y="369655"/>
                  </a:cubicBezTo>
                  <a:cubicBezTo>
                    <a:pt x="633222" y="370036"/>
                    <a:pt x="574167" y="368131"/>
                    <a:pt x="515017" y="363940"/>
                  </a:cubicBezTo>
                  <a:cubicBezTo>
                    <a:pt x="455867" y="359749"/>
                    <a:pt x="397097" y="351748"/>
                    <a:pt x="337661" y="341937"/>
                  </a:cubicBezTo>
                  <a:cubicBezTo>
                    <a:pt x="278225" y="331936"/>
                    <a:pt x="218599" y="318696"/>
                    <a:pt x="156972" y="303456"/>
                  </a:cubicBezTo>
                  <a:cubicBezTo>
                    <a:pt x="106680" y="290883"/>
                    <a:pt x="55150" y="276405"/>
                    <a:pt x="0" y="261642"/>
                  </a:cubicBezTo>
                  <a:lnTo>
                    <a:pt x="0" y="713412"/>
                  </a:lnTo>
                  <a:cubicBezTo>
                    <a:pt x="3048" y="714841"/>
                    <a:pt x="6096" y="716270"/>
                    <a:pt x="9144" y="717699"/>
                  </a:cubicBezTo>
                  <a:cubicBezTo>
                    <a:pt x="74295" y="747798"/>
                    <a:pt x="142875" y="775896"/>
                    <a:pt x="213360" y="801042"/>
                  </a:cubicBezTo>
                  <a:cubicBezTo>
                    <a:pt x="354521" y="851715"/>
                    <a:pt x="503873" y="887244"/>
                    <a:pt x="653510" y="908199"/>
                  </a:cubicBezTo>
                  <a:cubicBezTo>
                    <a:pt x="803338" y="928773"/>
                    <a:pt x="953929" y="935631"/>
                    <a:pt x="1101947" y="930773"/>
                  </a:cubicBezTo>
                  <a:cubicBezTo>
                    <a:pt x="1250252" y="926582"/>
                    <a:pt x="1396365" y="911437"/>
                    <a:pt x="1540002" y="889434"/>
                  </a:cubicBezTo>
                  <a:cubicBezTo>
                    <a:pt x="1576197" y="884386"/>
                    <a:pt x="1611535" y="877433"/>
                    <a:pt x="1647158" y="871242"/>
                  </a:cubicBezTo>
                  <a:lnTo>
                    <a:pt x="1698117" y="862193"/>
                  </a:lnTo>
                  <a:lnTo>
                    <a:pt x="1742789" y="854668"/>
                  </a:lnTo>
                  <a:cubicBezTo>
                    <a:pt x="1804035" y="845048"/>
                    <a:pt x="1867472" y="835428"/>
                    <a:pt x="1931003" y="826950"/>
                  </a:cubicBezTo>
                  <a:cubicBezTo>
                    <a:pt x="2058353" y="810282"/>
                    <a:pt x="2186750" y="795327"/>
                    <a:pt x="2314861" y="783897"/>
                  </a:cubicBezTo>
                  <a:cubicBezTo>
                    <a:pt x="2378964" y="778087"/>
                    <a:pt x="2442972" y="772467"/>
                    <a:pt x="2506885" y="768086"/>
                  </a:cubicBezTo>
                  <a:cubicBezTo>
                    <a:pt x="2538794" y="765990"/>
                    <a:pt x="2570798" y="763800"/>
                    <a:pt x="2602611" y="762085"/>
                  </a:cubicBezTo>
                  <a:cubicBezTo>
                    <a:pt x="2634520" y="760180"/>
                    <a:pt x="2666333" y="758370"/>
                    <a:pt x="2698052" y="756846"/>
                  </a:cubicBezTo>
                  <a:cubicBezTo>
                    <a:pt x="2761583" y="753894"/>
                    <a:pt x="2825020" y="751703"/>
                    <a:pt x="2887980" y="750846"/>
                  </a:cubicBezTo>
                  <a:cubicBezTo>
                    <a:pt x="2951036" y="749417"/>
                    <a:pt x="3013615" y="749322"/>
                    <a:pt x="3075813" y="750179"/>
                  </a:cubicBezTo>
                  <a:cubicBezTo>
                    <a:pt x="3106865" y="750846"/>
                    <a:pt x="3137916" y="751417"/>
                    <a:pt x="3168587" y="752751"/>
                  </a:cubicBezTo>
                  <a:cubicBezTo>
                    <a:pt x="3199448" y="753703"/>
                    <a:pt x="3229928" y="755227"/>
                    <a:pt x="3260408" y="756656"/>
                  </a:cubicBezTo>
                  <a:cubicBezTo>
                    <a:pt x="3320987" y="760466"/>
                    <a:pt x="3381470" y="764562"/>
                    <a:pt x="3440049" y="771610"/>
                  </a:cubicBezTo>
                  <a:cubicBezTo>
                    <a:pt x="3454908" y="773039"/>
                    <a:pt x="3469386" y="775039"/>
                    <a:pt x="3483864" y="776849"/>
                  </a:cubicBezTo>
                  <a:lnTo>
                    <a:pt x="3528536" y="782469"/>
                  </a:lnTo>
                  <a:lnTo>
                    <a:pt x="3628549" y="796089"/>
                  </a:lnTo>
                  <a:lnTo>
                    <a:pt x="3828574" y="823140"/>
                  </a:lnTo>
                  <a:cubicBezTo>
                    <a:pt x="3962019" y="840190"/>
                    <a:pt x="4095750" y="858573"/>
                    <a:pt x="4231196" y="874099"/>
                  </a:cubicBezTo>
                  <a:lnTo>
                    <a:pt x="4433126" y="897435"/>
                  </a:lnTo>
                  <a:lnTo>
                    <a:pt x="4485990" y="903246"/>
                  </a:lnTo>
                  <a:cubicBezTo>
                    <a:pt x="4503897" y="905151"/>
                    <a:pt x="4521708" y="907341"/>
                    <a:pt x="4539806" y="908961"/>
                  </a:cubicBezTo>
                  <a:lnTo>
                    <a:pt x="4593908" y="914199"/>
                  </a:lnTo>
                  <a:lnTo>
                    <a:pt x="4648296" y="918771"/>
                  </a:lnTo>
                  <a:cubicBezTo>
                    <a:pt x="4793456" y="930392"/>
                    <a:pt x="4942237" y="935631"/>
                    <a:pt x="5092446" y="931154"/>
                  </a:cubicBezTo>
                  <a:cubicBezTo>
                    <a:pt x="5242274" y="927249"/>
                    <a:pt x="5393627" y="911437"/>
                    <a:pt x="5533168" y="891816"/>
                  </a:cubicBezTo>
                  <a:cubicBezTo>
                    <a:pt x="5673471" y="872289"/>
                    <a:pt x="5798820" y="851906"/>
                    <a:pt x="5918169" y="840666"/>
                  </a:cubicBezTo>
                  <a:cubicBezTo>
                    <a:pt x="5948077" y="837809"/>
                    <a:pt x="5977795" y="835237"/>
                    <a:pt x="6007323" y="833237"/>
                  </a:cubicBezTo>
                  <a:cubicBezTo>
                    <a:pt x="6022086" y="832094"/>
                    <a:pt x="6036945" y="831332"/>
                    <a:pt x="6051709" y="830570"/>
                  </a:cubicBezTo>
                  <a:lnTo>
                    <a:pt x="6097429" y="828379"/>
                  </a:lnTo>
                  <a:cubicBezTo>
                    <a:pt x="6158960" y="825236"/>
                    <a:pt x="6223445" y="823807"/>
                    <a:pt x="6287834" y="822569"/>
                  </a:cubicBezTo>
                  <a:cubicBezTo>
                    <a:pt x="6417374" y="820664"/>
                    <a:pt x="6549485" y="820188"/>
                    <a:pt x="6681597" y="821235"/>
                  </a:cubicBezTo>
                  <a:cubicBezTo>
                    <a:pt x="6813899" y="822378"/>
                    <a:pt x="6946773" y="823617"/>
                    <a:pt x="7079647" y="826569"/>
                  </a:cubicBezTo>
                  <a:cubicBezTo>
                    <a:pt x="7212520" y="828951"/>
                    <a:pt x="7345585" y="831903"/>
                    <a:pt x="7478173" y="836094"/>
                  </a:cubicBezTo>
                  <a:cubicBezTo>
                    <a:pt x="7610475" y="839714"/>
                    <a:pt x="7743539" y="844953"/>
                    <a:pt x="7871937" y="851430"/>
                  </a:cubicBezTo>
                  <a:lnTo>
                    <a:pt x="7919657" y="854097"/>
                  </a:lnTo>
                  <a:cubicBezTo>
                    <a:pt x="7935564" y="854954"/>
                    <a:pt x="7949756" y="856192"/>
                    <a:pt x="7964901" y="857240"/>
                  </a:cubicBezTo>
                  <a:lnTo>
                    <a:pt x="8015955" y="861050"/>
                  </a:lnTo>
                  <a:cubicBezTo>
                    <a:pt x="8035195" y="862383"/>
                    <a:pt x="8053769" y="863622"/>
                    <a:pt x="8072247" y="864384"/>
                  </a:cubicBezTo>
                  <a:cubicBezTo>
                    <a:pt x="8145780" y="867527"/>
                    <a:pt x="8216456" y="868479"/>
                    <a:pt x="8286750" y="868384"/>
                  </a:cubicBezTo>
                  <a:cubicBezTo>
                    <a:pt x="8427148" y="867527"/>
                    <a:pt x="8565452" y="862574"/>
                    <a:pt x="8704040" y="853716"/>
                  </a:cubicBezTo>
                  <a:cubicBezTo>
                    <a:pt x="8842534" y="844762"/>
                    <a:pt x="8980741" y="832284"/>
                    <a:pt x="9120188" y="814092"/>
                  </a:cubicBezTo>
                  <a:cubicBezTo>
                    <a:pt x="9140761" y="811425"/>
                    <a:pt x="9161336" y="808567"/>
                    <a:pt x="9181909" y="805519"/>
                  </a:cubicBezTo>
                  <a:lnTo>
                    <a:pt x="9181909" y="396420"/>
                  </a:lnTo>
                  <a:close/>
                </a:path>
              </a:pathLst>
            </a:custGeom>
            <a:solidFill>
              <a:schemeClr val="bg1">
                <a:alpha val="30000"/>
              </a:schemeClr>
            </a:solidFill>
            <a:ln w="9525" cap="flat">
              <a:noFill/>
              <a:prstDash val="solid"/>
              <a:miter/>
            </a:ln>
          </p:spPr>
          <p:txBody>
            <a:bodyPr rtlCol="0" anchor="ctr"/>
            <a:lstStyle/>
            <a:p>
              <a:endParaRPr lang="en-US"/>
            </a:p>
          </p:txBody>
        </p:sp>
        <p:sp>
          <p:nvSpPr>
            <p:cNvPr id="17414" name="Freeform: Shape 74">
              <a:extLst>
                <a:ext uri="{FF2B5EF4-FFF2-40B4-BE49-F238E27FC236}">
                  <a16:creationId xmlns:a16="http://schemas.microsoft.com/office/drawing/2014/main" id="{60ECD12F-47FF-48FE-A827-069775A8AD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199381"/>
              <a:ext cx="12188952" cy="902694"/>
            </a:xfrm>
            <a:custGeom>
              <a:avLst/>
              <a:gdLst>
                <a:gd name="connsiteX0" fmla="*/ 9182100 w 9182100"/>
                <a:gd name="connsiteY0" fmla="*/ 351088 h 765639"/>
                <a:gd name="connsiteX1" fmla="*/ 9178480 w 9182100"/>
                <a:gd name="connsiteY1" fmla="*/ 350993 h 765639"/>
                <a:gd name="connsiteX2" fmla="*/ 8783955 w 9182100"/>
                <a:gd name="connsiteY2" fmla="*/ 327561 h 765639"/>
                <a:gd name="connsiteX3" fmla="*/ 8390763 w 9182100"/>
                <a:gd name="connsiteY3" fmla="*/ 288795 h 765639"/>
                <a:gd name="connsiteX4" fmla="*/ 8199502 w 9182100"/>
                <a:gd name="connsiteY4" fmla="*/ 262601 h 765639"/>
                <a:gd name="connsiteX5" fmla="*/ 8153972 w 9182100"/>
                <a:gd name="connsiteY5" fmla="*/ 254886 h 765639"/>
                <a:gd name="connsiteX6" fmla="*/ 8131588 w 9182100"/>
                <a:gd name="connsiteY6" fmla="*/ 250790 h 765639"/>
                <a:gd name="connsiteX7" fmla="*/ 8104632 w 9182100"/>
                <a:gd name="connsiteY7" fmla="*/ 246504 h 765639"/>
                <a:gd name="connsiteX8" fmla="*/ 8050911 w 9182100"/>
                <a:gd name="connsiteY8" fmla="*/ 238217 h 765639"/>
                <a:gd name="connsiteX9" fmla="*/ 7998810 w 9182100"/>
                <a:gd name="connsiteY9" fmla="*/ 230978 h 765639"/>
                <a:gd name="connsiteX10" fmla="*/ 7589902 w 9182100"/>
                <a:gd name="connsiteY10" fmla="*/ 183925 h 765639"/>
                <a:gd name="connsiteX11" fmla="*/ 7183469 w 9182100"/>
                <a:gd name="connsiteY11" fmla="*/ 147634 h 765639"/>
                <a:gd name="connsiteX12" fmla="*/ 6775990 w 9182100"/>
                <a:gd name="connsiteY12" fmla="*/ 119821 h 765639"/>
                <a:gd name="connsiteX13" fmla="*/ 6364795 w 9182100"/>
                <a:gd name="connsiteY13" fmla="*/ 102391 h 765639"/>
                <a:gd name="connsiteX14" fmla="*/ 6154293 w 9182100"/>
                <a:gd name="connsiteY14" fmla="*/ 100581 h 765639"/>
                <a:gd name="connsiteX15" fmla="*/ 6100287 w 9182100"/>
                <a:gd name="connsiteY15" fmla="*/ 101343 h 765639"/>
                <a:gd name="connsiteX16" fmla="*/ 6045327 w 9182100"/>
                <a:gd name="connsiteY16" fmla="*/ 103438 h 765639"/>
                <a:gd name="connsiteX17" fmla="*/ 5935980 w 9182100"/>
                <a:gd name="connsiteY17" fmla="*/ 110296 h 765639"/>
                <a:gd name="connsiteX18" fmla="*/ 5523357 w 9182100"/>
                <a:gd name="connsiteY18" fmla="*/ 157635 h 765639"/>
                <a:gd name="connsiteX19" fmla="*/ 5149882 w 9182100"/>
                <a:gd name="connsiteY19" fmla="*/ 185639 h 765639"/>
                <a:gd name="connsiteX20" fmla="*/ 4777073 w 9182100"/>
                <a:gd name="connsiteY20" fmla="*/ 170685 h 765639"/>
                <a:gd name="connsiteX21" fmla="*/ 4729925 w 9182100"/>
                <a:gd name="connsiteY21" fmla="*/ 166208 h 765639"/>
                <a:gd name="connsiteX22" fmla="*/ 4682585 w 9182100"/>
                <a:gd name="connsiteY22" fmla="*/ 161064 h 765639"/>
                <a:gd name="connsiteX23" fmla="*/ 4635151 w 9182100"/>
                <a:gd name="connsiteY23" fmla="*/ 155445 h 765639"/>
                <a:gd name="connsiteX24" fmla="*/ 4611434 w 9182100"/>
                <a:gd name="connsiteY24" fmla="*/ 152492 h 765639"/>
                <a:gd name="connsiteX25" fmla="*/ 4587145 w 9182100"/>
                <a:gd name="connsiteY25" fmla="*/ 149349 h 765639"/>
                <a:gd name="connsiteX26" fmla="*/ 4387977 w 9182100"/>
                <a:gd name="connsiteY26" fmla="*/ 122774 h 765639"/>
                <a:gd name="connsiteX27" fmla="*/ 3989356 w 9182100"/>
                <a:gd name="connsiteY27" fmla="*/ 68577 h 765639"/>
                <a:gd name="connsiteX28" fmla="*/ 3789140 w 9182100"/>
                <a:gd name="connsiteY28" fmla="*/ 42192 h 765639"/>
                <a:gd name="connsiteX29" fmla="*/ 3689033 w 9182100"/>
                <a:gd name="connsiteY29" fmla="*/ 29143 h 765639"/>
                <a:gd name="connsiteX30" fmla="*/ 3634835 w 9182100"/>
                <a:gd name="connsiteY30" fmla="*/ 22571 h 765639"/>
                <a:gd name="connsiteX31" fmla="*/ 3579876 w 9182100"/>
                <a:gd name="connsiteY31" fmla="*/ 16856 h 765639"/>
                <a:gd name="connsiteX32" fmla="*/ 3147441 w 9182100"/>
                <a:gd name="connsiteY32" fmla="*/ 473 h 765639"/>
                <a:gd name="connsiteX33" fmla="*/ 2724722 w 9182100"/>
                <a:gd name="connsiteY33" fmla="*/ 22857 h 765639"/>
                <a:gd name="connsiteX34" fmla="*/ 1898428 w 9182100"/>
                <a:gd name="connsiteY34" fmla="*/ 147730 h 765639"/>
                <a:gd name="connsiteX35" fmla="*/ 1692878 w 9182100"/>
                <a:gd name="connsiteY35" fmla="*/ 195069 h 765639"/>
                <a:gd name="connsiteX36" fmla="*/ 1640205 w 9182100"/>
                <a:gd name="connsiteY36" fmla="*/ 208785 h 765639"/>
                <a:gd name="connsiteX37" fmla="*/ 1592294 w 9182100"/>
                <a:gd name="connsiteY37" fmla="*/ 221643 h 765639"/>
                <a:gd name="connsiteX38" fmla="*/ 1500092 w 9182100"/>
                <a:gd name="connsiteY38" fmla="*/ 245551 h 765639"/>
                <a:gd name="connsiteX39" fmla="*/ 1130046 w 9182100"/>
                <a:gd name="connsiteY39" fmla="*/ 318227 h 765639"/>
                <a:gd name="connsiteX40" fmla="*/ 944880 w 9182100"/>
                <a:gd name="connsiteY40" fmla="*/ 337658 h 765639"/>
                <a:gd name="connsiteX41" fmla="*/ 852583 w 9182100"/>
                <a:gd name="connsiteY41" fmla="*/ 341944 h 765639"/>
                <a:gd name="connsiteX42" fmla="*/ 760476 w 9182100"/>
                <a:gd name="connsiteY42" fmla="*/ 343087 h 765639"/>
                <a:gd name="connsiteX43" fmla="*/ 577215 w 9182100"/>
                <a:gd name="connsiteY43" fmla="*/ 332800 h 765639"/>
                <a:gd name="connsiteX44" fmla="*/ 394907 w 9182100"/>
                <a:gd name="connsiteY44" fmla="*/ 305463 h 765639"/>
                <a:gd name="connsiteX45" fmla="*/ 211265 w 9182100"/>
                <a:gd name="connsiteY45" fmla="*/ 261363 h 765639"/>
                <a:gd name="connsiteX46" fmla="*/ 17526 w 9182100"/>
                <a:gd name="connsiteY46" fmla="*/ 204880 h 765639"/>
                <a:gd name="connsiteX47" fmla="*/ 0 w 9182100"/>
                <a:gd name="connsiteY47" fmla="*/ 199927 h 765639"/>
                <a:gd name="connsiteX48" fmla="*/ 0 w 9182100"/>
                <a:gd name="connsiteY48" fmla="*/ 526920 h 765639"/>
                <a:gd name="connsiteX49" fmla="*/ 100298 w 9182100"/>
                <a:gd name="connsiteY49" fmla="*/ 571973 h 765639"/>
                <a:gd name="connsiteX50" fmla="*/ 301562 w 9182100"/>
                <a:gd name="connsiteY50" fmla="*/ 649697 h 765639"/>
                <a:gd name="connsiteX51" fmla="*/ 731044 w 9182100"/>
                <a:gd name="connsiteY51" fmla="*/ 746947 h 765639"/>
                <a:gd name="connsiteX52" fmla="*/ 1168241 w 9182100"/>
                <a:gd name="connsiteY52" fmla="*/ 762759 h 765639"/>
                <a:gd name="connsiteX53" fmla="*/ 1596581 w 9182100"/>
                <a:gd name="connsiteY53" fmla="*/ 716944 h 765639"/>
                <a:gd name="connsiteX54" fmla="*/ 1701641 w 9182100"/>
                <a:gd name="connsiteY54" fmla="*/ 697894 h 765639"/>
                <a:gd name="connsiteX55" fmla="*/ 1752124 w 9182100"/>
                <a:gd name="connsiteY55" fmla="*/ 688273 h 765639"/>
                <a:gd name="connsiteX56" fmla="*/ 1797939 w 9182100"/>
                <a:gd name="connsiteY56" fmla="*/ 679891 h 765639"/>
                <a:gd name="connsiteX57" fmla="*/ 1988630 w 9182100"/>
                <a:gd name="connsiteY57" fmla="*/ 649316 h 765639"/>
                <a:gd name="connsiteX58" fmla="*/ 2376297 w 9182100"/>
                <a:gd name="connsiteY58" fmla="*/ 601691 h 765639"/>
                <a:gd name="connsiteX59" fmla="*/ 2570416 w 9182100"/>
                <a:gd name="connsiteY59" fmla="*/ 584165 h 765639"/>
                <a:gd name="connsiteX60" fmla="*/ 2764155 w 9182100"/>
                <a:gd name="connsiteY60" fmla="*/ 571497 h 765639"/>
                <a:gd name="connsiteX61" fmla="*/ 2956941 w 9182100"/>
                <a:gd name="connsiteY61" fmla="*/ 564163 h 765639"/>
                <a:gd name="connsiteX62" fmla="*/ 3148298 w 9182100"/>
                <a:gd name="connsiteY62" fmla="*/ 562639 h 765639"/>
                <a:gd name="connsiteX63" fmla="*/ 3337274 w 9182100"/>
                <a:gd name="connsiteY63" fmla="*/ 568544 h 765639"/>
                <a:gd name="connsiteX64" fmla="*/ 3522345 w 9182100"/>
                <a:gd name="connsiteY64" fmla="*/ 583308 h 765639"/>
                <a:gd name="connsiteX65" fmla="*/ 3567779 w 9182100"/>
                <a:gd name="connsiteY65" fmla="*/ 588642 h 765639"/>
                <a:gd name="connsiteX66" fmla="*/ 3613785 w 9182100"/>
                <a:gd name="connsiteY66" fmla="*/ 594357 h 765639"/>
                <a:gd name="connsiteX67" fmla="*/ 3713798 w 9182100"/>
                <a:gd name="connsiteY67" fmla="*/ 607882 h 765639"/>
                <a:gd name="connsiteX68" fmla="*/ 3913823 w 9182100"/>
                <a:gd name="connsiteY68" fmla="*/ 634838 h 765639"/>
                <a:gd name="connsiteX69" fmla="*/ 4315873 w 9182100"/>
                <a:gd name="connsiteY69" fmla="*/ 686273 h 765639"/>
                <a:gd name="connsiteX70" fmla="*/ 4517422 w 9182100"/>
                <a:gd name="connsiteY70" fmla="*/ 710086 h 765639"/>
                <a:gd name="connsiteX71" fmla="*/ 4728972 w 9182100"/>
                <a:gd name="connsiteY71" fmla="*/ 731422 h 765639"/>
                <a:gd name="connsiteX72" fmla="*/ 5162931 w 9182100"/>
                <a:gd name="connsiteY72" fmla="*/ 744185 h 765639"/>
                <a:gd name="connsiteX73" fmla="*/ 5594033 w 9182100"/>
                <a:gd name="connsiteY73" fmla="*/ 706466 h 765639"/>
                <a:gd name="connsiteX74" fmla="*/ 5982939 w 9182100"/>
                <a:gd name="connsiteY74" fmla="*/ 655793 h 765639"/>
                <a:gd name="connsiteX75" fmla="*/ 6075045 w 9182100"/>
                <a:gd name="connsiteY75" fmla="*/ 648459 h 765639"/>
                <a:gd name="connsiteX76" fmla="*/ 6167819 w 9182100"/>
                <a:gd name="connsiteY76" fmla="*/ 643887 h 765639"/>
                <a:gd name="connsiteX77" fmla="*/ 6361081 w 9182100"/>
                <a:gd name="connsiteY77" fmla="*/ 639124 h 765639"/>
                <a:gd name="connsiteX78" fmla="*/ 6757321 w 9182100"/>
                <a:gd name="connsiteY78" fmla="*/ 640458 h 765639"/>
                <a:gd name="connsiteX79" fmla="*/ 7156704 w 9182100"/>
                <a:gd name="connsiteY79" fmla="*/ 649030 h 765639"/>
                <a:gd name="connsiteX80" fmla="*/ 7556373 w 9182100"/>
                <a:gd name="connsiteY80" fmla="*/ 662365 h 765639"/>
                <a:gd name="connsiteX81" fmla="*/ 7952328 w 9182100"/>
                <a:gd name="connsiteY81" fmla="*/ 682177 h 765639"/>
                <a:gd name="connsiteX82" fmla="*/ 8000714 w 9182100"/>
                <a:gd name="connsiteY82" fmla="*/ 685511 h 765639"/>
                <a:gd name="connsiteX83" fmla="*/ 8047196 w 9182100"/>
                <a:gd name="connsiteY83" fmla="*/ 689416 h 765639"/>
                <a:gd name="connsiteX84" fmla="*/ 8097965 w 9182100"/>
                <a:gd name="connsiteY84" fmla="*/ 693893 h 765639"/>
                <a:gd name="connsiteX85" fmla="*/ 8152733 w 9182100"/>
                <a:gd name="connsiteY85" fmla="*/ 697894 h 765639"/>
                <a:gd name="connsiteX86" fmla="*/ 8363903 w 9182100"/>
                <a:gd name="connsiteY86" fmla="*/ 705133 h 765639"/>
                <a:gd name="connsiteX87" fmla="*/ 8777764 w 9182100"/>
                <a:gd name="connsiteY87" fmla="*/ 698084 h 765639"/>
                <a:gd name="connsiteX88" fmla="*/ 9182005 w 9182100"/>
                <a:gd name="connsiteY88" fmla="*/ 668366 h 765639"/>
                <a:gd name="connsiteX89" fmla="*/ 9182005 w 9182100"/>
                <a:gd name="connsiteY89" fmla="*/ 351088 h 76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182100" h="765639">
                  <a:moveTo>
                    <a:pt x="9182100" y="351088"/>
                  </a:moveTo>
                  <a:cubicBezTo>
                    <a:pt x="9180862" y="351088"/>
                    <a:pt x="9179719" y="350993"/>
                    <a:pt x="9178480" y="350993"/>
                  </a:cubicBezTo>
                  <a:cubicBezTo>
                    <a:pt x="9047607" y="346421"/>
                    <a:pt x="8915591" y="337944"/>
                    <a:pt x="8783955" y="327561"/>
                  </a:cubicBezTo>
                  <a:cubicBezTo>
                    <a:pt x="8652320" y="316894"/>
                    <a:pt x="8520589" y="304416"/>
                    <a:pt x="8390763" y="288795"/>
                  </a:cubicBezTo>
                  <a:cubicBezTo>
                    <a:pt x="8325898" y="281175"/>
                    <a:pt x="8261509" y="272602"/>
                    <a:pt x="8199502" y="262601"/>
                  </a:cubicBezTo>
                  <a:cubicBezTo>
                    <a:pt x="8184070" y="260029"/>
                    <a:pt x="8168831" y="257553"/>
                    <a:pt x="8153972" y="254886"/>
                  </a:cubicBezTo>
                  <a:lnTo>
                    <a:pt x="8131588" y="250790"/>
                  </a:lnTo>
                  <a:lnTo>
                    <a:pt x="8104632" y="246504"/>
                  </a:lnTo>
                  <a:cubicBezTo>
                    <a:pt x="8086725" y="243741"/>
                    <a:pt x="8068247" y="240598"/>
                    <a:pt x="8050911" y="238217"/>
                  </a:cubicBezTo>
                  <a:lnTo>
                    <a:pt x="7998810" y="230978"/>
                  </a:lnTo>
                  <a:cubicBezTo>
                    <a:pt x="7860697" y="212023"/>
                    <a:pt x="7725633" y="198021"/>
                    <a:pt x="7589902" y="183925"/>
                  </a:cubicBezTo>
                  <a:cubicBezTo>
                    <a:pt x="7454360" y="170304"/>
                    <a:pt x="7319010" y="158779"/>
                    <a:pt x="7183469" y="147634"/>
                  </a:cubicBezTo>
                  <a:cubicBezTo>
                    <a:pt x="7047929" y="137252"/>
                    <a:pt x="6912198" y="127632"/>
                    <a:pt x="6775990" y="119821"/>
                  </a:cubicBezTo>
                  <a:cubicBezTo>
                    <a:pt x="6639592" y="112582"/>
                    <a:pt x="6503194" y="105439"/>
                    <a:pt x="6364795" y="102391"/>
                  </a:cubicBezTo>
                  <a:cubicBezTo>
                    <a:pt x="6295263" y="101057"/>
                    <a:pt x="6225826" y="99819"/>
                    <a:pt x="6154293" y="100581"/>
                  </a:cubicBezTo>
                  <a:cubicBezTo>
                    <a:pt x="6136577" y="100581"/>
                    <a:pt x="6118860" y="100581"/>
                    <a:pt x="6100287" y="101343"/>
                  </a:cubicBezTo>
                  <a:cubicBezTo>
                    <a:pt x="6081903" y="101819"/>
                    <a:pt x="6063615" y="102486"/>
                    <a:pt x="6045327" y="103438"/>
                  </a:cubicBezTo>
                  <a:cubicBezTo>
                    <a:pt x="6008656" y="104962"/>
                    <a:pt x="5972175" y="107439"/>
                    <a:pt x="5935980" y="110296"/>
                  </a:cubicBezTo>
                  <a:cubicBezTo>
                    <a:pt x="5790724" y="121631"/>
                    <a:pt x="5651659" y="142110"/>
                    <a:pt x="5523357" y="157635"/>
                  </a:cubicBezTo>
                  <a:cubicBezTo>
                    <a:pt x="5394484" y="173542"/>
                    <a:pt x="5273040" y="183543"/>
                    <a:pt x="5149882" y="185639"/>
                  </a:cubicBezTo>
                  <a:cubicBezTo>
                    <a:pt x="5027010" y="187925"/>
                    <a:pt x="4902803" y="182210"/>
                    <a:pt x="4777073" y="170685"/>
                  </a:cubicBezTo>
                  <a:lnTo>
                    <a:pt x="4729925" y="166208"/>
                  </a:lnTo>
                  <a:lnTo>
                    <a:pt x="4682585" y="161064"/>
                  </a:lnTo>
                  <a:cubicBezTo>
                    <a:pt x="4666869" y="159445"/>
                    <a:pt x="4650963" y="157350"/>
                    <a:pt x="4635151" y="155445"/>
                  </a:cubicBezTo>
                  <a:lnTo>
                    <a:pt x="4611434" y="152492"/>
                  </a:lnTo>
                  <a:cubicBezTo>
                    <a:pt x="4603623" y="151539"/>
                    <a:pt x="4595622" y="150587"/>
                    <a:pt x="4587145" y="149349"/>
                  </a:cubicBezTo>
                  <a:lnTo>
                    <a:pt x="4387977" y="122774"/>
                  </a:lnTo>
                  <a:lnTo>
                    <a:pt x="3989356" y="68577"/>
                  </a:lnTo>
                  <a:lnTo>
                    <a:pt x="3789140" y="42192"/>
                  </a:lnTo>
                  <a:lnTo>
                    <a:pt x="3689033" y="29143"/>
                  </a:lnTo>
                  <a:lnTo>
                    <a:pt x="3634835" y="22571"/>
                  </a:lnTo>
                  <a:cubicBezTo>
                    <a:pt x="3616452" y="20285"/>
                    <a:pt x="3598069" y="18380"/>
                    <a:pt x="3579876" y="16856"/>
                  </a:cubicBezTo>
                  <a:cubicBezTo>
                    <a:pt x="3433667" y="3140"/>
                    <a:pt x="3289840" y="-1622"/>
                    <a:pt x="3147441" y="473"/>
                  </a:cubicBezTo>
                  <a:cubicBezTo>
                    <a:pt x="3005138" y="2283"/>
                    <a:pt x="2864263" y="10188"/>
                    <a:pt x="2724722" y="22857"/>
                  </a:cubicBezTo>
                  <a:cubicBezTo>
                    <a:pt x="2445353" y="48098"/>
                    <a:pt x="2171129" y="90198"/>
                    <a:pt x="1898428" y="147730"/>
                  </a:cubicBezTo>
                  <a:cubicBezTo>
                    <a:pt x="1830134" y="162208"/>
                    <a:pt x="1762030" y="177448"/>
                    <a:pt x="1692878" y="195069"/>
                  </a:cubicBezTo>
                  <a:lnTo>
                    <a:pt x="1640205" y="208785"/>
                  </a:lnTo>
                  <a:lnTo>
                    <a:pt x="1592294" y="221643"/>
                  </a:lnTo>
                  <a:cubicBezTo>
                    <a:pt x="1561624" y="229740"/>
                    <a:pt x="1530858" y="238503"/>
                    <a:pt x="1500092" y="245551"/>
                  </a:cubicBezTo>
                  <a:cubicBezTo>
                    <a:pt x="1377125" y="276412"/>
                    <a:pt x="1253490" y="300987"/>
                    <a:pt x="1130046" y="318227"/>
                  </a:cubicBezTo>
                  <a:cubicBezTo>
                    <a:pt x="1068229" y="326895"/>
                    <a:pt x="1006602" y="333086"/>
                    <a:pt x="944880" y="337658"/>
                  </a:cubicBezTo>
                  <a:cubicBezTo>
                    <a:pt x="914114" y="339277"/>
                    <a:pt x="883253" y="341563"/>
                    <a:pt x="852583" y="341944"/>
                  </a:cubicBezTo>
                  <a:cubicBezTo>
                    <a:pt x="821817" y="343278"/>
                    <a:pt x="791147" y="342992"/>
                    <a:pt x="760476" y="343087"/>
                  </a:cubicBezTo>
                  <a:cubicBezTo>
                    <a:pt x="699230" y="342135"/>
                    <a:pt x="638175" y="338706"/>
                    <a:pt x="577215" y="332800"/>
                  </a:cubicBezTo>
                  <a:cubicBezTo>
                    <a:pt x="516255" y="326895"/>
                    <a:pt x="455771" y="317179"/>
                    <a:pt x="394907" y="305463"/>
                  </a:cubicBezTo>
                  <a:cubicBezTo>
                    <a:pt x="334137" y="293557"/>
                    <a:pt x="273368" y="278412"/>
                    <a:pt x="211265" y="261363"/>
                  </a:cubicBezTo>
                  <a:cubicBezTo>
                    <a:pt x="149066" y="244123"/>
                    <a:pt x="85820" y="224310"/>
                    <a:pt x="17526" y="204880"/>
                  </a:cubicBezTo>
                  <a:cubicBezTo>
                    <a:pt x="11716" y="203165"/>
                    <a:pt x="5906" y="201546"/>
                    <a:pt x="0" y="199927"/>
                  </a:cubicBezTo>
                  <a:lnTo>
                    <a:pt x="0" y="526920"/>
                  </a:lnTo>
                  <a:cubicBezTo>
                    <a:pt x="32576" y="541874"/>
                    <a:pt x="66104" y="557114"/>
                    <a:pt x="100298" y="571973"/>
                  </a:cubicBezTo>
                  <a:cubicBezTo>
                    <a:pt x="164973" y="600167"/>
                    <a:pt x="232410" y="626456"/>
                    <a:pt x="301562" y="649697"/>
                  </a:cubicBezTo>
                  <a:cubicBezTo>
                    <a:pt x="439865" y="696655"/>
                    <a:pt x="585216" y="728754"/>
                    <a:pt x="731044" y="746947"/>
                  </a:cubicBezTo>
                  <a:cubicBezTo>
                    <a:pt x="876967" y="764664"/>
                    <a:pt x="1023652" y="769426"/>
                    <a:pt x="1168241" y="762759"/>
                  </a:cubicBezTo>
                  <a:cubicBezTo>
                    <a:pt x="1313021" y="756663"/>
                    <a:pt x="1455896" y="740185"/>
                    <a:pt x="1596581" y="716944"/>
                  </a:cubicBezTo>
                  <a:cubicBezTo>
                    <a:pt x="1632014" y="711610"/>
                    <a:pt x="1666685" y="704371"/>
                    <a:pt x="1701641" y="697894"/>
                  </a:cubicBezTo>
                  <a:lnTo>
                    <a:pt x="1752124" y="688273"/>
                  </a:lnTo>
                  <a:lnTo>
                    <a:pt x="1797939" y="679891"/>
                  </a:lnTo>
                  <a:cubicBezTo>
                    <a:pt x="1860328" y="669128"/>
                    <a:pt x="1924431" y="658746"/>
                    <a:pt x="1988630" y="649316"/>
                  </a:cubicBezTo>
                  <a:cubicBezTo>
                    <a:pt x="2117217" y="630838"/>
                    <a:pt x="2246852" y="614645"/>
                    <a:pt x="2376297" y="601691"/>
                  </a:cubicBezTo>
                  <a:cubicBezTo>
                    <a:pt x="2441067" y="595214"/>
                    <a:pt x="2505742" y="589118"/>
                    <a:pt x="2570416" y="584165"/>
                  </a:cubicBezTo>
                  <a:cubicBezTo>
                    <a:pt x="2635091" y="579402"/>
                    <a:pt x="2699671" y="574831"/>
                    <a:pt x="2764155" y="571497"/>
                  </a:cubicBezTo>
                  <a:cubicBezTo>
                    <a:pt x="2828639" y="568068"/>
                    <a:pt x="2892933" y="565401"/>
                    <a:pt x="2956941" y="564163"/>
                  </a:cubicBezTo>
                  <a:cubicBezTo>
                    <a:pt x="3021045" y="562353"/>
                    <a:pt x="3084766" y="561972"/>
                    <a:pt x="3148298" y="562639"/>
                  </a:cubicBezTo>
                  <a:cubicBezTo>
                    <a:pt x="3211735" y="563305"/>
                    <a:pt x="3274695" y="565591"/>
                    <a:pt x="3337274" y="568544"/>
                  </a:cubicBezTo>
                  <a:cubicBezTo>
                    <a:pt x="3399568" y="572259"/>
                    <a:pt x="3461671" y="576259"/>
                    <a:pt x="3522345" y="583308"/>
                  </a:cubicBezTo>
                  <a:cubicBezTo>
                    <a:pt x="3537680" y="584737"/>
                    <a:pt x="3552730" y="586737"/>
                    <a:pt x="3567779" y="588642"/>
                  </a:cubicBezTo>
                  <a:lnTo>
                    <a:pt x="3613785" y="594357"/>
                  </a:lnTo>
                  <a:lnTo>
                    <a:pt x="3713798" y="607882"/>
                  </a:lnTo>
                  <a:lnTo>
                    <a:pt x="3913823" y="634838"/>
                  </a:lnTo>
                  <a:cubicBezTo>
                    <a:pt x="4047268" y="652078"/>
                    <a:pt x="4180904" y="670366"/>
                    <a:pt x="4315873" y="686273"/>
                  </a:cubicBezTo>
                  <a:lnTo>
                    <a:pt x="4517422" y="710086"/>
                  </a:lnTo>
                  <a:cubicBezTo>
                    <a:pt x="4586573" y="717896"/>
                    <a:pt x="4657916" y="725992"/>
                    <a:pt x="4728972" y="731422"/>
                  </a:cubicBezTo>
                  <a:cubicBezTo>
                    <a:pt x="4871371" y="743042"/>
                    <a:pt x="5016627" y="748376"/>
                    <a:pt x="5162931" y="744185"/>
                  </a:cubicBezTo>
                  <a:cubicBezTo>
                    <a:pt x="5308949" y="740566"/>
                    <a:pt x="5456111" y="725611"/>
                    <a:pt x="5594033" y="706466"/>
                  </a:cubicBezTo>
                  <a:cubicBezTo>
                    <a:pt x="5732621" y="687511"/>
                    <a:pt x="5859876" y="667033"/>
                    <a:pt x="5982939" y="655793"/>
                  </a:cubicBezTo>
                  <a:cubicBezTo>
                    <a:pt x="6013799" y="652936"/>
                    <a:pt x="6044375" y="650364"/>
                    <a:pt x="6075045" y="648459"/>
                  </a:cubicBezTo>
                  <a:cubicBezTo>
                    <a:pt x="6105906" y="646363"/>
                    <a:pt x="6135529" y="645125"/>
                    <a:pt x="6167819" y="643887"/>
                  </a:cubicBezTo>
                  <a:cubicBezTo>
                    <a:pt x="6230779" y="641125"/>
                    <a:pt x="6295930" y="640077"/>
                    <a:pt x="6361081" y="639124"/>
                  </a:cubicBezTo>
                  <a:cubicBezTo>
                    <a:pt x="6491955" y="637981"/>
                    <a:pt x="6624638" y="638553"/>
                    <a:pt x="6757321" y="640458"/>
                  </a:cubicBezTo>
                  <a:cubicBezTo>
                    <a:pt x="6890195" y="642553"/>
                    <a:pt x="7023449" y="645030"/>
                    <a:pt x="7156704" y="649030"/>
                  </a:cubicBezTo>
                  <a:cubicBezTo>
                    <a:pt x="7289959" y="652650"/>
                    <a:pt x="7423404" y="656841"/>
                    <a:pt x="7556373" y="662365"/>
                  </a:cubicBezTo>
                  <a:cubicBezTo>
                    <a:pt x="7689152" y="667509"/>
                    <a:pt x="7822502" y="673986"/>
                    <a:pt x="7952328" y="682177"/>
                  </a:cubicBezTo>
                  <a:lnTo>
                    <a:pt x="8000714" y="685511"/>
                  </a:lnTo>
                  <a:cubicBezTo>
                    <a:pt x="8016811" y="686654"/>
                    <a:pt x="8031670" y="688178"/>
                    <a:pt x="8047196" y="689416"/>
                  </a:cubicBezTo>
                  <a:lnTo>
                    <a:pt x="8097965" y="693893"/>
                  </a:lnTo>
                  <a:cubicBezTo>
                    <a:pt x="8116539" y="695417"/>
                    <a:pt x="8134731" y="696846"/>
                    <a:pt x="8152733" y="697894"/>
                  </a:cubicBezTo>
                  <a:cubicBezTo>
                    <a:pt x="8224647" y="701989"/>
                    <a:pt x="8294465" y="704085"/>
                    <a:pt x="8363903" y="705133"/>
                  </a:cubicBezTo>
                  <a:cubicBezTo>
                    <a:pt x="8502777" y="706657"/>
                    <a:pt x="8640223" y="704180"/>
                    <a:pt x="8777764" y="698084"/>
                  </a:cubicBezTo>
                  <a:cubicBezTo>
                    <a:pt x="8912352" y="692083"/>
                    <a:pt x="9046845" y="682749"/>
                    <a:pt x="9182005" y="668366"/>
                  </a:cubicBezTo>
                  <a:lnTo>
                    <a:pt x="9182005" y="351088"/>
                  </a:lnTo>
                  <a:close/>
                </a:path>
              </a:pathLst>
            </a:custGeom>
            <a:solidFill>
              <a:schemeClr val="bg1">
                <a:alpha val="30000"/>
              </a:schemeClr>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48928757-970C-4B99-9F9C-0C07E4A9451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501488"/>
              <a:ext cx="12188952" cy="641669"/>
            </a:xfrm>
            <a:custGeom>
              <a:avLst/>
              <a:gdLst>
                <a:gd name="connsiteX0" fmla="*/ 9182100 w 9182100"/>
                <a:gd name="connsiteY0" fmla="*/ 154189 h 544245"/>
                <a:gd name="connsiteX1" fmla="*/ 9047702 w 9182100"/>
                <a:gd name="connsiteY1" fmla="*/ 162762 h 544245"/>
                <a:gd name="connsiteX2" fmla="*/ 8652224 w 9182100"/>
                <a:gd name="connsiteY2" fmla="*/ 178287 h 544245"/>
                <a:gd name="connsiteX3" fmla="*/ 8255603 w 9182100"/>
                <a:gd name="connsiteY3" fmla="*/ 161047 h 544245"/>
                <a:gd name="connsiteX4" fmla="*/ 8060722 w 9182100"/>
                <a:gd name="connsiteY4" fmla="*/ 140854 h 544245"/>
                <a:gd name="connsiteX5" fmla="*/ 8013478 w 9182100"/>
                <a:gd name="connsiteY5" fmla="*/ 134187 h 544245"/>
                <a:gd name="connsiteX6" fmla="*/ 7990428 w 9182100"/>
                <a:gd name="connsiteY6" fmla="*/ 130567 h 544245"/>
                <a:gd name="connsiteX7" fmla="*/ 7964139 w 9182100"/>
                <a:gd name="connsiteY7" fmla="*/ 126853 h 544245"/>
                <a:gd name="connsiteX8" fmla="*/ 7911656 w 9182100"/>
                <a:gd name="connsiteY8" fmla="*/ 119518 h 544245"/>
                <a:gd name="connsiteX9" fmla="*/ 7860220 w 9182100"/>
                <a:gd name="connsiteY9" fmla="*/ 113232 h 544245"/>
                <a:gd name="connsiteX10" fmla="*/ 7453884 w 9182100"/>
                <a:gd name="connsiteY10" fmla="*/ 70369 h 544245"/>
                <a:gd name="connsiteX11" fmla="*/ 7048976 w 9182100"/>
                <a:gd name="connsiteY11" fmla="*/ 36556 h 544245"/>
                <a:gd name="connsiteX12" fmla="*/ 6846285 w 9182100"/>
                <a:gd name="connsiteY12" fmla="*/ 22649 h 544245"/>
                <a:gd name="connsiteX13" fmla="*/ 6643212 w 9182100"/>
                <a:gd name="connsiteY13" fmla="*/ 11600 h 544245"/>
                <a:gd name="connsiteX14" fmla="*/ 6541485 w 9182100"/>
                <a:gd name="connsiteY14" fmla="*/ 7314 h 544245"/>
                <a:gd name="connsiteX15" fmla="*/ 6439567 w 9182100"/>
                <a:gd name="connsiteY15" fmla="*/ 3885 h 544245"/>
                <a:gd name="connsiteX16" fmla="*/ 6337459 w 9182100"/>
                <a:gd name="connsiteY16" fmla="*/ 1313 h 544245"/>
                <a:gd name="connsiteX17" fmla="*/ 6234970 w 9182100"/>
                <a:gd name="connsiteY17" fmla="*/ 75 h 544245"/>
                <a:gd name="connsiteX18" fmla="*/ 6027802 w 9182100"/>
                <a:gd name="connsiteY18" fmla="*/ 2265 h 544245"/>
                <a:gd name="connsiteX19" fmla="*/ 5921978 w 9182100"/>
                <a:gd name="connsiteY19" fmla="*/ 6552 h 544245"/>
                <a:gd name="connsiteX20" fmla="*/ 5815965 w 9182100"/>
                <a:gd name="connsiteY20" fmla="*/ 14362 h 544245"/>
                <a:gd name="connsiteX21" fmla="*/ 5408390 w 9182100"/>
                <a:gd name="connsiteY21" fmla="*/ 67036 h 544245"/>
                <a:gd name="connsiteX22" fmla="*/ 5023866 w 9182100"/>
                <a:gd name="connsiteY22" fmla="*/ 103992 h 544245"/>
                <a:gd name="connsiteX23" fmla="*/ 4831556 w 9182100"/>
                <a:gd name="connsiteY23" fmla="*/ 106374 h 544245"/>
                <a:gd name="connsiteX24" fmla="*/ 4637723 w 9182100"/>
                <a:gd name="connsiteY24" fmla="*/ 98754 h 544245"/>
                <a:gd name="connsiteX25" fmla="*/ 4442460 w 9182100"/>
                <a:gd name="connsiteY25" fmla="*/ 83038 h 544245"/>
                <a:gd name="connsiteX26" fmla="*/ 4341686 w 9182100"/>
                <a:gd name="connsiteY26" fmla="*/ 77227 h 544245"/>
                <a:gd name="connsiteX27" fmla="*/ 4241006 w 9182100"/>
                <a:gd name="connsiteY27" fmla="*/ 71989 h 544245"/>
                <a:gd name="connsiteX28" fmla="*/ 3836956 w 9182100"/>
                <a:gd name="connsiteY28" fmla="*/ 54177 h 544245"/>
                <a:gd name="connsiteX29" fmla="*/ 3634549 w 9182100"/>
                <a:gd name="connsiteY29" fmla="*/ 45414 h 544245"/>
                <a:gd name="connsiteX30" fmla="*/ 3533394 w 9182100"/>
                <a:gd name="connsiteY30" fmla="*/ 40461 h 544245"/>
                <a:gd name="connsiteX31" fmla="*/ 3481959 w 9182100"/>
                <a:gd name="connsiteY31" fmla="*/ 37889 h 544245"/>
                <a:gd name="connsiteX32" fmla="*/ 3430238 w 9182100"/>
                <a:gd name="connsiteY32" fmla="*/ 35889 h 544245"/>
                <a:gd name="connsiteX33" fmla="*/ 3020473 w 9182100"/>
                <a:gd name="connsiteY33" fmla="*/ 37603 h 544245"/>
                <a:gd name="connsiteX34" fmla="*/ 2614422 w 9182100"/>
                <a:gd name="connsiteY34" fmla="*/ 56844 h 544245"/>
                <a:gd name="connsiteX35" fmla="*/ 2208657 w 9182100"/>
                <a:gd name="connsiteY35" fmla="*/ 81609 h 544245"/>
                <a:gd name="connsiteX36" fmla="*/ 1800606 w 9182100"/>
                <a:gd name="connsiteY36" fmla="*/ 107612 h 544245"/>
                <a:gd name="connsiteX37" fmla="*/ 1594676 w 9182100"/>
                <a:gd name="connsiteY37" fmla="*/ 124948 h 544245"/>
                <a:gd name="connsiteX38" fmla="*/ 1491996 w 9182100"/>
                <a:gd name="connsiteY38" fmla="*/ 136568 h 544245"/>
                <a:gd name="connsiteX39" fmla="*/ 1442942 w 9182100"/>
                <a:gd name="connsiteY39" fmla="*/ 141902 h 544245"/>
                <a:gd name="connsiteX40" fmla="*/ 1418463 w 9182100"/>
                <a:gd name="connsiteY40" fmla="*/ 144664 h 544245"/>
                <a:gd name="connsiteX41" fmla="*/ 1393984 w 9182100"/>
                <a:gd name="connsiteY41" fmla="*/ 146855 h 544245"/>
                <a:gd name="connsiteX42" fmla="*/ 1006697 w 9182100"/>
                <a:gd name="connsiteY42" fmla="*/ 169810 h 544245"/>
                <a:gd name="connsiteX43" fmla="*/ 816864 w 9182100"/>
                <a:gd name="connsiteY43" fmla="*/ 170953 h 544245"/>
                <a:gd name="connsiteX44" fmla="*/ 769906 w 9182100"/>
                <a:gd name="connsiteY44" fmla="*/ 169715 h 544245"/>
                <a:gd name="connsiteX45" fmla="*/ 723043 w 9182100"/>
                <a:gd name="connsiteY45" fmla="*/ 168096 h 544245"/>
                <a:gd name="connsiteX46" fmla="*/ 676370 w 9182100"/>
                <a:gd name="connsiteY46" fmla="*/ 166286 h 544245"/>
                <a:gd name="connsiteX47" fmla="*/ 629888 w 9182100"/>
                <a:gd name="connsiteY47" fmla="*/ 163333 h 544245"/>
                <a:gd name="connsiteX48" fmla="*/ 445484 w 9182100"/>
                <a:gd name="connsiteY48" fmla="*/ 146093 h 544245"/>
                <a:gd name="connsiteX49" fmla="*/ 263366 w 9182100"/>
                <a:gd name="connsiteY49" fmla="*/ 115232 h 544245"/>
                <a:gd name="connsiteX50" fmla="*/ 81439 w 9182100"/>
                <a:gd name="connsiteY50" fmla="*/ 70369 h 544245"/>
                <a:gd name="connsiteX51" fmla="*/ 35338 w 9182100"/>
                <a:gd name="connsiteY51" fmla="*/ 57034 h 544245"/>
                <a:gd name="connsiteX52" fmla="*/ 0 w 9182100"/>
                <a:gd name="connsiteY52" fmla="*/ 46652 h 544245"/>
                <a:gd name="connsiteX53" fmla="*/ 0 w 9182100"/>
                <a:gd name="connsiteY53" fmla="*/ 426795 h 544245"/>
                <a:gd name="connsiteX54" fmla="*/ 178594 w 9182100"/>
                <a:gd name="connsiteY54" fmla="*/ 479658 h 544245"/>
                <a:gd name="connsiteX55" fmla="*/ 610457 w 9182100"/>
                <a:gd name="connsiteY55" fmla="*/ 542619 h 544245"/>
                <a:gd name="connsiteX56" fmla="*/ 826865 w 9182100"/>
                <a:gd name="connsiteY56" fmla="*/ 539666 h 544245"/>
                <a:gd name="connsiteX57" fmla="*/ 1039654 w 9182100"/>
                <a:gd name="connsiteY57" fmla="*/ 515187 h 544245"/>
                <a:gd name="connsiteX58" fmla="*/ 1449705 w 9182100"/>
                <a:gd name="connsiteY58" fmla="*/ 415270 h 544245"/>
                <a:gd name="connsiteX59" fmla="*/ 1548765 w 9182100"/>
                <a:gd name="connsiteY59" fmla="*/ 382123 h 544245"/>
                <a:gd name="connsiteX60" fmla="*/ 1642872 w 9182100"/>
                <a:gd name="connsiteY60" fmla="*/ 349261 h 544245"/>
                <a:gd name="connsiteX61" fmla="*/ 1832991 w 9182100"/>
                <a:gd name="connsiteY61" fmla="*/ 289158 h 544245"/>
                <a:gd name="connsiteX62" fmla="*/ 2222754 w 9182100"/>
                <a:gd name="connsiteY62" fmla="*/ 193623 h 544245"/>
                <a:gd name="connsiteX63" fmla="*/ 2620137 w 9182100"/>
                <a:gd name="connsiteY63" fmla="*/ 138378 h 544245"/>
                <a:gd name="connsiteX64" fmla="*/ 3020473 w 9182100"/>
                <a:gd name="connsiteY64" fmla="*/ 127234 h 544245"/>
                <a:gd name="connsiteX65" fmla="*/ 3219736 w 9182100"/>
                <a:gd name="connsiteY65" fmla="*/ 139807 h 544245"/>
                <a:gd name="connsiteX66" fmla="*/ 3318605 w 9182100"/>
                <a:gd name="connsiteY66" fmla="*/ 151713 h 544245"/>
                <a:gd name="connsiteX67" fmla="*/ 3367754 w 9182100"/>
                <a:gd name="connsiteY67" fmla="*/ 158666 h 544245"/>
                <a:gd name="connsiteX68" fmla="*/ 3416618 w 9182100"/>
                <a:gd name="connsiteY68" fmla="*/ 166858 h 544245"/>
                <a:gd name="connsiteX69" fmla="*/ 3465195 w 9182100"/>
                <a:gd name="connsiteY69" fmla="*/ 176097 h 544245"/>
                <a:gd name="connsiteX70" fmla="*/ 3513868 w 9182100"/>
                <a:gd name="connsiteY70" fmla="*/ 185908 h 544245"/>
                <a:gd name="connsiteX71" fmla="*/ 3612737 w 9182100"/>
                <a:gd name="connsiteY71" fmla="*/ 207625 h 544245"/>
                <a:gd name="connsiteX72" fmla="*/ 3810381 w 9182100"/>
                <a:gd name="connsiteY72" fmla="*/ 252106 h 544245"/>
                <a:gd name="connsiteX73" fmla="*/ 4206621 w 9182100"/>
                <a:gd name="connsiteY73" fmla="*/ 339736 h 544245"/>
                <a:gd name="connsiteX74" fmla="*/ 4306062 w 9182100"/>
                <a:gd name="connsiteY74" fmla="*/ 359834 h 544245"/>
                <a:gd name="connsiteX75" fmla="*/ 4405503 w 9182100"/>
                <a:gd name="connsiteY75" fmla="*/ 378979 h 544245"/>
                <a:gd name="connsiteX76" fmla="*/ 4611529 w 9182100"/>
                <a:gd name="connsiteY76" fmla="*/ 405745 h 544245"/>
                <a:gd name="connsiteX77" fmla="*/ 5031677 w 9182100"/>
                <a:gd name="connsiteY77" fmla="*/ 427462 h 544245"/>
                <a:gd name="connsiteX78" fmla="*/ 5243227 w 9182100"/>
                <a:gd name="connsiteY78" fmla="*/ 418699 h 544245"/>
                <a:gd name="connsiteX79" fmla="*/ 5451062 w 9182100"/>
                <a:gd name="connsiteY79" fmla="*/ 398029 h 544245"/>
                <a:gd name="connsiteX80" fmla="*/ 5844635 w 9182100"/>
                <a:gd name="connsiteY80" fmla="*/ 353071 h 544245"/>
                <a:gd name="connsiteX81" fmla="*/ 5939981 w 9182100"/>
                <a:gd name="connsiteY81" fmla="*/ 346975 h 544245"/>
                <a:gd name="connsiteX82" fmla="*/ 6035898 w 9182100"/>
                <a:gd name="connsiteY82" fmla="*/ 344118 h 544245"/>
                <a:gd name="connsiteX83" fmla="*/ 6232303 w 9182100"/>
                <a:gd name="connsiteY83" fmla="*/ 343642 h 544245"/>
                <a:gd name="connsiteX84" fmla="*/ 6630924 w 9182100"/>
                <a:gd name="connsiteY84" fmla="*/ 351071 h 544245"/>
                <a:gd name="connsiteX85" fmla="*/ 6831140 w 9182100"/>
                <a:gd name="connsiteY85" fmla="*/ 356596 h 544245"/>
                <a:gd name="connsiteX86" fmla="*/ 7031545 w 9182100"/>
                <a:gd name="connsiteY86" fmla="*/ 362501 h 544245"/>
                <a:gd name="connsiteX87" fmla="*/ 7432262 w 9182100"/>
                <a:gd name="connsiteY87" fmla="*/ 378408 h 544245"/>
                <a:gd name="connsiteX88" fmla="*/ 7830312 w 9182100"/>
                <a:gd name="connsiteY88" fmla="*/ 402506 h 544245"/>
                <a:gd name="connsiteX89" fmla="*/ 7879270 w 9182100"/>
                <a:gd name="connsiteY89" fmla="*/ 406792 h 544245"/>
                <a:gd name="connsiteX90" fmla="*/ 7926895 w 9182100"/>
                <a:gd name="connsiteY90" fmla="*/ 411745 h 544245"/>
                <a:gd name="connsiteX91" fmla="*/ 7977569 w 9182100"/>
                <a:gd name="connsiteY91" fmla="*/ 417175 h 544245"/>
                <a:gd name="connsiteX92" fmla="*/ 8030623 w 9182100"/>
                <a:gd name="connsiteY92" fmla="*/ 422127 h 544245"/>
                <a:gd name="connsiteX93" fmla="*/ 8237982 w 9182100"/>
                <a:gd name="connsiteY93" fmla="*/ 435177 h 544245"/>
                <a:gd name="connsiteX94" fmla="*/ 8647748 w 9182100"/>
                <a:gd name="connsiteY94" fmla="*/ 449464 h 544245"/>
                <a:gd name="connsiteX95" fmla="*/ 8852821 w 9182100"/>
                <a:gd name="connsiteY95" fmla="*/ 456132 h 544245"/>
                <a:gd name="connsiteX96" fmla="*/ 8955786 w 9182100"/>
                <a:gd name="connsiteY96" fmla="*/ 458132 h 544245"/>
                <a:gd name="connsiteX97" fmla="*/ 9059227 w 9182100"/>
                <a:gd name="connsiteY97" fmla="*/ 457751 h 544245"/>
                <a:gd name="connsiteX98" fmla="*/ 9182005 w 9182100"/>
                <a:gd name="connsiteY98" fmla="*/ 452512 h 544245"/>
                <a:gd name="connsiteX99" fmla="*/ 9182005 w 9182100"/>
                <a:gd name="connsiteY99" fmla="*/ 154189 h 54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182100" h="544245">
                  <a:moveTo>
                    <a:pt x="9182100" y="154189"/>
                  </a:moveTo>
                  <a:cubicBezTo>
                    <a:pt x="9137618" y="157142"/>
                    <a:pt x="9092851" y="159904"/>
                    <a:pt x="9047702" y="162762"/>
                  </a:cubicBezTo>
                  <a:cubicBezTo>
                    <a:pt x="8917114" y="170668"/>
                    <a:pt x="8784717" y="178002"/>
                    <a:pt x="8652224" y="178287"/>
                  </a:cubicBezTo>
                  <a:cubicBezTo>
                    <a:pt x="8519732" y="178764"/>
                    <a:pt x="8387049" y="171239"/>
                    <a:pt x="8255603" y="161047"/>
                  </a:cubicBezTo>
                  <a:cubicBezTo>
                    <a:pt x="8189881" y="155904"/>
                    <a:pt x="8124539" y="149236"/>
                    <a:pt x="8060722" y="140854"/>
                  </a:cubicBezTo>
                  <a:cubicBezTo>
                    <a:pt x="8044815" y="138759"/>
                    <a:pt x="8029099" y="136473"/>
                    <a:pt x="8013478" y="134187"/>
                  </a:cubicBezTo>
                  <a:lnTo>
                    <a:pt x="7990428" y="130567"/>
                  </a:lnTo>
                  <a:lnTo>
                    <a:pt x="7964139" y="126853"/>
                  </a:lnTo>
                  <a:cubicBezTo>
                    <a:pt x="7946708" y="124376"/>
                    <a:pt x="7928896" y="121709"/>
                    <a:pt x="7911656" y="119518"/>
                  </a:cubicBezTo>
                  <a:lnTo>
                    <a:pt x="7860220" y="113232"/>
                  </a:lnTo>
                  <a:cubicBezTo>
                    <a:pt x="7723728" y="96277"/>
                    <a:pt x="7589044" y="83038"/>
                    <a:pt x="7453884" y="70369"/>
                  </a:cubicBezTo>
                  <a:cubicBezTo>
                    <a:pt x="7318915" y="57701"/>
                    <a:pt x="7184041" y="46366"/>
                    <a:pt x="7048976" y="36556"/>
                  </a:cubicBezTo>
                  <a:cubicBezTo>
                    <a:pt x="6981444" y="31793"/>
                    <a:pt x="6913912" y="26840"/>
                    <a:pt x="6846285" y="22649"/>
                  </a:cubicBezTo>
                  <a:cubicBezTo>
                    <a:pt x="6778657" y="18553"/>
                    <a:pt x="6710934" y="14934"/>
                    <a:pt x="6643212" y="11600"/>
                  </a:cubicBezTo>
                  <a:lnTo>
                    <a:pt x="6541485" y="7314"/>
                  </a:lnTo>
                  <a:cubicBezTo>
                    <a:pt x="6507576" y="5790"/>
                    <a:pt x="6473667" y="4647"/>
                    <a:pt x="6439567" y="3885"/>
                  </a:cubicBezTo>
                  <a:lnTo>
                    <a:pt x="6337459" y="1313"/>
                  </a:lnTo>
                  <a:lnTo>
                    <a:pt x="6234970" y="75"/>
                  </a:lnTo>
                  <a:cubicBezTo>
                    <a:pt x="6166295" y="-116"/>
                    <a:pt x="6097715" y="-116"/>
                    <a:pt x="6027802" y="2265"/>
                  </a:cubicBezTo>
                  <a:cubicBezTo>
                    <a:pt x="5993320" y="3123"/>
                    <a:pt x="5957412" y="4456"/>
                    <a:pt x="5921978" y="6552"/>
                  </a:cubicBezTo>
                  <a:cubicBezTo>
                    <a:pt x="5886546" y="8552"/>
                    <a:pt x="5851112" y="11124"/>
                    <a:pt x="5815965" y="14362"/>
                  </a:cubicBezTo>
                  <a:cubicBezTo>
                    <a:pt x="5674995" y="27126"/>
                    <a:pt x="5538597" y="48938"/>
                    <a:pt x="5408390" y="67036"/>
                  </a:cubicBezTo>
                  <a:cubicBezTo>
                    <a:pt x="5277993" y="85514"/>
                    <a:pt x="5151692" y="99039"/>
                    <a:pt x="5023866" y="103992"/>
                  </a:cubicBezTo>
                  <a:cubicBezTo>
                    <a:pt x="4960049" y="106660"/>
                    <a:pt x="4895946" y="107231"/>
                    <a:pt x="4831556" y="106374"/>
                  </a:cubicBezTo>
                  <a:cubicBezTo>
                    <a:pt x="4767167" y="105231"/>
                    <a:pt x="4702588" y="102468"/>
                    <a:pt x="4637723" y="98754"/>
                  </a:cubicBezTo>
                  <a:cubicBezTo>
                    <a:pt x="4572762" y="95230"/>
                    <a:pt x="4507992" y="88848"/>
                    <a:pt x="4442460" y="83038"/>
                  </a:cubicBezTo>
                  <a:cubicBezTo>
                    <a:pt x="4408837" y="80752"/>
                    <a:pt x="4375214" y="79228"/>
                    <a:pt x="4341686" y="77227"/>
                  </a:cubicBezTo>
                  <a:cubicBezTo>
                    <a:pt x="4308158" y="75227"/>
                    <a:pt x="4274534" y="73417"/>
                    <a:pt x="4241006" y="71989"/>
                  </a:cubicBezTo>
                  <a:cubicBezTo>
                    <a:pt x="4106895" y="65131"/>
                    <a:pt x="3971925" y="59797"/>
                    <a:pt x="3836956" y="54177"/>
                  </a:cubicBezTo>
                  <a:lnTo>
                    <a:pt x="3634549" y="45414"/>
                  </a:lnTo>
                  <a:lnTo>
                    <a:pt x="3533394" y="40461"/>
                  </a:lnTo>
                  <a:lnTo>
                    <a:pt x="3481959" y="37889"/>
                  </a:lnTo>
                  <a:cubicBezTo>
                    <a:pt x="3464719" y="37127"/>
                    <a:pt x="3447479" y="36079"/>
                    <a:pt x="3430238" y="35889"/>
                  </a:cubicBezTo>
                  <a:cubicBezTo>
                    <a:pt x="3292602" y="31126"/>
                    <a:pt x="3156299" y="33603"/>
                    <a:pt x="3020473" y="37603"/>
                  </a:cubicBezTo>
                  <a:cubicBezTo>
                    <a:pt x="2884741" y="41985"/>
                    <a:pt x="2749487" y="48843"/>
                    <a:pt x="2614422" y="56844"/>
                  </a:cubicBezTo>
                  <a:lnTo>
                    <a:pt x="2208657" y="81609"/>
                  </a:lnTo>
                  <a:cubicBezTo>
                    <a:pt x="2073116" y="89991"/>
                    <a:pt x="1937195" y="97515"/>
                    <a:pt x="1800606" y="107612"/>
                  </a:cubicBezTo>
                  <a:cubicBezTo>
                    <a:pt x="1732217" y="112184"/>
                    <a:pt x="1663827" y="117804"/>
                    <a:pt x="1594676" y="124948"/>
                  </a:cubicBezTo>
                  <a:lnTo>
                    <a:pt x="1491996" y="136568"/>
                  </a:lnTo>
                  <a:lnTo>
                    <a:pt x="1442942" y="141902"/>
                  </a:lnTo>
                  <a:lnTo>
                    <a:pt x="1418463" y="144664"/>
                  </a:lnTo>
                  <a:lnTo>
                    <a:pt x="1393984" y="146855"/>
                  </a:lnTo>
                  <a:cubicBezTo>
                    <a:pt x="1263491" y="159142"/>
                    <a:pt x="1134142" y="166667"/>
                    <a:pt x="1006697" y="169810"/>
                  </a:cubicBezTo>
                  <a:cubicBezTo>
                    <a:pt x="942975" y="172001"/>
                    <a:pt x="879729" y="171239"/>
                    <a:pt x="816864" y="170953"/>
                  </a:cubicBezTo>
                  <a:lnTo>
                    <a:pt x="769906" y="169715"/>
                  </a:lnTo>
                  <a:cubicBezTo>
                    <a:pt x="754285" y="169525"/>
                    <a:pt x="738569" y="169048"/>
                    <a:pt x="723043" y="168096"/>
                  </a:cubicBezTo>
                  <a:lnTo>
                    <a:pt x="676370" y="166286"/>
                  </a:lnTo>
                  <a:cubicBezTo>
                    <a:pt x="660845" y="165238"/>
                    <a:pt x="645414" y="164095"/>
                    <a:pt x="629888" y="163333"/>
                  </a:cubicBezTo>
                  <a:cubicBezTo>
                    <a:pt x="568071" y="159047"/>
                    <a:pt x="506540" y="154094"/>
                    <a:pt x="445484" y="146093"/>
                  </a:cubicBezTo>
                  <a:cubicBezTo>
                    <a:pt x="384524" y="137997"/>
                    <a:pt x="323850" y="128091"/>
                    <a:pt x="263366" y="115232"/>
                  </a:cubicBezTo>
                  <a:cubicBezTo>
                    <a:pt x="202787" y="102850"/>
                    <a:pt x="142589" y="87419"/>
                    <a:pt x="81439" y="70369"/>
                  </a:cubicBezTo>
                  <a:cubicBezTo>
                    <a:pt x="66199" y="66178"/>
                    <a:pt x="50864" y="61702"/>
                    <a:pt x="35338" y="57034"/>
                  </a:cubicBezTo>
                  <a:lnTo>
                    <a:pt x="0" y="46652"/>
                  </a:lnTo>
                  <a:lnTo>
                    <a:pt x="0" y="426795"/>
                  </a:lnTo>
                  <a:cubicBezTo>
                    <a:pt x="58198" y="446416"/>
                    <a:pt x="117920" y="464323"/>
                    <a:pt x="178594" y="479658"/>
                  </a:cubicBezTo>
                  <a:cubicBezTo>
                    <a:pt x="319850" y="514901"/>
                    <a:pt x="465582" y="537094"/>
                    <a:pt x="610457" y="542619"/>
                  </a:cubicBezTo>
                  <a:cubicBezTo>
                    <a:pt x="682943" y="545953"/>
                    <a:pt x="755142" y="543762"/>
                    <a:pt x="826865" y="539666"/>
                  </a:cubicBezTo>
                  <a:cubicBezTo>
                    <a:pt x="898398" y="534523"/>
                    <a:pt x="969645" y="526903"/>
                    <a:pt x="1039654" y="515187"/>
                  </a:cubicBezTo>
                  <a:cubicBezTo>
                    <a:pt x="1180052" y="492517"/>
                    <a:pt x="1316736" y="457751"/>
                    <a:pt x="1449705" y="415270"/>
                  </a:cubicBezTo>
                  <a:cubicBezTo>
                    <a:pt x="1483138" y="405364"/>
                    <a:pt x="1515809" y="393172"/>
                    <a:pt x="1548765" y="382123"/>
                  </a:cubicBezTo>
                  <a:lnTo>
                    <a:pt x="1642872" y="349261"/>
                  </a:lnTo>
                  <a:cubicBezTo>
                    <a:pt x="1705261" y="328211"/>
                    <a:pt x="1768983" y="308208"/>
                    <a:pt x="1832991" y="289158"/>
                  </a:cubicBezTo>
                  <a:cubicBezTo>
                    <a:pt x="1961198" y="251821"/>
                    <a:pt x="2091404" y="219435"/>
                    <a:pt x="2222754" y="193623"/>
                  </a:cubicBezTo>
                  <a:cubicBezTo>
                    <a:pt x="2354199" y="168382"/>
                    <a:pt x="2486882" y="149332"/>
                    <a:pt x="2620137" y="138378"/>
                  </a:cubicBezTo>
                  <a:cubicBezTo>
                    <a:pt x="2753392" y="127424"/>
                    <a:pt x="2887123" y="122947"/>
                    <a:pt x="3020473" y="127234"/>
                  </a:cubicBezTo>
                  <a:cubicBezTo>
                    <a:pt x="3087148" y="129043"/>
                    <a:pt x="3153632" y="133711"/>
                    <a:pt x="3219736" y="139807"/>
                  </a:cubicBezTo>
                  <a:cubicBezTo>
                    <a:pt x="3252788" y="143426"/>
                    <a:pt x="3285839" y="146760"/>
                    <a:pt x="3318605" y="151713"/>
                  </a:cubicBezTo>
                  <a:lnTo>
                    <a:pt x="3367754" y="158666"/>
                  </a:lnTo>
                  <a:cubicBezTo>
                    <a:pt x="3384042" y="161238"/>
                    <a:pt x="3400330" y="164000"/>
                    <a:pt x="3416618" y="166858"/>
                  </a:cubicBezTo>
                  <a:cubicBezTo>
                    <a:pt x="3432905" y="169525"/>
                    <a:pt x="3449003" y="172954"/>
                    <a:pt x="3465195" y="176097"/>
                  </a:cubicBezTo>
                  <a:cubicBezTo>
                    <a:pt x="3481483" y="179431"/>
                    <a:pt x="3497199" y="182288"/>
                    <a:pt x="3513868" y="185908"/>
                  </a:cubicBezTo>
                  <a:lnTo>
                    <a:pt x="3612737" y="207625"/>
                  </a:lnTo>
                  <a:lnTo>
                    <a:pt x="3810381" y="252106"/>
                  </a:lnTo>
                  <a:cubicBezTo>
                    <a:pt x="3942112" y="282015"/>
                    <a:pt x="4073843" y="312590"/>
                    <a:pt x="4206621" y="339736"/>
                  </a:cubicBezTo>
                  <a:cubicBezTo>
                    <a:pt x="4239768" y="346785"/>
                    <a:pt x="4272915" y="353452"/>
                    <a:pt x="4306062" y="359834"/>
                  </a:cubicBezTo>
                  <a:cubicBezTo>
                    <a:pt x="4339209" y="366216"/>
                    <a:pt x="4372356" y="372979"/>
                    <a:pt x="4405503" y="378979"/>
                  </a:cubicBezTo>
                  <a:cubicBezTo>
                    <a:pt x="4473416" y="389266"/>
                    <a:pt x="4542378" y="398410"/>
                    <a:pt x="4611529" y="405745"/>
                  </a:cubicBezTo>
                  <a:cubicBezTo>
                    <a:pt x="4749832" y="420794"/>
                    <a:pt x="4890326" y="428795"/>
                    <a:pt x="5031677" y="427462"/>
                  </a:cubicBezTo>
                  <a:cubicBezTo>
                    <a:pt x="5102352" y="426985"/>
                    <a:pt x="5173028" y="423747"/>
                    <a:pt x="5243227" y="418699"/>
                  </a:cubicBezTo>
                  <a:cubicBezTo>
                    <a:pt x="5313427" y="413650"/>
                    <a:pt x="5382959" y="406030"/>
                    <a:pt x="5451062" y="398029"/>
                  </a:cubicBezTo>
                  <a:cubicBezTo>
                    <a:pt x="5587651" y="381551"/>
                    <a:pt x="5717381" y="362501"/>
                    <a:pt x="5844635" y="353071"/>
                  </a:cubicBezTo>
                  <a:cubicBezTo>
                    <a:pt x="5876544" y="350690"/>
                    <a:pt x="5908262" y="348404"/>
                    <a:pt x="5939981" y="346975"/>
                  </a:cubicBezTo>
                  <a:cubicBezTo>
                    <a:pt x="5971794" y="345356"/>
                    <a:pt x="6003036" y="344308"/>
                    <a:pt x="6035898" y="344118"/>
                  </a:cubicBezTo>
                  <a:cubicBezTo>
                    <a:pt x="6100477" y="343070"/>
                    <a:pt x="6166390" y="343356"/>
                    <a:pt x="6232303" y="343642"/>
                  </a:cubicBezTo>
                  <a:cubicBezTo>
                    <a:pt x="6364415" y="344880"/>
                    <a:pt x="6497669" y="347833"/>
                    <a:pt x="6630924" y="351071"/>
                  </a:cubicBezTo>
                  <a:lnTo>
                    <a:pt x="6831140" y="356596"/>
                  </a:lnTo>
                  <a:lnTo>
                    <a:pt x="7031545" y="362501"/>
                  </a:lnTo>
                  <a:cubicBezTo>
                    <a:pt x="7165086" y="367454"/>
                    <a:pt x="7298818" y="371835"/>
                    <a:pt x="7432262" y="378408"/>
                  </a:cubicBezTo>
                  <a:cubicBezTo>
                    <a:pt x="7565518" y="384790"/>
                    <a:pt x="7699153" y="392124"/>
                    <a:pt x="7830312" y="402506"/>
                  </a:cubicBezTo>
                  <a:lnTo>
                    <a:pt x="7879270" y="406792"/>
                  </a:lnTo>
                  <a:lnTo>
                    <a:pt x="7926895" y="411745"/>
                  </a:lnTo>
                  <a:lnTo>
                    <a:pt x="7977569" y="417175"/>
                  </a:lnTo>
                  <a:cubicBezTo>
                    <a:pt x="7995380" y="418984"/>
                    <a:pt x="8013097" y="420699"/>
                    <a:pt x="8030623" y="422127"/>
                  </a:cubicBezTo>
                  <a:cubicBezTo>
                    <a:pt x="8100632" y="427843"/>
                    <a:pt x="8169402" y="431748"/>
                    <a:pt x="8237982" y="435177"/>
                  </a:cubicBezTo>
                  <a:cubicBezTo>
                    <a:pt x="8375047" y="442035"/>
                    <a:pt x="8511254" y="444511"/>
                    <a:pt x="8647748" y="449464"/>
                  </a:cubicBezTo>
                  <a:cubicBezTo>
                    <a:pt x="8715946" y="451750"/>
                    <a:pt x="8784336" y="454513"/>
                    <a:pt x="8852821" y="456132"/>
                  </a:cubicBezTo>
                  <a:cubicBezTo>
                    <a:pt x="8887111" y="456989"/>
                    <a:pt x="8921401" y="457751"/>
                    <a:pt x="8955786" y="458132"/>
                  </a:cubicBezTo>
                  <a:cubicBezTo>
                    <a:pt x="8990171" y="458323"/>
                    <a:pt x="9024651" y="458227"/>
                    <a:pt x="9059227" y="457751"/>
                  </a:cubicBezTo>
                  <a:cubicBezTo>
                    <a:pt x="9099995" y="456989"/>
                    <a:pt x="9140857" y="455275"/>
                    <a:pt x="9182005" y="452512"/>
                  </a:cubicBezTo>
                  <a:lnTo>
                    <a:pt x="9182005" y="154189"/>
                  </a:ln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useBgFill="1">
          <p:nvSpPr>
            <p:cNvPr id="17415" name="Freeform: Shape 76">
              <a:extLst>
                <a:ext uri="{FF2B5EF4-FFF2-40B4-BE49-F238E27FC236}">
                  <a16:creationId xmlns:a16="http://schemas.microsoft.com/office/drawing/2014/main" id="{1213505B-6136-49EC-951C-1FDA2A6C5BD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614750"/>
              <a:ext cx="12188952" cy="1201528"/>
            </a:xfrm>
            <a:custGeom>
              <a:avLst/>
              <a:gdLst>
                <a:gd name="connsiteX0" fmla="*/ 0 w 9182100"/>
                <a:gd name="connsiteY0" fmla="*/ 1019102 h 1019102"/>
                <a:gd name="connsiteX1" fmla="*/ 9182100 w 9182100"/>
                <a:gd name="connsiteY1" fmla="*/ 1019102 h 1019102"/>
                <a:gd name="connsiteX2" fmla="*/ 9182100 w 9182100"/>
                <a:gd name="connsiteY2" fmla="*/ 273009 h 1019102"/>
                <a:gd name="connsiteX3" fmla="*/ 9065895 w 9182100"/>
                <a:gd name="connsiteY3" fmla="*/ 278343 h 1019102"/>
                <a:gd name="connsiteX4" fmla="*/ 8261890 w 9182100"/>
                <a:gd name="connsiteY4" fmla="*/ 257769 h 1019102"/>
                <a:gd name="connsiteX5" fmla="*/ 8038624 w 9182100"/>
                <a:gd name="connsiteY5" fmla="*/ 235956 h 1019102"/>
                <a:gd name="connsiteX6" fmla="*/ 7862221 w 9182100"/>
                <a:gd name="connsiteY6" fmla="*/ 213097 h 1019102"/>
                <a:gd name="connsiteX7" fmla="*/ 6238780 w 9182100"/>
                <a:gd name="connsiteY7" fmla="*/ 126419 h 1019102"/>
                <a:gd name="connsiteX8" fmla="*/ 5828729 w 9182100"/>
                <a:gd name="connsiteY8" fmla="*/ 142421 h 1019102"/>
                <a:gd name="connsiteX9" fmla="*/ 5227606 w 9182100"/>
                <a:gd name="connsiteY9" fmla="*/ 219764 h 1019102"/>
                <a:gd name="connsiteX10" fmla="*/ 4394359 w 9182100"/>
                <a:gd name="connsiteY10" fmla="*/ 190713 h 1019102"/>
                <a:gd name="connsiteX11" fmla="*/ 3789236 w 9182100"/>
                <a:gd name="connsiteY11" fmla="*/ 107655 h 1019102"/>
                <a:gd name="connsiteX12" fmla="*/ 3391567 w 9182100"/>
                <a:gd name="connsiteY12" fmla="*/ 30502 h 1019102"/>
                <a:gd name="connsiteX13" fmla="*/ 2180177 w 9182100"/>
                <a:gd name="connsiteY13" fmla="*/ 67745 h 1019102"/>
                <a:gd name="connsiteX14" fmla="*/ 1543336 w 9182100"/>
                <a:gd name="connsiteY14" fmla="*/ 209953 h 1019102"/>
                <a:gd name="connsiteX15" fmla="*/ 1276731 w 9182100"/>
                <a:gd name="connsiteY15" fmla="*/ 286439 h 1019102"/>
                <a:gd name="connsiteX16" fmla="*/ 441293 w 9182100"/>
                <a:gd name="connsiteY16" fmla="*/ 292345 h 1019102"/>
                <a:gd name="connsiteX17" fmla="*/ 0 w 9182100"/>
                <a:gd name="connsiteY17" fmla="*/ 135563 h 1019102"/>
                <a:gd name="connsiteX18" fmla="*/ 0 w 9182100"/>
                <a:gd name="connsiteY18" fmla="*/ 1019102 h 10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82100" h="1019102">
                  <a:moveTo>
                    <a:pt x="0" y="1019102"/>
                  </a:moveTo>
                  <a:lnTo>
                    <a:pt x="9182100" y="1019102"/>
                  </a:lnTo>
                  <a:lnTo>
                    <a:pt x="9182100" y="273009"/>
                  </a:lnTo>
                  <a:cubicBezTo>
                    <a:pt x="9143429" y="275485"/>
                    <a:pt x="9104662" y="277200"/>
                    <a:pt x="9065895" y="278343"/>
                  </a:cubicBezTo>
                  <a:cubicBezTo>
                    <a:pt x="8798243" y="285201"/>
                    <a:pt x="8529066" y="277009"/>
                    <a:pt x="8261890" y="257769"/>
                  </a:cubicBezTo>
                  <a:cubicBezTo>
                    <a:pt x="8187024" y="251863"/>
                    <a:pt x="8112443" y="245386"/>
                    <a:pt x="8038624" y="235956"/>
                  </a:cubicBezTo>
                  <a:cubicBezTo>
                    <a:pt x="7980140" y="228051"/>
                    <a:pt x="7920228" y="219002"/>
                    <a:pt x="7862221" y="213097"/>
                  </a:cubicBezTo>
                  <a:cubicBezTo>
                    <a:pt x="7322439" y="159280"/>
                    <a:pt x="6780943" y="130991"/>
                    <a:pt x="6238780" y="126419"/>
                  </a:cubicBezTo>
                  <a:cubicBezTo>
                    <a:pt x="6102477" y="126324"/>
                    <a:pt x="5964745" y="128800"/>
                    <a:pt x="5828729" y="142421"/>
                  </a:cubicBezTo>
                  <a:cubicBezTo>
                    <a:pt x="5624703" y="162328"/>
                    <a:pt x="5429441" y="202048"/>
                    <a:pt x="5227606" y="219764"/>
                  </a:cubicBezTo>
                  <a:cubicBezTo>
                    <a:pt x="4950238" y="245767"/>
                    <a:pt x="4670393" y="228527"/>
                    <a:pt x="4394359" y="190713"/>
                  </a:cubicBezTo>
                  <a:cubicBezTo>
                    <a:pt x="4193381" y="163090"/>
                    <a:pt x="3988880" y="147755"/>
                    <a:pt x="3789236" y="107655"/>
                  </a:cubicBezTo>
                  <a:cubicBezTo>
                    <a:pt x="3660743" y="85271"/>
                    <a:pt x="3520249" y="51648"/>
                    <a:pt x="3391567" y="30502"/>
                  </a:cubicBezTo>
                  <a:cubicBezTo>
                    <a:pt x="2990469" y="-28553"/>
                    <a:pt x="2579370" y="5928"/>
                    <a:pt x="2180177" y="67745"/>
                  </a:cubicBezTo>
                  <a:cubicBezTo>
                    <a:pt x="1965198" y="103273"/>
                    <a:pt x="1751648" y="146136"/>
                    <a:pt x="1543336" y="209953"/>
                  </a:cubicBezTo>
                  <a:cubicBezTo>
                    <a:pt x="1456087" y="238528"/>
                    <a:pt x="1365885" y="264627"/>
                    <a:pt x="1276731" y="286439"/>
                  </a:cubicBezTo>
                  <a:cubicBezTo>
                    <a:pt x="1001173" y="335398"/>
                    <a:pt x="716471" y="346923"/>
                    <a:pt x="441293" y="292345"/>
                  </a:cubicBezTo>
                  <a:cubicBezTo>
                    <a:pt x="285655" y="263198"/>
                    <a:pt x="143923" y="198237"/>
                    <a:pt x="0" y="135563"/>
                  </a:cubicBezTo>
                  <a:lnTo>
                    <a:pt x="0" y="1019102"/>
                  </a:lnTo>
                  <a:close/>
                </a:path>
              </a:pathLst>
            </a:custGeom>
            <a:ln w="9525" cap="flat">
              <a:noFill/>
              <a:prstDash val="solid"/>
              <a:miter/>
            </a:ln>
          </p:spPr>
          <p:txBody>
            <a:bodyPr rtlCol="0" anchor="ctr"/>
            <a:lstStyle/>
            <a:p>
              <a:endParaRPr lang="en-US" dirty="0"/>
            </a:p>
          </p:txBody>
        </p:sp>
      </p:grpSp>
      <p:sp>
        <p:nvSpPr>
          <p:cNvPr id="13" name="Rectangle 12">
            <a:extLst>
              <a:ext uri="{FF2B5EF4-FFF2-40B4-BE49-F238E27FC236}">
                <a16:creationId xmlns:a16="http://schemas.microsoft.com/office/drawing/2014/main" id="{6A2DBC84-97D1-47A8-A3CD-C07F478D92C4}"/>
              </a:ext>
            </a:extLst>
          </p:cNvPr>
          <p:cNvSpPr/>
          <p:nvPr/>
        </p:nvSpPr>
        <p:spPr>
          <a:xfrm>
            <a:off x="76200" y="5900967"/>
            <a:ext cx="8991600" cy="954107"/>
          </a:xfrm>
          <a:prstGeom prst="rect">
            <a:avLst/>
          </a:prstGeom>
        </p:spPr>
        <p:txBody>
          <a:bodyPr wrap="square">
            <a:spAutoFit/>
          </a:bodyPr>
          <a:lstStyle/>
          <a:p>
            <a:pPr algn="ctr"/>
            <a:r>
              <a:rPr lang="en-US" sz="2800" dirty="0"/>
              <a:t>We will now cover the entire course.</a:t>
            </a:r>
          </a:p>
          <a:p>
            <a:pPr algn="ctr"/>
            <a:r>
              <a:rPr lang="en-US" sz="2800" dirty="0"/>
              <a:t>Fast.</a:t>
            </a:r>
          </a:p>
        </p:txBody>
      </p:sp>
    </p:spTree>
    <p:extLst>
      <p:ext uri="{BB962C8B-B14F-4D97-AF65-F5344CB8AC3E}">
        <p14:creationId xmlns:p14="http://schemas.microsoft.com/office/powerpoint/2010/main" val="929487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 name="Picture 97" descr="&lt;strong&gt;Clipart&lt;/strong&gt; - Beautiful Black &lt;strong&gt;Woman&lt;/strong&gt;"/>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3233" y="2256100"/>
            <a:ext cx="965133" cy="988405"/>
          </a:xfrm>
          <a:prstGeom prst="rect">
            <a:avLst/>
          </a:prstGeom>
        </p:spPr>
      </p:pic>
      <p:pic>
        <p:nvPicPr>
          <p:cNvPr id="27650" name="Picture 2" descr="Patrick Stewart invites Whoopi Goldberg to join Star Trek: Picard cast -  CNET">
            <a:extLst>
              <a:ext uri="{FF2B5EF4-FFF2-40B4-BE49-F238E27FC236}">
                <a16:creationId xmlns:a16="http://schemas.microsoft.com/office/drawing/2014/main" id="{93DE31B8-073C-4A81-B9F3-FBCF7CE377C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60194" y="3429000"/>
            <a:ext cx="3159125" cy="2003020"/>
          </a:xfrm>
          <a:prstGeom prst="rect">
            <a:avLst/>
          </a:prstGeom>
          <a:noFill/>
          <a:extLst>
            <a:ext uri="{909E8E84-426E-40DD-AFC4-6F175D3DCCD1}">
              <a14:hiddenFill xmlns:a14="http://schemas.microsoft.com/office/drawing/2010/main">
                <a:solidFill>
                  <a:srgbClr val="FFFFFF"/>
                </a:solidFill>
              </a14:hiddenFill>
            </a:ext>
          </a:extLst>
        </p:spPr>
      </p:pic>
      <p:pic>
        <p:nvPicPr>
          <p:cNvPr id="27652" name="Picture 4" descr="The Oracle | Matrix Wiki | Fandom">
            <a:extLst>
              <a:ext uri="{FF2B5EF4-FFF2-40B4-BE49-F238E27FC236}">
                <a16:creationId xmlns:a16="http://schemas.microsoft.com/office/drawing/2014/main" id="{68A2895C-7961-4CD9-A27E-CD29BEE51B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0975" y="3463344"/>
            <a:ext cx="2407733" cy="1968676"/>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5" descr="j0116172">
            <a:extLst>
              <a:ext uri="{FF2B5EF4-FFF2-40B4-BE49-F238E27FC236}">
                <a16:creationId xmlns:a16="http://schemas.microsoft.com/office/drawing/2014/main" id="{18145A03-06B8-44A0-992C-3652660F330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38098" y="598644"/>
            <a:ext cx="1095615" cy="1490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AutoShape 8">
            <a:extLst>
              <a:ext uri="{FF2B5EF4-FFF2-40B4-BE49-F238E27FC236}">
                <a16:creationId xmlns:a16="http://schemas.microsoft.com/office/drawing/2014/main" id="{A2CB8CA2-D40D-4D58-8018-B400A15543EB}"/>
              </a:ext>
            </a:extLst>
          </p:cNvPr>
          <p:cNvSpPr>
            <a:spLocks noChangeArrowheads="1"/>
          </p:cNvSpPr>
          <p:nvPr/>
        </p:nvSpPr>
        <p:spPr bwMode="auto">
          <a:xfrm>
            <a:off x="1460500" y="584814"/>
            <a:ext cx="3963408" cy="890453"/>
          </a:xfrm>
          <a:prstGeom prst="wedgeRectCallout">
            <a:avLst>
              <a:gd name="adj1" fmla="val -59211"/>
              <a:gd name="adj2" fmla="val -1315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28600" algn="ctr" eaLnBrk="1" hangingPunct="1">
              <a:spcBef>
                <a:spcPts val="0"/>
              </a:spcBef>
              <a:buNone/>
            </a:pPr>
            <a:r>
              <a:rPr lang="en-US" altLang="en-US" sz="2400" dirty="0"/>
              <a:t>My role is generally is to give rules and proofs.</a:t>
            </a:r>
          </a:p>
        </p:txBody>
      </p:sp>
      <p:sp>
        <p:nvSpPr>
          <p:cNvPr id="8" name="AutoShape 8">
            <a:extLst>
              <a:ext uri="{FF2B5EF4-FFF2-40B4-BE49-F238E27FC236}">
                <a16:creationId xmlns:a16="http://schemas.microsoft.com/office/drawing/2014/main" id="{04C55DF5-7479-429A-91C4-AC877C54BC68}"/>
              </a:ext>
            </a:extLst>
          </p:cNvPr>
          <p:cNvSpPr>
            <a:spLocks noChangeArrowheads="1"/>
          </p:cNvSpPr>
          <p:nvPr/>
        </p:nvSpPr>
        <p:spPr bwMode="auto">
          <a:xfrm>
            <a:off x="1438275" y="2049426"/>
            <a:ext cx="3963408" cy="1265372"/>
          </a:xfrm>
          <a:prstGeom prst="wedgeRectCallout">
            <a:avLst>
              <a:gd name="adj1" fmla="val -57479"/>
              <a:gd name="adj2" fmla="val 370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28600" algn="ctr" eaLnBrk="1" hangingPunct="1">
              <a:spcBef>
                <a:spcPts val="0"/>
              </a:spcBef>
              <a:buNone/>
            </a:pPr>
            <a:r>
              <a:rPr lang="en-US" altLang="en-US" sz="2400" dirty="0"/>
              <a:t>I try and give a deeper understanding of logic.</a:t>
            </a:r>
          </a:p>
          <a:p>
            <a:pPr indent="-228600" algn="ctr" eaLnBrk="1" hangingPunct="1">
              <a:spcBef>
                <a:spcPts val="0"/>
              </a:spcBef>
              <a:buNone/>
            </a:pPr>
            <a:r>
              <a:rPr lang="en-US" altLang="en-US" sz="2400" dirty="0"/>
              <a:t>Here are two of my best sister.</a:t>
            </a:r>
          </a:p>
        </p:txBody>
      </p:sp>
      <p:sp>
        <p:nvSpPr>
          <p:cNvPr id="9" name="Rectangle 7">
            <a:extLst>
              <a:ext uri="{FF2B5EF4-FFF2-40B4-BE49-F238E27FC236}">
                <a16:creationId xmlns:a16="http://schemas.microsoft.com/office/drawing/2014/main" id="{17A1A164-5109-485F-823A-193B7A82CC3B}"/>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Players</a:t>
            </a:r>
          </a:p>
        </p:txBody>
      </p:sp>
    </p:spTree>
    <p:extLst>
      <p:ext uri="{BB962C8B-B14F-4D97-AF65-F5344CB8AC3E}">
        <p14:creationId xmlns:p14="http://schemas.microsoft.com/office/powerpoint/2010/main" val="79023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500" fill="hold"/>
                                        <p:tgtEl>
                                          <p:spTgt spid="50"/>
                                        </p:tgtEl>
                                        <p:attrNameLst>
                                          <p:attrName>ppt_x</p:attrName>
                                        </p:attrNameLst>
                                      </p:cBhvr>
                                      <p:tavLst>
                                        <p:tav tm="0">
                                          <p:val>
                                            <p:strVal val="0-#ppt_w/2"/>
                                          </p:val>
                                        </p:tav>
                                        <p:tav tm="100000">
                                          <p:val>
                                            <p:strVal val="#ppt_x"/>
                                          </p:val>
                                        </p:tav>
                                      </p:tavLst>
                                    </p:anim>
                                    <p:anim calcmode="lin" valueType="num">
                                      <p:cBhvr additive="base">
                                        <p:cTn id="14" dur="500" fill="hold"/>
                                        <p:tgtEl>
                                          <p:spTgt spid="5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0-#ppt_w/2"/>
                                          </p:val>
                                        </p:tav>
                                        <p:tav tm="100000">
                                          <p:val>
                                            <p:strVal val="#ppt_x"/>
                                          </p:val>
                                        </p:tav>
                                      </p:tavLst>
                                    </p:anim>
                                    <p:anim calcmode="lin" valueType="num">
                                      <p:cBhvr additive="base">
                                        <p:cTn id="1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xEl>
                                              <p:pRg st="0" end="0"/>
                                            </p:txEl>
                                          </p:spTgt>
                                        </p:tgtEl>
                                        <p:attrNameLst>
                                          <p:attrName>style.visibility</p:attrName>
                                        </p:attrNameLst>
                                      </p:cBhvr>
                                      <p:to>
                                        <p:strVal val="visible"/>
                                      </p:to>
                                    </p:set>
                                    <p:anim calcmode="lin" valueType="num">
                                      <p:cBhvr additive="base">
                                        <p:cTn id="23"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98"/>
                                        </p:tgtEl>
                                        <p:attrNameLst>
                                          <p:attrName>style.visibility</p:attrName>
                                        </p:attrNameLst>
                                      </p:cBhvr>
                                      <p:to>
                                        <p:strVal val="visible"/>
                                      </p:to>
                                    </p:set>
                                    <p:anim calcmode="lin" valueType="num">
                                      <p:cBhvr additive="base">
                                        <p:cTn id="27" dur="500" fill="hold"/>
                                        <p:tgtEl>
                                          <p:spTgt spid="98"/>
                                        </p:tgtEl>
                                        <p:attrNameLst>
                                          <p:attrName>ppt_x</p:attrName>
                                        </p:attrNameLst>
                                      </p:cBhvr>
                                      <p:tavLst>
                                        <p:tav tm="0">
                                          <p:val>
                                            <p:strVal val="0-#ppt_w/2"/>
                                          </p:val>
                                        </p:tav>
                                        <p:tav tm="100000">
                                          <p:val>
                                            <p:strVal val="#ppt_x"/>
                                          </p:val>
                                        </p:tav>
                                      </p:tavLst>
                                    </p:anim>
                                    <p:anim calcmode="lin" valueType="num">
                                      <p:cBhvr additive="base">
                                        <p:cTn id="28" dur="500" fill="hold"/>
                                        <p:tgtEl>
                                          <p:spTgt spid="98"/>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0-#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8">
                                            <p:txEl>
                                              <p:pRg st="1" end="1"/>
                                            </p:txEl>
                                          </p:spTgt>
                                        </p:tgtEl>
                                        <p:attrNameLst>
                                          <p:attrName>style.visibility</p:attrName>
                                        </p:attrNameLst>
                                      </p:cBhvr>
                                      <p:to>
                                        <p:strVal val="visible"/>
                                      </p:to>
                                    </p:set>
                                    <p:anim calcmode="lin" valueType="num">
                                      <p:cBhvr additive="base">
                                        <p:cTn id="37"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27650"/>
                                        </p:tgtEl>
                                        <p:attrNameLst>
                                          <p:attrName>style.visibility</p:attrName>
                                        </p:attrNameLst>
                                      </p:cBhvr>
                                      <p:to>
                                        <p:strVal val="visible"/>
                                      </p:to>
                                    </p:set>
                                    <p:anim calcmode="lin" valueType="num">
                                      <p:cBhvr additive="base">
                                        <p:cTn id="43" dur="500" fill="hold"/>
                                        <p:tgtEl>
                                          <p:spTgt spid="27650"/>
                                        </p:tgtEl>
                                        <p:attrNameLst>
                                          <p:attrName>ppt_x</p:attrName>
                                        </p:attrNameLst>
                                      </p:cBhvr>
                                      <p:tavLst>
                                        <p:tav tm="0">
                                          <p:val>
                                            <p:strVal val="0-#ppt_w/2"/>
                                          </p:val>
                                        </p:tav>
                                        <p:tav tm="100000">
                                          <p:val>
                                            <p:strVal val="#ppt_x"/>
                                          </p:val>
                                        </p:tav>
                                      </p:tavLst>
                                    </p:anim>
                                    <p:anim calcmode="lin" valueType="num">
                                      <p:cBhvr additive="base">
                                        <p:cTn id="44" dur="500" fill="hold"/>
                                        <p:tgtEl>
                                          <p:spTgt spid="27650"/>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27652"/>
                                        </p:tgtEl>
                                        <p:attrNameLst>
                                          <p:attrName>style.visibility</p:attrName>
                                        </p:attrNameLst>
                                      </p:cBhvr>
                                      <p:to>
                                        <p:strVal val="visible"/>
                                      </p:to>
                                    </p:set>
                                    <p:anim calcmode="lin" valueType="num">
                                      <p:cBhvr additive="base">
                                        <p:cTn id="49" dur="500" fill="hold"/>
                                        <p:tgtEl>
                                          <p:spTgt spid="27652"/>
                                        </p:tgtEl>
                                        <p:attrNameLst>
                                          <p:attrName>ppt_x</p:attrName>
                                        </p:attrNameLst>
                                      </p:cBhvr>
                                      <p:tavLst>
                                        <p:tav tm="0">
                                          <p:val>
                                            <p:strVal val="0-#ppt_w/2"/>
                                          </p:val>
                                        </p:tav>
                                        <p:tav tm="100000">
                                          <p:val>
                                            <p:strVal val="#ppt_x"/>
                                          </p:val>
                                        </p:tav>
                                      </p:tavLst>
                                    </p:anim>
                                    <p:anim calcmode="lin" valueType="num">
                                      <p:cBhvr additive="base">
                                        <p:cTn id="50" dur="500" fill="hold"/>
                                        <p:tgtEl>
                                          <p:spTgt spid="276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8" grpId="0" animBg="1"/>
      <p:bldP spid="9"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 name="Picture 97" descr="&lt;strong&gt;Clipart&lt;/strong&gt; - Beautiful Black &lt;strong&gt;Woman&lt;/strong&gt;"/>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3233" y="2256100"/>
            <a:ext cx="965133" cy="988405"/>
          </a:xfrm>
          <a:prstGeom prst="rect">
            <a:avLst/>
          </a:prstGeom>
        </p:spPr>
      </p:pic>
      <p:sp>
        <p:nvSpPr>
          <p:cNvPr id="28" name="Rectangle 7">
            <a:extLst>
              <a:ext uri="{FF2B5EF4-FFF2-40B4-BE49-F238E27FC236}">
                <a16:creationId xmlns:a16="http://schemas.microsoft.com/office/drawing/2014/main" id="{5CA3B44A-9BE1-4866-9581-765F7708EF3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Players</a:t>
            </a:r>
          </a:p>
        </p:txBody>
      </p:sp>
      <p:pic>
        <p:nvPicPr>
          <p:cNvPr id="49" name="Picture 5" descr="j0116172">
            <a:extLst>
              <a:ext uri="{FF2B5EF4-FFF2-40B4-BE49-F238E27FC236}">
                <a16:creationId xmlns:a16="http://schemas.microsoft.com/office/drawing/2014/main" id="{18145A03-06B8-44A0-992C-3652660F330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8098" y="598644"/>
            <a:ext cx="1095615" cy="1490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AutoShape 8">
            <a:extLst>
              <a:ext uri="{FF2B5EF4-FFF2-40B4-BE49-F238E27FC236}">
                <a16:creationId xmlns:a16="http://schemas.microsoft.com/office/drawing/2014/main" id="{A2CB8CA2-D40D-4D58-8018-B400A15543EB}"/>
              </a:ext>
            </a:extLst>
          </p:cNvPr>
          <p:cNvSpPr>
            <a:spLocks noChangeArrowheads="1"/>
          </p:cNvSpPr>
          <p:nvPr/>
        </p:nvSpPr>
        <p:spPr bwMode="auto">
          <a:xfrm>
            <a:off x="1460500" y="584814"/>
            <a:ext cx="3963408" cy="890453"/>
          </a:xfrm>
          <a:prstGeom prst="wedgeRectCallout">
            <a:avLst>
              <a:gd name="adj1" fmla="val -59211"/>
              <a:gd name="adj2" fmla="val -1315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28600" algn="ctr" eaLnBrk="1" hangingPunct="1">
              <a:spcBef>
                <a:spcPts val="0"/>
              </a:spcBef>
              <a:buNone/>
            </a:pPr>
            <a:r>
              <a:rPr lang="en-US" altLang="en-US" sz="2400" dirty="0"/>
              <a:t>My role is generally is to give rules and proofs.</a:t>
            </a:r>
          </a:p>
        </p:txBody>
      </p:sp>
      <p:sp>
        <p:nvSpPr>
          <p:cNvPr id="8" name="AutoShape 8">
            <a:extLst>
              <a:ext uri="{FF2B5EF4-FFF2-40B4-BE49-F238E27FC236}">
                <a16:creationId xmlns:a16="http://schemas.microsoft.com/office/drawing/2014/main" id="{04C55DF5-7479-429A-91C4-AC877C54BC68}"/>
              </a:ext>
            </a:extLst>
          </p:cNvPr>
          <p:cNvSpPr>
            <a:spLocks noChangeArrowheads="1"/>
          </p:cNvSpPr>
          <p:nvPr/>
        </p:nvSpPr>
        <p:spPr bwMode="auto">
          <a:xfrm>
            <a:off x="1438275" y="2049426"/>
            <a:ext cx="3963408" cy="841874"/>
          </a:xfrm>
          <a:prstGeom prst="wedgeRectCallout">
            <a:avLst>
              <a:gd name="adj1" fmla="val -57479"/>
              <a:gd name="adj2" fmla="val 370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indent="-228600" algn="ctr" eaLnBrk="1" hangingPunct="1">
              <a:spcBef>
                <a:spcPts val="0"/>
              </a:spcBef>
              <a:buNone/>
            </a:pPr>
            <a:r>
              <a:rPr lang="en-US" altLang="en-US" sz="2400" dirty="0"/>
              <a:t>I try and give a deeper understanding of logic.</a:t>
            </a:r>
          </a:p>
        </p:txBody>
      </p:sp>
      <p:grpSp>
        <p:nvGrpSpPr>
          <p:cNvPr id="2" name="Group 1">
            <a:extLst>
              <a:ext uri="{FF2B5EF4-FFF2-40B4-BE49-F238E27FC236}">
                <a16:creationId xmlns:a16="http://schemas.microsoft.com/office/drawing/2014/main" id="{0280DBEC-2DC9-44A0-BD52-91FE99C1B248}"/>
              </a:ext>
            </a:extLst>
          </p:cNvPr>
          <p:cNvGrpSpPr/>
          <p:nvPr/>
        </p:nvGrpSpPr>
        <p:grpSpPr>
          <a:xfrm>
            <a:off x="1115373" y="3695885"/>
            <a:ext cx="7430669" cy="2002109"/>
            <a:chOff x="1115373" y="3695885"/>
            <a:chExt cx="7430669" cy="2002109"/>
          </a:xfrm>
        </p:grpSpPr>
        <p:grpSp>
          <p:nvGrpSpPr>
            <p:cNvPr id="9" name="Group 26">
              <a:extLst>
                <a:ext uri="{FF2B5EF4-FFF2-40B4-BE49-F238E27FC236}">
                  <a16:creationId xmlns:a16="http://schemas.microsoft.com/office/drawing/2014/main" id="{67B62A13-F2D7-4622-BDCF-8BC5374EDDB4}"/>
                </a:ext>
              </a:extLst>
            </p:cNvPr>
            <p:cNvGrpSpPr>
              <a:grpSpLocks/>
            </p:cNvGrpSpPr>
            <p:nvPr/>
          </p:nvGrpSpPr>
          <p:grpSpPr bwMode="auto">
            <a:xfrm flipH="1">
              <a:off x="1115373" y="3695885"/>
              <a:ext cx="781721" cy="1231017"/>
              <a:chOff x="2308" y="1513"/>
              <a:chExt cx="1162" cy="2570"/>
            </a:xfrm>
          </p:grpSpPr>
          <p:grpSp>
            <p:nvGrpSpPr>
              <p:cNvPr id="10" name="Group 27">
                <a:extLst>
                  <a:ext uri="{FF2B5EF4-FFF2-40B4-BE49-F238E27FC236}">
                    <a16:creationId xmlns:a16="http://schemas.microsoft.com/office/drawing/2014/main" id="{FE562F70-C98B-401B-A2B4-ED8998A24DA9}"/>
                  </a:ext>
                </a:extLst>
              </p:cNvPr>
              <p:cNvGrpSpPr>
                <a:grpSpLocks/>
              </p:cNvGrpSpPr>
              <p:nvPr/>
            </p:nvGrpSpPr>
            <p:grpSpPr bwMode="auto">
              <a:xfrm>
                <a:off x="2308" y="1740"/>
                <a:ext cx="957" cy="2343"/>
                <a:chOff x="2308" y="1740"/>
                <a:chExt cx="957" cy="2343"/>
              </a:xfrm>
            </p:grpSpPr>
            <p:sp>
              <p:nvSpPr>
                <p:cNvPr id="18" name="Freeform 28">
                  <a:extLst>
                    <a:ext uri="{FF2B5EF4-FFF2-40B4-BE49-F238E27FC236}">
                      <a16:creationId xmlns:a16="http://schemas.microsoft.com/office/drawing/2014/main" id="{E7A9F12B-7AE9-4305-8727-D7CE88076A16}"/>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29">
                  <a:extLst>
                    <a:ext uri="{FF2B5EF4-FFF2-40B4-BE49-F238E27FC236}">
                      <a16:creationId xmlns:a16="http://schemas.microsoft.com/office/drawing/2014/main" id="{9A273CEB-C938-412D-BD72-16704E8969E9}"/>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30">
                  <a:extLst>
                    <a:ext uri="{FF2B5EF4-FFF2-40B4-BE49-F238E27FC236}">
                      <a16:creationId xmlns:a16="http://schemas.microsoft.com/office/drawing/2014/main" id="{EC62A023-6FB1-45AD-A6A7-0A874BEC0B4C}"/>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31">
                  <a:extLst>
                    <a:ext uri="{FF2B5EF4-FFF2-40B4-BE49-F238E27FC236}">
                      <a16:creationId xmlns:a16="http://schemas.microsoft.com/office/drawing/2014/main" id="{EDDAEB56-CC03-434A-9A1C-AB282FF17D6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32">
                  <a:extLst>
                    <a:ext uri="{FF2B5EF4-FFF2-40B4-BE49-F238E27FC236}">
                      <a16:creationId xmlns:a16="http://schemas.microsoft.com/office/drawing/2014/main" id="{1DECF780-780B-4ACE-90CB-D62EF4841235}"/>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33">
                  <a:extLst>
                    <a:ext uri="{FF2B5EF4-FFF2-40B4-BE49-F238E27FC236}">
                      <a16:creationId xmlns:a16="http://schemas.microsoft.com/office/drawing/2014/main" id="{8E4E2986-D9F3-48DC-8810-58A80D784AA4}"/>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 name="Freeform 34">
                <a:extLst>
                  <a:ext uri="{FF2B5EF4-FFF2-40B4-BE49-F238E27FC236}">
                    <a16:creationId xmlns:a16="http://schemas.microsoft.com/office/drawing/2014/main" id="{0248120F-8E91-42E3-8F2D-3D9C3F2FB528}"/>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35">
                <a:extLst>
                  <a:ext uri="{FF2B5EF4-FFF2-40B4-BE49-F238E27FC236}">
                    <a16:creationId xmlns:a16="http://schemas.microsoft.com/office/drawing/2014/main" id="{B0542CEB-1A7F-4098-A58B-3F9D2F733135}"/>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Oval 36">
                <a:extLst>
                  <a:ext uri="{FF2B5EF4-FFF2-40B4-BE49-F238E27FC236}">
                    <a16:creationId xmlns:a16="http://schemas.microsoft.com/office/drawing/2014/main" id="{9D8481A3-93AE-4A2C-8562-3BC61F82E950}"/>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4" name="Oval 37">
                <a:extLst>
                  <a:ext uri="{FF2B5EF4-FFF2-40B4-BE49-F238E27FC236}">
                    <a16:creationId xmlns:a16="http://schemas.microsoft.com/office/drawing/2014/main" id="{CECC525A-23DE-4292-BF8D-1D7EFC3EE0E0}"/>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5" name="Oval 38">
                <a:extLst>
                  <a:ext uri="{FF2B5EF4-FFF2-40B4-BE49-F238E27FC236}">
                    <a16:creationId xmlns:a16="http://schemas.microsoft.com/office/drawing/2014/main" id="{DAA7AD85-6007-420C-8B96-0AEA67E66BF4}"/>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6" name="Oval 39">
                <a:extLst>
                  <a:ext uri="{FF2B5EF4-FFF2-40B4-BE49-F238E27FC236}">
                    <a16:creationId xmlns:a16="http://schemas.microsoft.com/office/drawing/2014/main" id="{8646FF55-7830-42C1-8DAC-BA43F8E82E6E}"/>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7" name="Oval 40">
                <a:extLst>
                  <a:ext uri="{FF2B5EF4-FFF2-40B4-BE49-F238E27FC236}">
                    <a16:creationId xmlns:a16="http://schemas.microsoft.com/office/drawing/2014/main" id="{6AD6535B-B540-41DF-9220-CE9987D23A1E}"/>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24" name="AutoShape 58">
              <a:extLst>
                <a:ext uri="{FF2B5EF4-FFF2-40B4-BE49-F238E27FC236}">
                  <a16:creationId xmlns:a16="http://schemas.microsoft.com/office/drawing/2014/main" id="{2DB9A67A-3560-4D1D-B80C-29FA609D9840}"/>
                </a:ext>
              </a:extLst>
            </p:cNvPr>
            <p:cNvSpPr>
              <a:spLocks noChangeArrowheads="1"/>
            </p:cNvSpPr>
            <p:nvPr/>
          </p:nvSpPr>
          <p:spPr bwMode="auto">
            <a:xfrm>
              <a:off x="2036270" y="3895416"/>
              <a:ext cx="4902744" cy="627795"/>
            </a:xfrm>
            <a:prstGeom prst="wedgeRoundRectCallout">
              <a:avLst>
                <a:gd name="adj1" fmla="val -54887"/>
                <a:gd name="adj2" fmla="val -3322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None/>
              </a:pPr>
              <a:r>
                <a:rPr lang="en-US" altLang="en-US" sz="2400" dirty="0"/>
                <a:t>We play the logic game together.      </a:t>
              </a:r>
            </a:p>
          </p:txBody>
        </p:sp>
        <p:sp>
          <p:nvSpPr>
            <p:cNvPr id="25" name="AutoShape 55">
              <a:extLst>
                <a:ext uri="{FF2B5EF4-FFF2-40B4-BE49-F238E27FC236}">
                  <a16:creationId xmlns:a16="http://schemas.microsoft.com/office/drawing/2014/main" id="{9A027F2F-DC3A-49B5-B6B7-5B87962E9396}"/>
                </a:ext>
              </a:extLst>
            </p:cNvPr>
            <p:cNvSpPr>
              <a:spLocks noChangeArrowheads="1"/>
            </p:cNvSpPr>
            <p:nvPr/>
          </p:nvSpPr>
          <p:spPr bwMode="auto">
            <a:xfrm>
              <a:off x="2743200" y="3748604"/>
              <a:ext cx="5486400" cy="627795"/>
            </a:xfrm>
            <a:prstGeom prst="wedgeRoundRectCallout">
              <a:avLst>
                <a:gd name="adj1" fmla="val 39594"/>
                <a:gd name="adj2" fmla="val 8899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endParaRPr lang="en-US" altLang="en-US" sz="2800" dirty="0"/>
            </a:p>
          </p:txBody>
        </p:sp>
        <p:grpSp>
          <p:nvGrpSpPr>
            <p:cNvPr id="26" name="Group 45">
              <a:extLst>
                <a:ext uri="{FF2B5EF4-FFF2-40B4-BE49-F238E27FC236}">
                  <a16:creationId xmlns:a16="http://schemas.microsoft.com/office/drawing/2014/main" id="{52F225CC-8808-48BB-819E-1A26140C5D72}"/>
                </a:ext>
              </a:extLst>
            </p:cNvPr>
            <p:cNvGrpSpPr>
              <a:grpSpLocks/>
            </p:cNvGrpSpPr>
            <p:nvPr/>
          </p:nvGrpSpPr>
          <p:grpSpPr bwMode="auto">
            <a:xfrm flipH="1">
              <a:off x="7913158" y="4311394"/>
              <a:ext cx="632884" cy="1270000"/>
              <a:chOff x="2593" y="768"/>
              <a:chExt cx="849" cy="1475"/>
            </a:xfrm>
          </p:grpSpPr>
          <p:sp>
            <p:nvSpPr>
              <p:cNvPr id="27" name="Freeform 46">
                <a:extLst>
                  <a:ext uri="{FF2B5EF4-FFF2-40B4-BE49-F238E27FC236}">
                    <a16:creationId xmlns:a16="http://schemas.microsoft.com/office/drawing/2014/main" id="{F4E3D3E2-D69F-4D81-919D-92F31AF073C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47">
                <a:extLst>
                  <a:ext uri="{FF2B5EF4-FFF2-40B4-BE49-F238E27FC236}">
                    <a16:creationId xmlns:a16="http://schemas.microsoft.com/office/drawing/2014/main" id="{FE4CFD7D-A139-4261-9ACE-494D8228454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8">
                <a:extLst>
                  <a:ext uri="{FF2B5EF4-FFF2-40B4-BE49-F238E27FC236}">
                    <a16:creationId xmlns:a16="http://schemas.microsoft.com/office/drawing/2014/main" id="{709C4B65-BC75-48D1-8899-CC73205ABF8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49">
                <a:extLst>
                  <a:ext uri="{FF2B5EF4-FFF2-40B4-BE49-F238E27FC236}">
                    <a16:creationId xmlns:a16="http://schemas.microsoft.com/office/drawing/2014/main" id="{8DDDA6EB-573A-4171-9A70-ED69181B141B}"/>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50">
                <a:extLst>
                  <a:ext uri="{FF2B5EF4-FFF2-40B4-BE49-F238E27FC236}">
                    <a16:creationId xmlns:a16="http://schemas.microsoft.com/office/drawing/2014/main" id="{6F5122CF-1860-48D5-B75F-790FDB3DFE9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51">
                <a:extLst>
                  <a:ext uri="{FF2B5EF4-FFF2-40B4-BE49-F238E27FC236}">
                    <a16:creationId xmlns:a16="http://schemas.microsoft.com/office/drawing/2014/main" id="{533B05EA-3F53-4996-BE0D-D3E9B903CFB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52">
                <a:extLst>
                  <a:ext uri="{FF2B5EF4-FFF2-40B4-BE49-F238E27FC236}">
                    <a16:creationId xmlns:a16="http://schemas.microsoft.com/office/drawing/2014/main" id="{3E2F3288-43DE-449D-91D0-BB42A3E3448C}"/>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5" name="Group 53">
                <a:extLst>
                  <a:ext uri="{FF2B5EF4-FFF2-40B4-BE49-F238E27FC236}">
                    <a16:creationId xmlns:a16="http://schemas.microsoft.com/office/drawing/2014/main" id="{A8FD3C08-9434-43EA-A520-5722DA85BF86}"/>
                  </a:ext>
                </a:extLst>
              </p:cNvPr>
              <p:cNvGrpSpPr>
                <a:grpSpLocks/>
              </p:cNvGrpSpPr>
              <p:nvPr/>
            </p:nvGrpSpPr>
            <p:grpSpPr bwMode="auto">
              <a:xfrm>
                <a:off x="2720" y="768"/>
                <a:ext cx="230" cy="1456"/>
                <a:chOff x="2720" y="768"/>
                <a:chExt cx="230" cy="1456"/>
              </a:xfrm>
            </p:grpSpPr>
            <p:sp>
              <p:nvSpPr>
                <p:cNvPr id="36" name="Freeform 54">
                  <a:extLst>
                    <a:ext uri="{FF2B5EF4-FFF2-40B4-BE49-F238E27FC236}">
                      <a16:creationId xmlns:a16="http://schemas.microsoft.com/office/drawing/2014/main" id="{C18EEEAB-7112-4CAB-A54C-20C0A2C1B8A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55">
                  <a:extLst>
                    <a:ext uri="{FF2B5EF4-FFF2-40B4-BE49-F238E27FC236}">
                      <a16:creationId xmlns:a16="http://schemas.microsoft.com/office/drawing/2014/main" id="{F6726B67-CA06-4EBD-9C52-91B24E03C976}"/>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38" name="Picture 2" descr="http://www.swordofthespirit.net/bulwark/mosesbush.gif">
              <a:extLst>
                <a:ext uri="{FF2B5EF4-FFF2-40B4-BE49-F238E27FC236}">
                  <a16:creationId xmlns:a16="http://schemas.microsoft.com/office/drawing/2014/main" id="{3EA64F13-1C5F-47B9-AC59-367A9B1640E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41419" y="4765852"/>
              <a:ext cx="1601570" cy="932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AutoShape 38">
              <a:extLst>
                <a:ext uri="{FF2B5EF4-FFF2-40B4-BE49-F238E27FC236}">
                  <a16:creationId xmlns:a16="http://schemas.microsoft.com/office/drawing/2014/main" id="{2E65AD7D-5D86-47A5-94CA-0650CD0F8661}"/>
                </a:ext>
              </a:extLst>
            </p:cNvPr>
            <p:cNvSpPr>
              <a:spLocks noChangeArrowheads="1"/>
            </p:cNvSpPr>
            <p:nvPr/>
          </p:nvSpPr>
          <p:spPr bwMode="auto">
            <a:xfrm>
              <a:off x="2667000" y="3959436"/>
              <a:ext cx="4153932" cy="681153"/>
            </a:xfrm>
            <a:prstGeom prst="wedgeRoundRectCallout">
              <a:avLst>
                <a:gd name="adj1" fmla="val -39393"/>
                <a:gd name="adj2" fmla="val 70541"/>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endParaRPr>
            </a:p>
          </p:txBody>
        </p:sp>
      </p:grpSp>
      <p:grpSp>
        <p:nvGrpSpPr>
          <p:cNvPr id="40" name="Group 29">
            <a:extLst>
              <a:ext uri="{FF2B5EF4-FFF2-40B4-BE49-F238E27FC236}">
                <a16:creationId xmlns:a16="http://schemas.microsoft.com/office/drawing/2014/main" id="{619172E1-73BE-4E19-933C-F762F2E84AD7}"/>
              </a:ext>
            </a:extLst>
          </p:cNvPr>
          <p:cNvGrpSpPr>
            <a:grpSpLocks/>
          </p:cNvGrpSpPr>
          <p:nvPr/>
        </p:nvGrpSpPr>
        <p:grpSpPr bwMode="auto">
          <a:xfrm>
            <a:off x="135447" y="5389410"/>
            <a:ext cx="1223454" cy="1239990"/>
            <a:chOff x="2065" y="1551"/>
            <a:chExt cx="1628" cy="1988"/>
          </a:xfrm>
        </p:grpSpPr>
        <p:sp>
          <p:nvSpPr>
            <p:cNvPr id="41" name="Freeform 30">
              <a:extLst>
                <a:ext uri="{FF2B5EF4-FFF2-40B4-BE49-F238E27FC236}">
                  <a16:creationId xmlns:a16="http://schemas.microsoft.com/office/drawing/2014/main" id="{F642C6A7-E4C0-4625-A481-7E66F3A9E3B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1">
              <a:extLst>
                <a:ext uri="{FF2B5EF4-FFF2-40B4-BE49-F238E27FC236}">
                  <a16:creationId xmlns:a16="http://schemas.microsoft.com/office/drawing/2014/main" id="{79E58ADA-504C-467C-997D-C2AF393C53C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2">
              <a:extLst>
                <a:ext uri="{FF2B5EF4-FFF2-40B4-BE49-F238E27FC236}">
                  <a16:creationId xmlns:a16="http://schemas.microsoft.com/office/drawing/2014/main" id="{6803B720-D914-4047-949D-2E7B576B9C5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33">
              <a:extLst>
                <a:ext uri="{FF2B5EF4-FFF2-40B4-BE49-F238E27FC236}">
                  <a16:creationId xmlns:a16="http://schemas.microsoft.com/office/drawing/2014/main" id="{4D7DC1B4-12BF-4B69-971F-04F19B0F3F4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34">
              <a:extLst>
                <a:ext uri="{FF2B5EF4-FFF2-40B4-BE49-F238E27FC236}">
                  <a16:creationId xmlns:a16="http://schemas.microsoft.com/office/drawing/2014/main" id="{6EDC0828-7C5A-4426-82A8-4E2B065D777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35">
              <a:extLst>
                <a:ext uri="{FF2B5EF4-FFF2-40B4-BE49-F238E27FC236}">
                  <a16:creationId xmlns:a16="http://schemas.microsoft.com/office/drawing/2014/main" id="{65DE3AA5-3BE7-440D-A5B9-07EA847B692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36">
              <a:extLst>
                <a:ext uri="{FF2B5EF4-FFF2-40B4-BE49-F238E27FC236}">
                  <a16:creationId xmlns:a16="http://schemas.microsoft.com/office/drawing/2014/main" id="{EFC35C3D-A43B-45CD-99EE-4639A7AF6E6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37">
              <a:extLst>
                <a:ext uri="{FF2B5EF4-FFF2-40B4-BE49-F238E27FC236}">
                  <a16:creationId xmlns:a16="http://schemas.microsoft.com/office/drawing/2014/main" id="{071E472A-CF18-4EC0-9B01-AC69BF1337B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38">
              <a:extLst>
                <a:ext uri="{FF2B5EF4-FFF2-40B4-BE49-F238E27FC236}">
                  <a16:creationId xmlns:a16="http://schemas.microsoft.com/office/drawing/2014/main" id="{D2DEFA15-33CC-4B98-B452-5229EA15DF9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9">
              <a:extLst>
                <a:ext uri="{FF2B5EF4-FFF2-40B4-BE49-F238E27FC236}">
                  <a16:creationId xmlns:a16="http://schemas.microsoft.com/office/drawing/2014/main" id="{F10DA8A5-BE90-4F0D-A3DD-C5B588856E4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40">
              <a:extLst>
                <a:ext uri="{FF2B5EF4-FFF2-40B4-BE49-F238E27FC236}">
                  <a16:creationId xmlns:a16="http://schemas.microsoft.com/office/drawing/2014/main" id="{C66D89B0-9401-4886-ACF0-ED54C39EBA6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41">
              <a:extLst>
                <a:ext uri="{FF2B5EF4-FFF2-40B4-BE49-F238E27FC236}">
                  <a16:creationId xmlns:a16="http://schemas.microsoft.com/office/drawing/2014/main" id="{329448A9-650A-453E-A23F-FDF4D57845E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42">
              <a:extLst>
                <a:ext uri="{FF2B5EF4-FFF2-40B4-BE49-F238E27FC236}">
                  <a16:creationId xmlns:a16="http://schemas.microsoft.com/office/drawing/2014/main" id="{6D69EA33-0AE3-437D-8921-D494A70D75F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43">
              <a:extLst>
                <a:ext uri="{FF2B5EF4-FFF2-40B4-BE49-F238E27FC236}">
                  <a16:creationId xmlns:a16="http://schemas.microsoft.com/office/drawing/2014/main" id="{6ACFB65B-80E3-4DD9-BB26-AC7FCB7E0C7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44">
              <a:extLst>
                <a:ext uri="{FF2B5EF4-FFF2-40B4-BE49-F238E27FC236}">
                  <a16:creationId xmlns:a16="http://schemas.microsoft.com/office/drawing/2014/main" id="{A957F7AA-0F07-40C1-B590-8A04FF18787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45">
              <a:extLst>
                <a:ext uri="{FF2B5EF4-FFF2-40B4-BE49-F238E27FC236}">
                  <a16:creationId xmlns:a16="http://schemas.microsoft.com/office/drawing/2014/main" id="{F1CFE08E-96A2-4963-BD81-BA78772FE27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46">
              <a:extLst>
                <a:ext uri="{FF2B5EF4-FFF2-40B4-BE49-F238E27FC236}">
                  <a16:creationId xmlns:a16="http://schemas.microsoft.com/office/drawing/2014/main" id="{A3D94D49-E366-41D3-B3D4-4521DC2F3F0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0" name="AutoShape 35">
            <a:extLst>
              <a:ext uri="{FF2B5EF4-FFF2-40B4-BE49-F238E27FC236}">
                <a16:creationId xmlns:a16="http://schemas.microsoft.com/office/drawing/2014/main" id="{837A7E27-CED2-425E-95D1-178E410FE5BE}"/>
              </a:ext>
            </a:extLst>
          </p:cNvPr>
          <p:cNvSpPr>
            <a:spLocks noChangeArrowheads="1"/>
          </p:cNvSpPr>
          <p:nvPr/>
        </p:nvSpPr>
        <p:spPr bwMode="auto">
          <a:xfrm>
            <a:off x="1141113" y="5941766"/>
            <a:ext cx="2286002" cy="538870"/>
          </a:xfrm>
          <a:prstGeom prst="wedgeRoundRectCallout">
            <a:avLst>
              <a:gd name="adj1" fmla="val -53324"/>
              <a:gd name="adj2" fmla="val -456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I get frustrated!</a:t>
            </a:r>
          </a:p>
        </p:txBody>
      </p:sp>
    </p:spTree>
    <p:extLst>
      <p:ext uri="{BB962C8B-B14F-4D97-AF65-F5344CB8AC3E}">
        <p14:creationId xmlns:p14="http://schemas.microsoft.com/office/powerpoint/2010/main" val="3793034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0-#ppt_w/2"/>
                                          </p:val>
                                        </p:tav>
                                        <p:tav tm="100000">
                                          <p:val>
                                            <p:strVal val="#ppt_x"/>
                                          </p:val>
                                        </p:tav>
                                      </p:tavLst>
                                    </p:anim>
                                    <p:anim calcmode="lin" valueType="num">
                                      <p:cBhvr additive="base">
                                        <p:cTn id="14" dur="500" fill="hold"/>
                                        <p:tgtEl>
                                          <p:spTgt spid="40"/>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fill="hold"/>
                                        <p:tgtEl>
                                          <p:spTgt spid="60"/>
                                        </p:tgtEl>
                                        <p:attrNameLst>
                                          <p:attrName>ppt_x</p:attrName>
                                        </p:attrNameLst>
                                      </p:cBhvr>
                                      <p:tavLst>
                                        <p:tav tm="0">
                                          <p:val>
                                            <p:strVal val="0-#ppt_w/2"/>
                                          </p:val>
                                        </p:tav>
                                        <p:tav tm="100000">
                                          <p:val>
                                            <p:strVal val="#ppt_x"/>
                                          </p:val>
                                        </p:tav>
                                      </p:tavLst>
                                    </p:anim>
                                    <p:anim calcmode="lin" valueType="num">
                                      <p:cBhvr additive="base">
                                        <p:cTn id="18" dur="500" fill="hold"/>
                                        <p:tgtEl>
                                          <p:spTgt spid="6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60">
                                            <p:txEl>
                                              <p:pRg st="0" end="0"/>
                                            </p:txEl>
                                          </p:spTgt>
                                        </p:tgtEl>
                                        <p:attrNameLst>
                                          <p:attrName>style.visibility</p:attrName>
                                        </p:attrNameLst>
                                      </p:cBhvr>
                                      <p:to>
                                        <p:strVal val="visible"/>
                                      </p:to>
                                    </p:set>
                                    <p:anim calcmode="lin" valueType="num">
                                      <p:cBhvr additive="base">
                                        <p:cTn id="21"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 name="Picture 97" descr="&lt;strong&gt;Clipart&lt;/strong&gt; - Beautiful Black &lt;strong&gt;Woman&lt;/strong&gt;"/>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3059" y="361584"/>
            <a:ext cx="965133" cy="988405"/>
          </a:xfrm>
          <a:prstGeom prst="rect">
            <a:avLst/>
          </a:prstGeom>
        </p:spPr>
      </p:pic>
      <p:sp>
        <p:nvSpPr>
          <p:cNvPr id="28" name="Rectangle 7">
            <a:extLst>
              <a:ext uri="{FF2B5EF4-FFF2-40B4-BE49-F238E27FC236}">
                <a16:creationId xmlns:a16="http://schemas.microsoft.com/office/drawing/2014/main" id="{5CA3B44A-9BE1-4866-9581-765F7708EF3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Hugely Expressive</a:t>
            </a:r>
          </a:p>
        </p:txBody>
      </p:sp>
      <p:sp>
        <p:nvSpPr>
          <p:cNvPr id="34" name="AutoShape 8">
            <a:extLst>
              <a:ext uri="{FF2B5EF4-FFF2-40B4-BE49-F238E27FC236}">
                <a16:creationId xmlns:a16="http://schemas.microsoft.com/office/drawing/2014/main" id="{713E9975-A579-4119-850C-3D427E0EA745}"/>
              </a:ext>
            </a:extLst>
          </p:cNvPr>
          <p:cNvSpPr>
            <a:spLocks noChangeArrowheads="1"/>
          </p:cNvSpPr>
          <p:nvPr/>
        </p:nvSpPr>
        <p:spPr bwMode="auto">
          <a:xfrm>
            <a:off x="1295400" y="762000"/>
            <a:ext cx="5943600" cy="1600200"/>
          </a:xfrm>
          <a:prstGeom prst="wedgeRectCallout">
            <a:avLst>
              <a:gd name="adj1" fmla="val -52995"/>
              <a:gd name="adj2" fmla="val -4347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We want to be able to express the things </a:t>
            </a:r>
            <a:br>
              <a:rPr lang="en-CA" altLang="en-US" sz="2400" dirty="0"/>
            </a:br>
            <a:r>
              <a:rPr lang="en-CA" altLang="en-US" sz="2400" dirty="0"/>
              <a:t>that we want to say</a:t>
            </a:r>
          </a:p>
          <a:p>
            <a:pPr algn="ctr" eaLnBrk="1" hangingPunct="1">
              <a:spcBef>
                <a:spcPct val="0"/>
              </a:spcBef>
              <a:buFontTx/>
              <a:buNone/>
            </a:pPr>
            <a:r>
              <a:rPr lang="en-CA" altLang="en-US" sz="2400" dirty="0"/>
              <a:t>so that people understand what we mean.</a:t>
            </a:r>
          </a:p>
          <a:p>
            <a:pPr algn="ctr" eaLnBrk="1" hangingPunct="1">
              <a:spcBef>
                <a:spcPct val="0"/>
              </a:spcBef>
              <a:buFontTx/>
              <a:buNone/>
            </a:pPr>
            <a:r>
              <a:rPr lang="en-CA" altLang="en-US" sz="2400" dirty="0"/>
              <a:t>Then we want to argue that they are true.</a:t>
            </a:r>
            <a:endParaRPr lang="en-US" altLang="en-US" sz="2400" dirty="0"/>
          </a:p>
        </p:txBody>
      </p:sp>
    </p:spTree>
    <p:extLst>
      <p:ext uri="{BB962C8B-B14F-4D97-AF65-F5344CB8AC3E}">
        <p14:creationId xmlns:p14="http://schemas.microsoft.com/office/powerpoint/2010/main" val="1401584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8"/>
                                        </p:tgtEl>
                                        <p:attrNameLst>
                                          <p:attrName>style.visibility</p:attrName>
                                        </p:attrNameLst>
                                      </p:cBhvr>
                                      <p:to>
                                        <p:strVal val="visible"/>
                                      </p:to>
                                    </p:set>
                                    <p:anim calcmode="lin" valueType="num">
                                      <p:cBhvr additive="base">
                                        <p:cTn id="13" dur="500" fill="hold"/>
                                        <p:tgtEl>
                                          <p:spTgt spid="98"/>
                                        </p:tgtEl>
                                        <p:attrNameLst>
                                          <p:attrName>ppt_x</p:attrName>
                                        </p:attrNameLst>
                                      </p:cBhvr>
                                      <p:tavLst>
                                        <p:tav tm="0">
                                          <p:val>
                                            <p:strVal val="0-#ppt_w/2"/>
                                          </p:val>
                                        </p:tav>
                                        <p:tav tm="100000">
                                          <p:val>
                                            <p:strVal val="#ppt_x"/>
                                          </p:val>
                                        </p:tav>
                                      </p:tavLst>
                                    </p:anim>
                                    <p:anim calcmode="lin" valueType="num">
                                      <p:cBhvr additive="base">
                                        <p:cTn id="14" dur="500" fill="hold"/>
                                        <p:tgtEl>
                                          <p:spTgt spid="98"/>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0-#ppt_w/2"/>
                                          </p:val>
                                        </p:tav>
                                        <p:tav tm="100000">
                                          <p:val>
                                            <p:strVal val="#ppt_x"/>
                                          </p:val>
                                        </p:tav>
                                      </p:tavLst>
                                    </p:anim>
                                    <p:anim calcmode="lin" valueType="num">
                                      <p:cBhvr additive="base">
                                        <p:cTn id="18" dur="500" fill="hold"/>
                                        <p:tgtEl>
                                          <p:spTgt spid="3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4">
                                            <p:txEl>
                                              <p:pRg st="0" end="0"/>
                                            </p:txEl>
                                          </p:spTgt>
                                        </p:tgtEl>
                                        <p:attrNameLst>
                                          <p:attrName>style.visibility</p:attrName>
                                        </p:attrNameLst>
                                      </p:cBhvr>
                                      <p:to>
                                        <p:strVal val="visible"/>
                                      </p:to>
                                    </p:set>
                                    <p:anim calcmode="lin" valueType="num">
                                      <p:cBhvr additive="base">
                                        <p:cTn id="2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4">
                                            <p:txEl>
                                              <p:pRg st="1" end="1"/>
                                            </p:txEl>
                                          </p:spTgt>
                                        </p:tgtEl>
                                        <p:attrNameLst>
                                          <p:attrName>style.visibility</p:attrName>
                                        </p:attrNameLst>
                                      </p:cBhvr>
                                      <p:to>
                                        <p:strVal val="visible"/>
                                      </p:to>
                                    </p:set>
                                    <p:anim calcmode="lin" valueType="num">
                                      <p:cBhvr additive="base">
                                        <p:cTn id="27"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4">
                                            <p:txEl>
                                              <p:pRg st="2" end="2"/>
                                            </p:txEl>
                                          </p:spTgt>
                                        </p:tgtEl>
                                        <p:attrNameLst>
                                          <p:attrName>style.visibility</p:attrName>
                                        </p:attrNameLst>
                                      </p:cBhvr>
                                      <p:to>
                                        <p:strVal val="visible"/>
                                      </p:to>
                                    </p:set>
                                    <p:anim calcmode="lin" valueType="num">
                                      <p:cBhvr additive="base">
                                        <p:cTn id="33"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ext Box 74"/>
          <p:cNvSpPr txBox="1">
            <a:spLocks noChangeArrowheads="1"/>
          </p:cNvSpPr>
          <p:nvPr/>
        </p:nvSpPr>
        <p:spPr bwMode="auto">
          <a:xfrm>
            <a:off x="1715340" y="1600200"/>
            <a:ext cx="16490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solidFill>
                  <a:srgbClr val="FFC000"/>
                </a:solidFill>
                <a:latin typeface="Symbol" pitchFamily="18" charset="2"/>
              </a:rPr>
              <a:t>"</a:t>
            </a:r>
            <a:r>
              <a:rPr lang="en-US" altLang="en-US" sz="2400" dirty="0">
                <a:solidFill>
                  <a:srgbClr val="FFC000"/>
                </a:solidFill>
              </a:rPr>
              <a:t>x, </a:t>
            </a:r>
            <a:r>
              <a:rPr lang="en-US" altLang="en-US" sz="2400" dirty="0">
                <a:solidFill>
                  <a:srgbClr val="FFC000"/>
                </a:solidFill>
                <a:latin typeface="Symbol" pitchFamily="18" charset="2"/>
              </a:rPr>
              <a:t>$</a:t>
            </a:r>
            <a:r>
              <a:rPr lang="en-US" altLang="en-US" sz="2400" dirty="0">
                <a:solidFill>
                  <a:srgbClr val="FFC000"/>
                </a:solidFill>
              </a:rPr>
              <a:t>y,</a:t>
            </a:r>
            <a:r>
              <a:rPr lang="en-US" altLang="en-US" sz="2400" dirty="0"/>
              <a:t> </a:t>
            </a:r>
            <a:r>
              <a:rPr lang="en-US" altLang="en-US" sz="2400" dirty="0">
                <a:solidFill>
                  <a:srgbClr val="FFC000"/>
                </a:solidFill>
              </a:rPr>
              <a:t>y&gt;x</a:t>
            </a:r>
          </a:p>
        </p:txBody>
      </p:sp>
      <p:pic>
        <p:nvPicPr>
          <p:cNvPr id="98" name="Picture 97" descr="&lt;strong&gt;Clipart&lt;/strong&gt; - Beautiful Black &lt;strong&gt;Woman&lt;/strong&gt;"/>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3059" y="361584"/>
            <a:ext cx="965133" cy="988405"/>
          </a:xfrm>
          <a:prstGeom prst="rect">
            <a:avLst/>
          </a:prstGeom>
        </p:spPr>
      </p:pic>
      <p:sp>
        <p:nvSpPr>
          <p:cNvPr id="94" name="AutoShape 8">
            <a:extLst>
              <a:ext uri="{FF2B5EF4-FFF2-40B4-BE49-F238E27FC236}">
                <a16:creationId xmlns:a16="http://schemas.microsoft.com/office/drawing/2014/main" id="{4E3644EE-AC2E-4B6B-BACD-7965AB4F61A5}"/>
              </a:ext>
            </a:extLst>
          </p:cNvPr>
          <p:cNvSpPr>
            <a:spLocks noChangeArrowheads="1"/>
          </p:cNvSpPr>
          <p:nvPr/>
        </p:nvSpPr>
        <p:spPr bwMode="auto">
          <a:xfrm>
            <a:off x="1460500" y="2252365"/>
            <a:ext cx="2819400" cy="1143000"/>
          </a:xfrm>
          <a:prstGeom prst="wedgeRectCallout">
            <a:avLst>
              <a:gd name="adj1" fmla="val -52995"/>
              <a:gd name="adj2" fmla="val -4347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For </a:t>
            </a:r>
            <a:r>
              <a:rPr lang="en-CA" altLang="en-US" sz="2400" dirty="0">
                <a:solidFill>
                  <a:schemeClr val="tx2"/>
                </a:solidFill>
              </a:rPr>
              <a:t>A</a:t>
            </a:r>
            <a:r>
              <a:rPr lang="en-CA" altLang="en-US" sz="2400" dirty="0"/>
              <a:t>ll integer </a:t>
            </a:r>
            <a:r>
              <a:rPr lang="en-CA" altLang="en-US" sz="2400" dirty="0">
                <a:solidFill>
                  <a:srgbClr val="FFC000"/>
                </a:solidFill>
              </a:rPr>
              <a:t>x</a:t>
            </a:r>
            <a:r>
              <a:rPr lang="en-CA" altLang="en-US" sz="2400" dirty="0"/>
              <a:t>,</a:t>
            </a:r>
          </a:p>
          <a:p>
            <a:pPr algn="ctr" eaLnBrk="1" hangingPunct="1">
              <a:spcBef>
                <a:spcPct val="0"/>
              </a:spcBef>
              <a:buFontTx/>
              <a:buNone/>
            </a:pPr>
            <a:r>
              <a:rPr lang="en-CA" altLang="en-US" sz="2400" dirty="0"/>
              <a:t>there </a:t>
            </a:r>
            <a:r>
              <a:rPr lang="en-CA" altLang="en-US" sz="2400" dirty="0">
                <a:solidFill>
                  <a:schemeClr val="tx2"/>
                </a:solidFill>
              </a:rPr>
              <a:t>E</a:t>
            </a:r>
            <a:r>
              <a:rPr lang="en-CA" altLang="en-US" sz="2400" dirty="0"/>
              <a:t>xists a </a:t>
            </a:r>
            <a:r>
              <a:rPr lang="en-CA" altLang="en-US" sz="2400" dirty="0">
                <a:solidFill>
                  <a:srgbClr val="FFC000"/>
                </a:solidFill>
              </a:rPr>
              <a:t>y</a:t>
            </a:r>
            <a:r>
              <a:rPr lang="en-CA" altLang="en-US" sz="2400" dirty="0"/>
              <a:t> </a:t>
            </a:r>
          </a:p>
          <a:p>
            <a:pPr algn="ctr" eaLnBrk="1" hangingPunct="1">
              <a:spcBef>
                <a:spcPct val="0"/>
              </a:spcBef>
              <a:buFontTx/>
              <a:buNone/>
            </a:pPr>
            <a:r>
              <a:rPr lang="en-CA" altLang="en-US" sz="2400" dirty="0"/>
              <a:t>that is bigger.</a:t>
            </a:r>
            <a:endParaRPr lang="en-US" altLang="en-US" sz="2400" dirty="0"/>
          </a:p>
        </p:txBody>
      </p:sp>
      <p:sp>
        <p:nvSpPr>
          <p:cNvPr id="28" name="Rectangle 7">
            <a:extLst>
              <a:ext uri="{FF2B5EF4-FFF2-40B4-BE49-F238E27FC236}">
                <a16:creationId xmlns:a16="http://schemas.microsoft.com/office/drawing/2014/main" id="{5CA3B44A-9BE1-4866-9581-765F7708EF3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Hugely Expressive</a:t>
            </a:r>
          </a:p>
        </p:txBody>
      </p:sp>
      <p:pic>
        <p:nvPicPr>
          <p:cNvPr id="30" name="Picture 2" descr="Crowded hot tub">
            <a:extLst>
              <a:ext uri="{FF2B5EF4-FFF2-40B4-BE49-F238E27FC236}">
                <a16:creationId xmlns:a16="http://schemas.microsoft.com/office/drawing/2014/main" id="{16AE9416-8891-4C7F-BF26-C3FF56138F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62014" y="4633188"/>
            <a:ext cx="2686872" cy="1485108"/>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6E55CE37-9108-407E-A635-6A9BDA083DCF}"/>
              </a:ext>
            </a:extLst>
          </p:cNvPr>
          <p:cNvSpPr/>
          <p:nvPr/>
        </p:nvSpPr>
        <p:spPr>
          <a:xfrm>
            <a:off x="304800" y="3660676"/>
            <a:ext cx="3731984" cy="2677656"/>
          </a:xfrm>
          <a:prstGeom prst="rect">
            <a:avLst/>
          </a:prstGeom>
        </p:spPr>
        <p:txBody>
          <a:bodyPr wrap="none">
            <a:spAutoFit/>
          </a:bodyPr>
          <a:lstStyle/>
          <a:p>
            <a:pPr algn="l"/>
            <a:r>
              <a:rPr lang="en-CA" altLang="en-US" sz="2400" dirty="0">
                <a:solidFill>
                  <a:srgbClr val="FFC000"/>
                </a:solidFill>
              </a:rPr>
              <a:t>x</a:t>
            </a:r>
            <a:r>
              <a:rPr lang="en-CA" altLang="en-US" sz="2400" dirty="0"/>
              <a:t>?</a:t>
            </a:r>
          </a:p>
          <a:p>
            <a:pPr algn="l"/>
            <a:r>
              <a:rPr lang="en-CA" altLang="en-US" sz="2400" dirty="0">
                <a:solidFill>
                  <a:srgbClr val="FFC000"/>
                </a:solidFill>
              </a:rPr>
              <a:t>0</a:t>
            </a:r>
            <a:r>
              <a:rPr lang="en-CA" altLang="en-US" sz="2400" dirty="0"/>
              <a:t>?</a:t>
            </a:r>
          </a:p>
          <a:p>
            <a:pPr algn="l"/>
            <a:r>
              <a:rPr lang="en-CA" sz="2400" dirty="0">
                <a:solidFill>
                  <a:srgbClr val="FFC000"/>
                </a:solidFill>
              </a:rPr>
              <a:t>1</a:t>
            </a:r>
            <a:r>
              <a:rPr lang="en-CA" sz="2400" dirty="0"/>
              <a:t>?</a:t>
            </a:r>
          </a:p>
          <a:p>
            <a:pPr algn="l"/>
            <a:r>
              <a:rPr lang="en-CA" sz="2400" dirty="0">
                <a:solidFill>
                  <a:srgbClr val="FFC000"/>
                </a:solidFill>
              </a:rPr>
              <a:t>2</a:t>
            </a:r>
            <a:r>
              <a:rPr lang="en-CA" sz="2400" dirty="0"/>
              <a:t>?</a:t>
            </a:r>
          </a:p>
          <a:p>
            <a:pPr algn="l"/>
            <a:r>
              <a:rPr lang="en-CA" sz="2400" dirty="0">
                <a:solidFill>
                  <a:srgbClr val="FFC000"/>
                </a:solidFill>
              </a:rPr>
              <a:t>3</a:t>
            </a:r>
            <a:r>
              <a:rPr lang="en-CA" sz="2400" dirty="0"/>
              <a:t>?</a:t>
            </a:r>
          </a:p>
          <a:p>
            <a:pPr algn="l"/>
            <a:r>
              <a:rPr lang="en-CA" sz="2400" dirty="0"/>
              <a:t>  … </a:t>
            </a:r>
          </a:p>
          <a:p>
            <a:pPr algn="l"/>
            <a:r>
              <a:rPr lang="en-CA" altLang="en-US" sz="2400" dirty="0"/>
              <a:t>   The integers go on forever.</a:t>
            </a:r>
            <a:endParaRPr lang="en-US" altLang="en-US" sz="2400" dirty="0"/>
          </a:p>
        </p:txBody>
      </p:sp>
      <p:sp>
        <p:nvSpPr>
          <p:cNvPr id="32" name="Rectangle 31">
            <a:extLst>
              <a:ext uri="{FF2B5EF4-FFF2-40B4-BE49-F238E27FC236}">
                <a16:creationId xmlns:a16="http://schemas.microsoft.com/office/drawing/2014/main" id="{068B95A0-26D7-4B64-AE44-10507638B2FA}"/>
              </a:ext>
            </a:extLst>
          </p:cNvPr>
          <p:cNvSpPr/>
          <p:nvPr/>
        </p:nvSpPr>
        <p:spPr>
          <a:xfrm>
            <a:off x="803637" y="3660676"/>
            <a:ext cx="1543051" cy="1938992"/>
          </a:xfrm>
          <a:prstGeom prst="rect">
            <a:avLst/>
          </a:prstGeom>
        </p:spPr>
        <p:txBody>
          <a:bodyPr wrap="none">
            <a:spAutoFit/>
          </a:bodyPr>
          <a:lstStyle/>
          <a:p>
            <a:pPr algn="l"/>
            <a:r>
              <a:rPr lang="en-CA" sz="2400" dirty="0">
                <a:solidFill>
                  <a:srgbClr val="FFC000"/>
                </a:solidFill>
              </a:rPr>
              <a:t>y </a:t>
            </a:r>
            <a:r>
              <a:rPr lang="en-CA" sz="2400" dirty="0"/>
              <a:t>is bigger.</a:t>
            </a:r>
            <a:endParaRPr lang="en-CA" sz="2400" dirty="0">
              <a:solidFill>
                <a:srgbClr val="FFC000"/>
              </a:solidFill>
            </a:endParaRPr>
          </a:p>
          <a:p>
            <a:pPr algn="l"/>
            <a:r>
              <a:rPr lang="en-CA" sz="2400" dirty="0">
                <a:solidFill>
                  <a:srgbClr val="FFC000"/>
                </a:solidFill>
              </a:rPr>
              <a:t>1</a:t>
            </a:r>
            <a:r>
              <a:rPr lang="en-CA" sz="2400" dirty="0"/>
              <a:t> is bigger.</a:t>
            </a:r>
          </a:p>
          <a:p>
            <a:pPr algn="l"/>
            <a:r>
              <a:rPr lang="en-CA" sz="2400" dirty="0">
                <a:solidFill>
                  <a:srgbClr val="FFC000"/>
                </a:solidFill>
              </a:rPr>
              <a:t>2</a:t>
            </a:r>
            <a:r>
              <a:rPr lang="en-CA" sz="2400" dirty="0"/>
              <a:t> is bigger.</a:t>
            </a:r>
          </a:p>
          <a:p>
            <a:pPr algn="l"/>
            <a:r>
              <a:rPr lang="en-CA" sz="2400" dirty="0">
                <a:solidFill>
                  <a:srgbClr val="FFC000"/>
                </a:solidFill>
              </a:rPr>
              <a:t>3</a:t>
            </a:r>
            <a:r>
              <a:rPr lang="en-CA" sz="2400" dirty="0"/>
              <a:t> is bigger.</a:t>
            </a:r>
          </a:p>
          <a:p>
            <a:pPr algn="l"/>
            <a:r>
              <a:rPr lang="en-CA" sz="2400" dirty="0">
                <a:solidFill>
                  <a:srgbClr val="FFC000"/>
                </a:solidFill>
              </a:rPr>
              <a:t>4</a:t>
            </a:r>
            <a:r>
              <a:rPr lang="en-CA" sz="2400" dirty="0"/>
              <a:t> is bigger.</a:t>
            </a:r>
          </a:p>
        </p:txBody>
      </p:sp>
      <p:sp>
        <p:nvSpPr>
          <p:cNvPr id="33" name="AutoShape 8">
            <a:extLst>
              <a:ext uri="{FF2B5EF4-FFF2-40B4-BE49-F238E27FC236}">
                <a16:creationId xmlns:a16="http://schemas.microsoft.com/office/drawing/2014/main" id="{F3A061BC-3593-43D3-A548-EFD1C7F038D3}"/>
              </a:ext>
            </a:extLst>
          </p:cNvPr>
          <p:cNvSpPr>
            <a:spLocks noChangeArrowheads="1"/>
          </p:cNvSpPr>
          <p:nvPr/>
        </p:nvSpPr>
        <p:spPr bwMode="auto">
          <a:xfrm>
            <a:off x="2870925" y="3611265"/>
            <a:ext cx="6096000" cy="864260"/>
          </a:xfrm>
          <a:prstGeom prst="wedgeRectCallout">
            <a:avLst>
              <a:gd name="adj1" fmla="val -52995"/>
              <a:gd name="adj2" fmla="val -4347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No matter how many people are in the </a:t>
            </a:r>
            <a:r>
              <a:rPr lang="en-CA" altLang="en-US" sz="2400" dirty="0" err="1"/>
              <a:t>hottub</a:t>
            </a:r>
            <a:r>
              <a:rPr lang="en-CA" altLang="en-US" sz="2400" dirty="0"/>
              <a:t>, </a:t>
            </a:r>
          </a:p>
          <a:p>
            <a:pPr algn="ctr" eaLnBrk="1" hangingPunct="1">
              <a:spcBef>
                <a:spcPct val="0"/>
              </a:spcBef>
              <a:buNone/>
            </a:pPr>
            <a:r>
              <a:rPr lang="en-CA" altLang="en-US" sz="2400" dirty="0"/>
              <a:t>you can always fit one more.</a:t>
            </a:r>
          </a:p>
        </p:txBody>
      </p:sp>
      <p:sp>
        <p:nvSpPr>
          <p:cNvPr id="34" name="AutoShape 8">
            <a:extLst>
              <a:ext uri="{FF2B5EF4-FFF2-40B4-BE49-F238E27FC236}">
                <a16:creationId xmlns:a16="http://schemas.microsoft.com/office/drawing/2014/main" id="{713E9975-A579-4119-850C-3D427E0EA745}"/>
              </a:ext>
            </a:extLst>
          </p:cNvPr>
          <p:cNvSpPr>
            <a:spLocks noChangeArrowheads="1"/>
          </p:cNvSpPr>
          <p:nvPr/>
        </p:nvSpPr>
        <p:spPr bwMode="auto">
          <a:xfrm>
            <a:off x="1225529" y="479835"/>
            <a:ext cx="6096000" cy="896817"/>
          </a:xfrm>
          <a:prstGeom prst="wedgeRectCallout">
            <a:avLst>
              <a:gd name="adj1" fmla="val -52995"/>
              <a:gd name="adj2" fmla="val -43471"/>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We can lots of cool things</a:t>
            </a:r>
          </a:p>
          <a:p>
            <a:pPr algn="ctr" eaLnBrk="1" hangingPunct="1">
              <a:spcBef>
                <a:spcPct val="0"/>
              </a:spcBef>
              <a:buFontTx/>
              <a:buNone/>
            </a:pPr>
            <a:r>
              <a:rPr lang="en-CA" altLang="en-US" sz="2400" dirty="0"/>
              <a:t>some of which say big consequences.</a:t>
            </a:r>
            <a:endParaRPr lang="en-US" altLang="en-US" sz="2400" dirty="0"/>
          </a:p>
        </p:txBody>
      </p:sp>
      <p:sp>
        <p:nvSpPr>
          <p:cNvPr id="3" name="Oval 2">
            <a:extLst>
              <a:ext uri="{FF2B5EF4-FFF2-40B4-BE49-F238E27FC236}">
                <a16:creationId xmlns:a16="http://schemas.microsoft.com/office/drawing/2014/main" id="{A694E9D8-24AB-41A1-A056-4B3134A39C25}"/>
              </a:ext>
            </a:extLst>
          </p:cNvPr>
          <p:cNvSpPr/>
          <p:nvPr/>
        </p:nvSpPr>
        <p:spPr>
          <a:xfrm>
            <a:off x="1715340" y="1625600"/>
            <a:ext cx="631348" cy="461665"/>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5" name="Oval 34">
            <a:extLst>
              <a:ext uri="{FF2B5EF4-FFF2-40B4-BE49-F238E27FC236}">
                <a16:creationId xmlns:a16="http://schemas.microsoft.com/office/drawing/2014/main" id="{5125BFB0-5C8D-48F1-9C18-9D0B8A21E6FF}"/>
              </a:ext>
            </a:extLst>
          </p:cNvPr>
          <p:cNvSpPr/>
          <p:nvPr/>
        </p:nvSpPr>
        <p:spPr>
          <a:xfrm>
            <a:off x="2150489" y="1613079"/>
            <a:ext cx="631348" cy="461665"/>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6" name="Oval 35">
            <a:extLst>
              <a:ext uri="{FF2B5EF4-FFF2-40B4-BE49-F238E27FC236}">
                <a16:creationId xmlns:a16="http://schemas.microsoft.com/office/drawing/2014/main" id="{F4415CF1-E15E-4122-8E76-26E85EFC9C69}"/>
              </a:ext>
            </a:extLst>
          </p:cNvPr>
          <p:cNvSpPr/>
          <p:nvPr/>
        </p:nvSpPr>
        <p:spPr>
          <a:xfrm>
            <a:off x="2708573" y="1613437"/>
            <a:ext cx="631348" cy="461665"/>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cxnSp>
        <p:nvCxnSpPr>
          <p:cNvPr id="5" name="Straight Arrow Connector 4">
            <a:extLst>
              <a:ext uri="{FF2B5EF4-FFF2-40B4-BE49-F238E27FC236}">
                <a16:creationId xmlns:a16="http://schemas.microsoft.com/office/drawing/2014/main" id="{4EA9520B-960B-4565-BD60-EDC7720DA8D6}"/>
              </a:ext>
            </a:extLst>
          </p:cNvPr>
          <p:cNvCxnSpPr>
            <a:cxnSpLocks/>
          </p:cNvCxnSpPr>
          <p:nvPr/>
        </p:nvCxnSpPr>
        <p:spPr bwMode="auto">
          <a:xfrm>
            <a:off x="2144030" y="2087265"/>
            <a:ext cx="232669" cy="353624"/>
          </a:xfrm>
          <a:prstGeom prst="straightConnector1">
            <a:avLst/>
          </a:prstGeom>
          <a:noFill/>
          <a:ln w="19050" cap="flat" cmpd="sng" algn="ctr">
            <a:solidFill>
              <a:srgbClr val="FF00FF"/>
            </a:solidFill>
            <a:prstDash val="solid"/>
            <a:round/>
            <a:headEnd type="arrow" w="med" len="med"/>
            <a:tailEnd type="arrow"/>
          </a:ln>
          <a:effectLst/>
        </p:spPr>
      </p:cxnSp>
      <p:cxnSp>
        <p:nvCxnSpPr>
          <p:cNvPr id="42" name="Straight Arrow Connector 41">
            <a:extLst>
              <a:ext uri="{FF2B5EF4-FFF2-40B4-BE49-F238E27FC236}">
                <a16:creationId xmlns:a16="http://schemas.microsoft.com/office/drawing/2014/main" id="{4C72A299-D1D5-4B85-A67F-238E30A20A47}"/>
              </a:ext>
            </a:extLst>
          </p:cNvPr>
          <p:cNvCxnSpPr>
            <a:cxnSpLocks/>
            <a:stCxn id="35" idx="4"/>
          </p:cNvCxnSpPr>
          <p:nvPr/>
        </p:nvCxnSpPr>
        <p:spPr bwMode="auto">
          <a:xfrm>
            <a:off x="2466163" y="2074744"/>
            <a:ext cx="212399" cy="698321"/>
          </a:xfrm>
          <a:prstGeom prst="straightConnector1">
            <a:avLst/>
          </a:prstGeom>
          <a:noFill/>
          <a:ln w="19050" cap="flat" cmpd="sng" algn="ctr">
            <a:solidFill>
              <a:srgbClr val="FF00FF"/>
            </a:solidFill>
            <a:prstDash val="solid"/>
            <a:round/>
            <a:headEnd type="arrow" w="med" len="med"/>
            <a:tailEnd type="arrow"/>
          </a:ln>
          <a:effectLst/>
        </p:spPr>
      </p:cxnSp>
      <p:cxnSp>
        <p:nvCxnSpPr>
          <p:cNvPr id="44" name="Straight Arrow Connector 43">
            <a:extLst>
              <a:ext uri="{FF2B5EF4-FFF2-40B4-BE49-F238E27FC236}">
                <a16:creationId xmlns:a16="http://schemas.microsoft.com/office/drawing/2014/main" id="{55B333BB-CF33-4924-A7E7-E2118B974158}"/>
              </a:ext>
            </a:extLst>
          </p:cNvPr>
          <p:cNvCxnSpPr>
            <a:cxnSpLocks/>
            <a:stCxn id="36" idx="4"/>
          </p:cNvCxnSpPr>
          <p:nvPr/>
        </p:nvCxnSpPr>
        <p:spPr bwMode="auto">
          <a:xfrm>
            <a:off x="3024247" y="2075102"/>
            <a:ext cx="89464" cy="1071315"/>
          </a:xfrm>
          <a:prstGeom prst="straightConnector1">
            <a:avLst/>
          </a:prstGeom>
          <a:noFill/>
          <a:ln w="19050" cap="flat" cmpd="sng" algn="ctr">
            <a:solidFill>
              <a:srgbClr val="FF00FF"/>
            </a:solidFill>
            <a:prstDash val="solid"/>
            <a:round/>
            <a:headEnd type="arrow" w="med" len="med"/>
            <a:tailEnd type="arrow"/>
          </a:ln>
          <a:effectLst/>
        </p:spPr>
      </p:cxnSp>
    </p:spTree>
    <p:extLst>
      <p:ext uri="{BB962C8B-B14F-4D97-AF65-F5344CB8AC3E}">
        <p14:creationId xmlns:p14="http://schemas.microsoft.com/office/powerpoint/2010/main" val="3595336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0-#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4">
                                            <p:txEl>
                                              <p:pRg st="0" end="0"/>
                                            </p:txEl>
                                          </p:spTgt>
                                        </p:tgtEl>
                                        <p:attrNameLst>
                                          <p:attrName>style.visibility</p:attrName>
                                        </p:attrNameLst>
                                      </p:cBhvr>
                                      <p:to>
                                        <p:strVal val="visible"/>
                                      </p:to>
                                    </p:set>
                                    <p:anim calcmode="lin" valueType="num">
                                      <p:cBhvr additive="base">
                                        <p:cTn id="1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4">
                                            <p:txEl>
                                              <p:pRg st="1" end="1"/>
                                            </p:txEl>
                                          </p:spTgt>
                                        </p:tgtEl>
                                        <p:attrNameLst>
                                          <p:attrName>style.visibility</p:attrName>
                                        </p:attrNameLst>
                                      </p:cBhvr>
                                      <p:to>
                                        <p:strVal val="visible"/>
                                      </p:to>
                                    </p:set>
                                    <p:anim calcmode="lin" valueType="num">
                                      <p:cBhvr additive="base">
                                        <p:cTn id="17"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5"/>
                                        </p:tgtEl>
                                        <p:attrNameLst>
                                          <p:attrName>style.visibility</p:attrName>
                                        </p:attrNameLst>
                                      </p:cBhvr>
                                      <p:to>
                                        <p:strVal val="visible"/>
                                      </p:to>
                                    </p:set>
                                    <p:anim calcmode="lin" valueType="num">
                                      <p:cBhvr additive="base">
                                        <p:cTn id="23" dur="500" fill="hold"/>
                                        <p:tgtEl>
                                          <p:spTgt spid="95"/>
                                        </p:tgtEl>
                                        <p:attrNameLst>
                                          <p:attrName>ppt_x</p:attrName>
                                        </p:attrNameLst>
                                      </p:cBhvr>
                                      <p:tavLst>
                                        <p:tav tm="0">
                                          <p:val>
                                            <p:strVal val="0-#ppt_w/2"/>
                                          </p:val>
                                        </p:tav>
                                        <p:tav tm="100000">
                                          <p:val>
                                            <p:strVal val="#ppt_x"/>
                                          </p:val>
                                        </p:tav>
                                      </p:tavLst>
                                    </p:anim>
                                    <p:anim calcmode="lin" valueType="num">
                                      <p:cBhvr additive="base">
                                        <p:cTn id="24"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4">
                                            <p:txEl>
                                              <p:pRg st="0" end="0"/>
                                            </p:txEl>
                                          </p:spTgt>
                                        </p:tgtEl>
                                        <p:attrNameLst>
                                          <p:attrName>style.visibility</p:attrName>
                                        </p:attrNameLst>
                                      </p:cBhvr>
                                      <p:to>
                                        <p:strVal val="visible"/>
                                      </p:to>
                                    </p:set>
                                    <p:anim calcmode="lin" valueType="num">
                                      <p:cBhvr additive="base">
                                        <p:cTn id="29" dur="500" fill="hold"/>
                                        <p:tgtEl>
                                          <p:spTgt spid="94">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4">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94"/>
                                        </p:tgtEl>
                                        <p:attrNameLst>
                                          <p:attrName>style.visibility</p:attrName>
                                        </p:attrNameLst>
                                      </p:cBhvr>
                                      <p:to>
                                        <p:strVal val="visible"/>
                                      </p:to>
                                    </p:set>
                                    <p:anim calcmode="lin" valueType="num">
                                      <p:cBhvr additive="base">
                                        <p:cTn id="33" dur="500" fill="hold"/>
                                        <p:tgtEl>
                                          <p:spTgt spid="94"/>
                                        </p:tgtEl>
                                        <p:attrNameLst>
                                          <p:attrName>ppt_x</p:attrName>
                                        </p:attrNameLst>
                                      </p:cBhvr>
                                      <p:tavLst>
                                        <p:tav tm="0">
                                          <p:val>
                                            <p:strVal val="0-#ppt_w/2"/>
                                          </p:val>
                                        </p:tav>
                                        <p:tav tm="100000">
                                          <p:val>
                                            <p:strVal val="#ppt_x"/>
                                          </p:val>
                                        </p:tav>
                                      </p:tavLst>
                                    </p:anim>
                                    <p:anim calcmode="lin" valueType="num">
                                      <p:cBhvr additive="base">
                                        <p:cTn id="34" dur="500" fill="hold"/>
                                        <p:tgtEl>
                                          <p:spTgt spid="9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0-#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500" fill="hold"/>
                                        <p:tgtEl>
                                          <p:spTgt spid="5"/>
                                        </p:tgtEl>
                                        <p:attrNameLst>
                                          <p:attrName>ppt_x</p:attrName>
                                        </p:attrNameLst>
                                      </p:cBhvr>
                                      <p:tavLst>
                                        <p:tav tm="0">
                                          <p:val>
                                            <p:strVal val="0-#ppt_w/2"/>
                                          </p:val>
                                        </p:tav>
                                        <p:tav tm="100000">
                                          <p:val>
                                            <p:strVal val="#ppt_x"/>
                                          </p:val>
                                        </p:tav>
                                      </p:tavLst>
                                    </p:anim>
                                    <p:anim calcmode="lin" valueType="num">
                                      <p:cBhvr additive="base">
                                        <p:cTn id="4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 calcmode="lin" valueType="num">
                                      <p:cBhvr additive="base">
                                        <p:cTn id="47" dur="500" fill="hold"/>
                                        <p:tgtEl>
                                          <p:spTgt spid="94">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4">
                                            <p:txEl>
                                              <p:pRg st="1" end="1"/>
                                            </p:txEl>
                                          </p:spTgt>
                                        </p:tgtEl>
                                        <p:attrNameLst>
                                          <p:attrName>ppt_y</p:attrName>
                                        </p:attrNameLst>
                                      </p:cBhvr>
                                      <p:tavLst>
                                        <p:tav tm="0">
                                          <p:val>
                                            <p:strVal val="#ppt_y"/>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3"/>
                                        </p:tgtEl>
                                        <p:attrNameLst>
                                          <p:attrName>style.visibility</p:attrName>
                                        </p:attrNameLst>
                                      </p:cBhvr>
                                      <p:to>
                                        <p:strVal val="hidden"/>
                                      </p:to>
                                    </p:set>
                                  </p:childTnLst>
                                </p:cTn>
                              </p:par>
                              <p:par>
                                <p:cTn id="51" presetID="2" presetClass="entr" presetSubtype="8"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additive="base">
                                        <p:cTn id="53" dur="500" fill="hold"/>
                                        <p:tgtEl>
                                          <p:spTgt spid="35"/>
                                        </p:tgtEl>
                                        <p:attrNameLst>
                                          <p:attrName>ppt_x</p:attrName>
                                        </p:attrNameLst>
                                      </p:cBhvr>
                                      <p:tavLst>
                                        <p:tav tm="0">
                                          <p:val>
                                            <p:strVal val="0-#ppt_w/2"/>
                                          </p:val>
                                        </p:tav>
                                        <p:tav tm="100000">
                                          <p:val>
                                            <p:strVal val="#ppt_x"/>
                                          </p:val>
                                        </p:tav>
                                      </p:tavLst>
                                    </p:anim>
                                    <p:anim calcmode="lin" valueType="num">
                                      <p:cBhvr additive="base">
                                        <p:cTn id="54" dur="500" fill="hold"/>
                                        <p:tgtEl>
                                          <p:spTgt spid="35"/>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anim calcmode="lin" valueType="num">
                                      <p:cBhvr additive="base">
                                        <p:cTn id="57" dur="500" fill="hold"/>
                                        <p:tgtEl>
                                          <p:spTgt spid="42"/>
                                        </p:tgtEl>
                                        <p:attrNameLst>
                                          <p:attrName>ppt_x</p:attrName>
                                        </p:attrNameLst>
                                      </p:cBhvr>
                                      <p:tavLst>
                                        <p:tav tm="0">
                                          <p:val>
                                            <p:strVal val="0-#ppt_w/2"/>
                                          </p:val>
                                        </p:tav>
                                        <p:tav tm="100000">
                                          <p:val>
                                            <p:strVal val="#ppt_x"/>
                                          </p:val>
                                        </p:tav>
                                      </p:tavLst>
                                    </p:anim>
                                    <p:anim calcmode="lin" valueType="num">
                                      <p:cBhvr additive="base">
                                        <p:cTn id="58" dur="500" fill="hold"/>
                                        <p:tgtEl>
                                          <p:spTgt spid="42"/>
                                        </p:tgtEl>
                                        <p:attrNameLst>
                                          <p:attrName>ppt_y</p:attrName>
                                        </p:attrNameLst>
                                      </p:cBhvr>
                                      <p:tavLst>
                                        <p:tav tm="0">
                                          <p:val>
                                            <p:strVal val="#ppt_y"/>
                                          </p:val>
                                        </p:tav>
                                        <p:tav tm="100000">
                                          <p:val>
                                            <p:strVal val="#ppt_y"/>
                                          </p:val>
                                        </p:tav>
                                      </p:tavLst>
                                    </p:anim>
                                  </p:childTnLst>
                                </p:cTn>
                              </p:par>
                              <p:par>
                                <p:cTn id="59" presetID="1" presetClass="exit" presetSubtype="0" fill="hold" nodeType="withEffect">
                                  <p:stCondLst>
                                    <p:cond delay="0"/>
                                  </p:stCondLst>
                                  <p:childTnLst>
                                    <p:set>
                                      <p:cBhvr>
                                        <p:cTn id="60" dur="1" fill="hold">
                                          <p:stCondLst>
                                            <p:cond delay="0"/>
                                          </p:stCondLst>
                                        </p:cTn>
                                        <p:tgtEl>
                                          <p:spTgt spid="5"/>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94">
                                            <p:txEl>
                                              <p:pRg st="2" end="2"/>
                                            </p:txEl>
                                          </p:spTgt>
                                        </p:tgtEl>
                                        <p:attrNameLst>
                                          <p:attrName>style.visibility</p:attrName>
                                        </p:attrNameLst>
                                      </p:cBhvr>
                                      <p:to>
                                        <p:strVal val="visible"/>
                                      </p:to>
                                    </p:set>
                                    <p:anim calcmode="lin" valueType="num">
                                      <p:cBhvr additive="base">
                                        <p:cTn id="65" dur="500" fill="hold"/>
                                        <p:tgtEl>
                                          <p:spTgt spid="94">
                                            <p:txEl>
                                              <p:pRg st="2" end="2"/>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94">
                                            <p:txEl>
                                              <p:pRg st="2" end="2"/>
                                            </p:txEl>
                                          </p:spTgt>
                                        </p:tgtEl>
                                        <p:attrNameLst>
                                          <p:attrName>ppt_y</p:attrName>
                                        </p:attrNameLst>
                                      </p:cBhvr>
                                      <p:tavLst>
                                        <p:tav tm="0">
                                          <p:val>
                                            <p:strVal val="#ppt_y"/>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35"/>
                                        </p:tgtEl>
                                        <p:attrNameLst>
                                          <p:attrName>style.visibility</p:attrName>
                                        </p:attrNameLst>
                                      </p:cBhvr>
                                      <p:to>
                                        <p:strVal val="hidden"/>
                                      </p:to>
                                    </p:set>
                                  </p:childTnLst>
                                </p:cTn>
                              </p:par>
                              <p:par>
                                <p:cTn id="69" presetID="2" presetClass="entr" presetSubtype="8"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500" fill="hold"/>
                                        <p:tgtEl>
                                          <p:spTgt spid="36"/>
                                        </p:tgtEl>
                                        <p:attrNameLst>
                                          <p:attrName>ppt_x</p:attrName>
                                        </p:attrNameLst>
                                      </p:cBhvr>
                                      <p:tavLst>
                                        <p:tav tm="0">
                                          <p:val>
                                            <p:strVal val="0-#ppt_w/2"/>
                                          </p:val>
                                        </p:tav>
                                        <p:tav tm="100000">
                                          <p:val>
                                            <p:strVal val="#ppt_x"/>
                                          </p:val>
                                        </p:tav>
                                      </p:tavLst>
                                    </p:anim>
                                    <p:anim calcmode="lin" valueType="num">
                                      <p:cBhvr additive="base">
                                        <p:cTn id="72" dur="500" fill="hold"/>
                                        <p:tgtEl>
                                          <p:spTgt spid="36"/>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44"/>
                                        </p:tgtEl>
                                        <p:attrNameLst>
                                          <p:attrName>style.visibility</p:attrName>
                                        </p:attrNameLst>
                                      </p:cBhvr>
                                      <p:to>
                                        <p:strVal val="visible"/>
                                      </p:to>
                                    </p:set>
                                    <p:anim calcmode="lin" valueType="num">
                                      <p:cBhvr additive="base">
                                        <p:cTn id="75" dur="500" fill="hold"/>
                                        <p:tgtEl>
                                          <p:spTgt spid="44"/>
                                        </p:tgtEl>
                                        <p:attrNameLst>
                                          <p:attrName>ppt_x</p:attrName>
                                        </p:attrNameLst>
                                      </p:cBhvr>
                                      <p:tavLst>
                                        <p:tav tm="0">
                                          <p:val>
                                            <p:strVal val="0-#ppt_w/2"/>
                                          </p:val>
                                        </p:tav>
                                        <p:tav tm="100000">
                                          <p:val>
                                            <p:strVal val="#ppt_x"/>
                                          </p:val>
                                        </p:tav>
                                      </p:tavLst>
                                    </p:anim>
                                    <p:anim calcmode="lin" valueType="num">
                                      <p:cBhvr additive="base">
                                        <p:cTn id="76" dur="500" fill="hold"/>
                                        <p:tgtEl>
                                          <p:spTgt spid="44"/>
                                        </p:tgtEl>
                                        <p:attrNameLst>
                                          <p:attrName>ppt_y</p:attrName>
                                        </p:attrNameLst>
                                      </p:cBhvr>
                                      <p:tavLst>
                                        <p:tav tm="0">
                                          <p:val>
                                            <p:strVal val="#ppt_y"/>
                                          </p:val>
                                        </p:tav>
                                        <p:tav tm="100000">
                                          <p:val>
                                            <p:strVal val="#ppt_y"/>
                                          </p:val>
                                        </p:tav>
                                      </p:tavLst>
                                    </p:anim>
                                  </p:childTnLst>
                                </p:cTn>
                              </p:par>
                              <p:par>
                                <p:cTn id="77" presetID="1" presetClass="exit" presetSubtype="0" fill="hold" nodeType="withEffect">
                                  <p:stCondLst>
                                    <p:cond delay="0"/>
                                  </p:stCondLst>
                                  <p:childTnLst>
                                    <p:set>
                                      <p:cBhvr>
                                        <p:cTn id="78" dur="1" fill="hold">
                                          <p:stCondLst>
                                            <p:cond delay="0"/>
                                          </p:stCondLst>
                                        </p:cTn>
                                        <p:tgtEl>
                                          <p:spTgt spid="42"/>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2">
                                            <p:txEl>
                                              <p:pRg st="0" end="0"/>
                                            </p:txEl>
                                          </p:spTgt>
                                        </p:tgtEl>
                                        <p:attrNameLst>
                                          <p:attrName>style.visibility</p:attrName>
                                        </p:attrNameLst>
                                      </p:cBhvr>
                                      <p:to>
                                        <p:strVal val="visible"/>
                                      </p:to>
                                    </p:set>
                                    <p:anim calcmode="lin" valueType="num">
                                      <p:cBhvr additive="base">
                                        <p:cTn id="83"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2">
                                            <p:txEl>
                                              <p:pRg st="0" end="0"/>
                                            </p:txEl>
                                          </p:spTgt>
                                        </p:tgtEl>
                                        <p:attrNameLst>
                                          <p:attrName>ppt_y</p:attrName>
                                        </p:attrNameLst>
                                      </p:cBhvr>
                                      <p:tavLst>
                                        <p:tav tm="0">
                                          <p:val>
                                            <p:strVal val="#ppt_y"/>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36"/>
                                        </p:tgtEl>
                                        <p:attrNameLst>
                                          <p:attrName>style.visibility</p:attrName>
                                        </p:attrNameLst>
                                      </p:cBhvr>
                                      <p:to>
                                        <p:strVal val="hidden"/>
                                      </p:to>
                                    </p:set>
                                  </p:childTnLst>
                                </p:cTn>
                              </p:par>
                              <p:par>
                                <p:cTn id="87" presetID="1" presetClass="exit" presetSubtype="0" fill="hold" nodeType="withEffect">
                                  <p:stCondLst>
                                    <p:cond delay="0"/>
                                  </p:stCondLst>
                                  <p:childTnLst>
                                    <p:set>
                                      <p:cBhvr>
                                        <p:cTn id="88" dur="1" fill="hold">
                                          <p:stCondLst>
                                            <p:cond delay="0"/>
                                          </p:stCondLst>
                                        </p:cTn>
                                        <p:tgtEl>
                                          <p:spTgt spid="44"/>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32">
                                            <p:txEl>
                                              <p:pRg st="0" end="0"/>
                                            </p:txEl>
                                          </p:spTgt>
                                        </p:tgtEl>
                                        <p:attrNameLst>
                                          <p:attrName>style.visibility</p:attrName>
                                        </p:attrNameLst>
                                      </p:cBhvr>
                                      <p:to>
                                        <p:strVal val="visible"/>
                                      </p:to>
                                    </p:set>
                                    <p:anim calcmode="lin" valueType="num">
                                      <p:cBhvr additive="base">
                                        <p:cTn id="93"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2">
                                            <p:txEl>
                                              <p:pRg st="1" end="1"/>
                                            </p:txEl>
                                          </p:spTgt>
                                        </p:tgtEl>
                                        <p:attrNameLst>
                                          <p:attrName>style.visibility</p:attrName>
                                        </p:attrNameLst>
                                      </p:cBhvr>
                                      <p:to>
                                        <p:strVal val="visible"/>
                                      </p:to>
                                    </p:set>
                                    <p:anim calcmode="lin" valueType="num">
                                      <p:cBhvr additive="base">
                                        <p:cTn id="99"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00"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32">
                                            <p:txEl>
                                              <p:pRg st="1" end="1"/>
                                            </p:txEl>
                                          </p:spTgt>
                                        </p:tgtEl>
                                        <p:attrNameLst>
                                          <p:attrName>style.visibility</p:attrName>
                                        </p:attrNameLst>
                                      </p:cBhvr>
                                      <p:to>
                                        <p:strVal val="visible"/>
                                      </p:to>
                                    </p:set>
                                    <p:anim calcmode="lin" valueType="num">
                                      <p:cBhvr additive="base">
                                        <p:cTn id="105"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nodeType="clickEffect">
                                  <p:stCondLst>
                                    <p:cond delay="0"/>
                                  </p:stCondLst>
                                  <p:childTnLst>
                                    <p:set>
                                      <p:cBhvr>
                                        <p:cTn id="110" dur="1" fill="hold">
                                          <p:stCondLst>
                                            <p:cond delay="0"/>
                                          </p:stCondLst>
                                        </p:cTn>
                                        <p:tgtEl>
                                          <p:spTgt spid="2">
                                            <p:txEl>
                                              <p:pRg st="2" end="2"/>
                                            </p:txEl>
                                          </p:spTgt>
                                        </p:tgtEl>
                                        <p:attrNameLst>
                                          <p:attrName>style.visibility</p:attrName>
                                        </p:attrNameLst>
                                      </p:cBhvr>
                                      <p:to>
                                        <p:strVal val="visible"/>
                                      </p:to>
                                    </p:set>
                                    <p:anim calcmode="lin" valueType="num">
                                      <p:cBhvr additive="base">
                                        <p:cTn id="111"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nodeType="clickEffect">
                                  <p:stCondLst>
                                    <p:cond delay="0"/>
                                  </p:stCondLst>
                                  <p:childTnLst>
                                    <p:set>
                                      <p:cBhvr>
                                        <p:cTn id="116" dur="1" fill="hold">
                                          <p:stCondLst>
                                            <p:cond delay="0"/>
                                          </p:stCondLst>
                                        </p:cTn>
                                        <p:tgtEl>
                                          <p:spTgt spid="32">
                                            <p:txEl>
                                              <p:pRg st="2" end="2"/>
                                            </p:txEl>
                                          </p:spTgt>
                                        </p:tgtEl>
                                        <p:attrNameLst>
                                          <p:attrName>style.visibility</p:attrName>
                                        </p:attrNameLst>
                                      </p:cBhvr>
                                      <p:to>
                                        <p:strVal val="visible"/>
                                      </p:to>
                                    </p:set>
                                    <p:anim calcmode="lin" valueType="num">
                                      <p:cBhvr additive="base">
                                        <p:cTn id="117"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nodeType="clickEffect">
                                  <p:stCondLst>
                                    <p:cond delay="0"/>
                                  </p:stCondLst>
                                  <p:childTnLst>
                                    <p:set>
                                      <p:cBhvr>
                                        <p:cTn id="122" dur="1" fill="hold">
                                          <p:stCondLst>
                                            <p:cond delay="0"/>
                                          </p:stCondLst>
                                        </p:cTn>
                                        <p:tgtEl>
                                          <p:spTgt spid="2">
                                            <p:txEl>
                                              <p:pRg st="3" end="3"/>
                                            </p:txEl>
                                          </p:spTgt>
                                        </p:tgtEl>
                                        <p:attrNameLst>
                                          <p:attrName>style.visibility</p:attrName>
                                        </p:attrNameLst>
                                      </p:cBhvr>
                                      <p:to>
                                        <p:strVal val="visible"/>
                                      </p:to>
                                    </p:set>
                                    <p:anim calcmode="lin" valueType="num">
                                      <p:cBhvr additive="base">
                                        <p:cTn id="123"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32">
                                            <p:txEl>
                                              <p:pRg st="3" end="3"/>
                                            </p:txEl>
                                          </p:spTgt>
                                        </p:tgtEl>
                                        <p:attrNameLst>
                                          <p:attrName>style.visibility</p:attrName>
                                        </p:attrNameLst>
                                      </p:cBhvr>
                                      <p:to>
                                        <p:strVal val="visible"/>
                                      </p:to>
                                    </p:set>
                                    <p:anim calcmode="lin" valueType="num">
                                      <p:cBhvr additive="base">
                                        <p:cTn id="129"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nodeType="clickEffect">
                                  <p:stCondLst>
                                    <p:cond delay="0"/>
                                  </p:stCondLst>
                                  <p:childTnLst>
                                    <p:set>
                                      <p:cBhvr>
                                        <p:cTn id="134" dur="1" fill="hold">
                                          <p:stCondLst>
                                            <p:cond delay="0"/>
                                          </p:stCondLst>
                                        </p:cTn>
                                        <p:tgtEl>
                                          <p:spTgt spid="2">
                                            <p:txEl>
                                              <p:pRg st="4" end="4"/>
                                            </p:txEl>
                                          </p:spTgt>
                                        </p:tgtEl>
                                        <p:attrNameLst>
                                          <p:attrName>style.visibility</p:attrName>
                                        </p:attrNameLst>
                                      </p:cBhvr>
                                      <p:to>
                                        <p:strVal val="visible"/>
                                      </p:to>
                                    </p:set>
                                    <p:anim calcmode="lin" valueType="num">
                                      <p:cBhvr additive="base">
                                        <p:cTn id="135"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136"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nodeType="clickEffect">
                                  <p:stCondLst>
                                    <p:cond delay="0"/>
                                  </p:stCondLst>
                                  <p:childTnLst>
                                    <p:set>
                                      <p:cBhvr>
                                        <p:cTn id="140" dur="1" fill="hold">
                                          <p:stCondLst>
                                            <p:cond delay="0"/>
                                          </p:stCondLst>
                                        </p:cTn>
                                        <p:tgtEl>
                                          <p:spTgt spid="32">
                                            <p:txEl>
                                              <p:pRg st="4" end="4"/>
                                            </p:txEl>
                                          </p:spTgt>
                                        </p:tgtEl>
                                        <p:attrNameLst>
                                          <p:attrName>style.visibility</p:attrName>
                                        </p:attrNameLst>
                                      </p:cBhvr>
                                      <p:to>
                                        <p:strVal val="visible"/>
                                      </p:to>
                                    </p:set>
                                    <p:anim calcmode="lin" valueType="num">
                                      <p:cBhvr additive="base">
                                        <p:cTn id="141"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142"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nodeType="clickEffect">
                                  <p:stCondLst>
                                    <p:cond delay="0"/>
                                  </p:stCondLst>
                                  <p:childTnLst>
                                    <p:set>
                                      <p:cBhvr>
                                        <p:cTn id="146" dur="1" fill="hold">
                                          <p:stCondLst>
                                            <p:cond delay="0"/>
                                          </p:stCondLst>
                                        </p:cTn>
                                        <p:tgtEl>
                                          <p:spTgt spid="2">
                                            <p:txEl>
                                              <p:pRg st="5" end="5"/>
                                            </p:txEl>
                                          </p:spTgt>
                                        </p:tgtEl>
                                        <p:attrNameLst>
                                          <p:attrName>style.visibility</p:attrName>
                                        </p:attrNameLst>
                                      </p:cBhvr>
                                      <p:to>
                                        <p:strVal val="visible"/>
                                      </p:to>
                                    </p:set>
                                    <p:anim calcmode="lin" valueType="num">
                                      <p:cBhvr additive="base">
                                        <p:cTn id="147"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148" dur="500" fill="hold"/>
                                        <p:tgtEl>
                                          <p:spTgt spid="2">
                                            <p:txEl>
                                              <p:pRg st="5" end="5"/>
                                            </p:txEl>
                                          </p:spTgt>
                                        </p:tgtEl>
                                        <p:attrNameLst>
                                          <p:attrName>ppt_y</p:attrName>
                                        </p:attrNameLst>
                                      </p:cBhvr>
                                      <p:tavLst>
                                        <p:tav tm="0">
                                          <p:val>
                                            <p:strVal val="#ppt_y"/>
                                          </p:val>
                                        </p:tav>
                                        <p:tav tm="100000">
                                          <p:val>
                                            <p:strVal val="#ppt_y"/>
                                          </p:val>
                                        </p:tav>
                                      </p:tavLst>
                                    </p:anim>
                                  </p:childTnLst>
                                </p:cTn>
                              </p:par>
                              <p:par>
                                <p:cTn id="149" presetID="2" presetClass="entr" presetSubtype="8" fill="hold" nodeType="withEffect">
                                  <p:stCondLst>
                                    <p:cond delay="0"/>
                                  </p:stCondLst>
                                  <p:childTnLst>
                                    <p:set>
                                      <p:cBhvr>
                                        <p:cTn id="150" dur="1" fill="hold">
                                          <p:stCondLst>
                                            <p:cond delay="0"/>
                                          </p:stCondLst>
                                        </p:cTn>
                                        <p:tgtEl>
                                          <p:spTgt spid="2">
                                            <p:txEl>
                                              <p:pRg st="6" end="6"/>
                                            </p:txEl>
                                          </p:spTgt>
                                        </p:tgtEl>
                                        <p:attrNameLst>
                                          <p:attrName>style.visibility</p:attrName>
                                        </p:attrNameLst>
                                      </p:cBhvr>
                                      <p:to>
                                        <p:strVal val="visible"/>
                                      </p:to>
                                    </p:set>
                                    <p:anim calcmode="lin" valueType="num">
                                      <p:cBhvr additive="base">
                                        <p:cTn id="151"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152"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2" fill="hold" nodeType="clickEffect">
                                  <p:stCondLst>
                                    <p:cond delay="0"/>
                                  </p:stCondLst>
                                  <p:childTnLst>
                                    <p:set>
                                      <p:cBhvr>
                                        <p:cTn id="156" dur="1" fill="hold">
                                          <p:stCondLst>
                                            <p:cond delay="0"/>
                                          </p:stCondLst>
                                        </p:cTn>
                                        <p:tgtEl>
                                          <p:spTgt spid="33">
                                            <p:txEl>
                                              <p:pRg st="0" end="0"/>
                                            </p:txEl>
                                          </p:spTgt>
                                        </p:tgtEl>
                                        <p:attrNameLst>
                                          <p:attrName>style.visibility</p:attrName>
                                        </p:attrNameLst>
                                      </p:cBhvr>
                                      <p:to>
                                        <p:strVal val="visible"/>
                                      </p:to>
                                    </p:set>
                                    <p:anim calcmode="lin" valueType="num">
                                      <p:cBhvr additive="base">
                                        <p:cTn id="157"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158" dur="500" fill="hold"/>
                                        <p:tgtEl>
                                          <p:spTgt spid="33">
                                            <p:txEl>
                                              <p:pRg st="0" end="0"/>
                                            </p:txEl>
                                          </p:spTgt>
                                        </p:tgtEl>
                                        <p:attrNameLst>
                                          <p:attrName>ppt_y</p:attrName>
                                        </p:attrNameLst>
                                      </p:cBhvr>
                                      <p:tavLst>
                                        <p:tav tm="0">
                                          <p:val>
                                            <p:strVal val="#ppt_y"/>
                                          </p:val>
                                        </p:tav>
                                        <p:tav tm="100000">
                                          <p:val>
                                            <p:strVal val="#ppt_y"/>
                                          </p:val>
                                        </p:tav>
                                      </p:tavLst>
                                    </p:anim>
                                  </p:childTnLst>
                                </p:cTn>
                              </p:par>
                              <p:par>
                                <p:cTn id="159" presetID="2" presetClass="entr" presetSubtype="2" fill="hold" nodeType="withEffect">
                                  <p:stCondLst>
                                    <p:cond delay="0"/>
                                  </p:stCondLst>
                                  <p:childTnLst>
                                    <p:set>
                                      <p:cBhvr>
                                        <p:cTn id="160" dur="1" fill="hold">
                                          <p:stCondLst>
                                            <p:cond delay="0"/>
                                          </p:stCondLst>
                                        </p:cTn>
                                        <p:tgtEl>
                                          <p:spTgt spid="30"/>
                                        </p:tgtEl>
                                        <p:attrNameLst>
                                          <p:attrName>style.visibility</p:attrName>
                                        </p:attrNameLst>
                                      </p:cBhvr>
                                      <p:to>
                                        <p:strVal val="visible"/>
                                      </p:to>
                                    </p:set>
                                    <p:anim calcmode="lin" valueType="num">
                                      <p:cBhvr additive="base">
                                        <p:cTn id="161" dur="500" fill="hold"/>
                                        <p:tgtEl>
                                          <p:spTgt spid="30"/>
                                        </p:tgtEl>
                                        <p:attrNameLst>
                                          <p:attrName>ppt_x</p:attrName>
                                        </p:attrNameLst>
                                      </p:cBhvr>
                                      <p:tavLst>
                                        <p:tav tm="0">
                                          <p:val>
                                            <p:strVal val="1+#ppt_w/2"/>
                                          </p:val>
                                        </p:tav>
                                        <p:tav tm="100000">
                                          <p:val>
                                            <p:strVal val="#ppt_x"/>
                                          </p:val>
                                        </p:tav>
                                      </p:tavLst>
                                    </p:anim>
                                    <p:anim calcmode="lin" valueType="num">
                                      <p:cBhvr additive="base">
                                        <p:cTn id="162" dur="500" fill="hold"/>
                                        <p:tgtEl>
                                          <p:spTgt spid="30"/>
                                        </p:tgtEl>
                                        <p:attrNameLst>
                                          <p:attrName>ppt_y</p:attrName>
                                        </p:attrNameLst>
                                      </p:cBhvr>
                                      <p:tavLst>
                                        <p:tav tm="0">
                                          <p:val>
                                            <p:strVal val="#ppt_y"/>
                                          </p:val>
                                        </p:tav>
                                        <p:tav tm="100000">
                                          <p:val>
                                            <p:strVal val="#ppt_y"/>
                                          </p:val>
                                        </p:tav>
                                      </p:tavLst>
                                    </p:anim>
                                  </p:childTnLst>
                                </p:cTn>
                              </p:par>
                              <p:par>
                                <p:cTn id="163" presetID="2" presetClass="entr" presetSubtype="2" fill="hold" grpId="0" nodeType="withEffect">
                                  <p:stCondLst>
                                    <p:cond delay="0"/>
                                  </p:stCondLst>
                                  <p:childTnLst>
                                    <p:set>
                                      <p:cBhvr>
                                        <p:cTn id="164" dur="1" fill="hold">
                                          <p:stCondLst>
                                            <p:cond delay="0"/>
                                          </p:stCondLst>
                                        </p:cTn>
                                        <p:tgtEl>
                                          <p:spTgt spid="33"/>
                                        </p:tgtEl>
                                        <p:attrNameLst>
                                          <p:attrName>style.visibility</p:attrName>
                                        </p:attrNameLst>
                                      </p:cBhvr>
                                      <p:to>
                                        <p:strVal val="visible"/>
                                      </p:to>
                                    </p:set>
                                    <p:anim calcmode="lin" valueType="num">
                                      <p:cBhvr additive="base">
                                        <p:cTn id="165" dur="500" fill="hold"/>
                                        <p:tgtEl>
                                          <p:spTgt spid="33"/>
                                        </p:tgtEl>
                                        <p:attrNameLst>
                                          <p:attrName>ppt_x</p:attrName>
                                        </p:attrNameLst>
                                      </p:cBhvr>
                                      <p:tavLst>
                                        <p:tav tm="0">
                                          <p:val>
                                            <p:strVal val="1+#ppt_w/2"/>
                                          </p:val>
                                        </p:tav>
                                        <p:tav tm="100000">
                                          <p:val>
                                            <p:strVal val="#ppt_x"/>
                                          </p:val>
                                        </p:tav>
                                      </p:tavLst>
                                    </p:anim>
                                    <p:anim calcmode="lin" valueType="num">
                                      <p:cBhvr additive="base">
                                        <p:cTn id="166"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2" fill="hold" nodeType="clickEffect">
                                  <p:stCondLst>
                                    <p:cond delay="0"/>
                                  </p:stCondLst>
                                  <p:childTnLst>
                                    <p:set>
                                      <p:cBhvr>
                                        <p:cTn id="170" dur="1" fill="hold">
                                          <p:stCondLst>
                                            <p:cond delay="0"/>
                                          </p:stCondLst>
                                        </p:cTn>
                                        <p:tgtEl>
                                          <p:spTgt spid="33">
                                            <p:txEl>
                                              <p:pRg st="1" end="1"/>
                                            </p:txEl>
                                          </p:spTgt>
                                        </p:tgtEl>
                                        <p:attrNameLst>
                                          <p:attrName>style.visibility</p:attrName>
                                        </p:attrNameLst>
                                      </p:cBhvr>
                                      <p:to>
                                        <p:strVal val="visible"/>
                                      </p:to>
                                    </p:set>
                                    <p:anim calcmode="lin" valueType="num">
                                      <p:cBhvr additive="base">
                                        <p:cTn id="171" dur="500" fill="hold"/>
                                        <p:tgtEl>
                                          <p:spTgt spid="33">
                                            <p:txEl>
                                              <p:pRg st="1" end="1"/>
                                            </p:txEl>
                                          </p:spTgt>
                                        </p:tgtEl>
                                        <p:attrNameLst>
                                          <p:attrName>ppt_x</p:attrName>
                                        </p:attrNameLst>
                                      </p:cBhvr>
                                      <p:tavLst>
                                        <p:tav tm="0">
                                          <p:val>
                                            <p:strVal val="1+#ppt_w/2"/>
                                          </p:val>
                                        </p:tav>
                                        <p:tav tm="100000">
                                          <p:val>
                                            <p:strVal val="#ppt_x"/>
                                          </p:val>
                                        </p:tav>
                                      </p:tavLst>
                                    </p:anim>
                                    <p:anim calcmode="lin" valueType="num">
                                      <p:cBhvr additive="base">
                                        <p:cTn id="172"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94" grpId="0" animBg="1"/>
      <p:bldP spid="33" grpId="0" animBg="1"/>
      <p:bldP spid="34" grpId="0" animBg="1"/>
      <p:bldP spid="3" grpId="0" animBg="1"/>
      <p:bldP spid="3" grpId="1" animBg="1"/>
      <p:bldP spid="35" grpId="0" animBg="1"/>
      <p:bldP spid="35" grpId="1" animBg="1"/>
      <p:bldP spid="36" grpId="0" animBg="1"/>
      <p:bldP spid="36" grpId="1"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7">
            <a:extLst>
              <a:ext uri="{FF2B5EF4-FFF2-40B4-BE49-F238E27FC236}">
                <a16:creationId xmlns:a16="http://schemas.microsoft.com/office/drawing/2014/main" id="{5CA3B44A-9BE1-4866-9581-765F7708EF3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Hugely Expressive</a:t>
            </a:r>
          </a:p>
        </p:txBody>
      </p:sp>
      <p:sp>
        <p:nvSpPr>
          <p:cNvPr id="22" name="AutoShape 8">
            <a:extLst>
              <a:ext uri="{FF2B5EF4-FFF2-40B4-BE49-F238E27FC236}">
                <a16:creationId xmlns:a16="http://schemas.microsoft.com/office/drawing/2014/main" id="{4F566B0D-047C-4D1E-8139-3065511E5D49}"/>
              </a:ext>
            </a:extLst>
          </p:cNvPr>
          <p:cNvSpPr>
            <a:spLocks noChangeArrowheads="1"/>
          </p:cNvSpPr>
          <p:nvPr/>
        </p:nvSpPr>
        <p:spPr bwMode="auto">
          <a:xfrm>
            <a:off x="198305" y="3092840"/>
            <a:ext cx="6450720" cy="880391"/>
          </a:xfrm>
          <a:prstGeom prst="wedgeRectCallout">
            <a:avLst>
              <a:gd name="adj1" fmla="val 59223"/>
              <a:gd name="adj2" fmla="val 35978"/>
            </a:avLst>
          </a:prstGeom>
          <a:noFill/>
          <a:ln w="12700">
            <a:solidFill>
              <a:srgbClr val="D9D9D9"/>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400" dirty="0"/>
              <a:t>I want this form to be powerful enough to</a:t>
            </a:r>
          </a:p>
          <a:p>
            <a:pPr eaLnBrk="1" hangingPunct="1">
              <a:spcBef>
                <a:spcPct val="0"/>
              </a:spcBef>
              <a:buFontTx/>
              <a:buNone/>
            </a:pPr>
            <a:r>
              <a:rPr lang="en-CA" altLang="en-US" sz="2400" dirty="0"/>
              <a:t>  express everything I have to say about </a:t>
            </a:r>
            <a:r>
              <a:rPr lang="en-CA" altLang="en-US" sz="2400" dirty="0">
                <a:solidFill>
                  <a:schemeClr val="tx2"/>
                </a:solidFill>
              </a:rPr>
              <a:t>love</a:t>
            </a:r>
            <a:r>
              <a:rPr lang="en-CA" altLang="en-US" sz="2400" dirty="0"/>
              <a:t>.</a:t>
            </a:r>
            <a:endParaRPr lang="en-US" altLang="en-US" sz="2400" dirty="0"/>
          </a:p>
        </p:txBody>
      </p:sp>
      <p:grpSp>
        <p:nvGrpSpPr>
          <p:cNvPr id="23" name="Group 22">
            <a:extLst>
              <a:ext uri="{FF2B5EF4-FFF2-40B4-BE49-F238E27FC236}">
                <a16:creationId xmlns:a16="http://schemas.microsoft.com/office/drawing/2014/main" id="{19E6F589-3A4B-4CCB-8C01-3351B32C5561}"/>
              </a:ext>
            </a:extLst>
          </p:cNvPr>
          <p:cNvGrpSpPr/>
          <p:nvPr/>
        </p:nvGrpSpPr>
        <p:grpSpPr>
          <a:xfrm>
            <a:off x="-76200" y="533400"/>
            <a:ext cx="2359828" cy="1976837"/>
            <a:chOff x="459572" y="2464905"/>
            <a:chExt cx="2359828" cy="1976837"/>
          </a:xfrm>
        </p:grpSpPr>
        <p:pic>
          <p:nvPicPr>
            <p:cNvPr id="24" name="Picture 4" descr="America's Shakespeare | National Affairs">
              <a:extLst>
                <a:ext uri="{FF2B5EF4-FFF2-40B4-BE49-F238E27FC236}">
                  <a16:creationId xmlns:a16="http://schemas.microsoft.com/office/drawing/2014/main" id="{F2EC40B9-4CB1-42B0-B093-20C976899C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464905"/>
              <a:ext cx="1678772" cy="1928190"/>
            </a:xfrm>
            <a:prstGeom prst="rect">
              <a:avLst/>
            </a:prstGeom>
            <a:noFill/>
            <a:extLst>
              <a:ext uri="{909E8E84-426E-40DD-AFC4-6F175D3DCCD1}">
                <a14:hiddenFill xmlns:a14="http://schemas.microsoft.com/office/drawing/2010/main">
                  <a:solidFill>
                    <a:srgbClr val="FFFFFF"/>
                  </a:solidFill>
                </a14:hiddenFill>
              </a:ext>
            </a:extLst>
          </p:spPr>
        </p:pic>
        <p:sp>
          <p:nvSpPr>
            <p:cNvPr id="25" name="Text Box 6">
              <a:extLst>
                <a:ext uri="{FF2B5EF4-FFF2-40B4-BE49-F238E27FC236}">
                  <a16:creationId xmlns:a16="http://schemas.microsoft.com/office/drawing/2014/main" id="{41514ED3-3776-4362-B8A1-70A942C43D14}"/>
                </a:ext>
              </a:extLst>
            </p:cNvPr>
            <p:cNvSpPr txBox="1">
              <a:spLocks noChangeArrowheads="1"/>
            </p:cNvSpPr>
            <p:nvPr/>
          </p:nvSpPr>
          <p:spPr bwMode="auto">
            <a:xfrm>
              <a:off x="459572" y="4072410"/>
              <a:ext cx="23598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lvl="0" algn="l" eaLnBrk="0" hangingPunct="0">
                <a:defRPr/>
              </a:pPr>
              <a:r>
                <a:rPr lang="en-US" altLang="en-US" sz="1800" dirty="0">
                  <a:solidFill>
                    <a:srgbClr val="FFFFFF"/>
                  </a:solidFill>
                </a:rPr>
                <a:t>Shakespeare</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lang="en-US" altLang="en-US" sz="1800" dirty="0">
                  <a:solidFill>
                    <a:srgbClr val="FFFFFF"/>
                  </a:solidFill>
                </a:rPr>
                <a:t>1616</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sp>
        <p:nvSpPr>
          <p:cNvPr id="20" name="AutoShape 8">
            <a:extLst>
              <a:ext uri="{FF2B5EF4-FFF2-40B4-BE49-F238E27FC236}">
                <a16:creationId xmlns:a16="http://schemas.microsoft.com/office/drawing/2014/main" id="{D40AD3E5-938C-4FF0-8544-55721259C81A}"/>
              </a:ext>
            </a:extLst>
          </p:cNvPr>
          <p:cNvSpPr>
            <a:spLocks noChangeArrowheads="1"/>
          </p:cNvSpPr>
          <p:nvPr/>
        </p:nvSpPr>
        <p:spPr bwMode="auto">
          <a:xfrm>
            <a:off x="2136508" y="793197"/>
            <a:ext cx="5559692" cy="2001142"/>
          </a:xfrm>
          <a:prstGeom prst="wedgeRectCallout">
            <a:avLst>
              <a:gd name="adj1" fmla="val -60896"/>
              <a:gd name="adj2" fmla="val -34214"/>
            </a:avLst>
          </a:prstGeom>
          <a:noFill/>
          <a:ln w="127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The rules of syntax dictate </a:t>
            </a:r>
            <a:br>
              <a:rPr lang="en-CA" altLang="en-US" sz="2400" dirty="0"/>
            </a:br>
            <a:r>
              <a:rPr lang="en-CA" altLang="en-US" sz="2400" dirty="0"/>
              <a:t>how words can be strung together into</a:t>
            </a:r>
          </a:p>
          <a:p>
            <a:pPr algn="ctr" eaLnBrk="1" hangingPunct="1">
              <a:spcBef>
                <a:spcPct val="0"/>
              </a:spcBef>
              <a:buFontTx/>
              <a:buNone/>
            </a:pPr>
            <a:r>
              <a:rPr lang="en-CA" altLang="en-US" sz="2400" dirty="0">
                <a:solidFill>
                  <a:schemeClr val="tx2"/>
                </a:solidFill>
              </a:rPr>
              <a:t>poetry</a:t>
            </a:r>
            <a:r>
              <a:rPr lang="en-CA" altLang="en-US" sz="2400" dirty="0"/>
              <a:t>.</a:t>
            </a:r>
          </a:p>
          <a:p>
            <a:pPr algn="ctr" eaLnBrk="1" hangingPunct="1">
              <a:spcBef>
                <a:spcPct val="0"/>
              </a:spcBef>
              <a:buFontTx/>
              <a:buNone/>
            </a:pPr>
            <a:r>
              <a:rPr lang="en-CA" altLang="en-US" sz="2400" dirty="0"/>
              <a:t>Verses and rhyme …</a:t>
            </a:r>
          </a:p>
        </p:txBody>
      </p:sp>
      <p:pic>
        <p:nvPicPr>
          <p:cNvPr id="26" name="Picture 6" descr="Romeo and Juliet - Wikipedia">
            <a:extLst>
              <a:ext uri="{FF2B5EF4-FFF2-40B4-BE49-F238E27FC236}">
                <a16:creationId xmlns:a16="http://schemas.microsoft.com/office/drawing/2014/main" id="{D752E82A-366A-4718-ABDB-EC0A7E6B237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6600" y="3930018"/>
            <a:ext cx="1905000" cy="277558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8" descr="Looking for Shakespeare Love Quotes? Here are 10 Famous William Shakespeare  Love Quotes |… | Shakespeare love quotes, Motivational quotes for love, Shakespeare  love">
            <a:extLst>
              <a:ext uri="{FF2B5EF4-FFF2-40B4-BE49-F238E27FC236}">
                <a16:creationId xmlns:a16="http://schemas.microsoft.com/office/drawing/2014/main" id="{E2778314-19F7-4555-ABFC-6748A9D09AE8}"/>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 t="28000" r="-2001" b="28000"/>
          <a:stretch/>
        </p:blipFill>
        <p:spPr bwMode="auto">
          <a:xfrm>
            <a:off x="1905000" y="4430821"/>
            <a:ext cx="3374014" cy="14554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75331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0-#ppt_w/2"/>
                                          </p:val>
                                        </p:tav>
                                        <p:tav tm="100000">
                                          <p:val>
                                            <p:strVal val="#ppt_x"/>
                                          </p:val>
                                        </p:tav>
                                      </p:tavLst>
                                    </p:anim>
                                    <p:anim calcmode="lin" valueType="num">
                                      <p:cBhvr additive="base">
                                        <p:cTn id="12" dur="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0">
                                            <p:txEl>
                                              <p:pRg st="1" end="1"/>
                                            </p:txEl>
                                          </p:spTgt>
                                        </p:tgtEl>
                                        <p:attrNameLst>
                                          <p:attrName>style.visibility</p:attrName>
                                        </p:attrNameLst>
                                      </p:cBhvr>
                                      <p:to>
                                        <p:strVal val="visible"/>
                                      </p:to>
                                    </p:set>
                                    <p:anim calcmode="lin" valueType="num">
                                      <p:cBhvr additive="base">
                                        <p:cTn id="19" dur="500" fill="hold"/>
                                        <p:tgtEl>
                                          <p:spTgt spid="2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0">
                                            <p:txEl>
                                              <p:pRg st="2" end="2"/>
                                            </p:txEl>
                                          </p:spTgt>
                                        </p:tgtEl>
                                        <p:attrNameLst>
                                          <p:attrName>style.visibility</p:attrName>
                                        </p:attrNameLst>
                                      </p:cBhvr>
                                      <p:to>
                                        <p:strVal val="visible"/>
                                      </p:to>
                                    </p:set>
                                    <p:anim calcmode="lin" valueType="num">
                                      <p:cBhvr additive="base">
                                        <p:cTn id="25" dur="500" fill="hold"/>
                                        <p:tgtEl>
                                          <p:spTgt spid="2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22">
                                            <p:txEl>
                                              <p:pRg st="0" end="0"/>
                                            </p:txEl>
                                          </p:spTgt>
                                        </p:tgtEl>
                                        <p:attrNameLst>
                                          <p:attrName>style.visibility</p:attrName>
                                        </p:attrNameLst>
                                      </p:cBhvr>
                                      <p:to>
                                        <p:strVal val="visible"/>
                                      </p:to>
                                    </p:set>
                                    <p:anim calcmode="lin" valueType="num">
                                      <p:cBhvr additive="base">
                                        <p:cTn id="35"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2">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2">
                                            <p:txEl>
                                              <p:pRg st="1" end="1"/>
                                            </p:txEl>
                                          </p:spTgt>
                                        </p:tgtEl>
                                        <p:attrNameLst>
                                          <p:attrName>style.visibility</p:attrName>
                                        </p:attrNameLst>
                                      </p:cBhvr>
                                      <p:to>
                                        <p:strVal val="visible"/>
                                      </p:to>
                                    </p:set>
                                    <p:anim calcmode="lin" valueType="num">
                                      <p:cBhvr additive="base">
                                        <p:cTn id="39" dur="500" fill="hold"/>
                                        <p:tgtEl>
                                          <p:spTgt spid="22">
                                            <p:txEl>
                                              <p:pRg st="1" end="1"/>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22">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7"/>
                                        </p:tgtEl>
                                        <p:attrNameLst>
                                          <p:attrName>style.visibility</p:attrName>
                                        </p:attrNameLst>
                                      </p:cBhvr>
                                      <p:to>
                                        <p:strVal val="visible"/>
                                      </p:to>
                                    </p:set>
                                    <p:anim calcmode="lin" valueType="num">
                                      <p:cBhvr additive="base">
                                        <p:cTn id="49" dur="500" fill="hold"/>
                                        <p:tgtEl>
                                          <p:spTgt spid="27"/>
                                        </p:tgtEl>
                                        <p:attrNameLst>
                                          <p:attrName>ppt_x</p:attrName>
                                        </p:attrNameLst>
                                      </p:cBhvr>
                                      <p:tavLst>
                                        <p:tav tm="0">
                                          <p:val>
                                            <p:strVal val="#ppt_x"/>
                                          </p:val>
                                        </p:tav>
                                        <p:tav tm="100000">
                                          <p:val>
                                            <p:strVal val="#ppt_x"/>
                                          </p:val>
                                        </p:tav>
                                      </p:tavLst>
                                    </p:anim>
                                    <p:anim calcmode="lin" valueType="num">
                                      <p:cBhvr additive="base">
                                        <p:cTn id="50"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3"/>
          <a:stretch>
            <a:fillRect/>
          </a:stretch>
        </p:blipFill>
        <p:spPr>
          <a:xfrm>
            <a:off x="607440" y="1155700"/>
            <a:ext cx="8098409" cy="1400098"/>
          </a:xfrm>
          <a:prstGeom prst="rect">
            <a:avLst/>
          </a:prstGeom>
        </p:spPr>
      </p:pic>
      <p:sp>
        <p:nvSpPr>
          <p:cNvPr id="41" name="Oval 40">
            <a:extLst>
              <a:ext uri="{FF2B5EF4-FFF2-40B4-BE49-F238E27FC236}">
                <a16:creationId xmlns:a16="http://schemas.microsoft.com/office/drawing/2014/main" id="{2F00D3B0-70A8-4327-B8D3-9D2F5C0B6799}"/>
              </a:ext>
            </a:extLst>
          </p:cNvPr>
          <p:cNvSpPr/>
          <p:nvPr/>
        </p:nvSpPr>
        <p:spPr bwMode="auto">
          <a:xfrm>
            <a:off x="2336709" y="2219325"/>
            <a:ext cx="911316"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52" name="Picture 51">
            <a:extLst>
              <a:ext uri="{FF2B5EF4-FFF2-40B4-BE49-F238E27FC236}">
                <a16:creationId xmlns:a16="http://schemas.microsoft.com/office/drawing/2014/main" id="{6EB5B19A-8C98-41AC-9FEB-5091D8D1970D}"/>
              </a:ext>
            </a:extLst>
          </p:cNvPr>
          <p:cNvPicPr>
            <a:picLocks noChangeAspect="1"/>
          </p:cNvPicPr>
          <p:nvPr/>
        </p:nvPicPr>
        <p:blipFill>
          <a:blip r:embed="rId4"/>
          <a:stretch>
            <a:fillRect/>
          </a:stretch>
        </p:blipFill>
        <p:spPr>
          <a:xfrm>
            <a:off x="2607848" y="2743200"/>
            <a:ext cx="4160194" cy="4071508"/>
          </a:xfrm>
          <a:prstGeom prst="rect">
            <a:avLst/>
          </a:prstGeom>
        </p:spPr>
      </p:pic>
    </p:spTree>
    <p:extLst>
      <p:ext uri="{BB962C8B-B14F-4D97-AF65-F5344CB8AC3E}">
        <p14:creationId xmlns:p14="http://schemas.microsoft.com/office/powerpoint/2010/main" val="1362386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7">
            <a:extLst>
              <a:ext uri="{FF2B5EF4-FFF2-40B4-BE49-F238E27FC236}">
                <a16:creationId xmlns:a16="http://schemas.microsoft.com/office/drawing/2014/main" id="{5CA3B44A-9BE1-4866-9581-765F7708EF3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Hugely Expressive</a:t>
            </a:r>
          </a:p>
        </p:txBody>
      </p:sp>
      <p:grpSp>
        <p:nvGrpSpPr>
          <p:cNvPr id="2" name="Group 1">
            <a:extLst>
              <a:ext uri="{FF2B5EF4-FFF2-40B4-BE49-F238E27FC236}">
                <a16:creationId xmlns:a16="http://schemas.microsoft.com/office/drawing/2014/main" id="{5598F9A7-C752-4F38-8E47-4F76E8604716}"/>
              </a:ext>
            </a:extLst>
          </p:cNvPr>
          <p:cNvGrpSpPr/>
          <p:nvPr/>
        </p:nvGrpSpPr>
        <p:grpSpPr>
          <a:xfrm>
            <a:off x="0" y="276359"/>
            <a:ext cx="2294521" cy="2750829"/>
            <a:chOff x="-33205" y="2278370"/>
            <a:chExt cx="2294521" cy="2750829"/>
          </a:xfrm>
        </p:grpSpPr>
        <p:pic>
          <p:nvPicPr>
            <p:cNvPr id="10" name="Picture 4" descr="Euclid_3">
              <a:extLst>
                <a:ext uri="{FF2B5EF4-FFF2-40B4-BE49-F238E27FC236}">
                  <a16:creationId xmlns:a16="http://schemas.microsoft.com/office/drawing/2014/main" id="{855056FA-FB7F-43C7-B8E8-1A9F157ADF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100" y="2278370"/>
              <a:ext cx="1739899" cy="2750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6">
              <a:extLst>
                <a:ext uri="{FF2B5EF4-FFF2-40B4-BE49-F238E27FC236}">
                  <a16:creationId xmlns:a16="http://schemas.microsoft.com/office/drawing/2014/main" id="{05DD1105-E9B9-4F25-A7DF-7991C50327C7}"/>
                </a:ext>
              </a:extLst>
            </p:cNvPr>
            <p:cNvSpPr txBox="1">
              <a:spLocks noChangeArrowheads="1"/>
            </p:cNvSpPr>
            <p:nvPr/>
          </p:nvSpPr>
          <p:spPr bwMode="auto">
            <a:xfrm>
              <a:off x="-33205" y="4623137"/>
              <a:ext cx="22945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Euclid (300 BC)</a:t>
              </a:r>
            </a:p>
          </p:txBody>
        </p:sp>
      </p:grpSp>
      <p:sp>
        <p:nvSpPr>
          <p:cNvPr id="20" name="AutoShape 8">
            <a:extLst>
              <a:ext uri="{FF2B5EF4-FFF2-40B4-BE49-F238E27FC236}">
                <a16:creationId xmlns:a16="http://schemas.microsoft.com/office/drawing/2014/main" id="{D40AD3E5-938C-4FF0-8544-55721259C81A}"/>
              </a:ext>
            </a:extLst>
          </p:cNvPr>
          <p:cNvSpPr>
            <a:spLocks noChangeArrowheads="1"/>
          </p:cNvSpPr>
          <p:nvPr/>
        </p:nvSpPr>
        <p:spPr bwMode="auto">
          <a:xfrm>
            <a:off x="2136508" y="793197"/>
            <a:ext cx="5559692" cy="2001142"/>
          </a:xfrm>
          <a:prstGeom prst="wedgeRectCallout">
            <a:avLst>
              <a:gd name="adj1" fmla="val -60896"/>
              <a:gd name="adj2" fmla="val -34214"/>
            </a:avLst>
          </a:prstGeom>
          <a:noFill/>
          <a:ln w="127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The rules of syntax dictate </a:t>
            </a:r>
            <a:br>
              <a:rPr lang="en-CA" altLang="en-US" sz="2400" dirty="0"/>
            </a:br>
            <a:r>
              <a:rPr lang="en-CA" altLang="en-US" sz="2400" dirty="0"/>
              <a:t>how words can be strung together into</a:t>
            </a:r>
          </a:p>
          <a:p>
            <a:pPr algn="ctr" eaLnBrk="1" hangingPunct="1">
              <a:spcBef>
                <a:spcPct val="0"/>
              </a:spcBef>
              <a:buFontTx/>
              <a:buNone/>
            </a:pPr>
            <a:r>
              <a:rPr lang="en-CA" altLang="en-US" sz="2400" dirty="0">
                <a:solidFill>
                  <a:schemeClr val="tx2"/>
                </a:solidFill>
              </a:rPr>
              <a:t>logical sentence</a:t>
            </a:r>
            <a:r>
              <a:rPr lang="en-CA" altLang="en-US" sz="2400" dirty="0"/>
              <a:t>.</a:t>
            </a:r>
          </a:p>
          <a:p>
            <a:pPr algn="ctr" eaLnBrk="1" hangingPunct="1">
              <a:spcBef>
                <a:spcPct val="0"/>
              </a:spcBef>
              <a:buFontTx/>
              <a:buNone/>
            </a:pPr>
            <a:r>
              <a:rPr lang="en-CA" altLang="en-US" sz="2400" dirty="0"/>
              <a:t>Variables </a:t>
            </a:r>
            <a:r>
              <a:rPr lang="en-CA" altLang="en-US" sz="2400" dirty="0">
                <a:solidFill>
                  <a:schemeClr val="accent5"/>
                </a:solidFill>
              </a:rPr>
              <a:t>x</a:t>
            </a:r>
            <a:r>
              <a:rPr lang="en-CA" altLang="en-US" sz="2400" dirty="0"/>
              <a:t> and </a:t>
            </a:r>
            <a:r>
              <a:rPr lang="en-CA" altLang="en-US" sz="2400" dirty="0">
                <a:solidFill>
                  <a:schemeClr val="accent5"/>
                </a:solidFill>
              </a:rPr>
              <a:t>y</a:t>
            </a:r>
            <a:r>
              <a:rPr lang="en-CA" altLang="en-US" sz="2400" dirty="0"/>
              <a:t> can represent integers.</a:t>
            </a:r>
          </a:p>
          <a:p>
            <a:pPr algn="ctr" eaLnBrk="1" hangingPunct="1">
              <a:spcBef>
                <a:spcPct val="0"/>
              </a:spcBef>
              <a:buFontTx/>
              <a:buNone/>
            </a:pPr>
            <a:r>
              <a:rPr lang="en-CA" altLang="en-US" sz="2400" dirty="0"/>
              <a:t>You can use </a:t>
            </a:r>
            <a:r>
              <a:rPr lang="en-CA" altLang="en-US" sz="2400" dirty="0">
                <a:solidFill>
                  <a:schemeClr val="accent5"/>
                </a:solidFill>
              </a:rPr>
              <a:t>+</a:t>
            </a:r>
            <a:r>
              <a:rPr lang="en-CA" altLang="en-US" sz="2400" dirty="0"/>
              <a:t>,</a:t>
            </a:r>
            <a:r>
              <a:rPr lang="en-US" altLang="en-US" sz="2400" dirty="0">
                <a:solidFill>
                  <a:srgbClr val="FFC000"/>
                </a:solidFill>
                <a:sym typeface="Symbol" pitchFamily="18" charset="2"/>
              </a:rPr>
              <a:t> </a:t>
            </a:r>
            <a:r>
              <a:rPr lang="en-CA" altLang="en-US" sz="2400" dirty="0"/>
              <a:t>, </a:t>
            </a:r>
            <a:r>
              <a:rPr lang="en-US" altLang="en-US" sz="2400" dirty="0">
                <a:solidFill>
                  <a:srgbClr val="FFC000"/>
                </a:solidFill>
                <a:sym typeface="Symbol" pitchFamily="18" charset="2"/>
              </a:rPr>
              <a:t>&lt;</a:t>
            </a:r>
            <a:r>
              <a:rPr lang="en-CA" altLang="en-US" sz="2400" dirty="0"/>
              <a:t>, </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CA" altLang="en-US" sz="2400" dirty="0"/>
              <a:t>,</a:t>
            </a:r>
            <a:r>
              <a:rPr lang="en-US" altLang="en-US" sz="2400" dirty="0">
                <a:solidFill>
                  <a:srgbClr val="FFC000"/>
                </a:solidFill>
                <a:latin typeface="Times New Roman"/>
              </a:rPr>
              <a:t> </a:t>
            </a:r>
            <a:r>
              <a:rPr lang="en-US" altLang="en-US" sz="2400" dirty="0">
                <a:solidFill>
                  <a:srgbClr val="FFC000"/>
                </a:solidFill>
                <a:latin typeface="Symbol" pitchFamily="18" charset="2"/>
              </a:rPr>
              <a:t>$</a:t>
            </a:r>
            <a:r>
              <a:rPr lang="en-CA" altLang="en-US" sz="2400" dirty="0"/>
              <a:t>,</a:t>
            </a:r>
            <a:r>
              <a:rPr lang="en-US" altLang="en-US" sz="2400" dirty="0">
                <a:solidFill>
                  <a:srgbClr val="FFC000"/>
                </a:solidFill>
                <a:latin typeface="Symbol"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lang="en-CA" altLang="en-US" sz="2400" dirty="0"/>
              <a:t>. </a:t>
            </a:r>
            <a:endParaRPr lang="en-US" altLang="en-US" sz="2400" dirty="0"/>
          </a:p>
        </p:txBody>
      </p:sp>
      <p:grpSp>
        <p:nvGrpSpPr>
          <p:cNvPr id="13" name="Group 24">
            <a:extLst>
              <a:ext uri="{FF2B5EF4-FFF2-40B4-BE49-F238E27FC236}">
                <a16:creationId xmlns:a16="http://schemas.microsoft.com/office/drawing/2014/main" id="{2A0DD73B-E68F-4DF5-A835-3B23E416F993}"/>
              </a:ext>
            </a:extLst>
          </p:cNvPr>
          <p:cNvGrpSpPr>
            <a:grpSpLocks/>
          </p:cNvGrpSpPr>
          <p:nvPr/>
        </p:nvGrpSpPr>
        <p:grpSpPr bwMode="auto">
          <a:xfrm>
            <a:off x="6705600" y="3429000"/>
            <a:ext cx="2513220" cy="3299431"/>
            <a:chOff x="432" y="960"/>
            <a:chExt cx="1937" cy="2501"/>
          </a:xfrm>
        </p:grpSpPr>
        <p:pic>
          <p:nvPicPr>
            <p:cNvPr id="14" name="Picture 20" descr="Hilbert">
              <a:extLst>
                <a:ext uri="{FF2B5EF4-FFF2-40B4-BE49-F238E27FC236}">
                  <a16:creationId xmlns:a16="http://schemas.microsoft.com/office/drawing/2014/main" id="{B4E57083-E276-40D1-B574-7DCD86C794B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10">
              <a:extLst>
                <a:ext uri="{FF2B5EF4-FFF2-40B4-BE49-F238E27FC236}">
                  <a16:creationId xmlns:a16="http://schemas.microsoft.com/office/drawing/2014/main" id="{231EFDFD-08FE-4050-BFB5-2AC289B63F44}"/>
                </a:ext>
              </a:extLst>
            </p:cNvPr>
            <p:cNvSpPr txBox="1">
              <a:spLocks noChangeArrowheads="1"/>
            </p:cNvSpPr>
            <p:nvPr/>
          </p:nvSpPr>
          <p:spPr bwMode="auto">
            <a:xfrm>
              <a:off x="494" y="3158"/>
              <a:ext cx="18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dirty="0">
                  <a:latin typeface="Times New Roman" pitchFamily="18" charset="0"/>
                </a:rPr>
                <a:t>         Hilbert 1920</a:t>
              </a:r>
            </a:p>
          </p:txBody>
        </p:sp>
      </p:grpSp>
      <p:sp>
        <p:nvSpPr>
          <p:cNvPr id="22" name="AutoShape 8">
            <a:extLst>
              <a:ext uri="{FF2B5EF4-FFF2-40B4-BE49-F238E27FC236}">
                <a16:creationId xmlns:a16="http://schemas.microsoft.com/office/drawing/2014/main" id="{4F566B0D-047C-4D1E-8139-3065511E5D49}"/>
              </a:ext>
            </a:extLst>
          </p:cNvPr>
          <p:cNvSpPr>
            <a:spLocks noChangeArrowheads="1"/>
          </p:cNvSpPr>
          <p:nvPr/>
        </p:nvSpPr>
        <p:spPr bwMode="auto">
          <a:xfrm>
            <a:off x="198305" y="3092840"/>
            <a:ext cx="6450720" cy="880391"/>
          </a:xfrm>
          <a:prstGeom prst="wedgeRectCallout">
            <a:avLst>
              <a:gd name="adj1" fmla="val 59223"/>
              <a:gd name="adj2" fmla="val 35978"/>
            </a:avLst>
          </a:prstGeom>
          <a:noFill/>
          <a:ln w="12700">
            <a:solidFill>
              <a:srgbClr val="D9D9D9"/>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400" dirty="0"/>
              <a:t>I want this form to be powerful enough to</a:t>
            </a:r>
          </a:p>
          <a:p>
            <a:pPr eaLnBrk="1" hangingPunct="1">
              <a:spcBef>
                <a:spcPct val="0"/>
              </a:spcBef>
              <a:buFontTx/>
              <a:buNone/>
            </a:pPr>
            <a:r>
              <a:rPr lang="en-CA" altLang="en-US" sz="2400" dirty="0"/>
              <a:t>  express everything I have to say about</a:t>
            </a:r>
            <a:endParaRPr lang="en-US" altLang="en-US" sz="2400" dirty="0"/>
          </a:p>
        </p:txBody>
      </p:sp>
      <p:sp>
        <p:nvSpPr>
          <p:cNvPr id="16" name="AutoShape 8">
            <a:extLst>
              <a:ext uri="{FF2B5EF4-FFF2-40B4-BE49-F238E27FC236}">
                <a16:creationId xmlns:a16="http://schemas.microsoft.com/office/drawing/2014/main" id="{7B03B892-94EF-4ABE-A658-43A0B46C6219}"/>
              </a:ext>
            </a:extLst>
          </p:cNvPr>
          <p:cNvSpPr>
            <a:spLocks noChangeArrowheads="1"/>
          </p:cNvSpPr>
          <p:nvPr/>
        </p:nvSpPr>
        <p:spPr bwMode="auto">
          <a:xfrm>
            <a:off x="304800" y="4059738"/>
            <a:ext cx="6100096" cy="1198062"/>
          </a:xfrm>
          <a:prstGeom prst="wedgeRectCallout">
            <a:avLst>
              <a:gd name="adj1" fmla="val -25801"/>
              <a:gd name="adj2" fmla="val -56295"/>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effectLst/>
                <a:uLnTx/>
                <a:uFillTx/>
                <a:latin typeface="Times New Roman" pitchFamily="18" charset="0"/>
                <a:ea typeface="+mn-ea"/>
                <a:cs typeface="+mn-cs"/>
              </a:rPr>
              <a:t>Actually, it is hugely expressive.</a:t>
            </a:r>
          </a:p>
          <a:p>
            <a:pPr marL="0" marR="0" lvl="0" indent="0" algn="ctr" defTabSz="914400" rtl="0" eaLnBrk="1" fontAlgn="base" latinLnBrk="0" hangingPunct="1">
              <a:lnSpc>
                <a:spcPct val="100000"/>
              </a:lnSpc>
              <a:spcBef>
                <a:spcPct val="0"/>
              </a:spcBef>
              <a:spcAft>
                <a:spcPct val="0"/>
              </a:spcAft>
              <a:buClrTx/>
              <a:buSzTx/>
              <a:buFontTx/>
              <a:buNone/>
              <a:tabLst/>
              <a:defRPr/>
            </a:pPr>
            <a:r>
              <a:rPr lang="en-CA" altLang="en-US" sz="2400" dirty="0">
                <a:solidFill>
                  <a:srgbClr val="FFFFFF"/>
                </a:solidFill>
              </a:rPr>
              <a:t>This is</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 excellent way to understand and prove</a:t>
            </a:r>
            <a:b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most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mathematical statements</a:t>
            </a:r>
            <a:r>
              <a:rPr lang="en-CA" altLang="en-US" sz="2400" dirty="0">
                <a:solidFill>
                  <a:srgbClr val="FFFFFF"/>
                </a:solidFill>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74">
            <a:extLst>
              <a:ext uri="{FF2B5EF4-FFF2-40B4-BE49-F238E27FC236}">
                <a16:creationId xmlns:a16="http://schemas.microsoft.com/office/drawing/2014/main" id="{17884968-4667-448C-B595-07B73F98AD2C}"/>
              </a:ext>
            </a:extLst>
          </p:cNvPr>
          <p:cNvSpPr txBox="1">
            <a:spLocks noChangeArrowheads="1"/>
          </p:cNvSpPr>
          <p:nvPr/>
        </p:nvSpPr>
        <p:spPr bwMode="auto">
          <a:xfrm>
            <a:off x="1290792" y="5257800"/>
            <a:ext cx="16866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latin typeface="+mj-lt"/>
              </a:rPr>
              <a:t>“</a:t>
            </a:r>
            <a:r>
              <a:rPr lang="en-US" altLang="en-US" sz="2400" dirty="0">
                <a:solidFill>
                  <a:srgbClr val="66FF66"/>
                </a:solidFill>
                <a:latin typeface="+mj-lt"/>
              </a:rPr>
              <a:t>x</a:t>
            </a:r>
            <a:r>
              <a:rPr lang="en-US" altLang="en-US" sz="2400" dirty="0">
                <a:latin typeface="+mj-lt"/>
              </a:rPr>
              <a:t> is prime”</a:t>
            </a:r>
            <a:endParaRPr lang="en-US" altLang="en-US" sz="2400" dirty="0">
              <a:solidFill>
                <a:srgbClr val="FFC000"/>
              </a:solidFill>
            </a:endParaRPr>
          </a:p>
        </p:txBody>
      </p:sp>
      <p:sp>
        <p:nvSpPr>
          <p:cNvPr id="18" name="Text Box 74">
            <a:extLst>
              <a:ext uri="{FF2B5EF4-FFF2-40B4-BE49-F238E27FC236}">
                <a16:creationId xmlns:a16="http://schemas.microsoft.com/office/drawing/2014/main" id="{EAA82569-1AFF-41DF-A328-4A5F0744CD27}"/>
              </a:ext>
            </a:extLst>
          </p:cNvPr>
          <p:cNvSpPr txBox="1">
            <a:spLocks noChangeArrowheads="1"/>
          </p:cNvSpPr>
          <p:nvPr/>
        </p:nvSpPr>
        <p:spPr bwMode="auto">
          <a:xfrm>
            <a:off x="1911639" y="5589332"/>
            <a:ext cx="41969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l-GR"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a</a:t>
            </a:r>
            <a:r>
              <a:rPr lang="en-US" altLang="en-US" sz="2400" dirty="0">
                <a:solidFill>
                  <a:srgbClr val="FFC000"/>
                </a:solidFill>
                <a:latin typeface="Symbol" pitchFamily="18" charset="2"/>
              </a:rPr>
              <a:t> "</a:t>
            </a:r>
            <a:r>
              <a:rPr lang="en-US" altLang="en-US" sz="2400" dirty="0">
                <a:solidFill>
                  <a:srgbClr val="FFC000"/>
                </a:solidFill>
              </a:rPr>
              <a:t>b  (</a:t>
            </a:r>
            <a:r>
              <a:rPr lang="en-US" altLang="en-US" sz="2400" dirty="0" err="1">
                <a:solidFill>
                  <a:srgbClr val="FFC000"/>
                </a:solidFill>
              </a:rPr>
              <a:t>a</a:t>
            </a:r>
            <a:r>
              <a:rPr lang="en-US" altLang="en-US" sz="2400" dirty="0" err="1">
                <a:solidFill>
                  <a:srgbClr val="FFC000"/>
                </a:solidFill>
                <a:sym typeface="Symbol" pitchFamily="18" charset="2"/>
              </a:rPr>
              <a:t>b</a:t>
            </a:r>
            <a:r>
              <a:rPr lang="en-US" altLang="en-US" sz="2400" dirty="0">
                <a:solidFill>
                  <a:srgbClr val="FFC000"/>
                </a:solidFill>
                <a:sym typeface="Symbol" pitchFamily="18" charset="2"/>
              </a:rPr>
              <a:t>=</a:t>
            </a:r>
            <a:r>
              <a:rPr lang="en-US" altLang="en-US" sz="2400" dirty="0">
                <a:solidFill>
                  <a:srgbClr val="66FF66"/>
                </a:solidFill>
                <a:sym typeface="Symbol" pitchFamily="18" charset="2"/>
              </a:rPr>
              <a:t>x</a:t>
            </a:r>
            <a:r>
              <a:rPr lang="en-US" altLang="en-US" sz="2400" dirty="0">
                <a:solidFill>
                  <a:srgbClr val="FFC000"/>
                </a:solidFill>
                <a:sym typeface="Symbol"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a=1 or b=1)</a:t>
            </a:r>
            <a:endParaRPr lang="en-US" altLang="en-US" sz="2400" dirty="0">
              <a:solidFill>
                <a:srgbClr val="FFC000"/>
              </a:solidFill>
            </a:endParaRPr>
          </a:p>
        </p:txBody>
      </p:sp>
      <p:sp>
        <p:nvSpPr>
          <p:cNvPr id="19" name="Rectangle 18">
            <a:extLst>
              <a:ext uri="{FF2B5EF4-FFF2-40B4-BE49-F238E27FC236}">
                <a16:creationId xmlns:a16="http://schemas.microsoft.com/office/drawing/2014/main" id="{68065671-C435-4264-AF84-B319465E38BB}"/>
              </a:ext>
            </a:extLst>
          </p:cNvPr>
          <p:cNvSpPr/>
          <p:nvPr/>
        </p:nvSpPr>
        <p:spPr>
          <a:xfrm>
            <a:off x="5122418" y="3455954"/>
            <a:ext cx="875561" cy="461665"/>
          </a:xfrm>
          <a:prstGeom prst="rect">
            <a:avLst/>
          </a:prstGeom>
        </p:spPr>
        <p:txBody>
          <a:bodyPr wrap="none">
            <a:spAutoFit/>
          </a:bodyPr>
          <a:lstStyle/>
          <a:p>
            <a:pPr algn="l"/>
            <a:r>
              <a:rPr lang="en-CA" altLang="en-US" sz="2400" dirty="0">
                <a:solidFill>
                  <a:schemeClr val="tx2"/>
                </a:solidFill>
              </a:rPr>
              <a:t>math.</a:t>
            </a:r>
            <a:endParaRPr lang="en-US" sz="2400" dirty="0">
              <a:solidFill>
                <a:schemeClr val="tx2"/>
              </a:solidFill>
            </a:endParaRPr>
          </a:p>
        </p:txBody>
      </p:sp>
    </p:spTree>
    <p:extLst>
      <p:ext uri="{BB962C8B-B14F-4D97-AF65-F5344CB8AC3E}">
        <p14:creationId xmlns:p14="http://schemas.microsoft.com/office/powerpoint/2010/main" val="1433873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0">
                                            <p:txEl>
                                              <p:pRg st="1" end="1"/>
                                            </p:txEl>
                                          </p:spTgt>
                                        </p:tgtEl>
                                        <p:attrNameLst>
                                          <p:attrName>style.visibility</p:attrName>
                                        </p:attrNameLst>
                                      </p:cBhvr>
                                      <p:to>
                                        <p:strVal val="visible"/>
                                      </p:to>
                                    </p:set>
                                    <p:anim calcmode="lin" valueType="num">
                                      <p:cBhvr additive="base">
                                        <p:cTn id="11" dur="500" fill="hold"/>
                                        <p:tgtEl>
                                          <p:spTgt spid="20">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 calcmode="lin" valueType="num">
                                      <p:cBhvr additive="base">
                                        <p:cTn id="17" dur="500" fill="hold"/>
                                        <p:tgtEl>
                                          <p:spTgt spid="20">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 calcmode="lin" valueType="num">
                                      <p:cBhvr additive="base">
                                        <p:cTn id="23" dur="500" fill="hold"/>
                                        <p:tgtEl>
                                          <p:spTgt spid="20">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fill="hold"/>
                                        <p:tgtEl>
                                          <p:spTgt spid="13"/>
                                        </p:tgtEl>
                                        <p:attrNameLst>
                                          <p:attrName>ppt_x</p:attrName>
                                        </p:attrNameLst>
                                      </p:cBhvr>
                                      <p:tavLst>
                                        <p:tav tm="0">
                                          <p:val>
                                            <p:strVal val="1+#ppt_w/2"/>
                                          </p:val>
                                        </p:tav>
                                        <p:tav tm="100000">
                                          <p:val>
                                            <p:strVal val="#ppt_x"/>
                                          </p:val>
                                        </p:tav>
                                      </p:tavLst>
                                    </p:anim>
                                    <p:anim calcmode="lin" valueType="num">
                                      <p:cBhvr additive="base">
                                        <p:cTn id="30" dur="500" fill="hold"/>
                                        <p:tgtEl>
                                          <p:spTgt spid="13"/>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19">
                                            <p:txEl>
                                              <p:pRg st="0" end="0"/>
                                            </p:txEl>
                                          </p:spTgt>
                                        </p:tgtEl>
                                        <p:attrNameLst>
                                          <p:attrName>style.visibility</p:attrName>
                                        </p:attrNameLst>
                                      </p:cBhvr>
                                      <p:to>
                                        <p:strVal val="visible"/>
                                      </p:to>
                                    </p:set>
                                    <p:anim calcmode="lin" valueType="num">
                                      <p:cBhvr additive="base">
                                        <p:cTn id="33"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500" fill="hold"/>
                                        <p:tgtEl>
                                          <p:spTgt spid="16"/>
                                        </p:tgtEl>
                                        <p:attrNameLst>
                                          <p:attrName>ppt_x</p:attrName>
                                        </p:attrNameLst>
                                      </p:cBhvr>
                                      <p:tavLst>
                                        <p:tav tm="0">
                                          <p:val>
                                            <p:strVal val="#ppt_x"/>
                                          </p:val>
                                        </p:tav>
                                        <p:tav tm="100000">
                                          <p:val>
                                            <p:strVal val="#ppt_x"/>
                                          </p:val>
                                        </p:tav>
                                      </p:tavLst>
                                    </p:anim>
                                    <p:anim calcmode="lin" valueType="num">
                                      <p:cBhvr additive="base">
                                        <p:cTn id="40" dur="500" fill="hold"/>
                                        <p:tgtEl>
                                          <p:spTgt spid="1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6">
                                            <p:txEl>
                                              <p:pRg st="0" end="0"/>
                                            </p:txEl>
                                          </p:spTgt>
                                        </p:tgtEl>
                                        <p:attrNameLst>
                                          <p:attrName>style.visibility</p:attrName>
                                        </p:attrNameLst>
                                      </p:cBhvr>
                                      <p:to>
                                        <p:strVal val="visible"/>
                                      </p:to>
                                    </p:set>
                                    <p:anim calcmode="lin" valueType="num">
                                      <p:cBhvr additive="base">
                                        <p:cTn id="4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6">
                                            <p:txEl>
                                              <p:pRg st="1" end="1"/>
                                            </p:txEl>
                                          </p:spTgt>
                                        </p:tgtEl>
                                        <p:attrNameLst>
                                          <p:attrName>style.visibility</p:attrName>
                                        </p:attrNameLst>
                                      </p:cBhvr>
                                      <p:to>
                                        <p:strVal val="visible"/>
                                      </p:to>
                                    </p:set>
                                    <p:anim calcmode="lin" valueType="num">
                                      <p:cBhvr additive="base">
                                        <p:cTn id="47"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additive="base">
                                        <p:cTn id="53" dur="500" fill="hold"/>
                                        <p:tgtEl>
                                          <p:spTgt spid="17"/>
                                        </p:tgtEl>
                                        <p:attrNameLst>
                                          <p:attrName>ppt_x</p:attrName>
                                        </p:attrNameLst>
                                      </p:cBhvr>
                                      <p:tavLst>
                                        <p:tav tm="0">
                                          <p:val>
                                            <p:strVal val="#ppt_x"/>
                                          </p:val>
                                        </p:tav>
                                        <p:tav tm="100000">
                                          <p:val>
                                            <p:strVal val="#ppt_x"/>
                                          </p:val>
                                        </p:tav>
                                      </p:tavLst>
                                    </p:anim>
                                    <p:anim calcmode="lin" valueType="num">
                                      <p:cBhvr additive="base">
                                        <p:cTn id="5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500" fill="hold"/>
                                        <p:tgtEl>
                                          <p:spTgt spid="18"/>
                                        </p:tgtEl>
                                        <p:attrNameLst>
                                          <p:attrName>ppt_x</p:attrName>
                                        </p:attrNameLst>
                                      </p:cBhvr>
                                      <p:tavLst>
                                        <p:tav tm="0">
                                          <p:val>
                                            <p:strVal val="#ppt_x"/>
                                          </p:val>
                                        </p:tav>
                                        <p:tav tm="100000">
                                          <p:val>
                                            <p:strVal val="#ppt_x"/>
                                          </p:val>
                                        </p:tav>
                                      </p:tavLst>
                                    </p:anim>
                                    <p:anim calcmode="lin" valueType="num">
                                      <p:cBhvr additive="base">
                                        <p:cTn id="6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7">
            <a:extLst>
              <a:ext uri="{FF2B5EF4-FFF2-40B4-BE49-F238E27FC236}">
                <a16:creationId xmlns:a16="http://schemas.microsoft.com/office/drawing/2014/main" id="{5CA3B44A-9BE1-4866-9581-765F7708EF3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Hugely Expressive</a:t>
            </a:r>
          </a:p>
        </p:txBody>
      </p:sp>
      <p:grpSp>
        <p:nvGrpSpPr>
          <p:cNvPr id="2" name="Group 1">
            <a:extLst>
              <a:ext uri="{FF2B5EF4-FFF2-40B4-BE49-F238E27FC236}">
                <a16:creationId xmlns:a16="http://schemas.microsoft.com/office/drawing/2014/main" id="{5598F9A7-C752-4F38-8E47-4F76E8604716}"/>
              </a:ext>
            </a:extLst>
          </p:cNvPr>
          <p:cNvGrpSpPr/>
          <p:nvPr/>
        </p:nvGrpSpPr>
        <p:grpSpPr>
          <a:xfrm>
            <a:off x="0" y="276359"/>
            <a:ext cx="2294521" cy="2750829"/>
            <a:chOff x="-33205" y="2278370"/>
            <a:chExt cx="2294521" cy="2750829"/>
          </a:xfrm>
        </p:grpSpPr>
        <p:pic>
          <p:nvPicPr>
            <p:cNvPr id="10" name="Picture 4" descr="Euclid_3">
              <a:extLst>
                <a:ext uri="{FF2B5EF4-FFF2-40B4-BE49-F238E27FC236}">
                  <a16:creationId xmlns:a16="http://schemas.microsoft.com/office/drawing/2014/main" id="{855056FA-FB7F-43C7-B8E8-1A9F157ADF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100" y="2278370"/>
              <a:ext cx="1739899" cy="2750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6">
              <a:extLst>
                <a:ext uri="{FF2B5EF4-FFF2-40B4-BE49-F238E27FC236}">
                  <a16:creationId xmlns:a16="http://schemas.microsoft.com/office/drawing/2014/main" id="{05DD1105-E9B9-4F25-A7DF-7991C50327C7}"/>
                </a:ext>
              </a:extLst>
            </p:cNvPr>
            <p:cNvSpPr txBox="1">
              <a:spLocks noChangeArrowheads="1"/>
            </p:cNvSpPr>
            <p:nvPr/>
          </p:nvSpPr>
          <p:spPr bwMode="auto">
            <a:xfrm>
              <a:off x="-33205" y="4623137"/>
              <a:ext cx="22945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Euclid (300 BC)</a:t>
              </a:r>
            </a:p>
          </p:txBody>
        </p:sp>
      </p:grpSp>
      <p:sp>
        <p:nvSpPr>
          <p:cNvPr id="22" name="AutoShape 8">
            <a:extLst>
              <a:ext uri="{FF2B5EF4-FFF2-40B4-BE49-F238E27FC236}">
                <a16:creationId xmlns:a16="http://schemas.microsoft.com/office/drawing/2014/main" id="{4F566B0D-047C-4D1E-8139-3065511E5D49}"/>
              </a:ext>
            </a:extLst>
          </p:cNvPr>
          <p:cNvSpPr>
            <a:spLocks noChangeArrowheads="1"/>
          </p:cNvSpPr>
          <p:nvPr/>
        </p:nvSpPr>
        <p:spPr bwMode="auto">
          <a:xfrm>
            <a:off x="198305" y="3092840"/>
            <a:ext cx="6450720" cy="880391"/>
          </a:xfrm>
          <a:prstGeom prst="wedgeRectCallout">
            <a:avLst>
              <a:gd name="adj1" fmla="val 59223"/>
              <a:gd name="adj2" fmla="val 35978"/>
            </a:avLst>
          </a:prstGeom>
          <a:noFill/>
          <a:ln w="12700">
            <a:solidFill>
              <a:srgbClr val="D9D9D9"/>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400" dirty="0"/>
              <a:t>I want this form to be powerful enough to</a:t>
            </a:r>
          </a:p>
          <a:p>
            <a:pPr eaLnBrk="1" hangingPunct="1">
              <a:spcBef>
                <a:spcPct val="0"/>
              </a:spcBef>
              <a:buFontTx/>
              <a:buNone/>
            </a:pPr>
            <a:r>
              <a:rPr lang="en-CA" altLang="en-US" sz="2400" dirty="0"/>
              <a:t>  express everything I have to say about </a:t>
            </a:r>
            <a:endParaRPr lang="en-US" altLang="en-US" sz="2400" dirty="0"/>
          </a:p>
        </p:txBody>
      </p:sp>
      <p:sp>
        <p:nvSpPr>
          <p:cNvPr id="4" name="Rectangle 3">
            <a:extLst>
              <a:ext uri="{FF2B5EF4-FFF2-40B4-BE49-F238E27FC236}">
                <a16:creationId xmlns:a16="http://schemas.microsoft.com/office/drawing/2014/main" id="{A92D8722-C138-4397-8FB2-6F628080E681}"/>
              </a:ext>
            </a:extLst>
          </p:cNvPr>
          <p:cNvSpPr/>
          <p:nvPr/>
        </p:nvSpPr>
        <p:spPr>
          <a:xfrm>
            <a:off x="5070902" y="3455954"/>
            <a:ext cx="1362874" cy="461665"/>
          </a:xfrm>
          <a:prstGeom prst="rect">
            <a:avLst/>
          </a:prstGeom>
        </p:spPr>
        <p:txBody>
          <a:bodyPr wrap="none">
            <a:spAutoFit/>
          </a:bodyPr>
          <a:lstStyle/>
          <a:p>
            <a:pPr algn="l"/>
            <a:r>
              <a:rPr lang="en-CA" altLang="en-US" sz="2400" dirty="0">
                <a:solidFill>
                  <a:schemeClr val="tx2"/>
                </a:solidFill>
              </a:rPr>
              <a:t>comp sci.</a:t>
            </a:r>
            <a:endParaRPr lang="en-US" sz="2400" dirty="0">
              <a:solidFill>
                <a:schemeClr val="tx2"/>
              </a:solidFill>
            </a:endParaRPr>
          </a:p>
        </p:txBody>
      </p:sp>
      <p:sp>
        <p:nvSpPr>
          <p:cNvPr id="19" name="Rectangle 18">
            <a:extLst>
              <a:ext uri="{FF2B5EF4-FFF2-40B4-BE49-F238E27FC236}">
                <a16:creationId xmlns:a16="http://schemas.microsoft.com/office/drawing/2014/main" id="{09E14E17-F206-4464-B0A6-50A4FB6CF252}"/>
              </a:ext>
            </a:extLst>
          </p:cNvPr>
          <p:cNvSpPr/>
          <p:nvPr/>
        </p:nvSpPr>
        <p:spPr>
          <a:xfrm>
            <a:off x="152400" y="5181600"/>
            <a:ext cx="5592895" cy="461665"/>
          </a:xfrm>
          <a:prstGeom prst="rect">
            <a:avLst/>
          </a:prstGeom>
        </p:spPr>
        <p:txBody>
          <a:bodyPr wrap="square">
            <a:spAutoFit/>
          </a:bodyPr>
          <a:lstStyle/>
          <a:p>
            <a:pPr algn="ctr"/>
            <a:r>
              <a:rPr lang="en-CA" altLang="en-US" sz="2400" dirty="0">
                <a:solidFill>
                  <a:srgbClr val="FFFFFF"/>
                </a:solidFill>
                <a:sym typeface="Symbol" panose="05050102010706020507" pitchFamily="18" charset="2"/>
              </a:rPr>
              <a:t>“Java program </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C000"/>
                </a:solidFill>
                <a:sym typeface="Symbol" panose="05050102010706020507" pitchFamily="18" charset="2"/>
              </a:rPr>
              <a:t> </a:t>
            </a:r>
            <a:r>
              <a:rPr lang="en-CA" altLang="en-US" sz="2400" dirty="0">
                <a:solidFill>
                  <a:srgbClr val="FFFFFF"/>
                </a:solidFill>
                <a:sym typeface="Symbol" panose="05050102010706020507" pitchFamily="18" charset="2"/>
              </a:rPr>
              <a:t>on input </a:t>
            </a:r>
            <a:r>
              <a:rPr lang="en-US" altLang="en-US" sz="2400" dirty="0">
                <a:solidFill>
                  <a:srgbClr val="66FF66"/>
                </a:solidFill>
                <a:cs typeface="Times New Roman" panose="02020603050405020304" pitchFamily="18" charset="0"/>
                <a:sym typeface="Symbol" panose="05050102010706020507" pitchFamily="18" charset="2"/>
              </a:rPr>
              <a:t>I</a:t>
            </a:r>
            <a:r>
              <a:rPr lang="en-CA" altLang="en-US" sz="2400" dirty="0">
                <a:solidFill>
                  <a:srgbClr val="66FF66"/>
                </a:solidFill>
                <a:sym typeface="Symbol" panose="05050102010706020507" pitchFamily="18" charset="2"/>
              </a:rPr>
              <a:t> </a:t>
            </a:r>
            <a:r>
              <a:rPr lang="en-CA" altLang="en-US" sz="2400" dirty="0">
                <a:solidFill>
                  <a:srgbClr val="FFFFFF"/>
                </a:solidFill>
                <a:sym typeface="Symbol" panose="05050102010706020507" pitchFamily="18" charset="2"/>
              </a:rPr>
              <a:t>outputs </a:t>
            </a:r>
            <a:r>
              <a:rPr lang="en-US" altLang="en-US" sz="2400" dirty="0">
                <a:solidFill>
                  <a:srgbClr val="66FF66"/>
                </a:solidFill>
                <a:cs typeface="Times New Roman" panose="02020603050405020304" pitchFamily="18" charset="0"/>
                <a:sym typeface="Symbol" panose="05050102010706020507" pitchFamily="18" charset="2"/>
              </a:rPr>
              <a:t>y</a:t>
            </a:r>
            <a:r>
              <a:rPr lang="en-CA" altLang="en-US" sz="2400" dirty="0">
                <a:solidFill>
                  <a:srgbClr val="FFFFFF"/>
                </a:solidFill>
                <a:sym typeface="Symbol" panose="05050102010706020507" pitchFamily="18" charset="2"/>
              </a:rPr>
              <a:t>”</a:t>
            </a:r>
            <a:r>
              <a:rPr lang="en-CA" altLang="en-US" sz="2400" dirty="0">
                <a:solidFill>
                  <a:srgbClr val="FFFFFF"/>
                </a:solidFill>
              </a:rPr>
              <a:t>.</a:t>
            </a:r>
            <a:endParaRPr lang="en-US" altLang="en-US" sz="2400" dirty="0"/>
          </a:p>
        </p:txBody>
      </p:sp>
      <p:pic>
        <p:nvPicPr>
          <p:cNvPr id="21" name="Picture 4" descr="Upgrade Windows Now| Computer Repair | Nerds On Call">
            <a:extLst>
              <a:ext uri="{FF2B5EF4-FFF2-40B4-BE49-F238E27FC236}">
                <a16:creationId xmlns:a16="http://schemas.microsoft.com/office/drawing/2014/main" id="{84E720B8-0671-482F-A84F-EE0294594C7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22159" y="4982222"/>
            <a:ext cx="2509116" cy="1904319"/>
          </a:xfrm>
          <a:prstGeom prst="rect">
            <a:avLst/>
          </a:prstGeom>
          <a:noFill/>
          <a:extLst>
            <a:ext uri="{909E8E84-426E-40DD-AFC4-6F175D3DCCD1}">
              <a14:hiddenFill xmlns:a14="http://schemas.microsoft.com/office/drawing/2010/main">
                <a:solidFill>
                  <a:srgbClr val="FFFFFF"/>
                </a:solidFill>
              </a14:hiddenFill>
            </a:ext>
          </a:extLst>
        </p:spPr>
      </p:pic>
      <p:sp>
        <p:nvSpPr>
          <p:cNvPr id="23" name="Text Box 74">
            <a:extLst>
              <a:ext uri="{FF2B5EF4-FFF2-40B4-BE49-F238E27FC236}">
                <a16:creationId xmlns:a16="http://schemas.microsoft.com/office/drawing/2014/main" id="{CE7C874A-DEB9-4592-B710-2B65E21D6F18}"/>
              </a:ext>
            </a:extLst>
          </p:cNvPr>
          <p:cNvSpPr txBox="1">
            <a:spLocks noChangeArrowheads="1"/>
          </p:cNvSpPr>
          <p:nvPr/>
        </p:nvSpPr>
        <p:spPr bwMode="auto">
          <a:xfrm>
            <a:off x="2225618" y="5562600"/>
            <a:ext cx="34483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l-GR"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c</a:t>
            </a:r>
            <a:r>
              <a:rPr lang="en-US" altLang="en-US" sz="2400" dirty="0">
                <a:solidFill>
                  <a:srgbClr val="FFC000"/>
                </a:solidFill>
                <a:latin typeface="Symbol" pitchFamily="18" charset="2"/>
              </a:rPr>
              <a:t> "</a:t>
            </a:r>
            <a:r>
              <a:rPr lang="en-US" altLang="en-US" sz="2400" dirty="0">
                <a:solidFill>
                  <a:srgbClr val="FFC000"/>
                </a:solidFill>
              </a:rPr>
              <a:t>t  (</a:t>
            </a:r>
            <a:r>
              <a:rPr lang="en-US" altLang="en-US" sz="2400" dirty="0">
                <a:solidFill>
                  <a:srgbClr val="66FF66"/>
                </a:solidFill>
                <a:cs typeface="Times New Roman" panose="02020603050405020304" pitchFamily="18" charset="0"/>
                <a:sym typeface="Symbol" panose="05050102010706020507" pitchFamily="18" charset="2"/>
              </a:rPr>
              <a:t>J</a:t>
            </a:r>
            <a:r>
              <a:rPr lang="en-US" altLang="en-US" sz="2400" dirty="0">
                <a:solidFill>
                  <a:srgbClr val="FFC000"/>
                </a:solidFill>
                <a:sym typeface="Symbol" pitchFamily="18" charset="2"/>
              </a:rPr>
              <a:t>…. +</a:t>
            </a:r>
            <a:r>
              <a:rPr lang="en-US" altLang="en-US" sz="2400" dirty="0">
                <a:solidFill>
                  <a:srgbClr val="66FF66"/>
                </a:solidFill>
                <a:sym typeface="Symbol" pitchFamily="18" charset="2"/>
              </a:rPr>
              <a:t>I</a:t>
            </a:r>
            <a:r>
              <a:rPr lang="en-US" altLang="en-US" sz="2400" dirty="0">
                <a:solidFill>
                  <a:srgbClr val="FFC000"/>
                </a:solidFill>
                <a:sym typeface="Symbol" pitchFamily="18" charset="2"/>
              </a:rPr>
              <a:t> = …. </a:t>
            </a:r>
            <a:r>
              <a:rPr lang="en-US" altLang="en-US" sz="2400" dirty="0">
                <a:solidFill>
                  <a:srgbClr val="66FF66"/>
                </a:solidFill>
                <a:sym typeface="Symbol" pitchFamily="18" charset="2"/>
              </a:rPr>
              <a:t>y</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24" name="AutoShape 8">
            <a:extLst>
              <a:ext uri="{FF2B5EF4-FFF2-40B4-BE49-F238E27FC236}">
                <a16:creationId xmlns:a16="http://schemas.microsoft.com/office/drawing/2014/main" id="{7103FA0D-C611-4017-85F9-6474D17B9B45}"/>
              </a:ext>
            </a:extLst>
          </p:cNvPr>
          <p:cNvSpPr>
            <a:spLocks noChangeArrowheads="1"/>
          </p:cNvSpPr>
          <p:nvPr/>
        </p:nvSpPr>
        <p:spPr bwMode="auto">
          <a:xfrm>
            <a:off x="2136508" y="793197"/>
            <a:ext cx="5559692" cy="2001142"/>
          </a:xfrm>
          <a:prstGeom prst="wedgeRectCallout">
            <a:avLst>
              <a:gd name="adj1" fmla="val -60896"/>
              <a:gd name="adj2" fmla="val -34214"/>
            </a:avLst>
          </a:prstGeom>
          <a:noFill/>
          <a:ln w="127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The rules of syntax dictate </a:t>
            </a:r>
            <a:br>
              <a:rPr lang="en-CA" altLang="en-US" sz="2400" dirty="0"/>
            </a:br>
            <a:r>
              <a:rPr lang="en-CA" altLang="en-US" sz="2400" dirty="0"/>
              <a:t>how words can be strung together into</a:t>
            </a:r>
          </a:p>
          <a:p>
            <a:pPr algn="ctr" eaLnBrk="1" hangingPunct="1">
              <a:spcBef>
                <a:spcPct val="0"/>
              </a:spcBef>
              <a:buFontTx/>
              <a:buNone/>
            </a:pPr>
            <a:r>
              <a:rPr lang="en-CA" altLang="en-US" sz="2400" dirty="0">
                <a:solidFill>
                  <a:schemeClr val="tx2"/>
                </a:solidFill>
              </a:rPr>
              <a:t>logical sentence</a:t>
            </a:r>
            <a:r>
              <a:rPr lang="en-CA" altLang="en-US" sz="2400" dirty="0"/>
              <a:t>.</a:t>
            </a:r>
          </a:p>
          <a:p>
            <a:pPr algn="ctr" eaLnBrk="1" hangingPunct="1">
              <a:spcBef>
                <a:spcPct val="0"/>
              </a:spcBef>
              <a:buFontTx/>
              <a:buNone/>
            </a:pPr>
            <a:r>
              <a:rPr lang="en-CA" altLang="en-US" sz="2400" dirty="0"/>
              <a:t>Variables </a:t>
            </a:r>
            <a:r>
              <a:rPr lang="en-CA" altLang="en-US" sz="2400" dirty="0">
                <a:solidFill>
                  <a:schemeClr val="accent5"/>
                </a:solidFill>
              </a:rPr>
              <a:t>x</a:t>
            </a:r>
            <a:r>
              <a:rPr lang="en-CA" altLang="en-US" sz="2400" dirty="0"/>
              <a:t> and </a:t>
            </a:r>
            <a:r>
              <a:rPr lang="en-CA" altLang="en-US" sz="2400" dirty="0">
                <a:solidFill>
                  <a:schemeClr val="accent5"/>
                </a:solidFill>
              </a:rPr>
              <a:t>y</a:t>
            </a:r>
            <a:r>
              <a:rPr lang="en-CA" altLang="en-US" sz="2400" dirty="0"/>
              <a:t> can represent integers.</a:t>
            </a:r>
          </a:p>
          <a:p>
            <a:pPr algn="ctr" eaLnBrk="1" hangingPunct="1">
              <a:spcBef>
                <a:spcPct val="0"/>
              </a:spcBef>
              <a:buFontTx/>
              <a:buNone/>
            </a:pPr>
            <a:r>
              <a:rPr lang="en-CA" altLang="en-US" sz="2400" dirty="0"/>
              <a:t>You can use </a:t>
            </a:r>
            <a:r>
              <a:rPr lang="en-CA" altLang="en-US" sz="2400" dirty="0">
                <a:solidFill>
                  <a:schemeClr val="accent5"/>
                </a:solidFill>
              </a:rPr>
              <a:t>+</a:t>
            </a:r>
            <a:r>
              <a:rPr lang="en-CA" altLang="en-US" sz="2400" dirty="0"/>
              <a:t>,</a:t>
            </a:r>
            <a:r>
              <a:rPr lang="en-US" altLang="en-US" sz="2400" dirty="0">
                <a:solidFill>
                  <a:srgbClr val="FFC000"/>
                </a:solidFill>
                <a:sym typeface="Symbol" pitchFamily="18" charset="2"/>
              </a:rPr>
              <a:t> </a:t>
            </a:r>
            <a:r>
              <a:rPr lang="en-CA" altLang="en-US" sz="2400" dirty="0"/>
              <a:t>, </a:t>
            </a:r>
            <a:r>
              <a:rPr lang="en-US" altLang="en-US" sz="2400" dirty="0">
                <a:solidFill>
                  <a:srgbClr val="FFC000"/>
                </a:solidFill>
                <a:sym typeface="Symbol" pitchFamily="18" charset="2"/>
              </a:rPr>
              <a:t>&lt;</a:t>
            </a:r>
            <a:r>
              <a:rPr lang="en-CA" altLang="en-US" sz="2400" dirty="0"/>
              <a:t>, </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CA" altLang="en-US" sz="2400" dirty="0"/>
              <a:t>,</a:t>
            </a:r>
            <a:r>
              <a:rPr lang="en-US" altLang="en-US" sz="2400" dirty="0">
                <a:solidFill>
                  <a:srgbClr val="FFC000"/>
                </a:solidFill>
                <a:latin typeface="Times New Roman"/>
              </a:rPr>
              <a:t> </a:t>
            </a:r>
            <a:r>
              <a:rPr lang="en-US" altLang="en-US" sz="2400" dirty="0">
                <a:solidFill>
                  <a:srgbClr val="FFC000"/>
                </a:solidFill>
                <a:latin typeface="Symbol" pitchFamily="18" charset="2"/>
              </a:rPr>
              <a:t>$</a:t>
            </a:r>
            <a:r>
              <a:rPr lang="en-CA" altLang="en-US" sz="2400" dirty="0"/>
              <a:t>,</a:t>
            </a:r>
            <a:r>
              <a:rPr lang="en-US" altLang="en-US" sz="2400" dirty="0">
                <a:solidFill>
                  <a:srgbClr val="FFC000"/>
                </a:solidFill>
                <a:latin typeface="Symbol"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t>,</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lang="en-CA" altLang="en-US" sz="2400" dirty="0"/>
              <a:t>. </a:t>
            </a:r>
            <a:endParaRPr lang="en-US" altLang="en-US" sz="2400" dirty="0"/>
          </a:p>
        </p:txBody>
      </p:sp>
    </p:spTree>
    <p:extLst>
      <p:ext uri="{BB962C8B-B14F-4D97-AF65-F5344CB8AC3E}">
        <p14:creationId xmlns:p14="http://schemas.microsoft.com/office/powerpoint/2010/main" val="957299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1+#ppt_w/2"/>
                                          </p:val>
                                        </p:tav>
                                        <p:tav tm="100000">
                                          <p:val>
                                            <p:strVal val="#ppt_x"/>
                                          </p:val>
                                        </p:tav>
                                      </p:tavLst>
                                    </p:anim>
                                    <p:anim calcmode="lin" valueType="num">
                                      <p:cBhvr additive="base">
                                        <p:cTn id="12"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additive="base">
                                        <p:cTn id="23" dur="500" fill="hold"/>
                                        <p:tgtEl>
                                          <p:spTgt spid="23"/>
                                        </p:tgtEl>
                                        <p:attrNameLst>
                                          <p:attrName>ppt_x</p:attrName>
                                        </p:attrNameLst>
                                      </p:cBhvr>
                                      <p:tavLst>
                                        <p:tav tm="0">
                                          <p:val>
                                            <p:strVal val="#ppt_x"/>
                                          </p:val>
                                        </p:tav>
                                        <p:tav tm="100000">
                                          <p:val>
                                            <p:strVal val="#ppt_x"/>
                                          </p:val>
                                        </p:tav>
                                      </p:tavLst>
                                    </p:anim>
                                    <p:anim calcmode="lin" valueType="num">
                                      <p:cBhvr additive="base">
                                        <p:cTn id="2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7">
            <a:extLst>
              <a:ext uri="{FF2B5EF4-FFF2-40B4-BE49-F238E27FC236}">
                <a16:creationId xmlns:a16="http://schemas.microsoft.com/office/drawing/2014/main" id="{5CA3B44A-9BE1-4866-9581-765F7708EF3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Hugely Expressive</a:t>
            </a:r>
          </a:p>
        </p:txBody>
      </p:sp>
      <p:sp>
        <p:nvSpPr>
          <p:cNvPr id="19" name="Rectangle 18">
            <a:extLst>
              <a:ext uri="{FF2B5EF4-FFF2-40B4-BE49-F238E27FC236}">
                <a16:creationId xmlns:a16="http://schemas.microsoft.com/office/drawing/2014/main" id="{09E14E17-F206-4464-B0A6-50A4FB6CF252}"/>
              </a:ext>
            </a:extLst>
          </p:cNvPr>
          <p:cNvSpPr/>
          <p:nvPr/>
        </p:nvSpPr>
        <p:spPr>
          <a:xfrm>
            <a:off x="152400" y="5181600"/>
            <a:ext cx="5592895" cy="461665"/>
          </a:xfrm>
          <a:prstGeom prst="rect">
            <a:avLst/>
          </a:prstGeom>
        </p:spPr>
        <p:txBody>
          <a:bodyPr wrap="square">
            <a:spAutoFit/>
          </a:bodyPr>
          <a:lstStyle/>
          <a:p>
            <a:pPr algn="ctr"/>
            <a:r>
              <a:rPr lang="en-CA" altLang="en-US" sz="2400" dirty="0">
                <a:solidFill>
                  <a:srgbClr val="FFFFFF"/>
                </a:solidFill>
                <a:sym typeface="Symbol" panose="05050102010706020507" pitchFamily="18" charset="2"/>
              </a:rPr>
              <a:t>“Java program </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C000"/>
                </a:solidFill>
                <a:sym typeface="Symbol" panose="05050102010706020507" pitchFamily="18" charset="2"/>
              </a:rPr>
              <a:t> </a:t>
            </a:r>
            <a:r>
              <a:rPr lang="en-CA" altLang="en-US" sz="2400" dirty="0">
                <a:solidFill>
                  <a:srgbClr val="FFFFFF"/>
                </a:solidFill>
                <a:sym typeface="Symbol" panose="05050102010706020507" pitchFamily="18" charset="2"/>
              </a:rPr>
              <a:t>on input </a:t>
            </a:r>
            <a:r>
              <a:rPr lang="en-US" altLang="en-US" sz="2400" dirty="0">
                <a:solidFill>
                  <a:srgbClr val="66FF66"/>
                </a:solidFill>
                <a:cs typeface="Times New Roman" panose="02020603050405020304" pitchFamily="18" charset="0"/>
                <a:sym typeface="Symbol" panose="05050102010706020507" pitchFamily="18" charset="2"/>
              </a:rPr>
              <a:t>I</a:t>
            </a:r>
            <a:r>
              <a:rPr lang="en-CA" altLang="en-US" sz="2400" dirty="0">
                <a:solidFill>
                  <a:srgbClr val="66FF66"/>
                </a:solidFill>
                <a:sym typeface="Symbol" panose="05050102010706020507" pitchFamily="18" charset="2"/>
              </a:rPr>
              <a:t> </a:t>
            </a:r>
            <a:r>
              <a:rPr lang="en-CA" altLang="en-US" sz="2400" dirty="0">
                <a:solidFill>
                  <a:srgbClr val="FFFFFF"/>
                </a:solidFill>
                <a:sym typeface="Symbol" panose="05050102010706020507" pitchFamily="18" charset="2"/>
              </a:rPr>
              <a:t>outputs </a:t>
            </a:r>
            <a:r>
              <a:rPr lang="en-US" altLang="en-US" sz="2400" dirty="0">
                <a:solidFill>
                  <a:srgbClr val="66FF66"/>
                </a:solidFill>
                <a:cs typeface="Times New Roman" panose="02020603050405020304" pitchFamily="18" charset="0"/>
                <a:sym typeface="Symbol" panose="05050102010706020507" pitchFamily="18" charset="2"/>
              </a:rPr>
              <a:t>y</a:t>
            </a:r>
            <a:r>
              <a:rPr lang="en-CA" altLang="en-US" sz="2400" dirty="0">
                <a:solidFill>
                  <a:srgbClr val="FFFFFF"/>
                </a:solidFill>
                <a:sym typeface="Symbol" panose="05050102010706020507" pitchFamily="18" charset="2"/>
              </a:rPr>
              <a:t>”</a:t>
            </a:r>
            <a:r>
              <a:rPr lang="en-CA" altLang="en-US" sz="2400" dirty="0">
                <a:solidFill>
                  <a:srgbClr val="FFFFFF"/>
                </a:solidFill>
              </a:rPr>
              <a:t>.</a:t>
            </a:r>
            <a:endParaRPr lang="en-US" altLang="en-US" sz="2400" dirty="0"/>
          </a:p>
        </p:txBody>
      </p:sp>
      <p:pic>
        <p:nvPicPr>
          <p:cNvPr id="21" name="Picture 4" descr="Upgrade Windows Now| Computer Repair | Nerds On Call">
            <a:extLst>
              <a:ext uri="{FF2B5EF4-FFF2-40B4-BE49-F238E27FC236}">
                <a16:creationId xmlns:a16="http://schemas.microsoft.com/office/drawing/2014/main" id="{84E720B8-0671-482F-A84F-EE0294594C7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22159" y="4982222"/>
            <a:ext cx="2509116" cy="1904319"/>
          </a:xfrm>
          <a:prstGeom prst="rect">
            <a:avLst/>
          </a:prstGeom>
          <a:noFill/>
          <a:extLst>
            <a:ext uri="{909E8E84-426E-40DD-AFC4-6F175D3DCCD1}">
              <a14:hiddenFill xmlns:a14="http://schemas.microsoft.com/office/drawing/2010/main">
                <a:solidFill>
                  <a:srgbClr val="FFFFFF"/>
                </a:solidFill>
              </a14:hiddenFill>
            </a:ext>
          </a:extLst>
        </p:spPr>
      </p:pic>
      <p:sp>
        <p:nvSpPr>
          <p:cNvPr id="23" name="Text Box 74">
            <a:extLst>
              <a:ext uri="{FF2B5EF4-FFF2-40B4-BE49-F238E27FC236}">
                <a16:creationId xmlns:a16="http://schemas.microsoft.com/office/drawing/2014/main" id="{CE7C874A-DEB9-4592-B710-2B65E21D6F18}"/>
              </a:ext>
            </a:extLst>
          </p:cNvPr>
          <p:cNvSpPr txBox="1">
            <a:spLocks noChangeArrowheads="1"/>
          </p:cNvSpPr>
          <p:nvPr/>
        </p:nvSpPr>
        <p:spPr bwMode="auto">
          <a:xfrm>
            <a:off x="2225618" y="5562600"/>
            <a:ext cx="34483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l-GR"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c</a:t>
            </a:r>
            <a:r>
              <a:rPr lang="en-US" altLang="en-US" sz="2400" dirty="0">
                <a:solidFill>
                  <a:srgbClr val="FFC000"/>
                </a:solidFill>
                <a:latin typeface="Symbol" pitchFamily="18" charset="2"/>
              </a:rPr>
              <a:t> "</a:t>
            </a:r>
            <a:r>
              <a:rPr lang="en-US" altLang="en-US" sz="2400" dirty="0">
                <a:solidFill>
                  <a:srgbClr val="FFC000"/>
                </a:solidFill>
              </a:rPr>
              <a:t>t  (</a:t>
            </a:r>
            <a:r>
              <a:rPr lang="en-US" altLang="en-US" sz="2400" dirty="0">
                <a:solidFill>
                  <a:srgbClr val="66FF66"/>
                </a:solidFill>
                <a:cs typeface="Times New Roman" panose="02020603050405020304" pitchFamily="18" charset="0"/>
                <a:sym typeface="Symbol" panose="05050102010706020507" pitchFamily="18" charset="2"/>
              </a:rPr>
              <a:t>J</a:t>
            </a:r>
            <a:r>
              <a:rPr lang="en-US" altLang="en-US" sz="2400" dirty="0">
                <a:solidFill>
                  <a:srgbClr val="FFC000"/>
                </a:solidFill>
                <a:sym typeface="Symbol" pitchFamily="18" charset="2"/>
              </a:rPr>
              <a:t>…. +</a:t>
            </a:r>
            <a:r>
              <a:rPr lang="en-US" altLang="en-US" sz="2400" dirty="0">
                <a:solidFill>
                  <a:srgbClr val="66FF66"/>
                </a:solidFill>
                <a:sym typeface="Symbol" pitchFamily="18" charset="2"/>
              </a:rPr>
              <a:t>I</a:t>
            </a:r>
            <a:r>
              <a:rPr lang="en-US" altLang="en-US" sz="2400" dirty="0">
                <a:solidFill>
                  <a:srgbClr val="FFC000"/>
                </a:solidFill>
                <a:sym typeface="Symbol" pitchFamily="18" charset="2"/>
              </a:rPr>
              <a:t> = …. </a:t>
            </a:r>
            <a:r>
              <a:rPr lang="en-US" altLang="en-US" sz="2400" dirty="0">
                <a:solidFill>
                  <a:srgbClr val="66FF66"/>
                </a:solidFill>
                <a:sym typeface="Symbol" pitchFamily="18" charset="2"/>
              </a:rPr>
              <a:t>y</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12" name="Text Box 74">
            <a:extLst>
              <a:ext uri="{FF2B5EF4-FFF2-40B4-BE49-F238E27FC236}">
                <a16:creationId xmlns:a16="http://schemas.microsoft.com/office/drawing/2014/main" id="{C5346DAB-A06C-4D69-83AD-60240CBFB953}"/>
              </a:ext>
            </a:extLst>
          </p:cNvPr>
          <p:cNvSpPr txBox="1">
            <a:spLocks noChangeArrowheads="1"/>
          </p:cNvSpPr>
          <p:nvPr/>
        </p:nvSpPr>
        <p:spPr bwMode="auto">
          <a:xfrm>
            <a:off x="158663" y="3048000"/>
            <a:ext cx="362952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solidFill>
                  <a:srgbClr val="FFFFFF"/>
                </a:solidFill>
                <a:sym typeface="Symbol" panose="05050102010706020507" pitchFamily="18" charset="2"/>
              </a:rPr>
              <a:t>“</a:t>
            </a:r>
            <a:r>
              <a:rPr lang="en-US" altLang="en-US" sz="2000" dirty="0">
                <a:solidFill>
                  <a:srgbClr val="66FF66"/>
                </a:solidFill>
                <a:cs typeface="Times New Roman" panose="02020603050405020304" pitchFamily="18" charset="0"/>
                <a:sym typeface="Symbol" panose="05050102010706020507" pitchFamily="18" charset="2"/>
              </a:rPr>
              <a:t>J</a:t>
            </a:r>
            <a:r>
              <a:rPr lang="en-CA" altLang="en-US" sz="2000" dirty="0">
                <a:solidFill>
                  <a:srgbClr val="FFFFFF"/>
                </a:solidFill>
                <a:sym typeface="Symbol" panose="05050102010706020507" pitchFamily="18" charset="2"/>
              </a:rPr>
              <a:t>” </a:t>
            </a:r>
            <a:r>
              <a:rPr lang="el-GR" altLang="en-US" sz="2000" dirty="0">
                <a:solidFill>
                  <a:srgbClr val="FFFF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66FF66"/>
                </a:solidFill>
                <a:sym typeface="Symbol" pitchFamily="18" charset="2"/>
              </a:rPr>
              <a:t>String[] main(String[] I) {</a:t>
            </a:r>
          </a:p>
          <a:p>
            <a:pPr eaLnBrk="1" hangingPunct="1">
              <a:spcBef>
                <a:spcPct val="0"/>
              </a:spcBef>
              <a:buNone/>
            </a:pPr>
            <a:r>
              <a:rPr lang="en-US" altLang="en-US" sz="2000" dirty="0">
                <a:solidFill>
                  <a:srgbClr val="66FF66"/>
                </a:solidFill>
                <a:sym typeface="Symbol" pitchFamily="18" charset="2"/>
              </a:rPr>
              <a:t>             if( I==“How are you” ) {</a:t>
            </a:r>
          </a:p>
          <a:p>
            <a:pPr eaLnBrk="1" hangingPunct="1">
              <a:spcBef>
                <a:spcPct val="0"/>
              </a:spcBef>
              <a:buNone/>
            </a:pPr>
            <a:r>
              <a:rPr lang="en-US" altLang="en-US" sz="2000" dirty="0">
                <a:solidFill>
                  <a:srgbClr val="66FF66"/>
                </a:solidFill>
                <a:sym typeface="Symbol" pitchFamily="18" charset="2"/>
              </a:rPr>
              <a:t>                  y = “Fine thanks”</a:t>
            </a:r>
          </a:p>
          <a:p>
            <a:pPr eaLnBrk="1" hangingPunct="1">
              <a:spcBef>
                <a:spcPct val="0"/>
              </a:spcBef>
              <a:buNone/>
            </a:pPr>
            <a:r>
              <a:rPr lang="en-US" altLang="en-US" sz="2000" dirty="0">
                <a:solidFill>
                  <a:srgbClr val="66FF66"/>
                </a:solidFill>
                <a:sym typeface="Symbol" pitchFamily="18" charset="2"/>
              </a:rPr>
              <a:t>                  return(y)</a:t>
            </a:r>
          </a:p>
          <a:p>
            <a:pPr eaLnBrk="1" hangingPunct="1">
              <a:spcBef>
                <a:spcPct val="0"/>
              </a:spcBef>
              <a:buNone/>
            </a:pPr>
            <a:r>
              <a:rPr lang="en-US" altLang="en-US" sz="2000" dirty="0">
                <a:solidFill>
                  <a:srgbClr val="66FF66"/>
                </a:solidFill>
                <a:sym typeface="Symbol" pitchFamily="18" charset="2"/>
              </a:rPr>
              <a:t>             }</a:t>
            </a:r>
          </a:p>
          <a:p>
            <a:pPr eaLnBrk="1" hangingPunct="1">
              <a:spcBef>
                <a:spcPct val="0"/>
              </a:spcBef>
              <a:buNone/>
            </a:pPr>
            <a:r>
              <a:rPr lang="en-US" altLang="en-US" sz="2000" dirty="0">
                <a:solidFill>
                  <a:srgbClr val="66FF66"/>
                </a:solidFill>
                <a:sym typeface="Symbol" pitchFamily="18" charset="2"/>
              </a:rPr>
              <a:t>          }</a:t>
            </a:r>
            <a:endParaRPr lang="en-US" altLang="en-US" sz="2000" dirty="0">
              <a:solidFill>
                <a:srgbClr val="66FF66"/>
              </a:solidFill>
            </a:endParaRPr>
          </a:p>
        </p:txBody>
      </p:sp>
      <p:sp>
        <p:nvSpPr>
          <p:cNvPr id="13" name="Text Box 74">
            <a:extLst>
              <a:ext uri="{FF2B5EF4-FFF2-40B4-BE49-F238E27FC236}">
                <a16:creationId xmlns:a16="http://schemas.microsoft.com/office/drawing/2014/main" id="{C2C8E80C-D067-4425-A945-87DCBA9EF1BB}"/>
              </a:ext>
            </a:extLst>
          </p:cNvPr>
          <p:cNvSpPr txBox="1">
            <a:spLocks noChangeArrowheads="1"/>
          </p:cNvSpPr>
          <p:nvPr/>
        </p:nvSpPr>
        <p:spPr bwMode="auto">
          <a:xfrm>
            <a:off x="4669115" y="4565174"/>
            <a:ext cx="35060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66FF66"/>
                </a:solidFill>
                <a:cs typeface="Times New Roman" panose="02020603050405020304" pitchFamily="18" charset="0"/>
                <a:sym typeface="Symbol" panose="05050102010706020507" pitchFamily="18" charset="2"/>
              </a:rPr>
              <a:t>J</a:t>
            </a:r>
            <a:r>
              <a:rPr lang="en-CA" altLang="en-US" sz="2000" dirty="0">
                <a:solidFill>
                  <a:srgbClr val="FFFFFF"/>
                </a:solidFill>
                <a:sym typeface="Symbol" panose="05050102010706020507" pitchFamily="18" charset="2"/>
              </a:rPr>
              <a:t> </a:t>
            </a:r>
            <a:r>
              <a:rPr lang="el-GR" altLang="en-US" sz="2000" dirty="0">
                <a:solidFill>
                  <a:srgbClr val="FFFF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66FF66"/>
                </a:solidFill>
                <a:cs typeface="Times New Roman" panose="02020603050405020304" pitchFamily="18" charset="0"/>
                <a:sym typeface="Symbol" panose="05050102010706020507" pitchFamily="18" charset="2"/>
              </a:rPr>
              <a:t>34,535,273,331,794,213,684</a:t>
            </a:r>
          </a:p>
        </p:txBody>
      </p:sp>
      <p:cxnSp>
        <p:nvCxnSpPr>
          <p:cNvPr id="5" name="Straight Arrow Connector 4">
            <a:extLst>
              <a:ext uri="{FF2B5EF4-FFF2-40B4-BE49-F238E27FC236}">
                <a16:creationId xmlns:a16="http://schemas.microsoft.com/office/drawing/2014/main" id="{549CFEA5-2970-47BE-9855-4FE93623787C}"/>
              </a:ext>
            </a:extLst>
          </p:cNvPr>
          <p:cNvCxnSpPr>
            <a:cxnSpLocks/>
          </p:cNvCxnSpPr>
          <p:nvPr/>
        </p:nvCxnSpPr>
        <p:spPr bwMode="auto">
          <a:xfrm>
            <a:off x="1752600" y="4565174"/>
            <a:ext cx="762000" cy="768826"/>
          </a:xfrm>
          <a:prstGeom prst="straightConnector1">
            <a:avLst/>
          </a:prstGeom>
          <a:noFill/>
          <a:ln w="25400" cap="flat" cmpd="sng" algn="ctr">
            <a:solidFill>
              <a:srgbClr val="66FF66"/>
            </a:solidFill>
            <a:prstDash val="solid"/>
            <a:round/>
            <a:headEnd type="triangle"/>
            <a:tailEnd type="triangle"/>
          </a:ln>
          <a:effectLst/>
        </p:spPr>
      </p:cxnSp>
      <p:cxnSp>
        <p:nvCxnSpPr>
          <p:cNvPr id="16" name="Straight Arrow Connector 15">
            <a:extLst>
              <a:ext uri="{FF2B5EF4-FFF2-40B4-BE49-F238E27FC236}">
                <a16:creationId xmlns:a16="http://schemas.microsoft.com/office/drawing/2014/main" id="{46D90993-32D1-49B6-A2DD-CAD1D9D37ABA}"/>
              </a:ext>
            </a:extLst>
          </p:cNvPr>
          <p:cNvCxnSpPr>
            <a:cxnSpLocks/>
          </p:cNvCxnSpPr>
          <p:nvPr/>
        </p:nvCxnSpPr>
        <p:spPr bwMode="auto">
          <a:xfrm flipH="1">
            <a:off x="3657600" y="4982222"/>
            <a:ext cx="1490977" cy="732778"/>
          </a:xfrm>
          <a:prstGeom prst="straightConnector1">
            <a:avLst/>
          </a:prstGeom>
          <a:noFill/>
          <a:ln w="25400" cap="flat" cmpd="sng" algn="ctr">
            <a:solidFill>
              <a:srgbClr val="66FF66"/>
            </a:solidFill>
            <a:prstDash val="solid"/>
            <a:round/>
            <a:headEnd type="triangle"/>
            <a:tailEnd type="triangle"/>
          </a:ln>
          <a:effectLst/>
        </p:spPr>
      </p:cxnSp>
      <p:grpSp>
        <p:nvGrpSpPr>
          <p:cNvPr id="8" name="Group 7">
            <a:extLst>
              <a:ext uri="{FF2B5EF4-FFF2-40B4-BE49-F238E27FC236}">
                <a16:creationId xmlns:a16="http://schemas.microsoft.com/office/drawing/2014/main" id="{6FD7AD60-FC18-49D4-BAAE-581003362AA5}"/>
              </a:ext>
            </a:extLst>
          </p:cNvPr>
          <p:cNvGrpSpPr/>
          <p:nvPr/>
        </p:nvGrpSpPr>
        <p:grpSpPr>
          <a:xfrm rot="19914269">
            <a:off x="3522058" y="2373292"/>
            <a:ext cx="1090232" cy="699615"/>
            <a:chOff x="4396168" y="2107961"/>
            <a:chExt cx="1090232" cy="699615"/>
          </a:xfrm>
        </p:grpSpPr>
        <p:sp>
          <p:nvSpPr>
            <p:cNvPr id="7" name="Arrow: Left-Right 6">
              <a:extLst>
                <a:ext uri="{FF2B5EF4-FFF2-40B4-BE49-F238E27FC236}">
                  <a16:creationId xmlns:a16="http://schemas.microsoft.com/office/drawing/2014/main" id="{58BEA088-696E-4DFA-87B9-7EBC19CFDB09}"/>
                </a:ext>
              </a:extLst>
            </p:cNvPr>
            <p:cNvSpPr/>
            <p:nvPr/>
          </p:nvSpPr>
          <p:spPr>
            <a:xfrm>
              <a:off x="4396168" y="2438399"/>
              <a:ext cx="1090232" cy="369177"/>
            </a:xfrm>
            <a:prstGeom prst="leftRightArrow">
              <a:avLst/>
            </a:prstGeom>
            <a:ln w="12700">
              <a:solidFill>
                <a:srgbClr val="66FF66"/>
              </a:solidFill>
            </a:ln>
          </p:spPr>
          <p:txBody>
            <a:bodyPr wrap="square" rtlCol="0" anchor="ctr">
              <a:spAutoFit/>
            </a:bodyPr>
            <a:lstStyle/>
            <a:p>
              <a:pPr marL="0" algn="l"/>
              <a:endParaRPr lang="en-US" sz="2800" dirty="0">
                <a:latin typeface="+mj-lt"/>
              </a:endParaRPr>
            </a:p>
          </p:txBody>
        </p:sp>
        <p:sp>
          <p:nvSpPr>
            <p:cNvPr id="24" name="Text Box 74">
              <a:extLst>
                <a:ext uri="{FF2B5EF4-FFF2-40B4-BE49-F238E27FC236}">
                  <a16:creationId xmlns:a16="http://schemas.microsoft.com/office/drawing/2014/main" id="{B2CEC828-CCB5-4307-911B-E66A3F8210F8}"/>
                </a:ext>
              </a:extLst>
            </p:cNvPr>
            <p:cNvSpPr txBox="1">
              <a:spLocks noChangeArrowheads="1"/>
            </p:cNvSpPr>
            <p:nvPr/>
          </p:nvSpPr>
          <p:spPr bwMode="auto">
            <a:xfrm>
              <a:off x="4513923" y="2107961"/>
              <a:ext cx="85472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cs typeface="Times New Roman" panose="02020603050405020304" pitchFamily="18" charset="0"/>
                  <a:sym typeface="Symbol" panose="05050102010706020507" pitchFamily="18" charset="2"/>
                </a:rPr>
                <a:t>ASCII</a:t>
              </a:r>
            </a:p>
          </p:txBody>
        </p:sp>
      </p:grpSp>
      <p:sp>
        <p:nvSpPr>
          <p:cNvPr id="30" name="Text Box 74">
            <a:extLst>
              <a:ext uri="{FF2B5EF4-FFF2-40B4-BE49-F238E27FC236}">
                <a16:creationId xmlns:a16="http://schemas.microsoft.com/office/drawing/2014/main" id="{FA3D72CF-018C-49FA-AE47-6F349EEB60DD}"/>
              </a:ext>
            </a:extLst>
          </p:cNvPr>
          <p:cNvSpPr txBox="1">
            <a:spLocks noChangeArrowheads="1"/>
          </p:cNvSpPr>
          <p:nvPr/>
        </p:nvSpPr>
        <p:spPr bwMode="auto">
          <a:xfrm>
            <a:off x="4798642" y="2349652"/>
            <a:ext cx="369844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66FF66"/>
                </a:solidFill>
                <a:cs typeface="Times New Roman" panose="02020603050405020304" pitchFamily="18" charset="0"/>
                <a:sym typeface="Symbol" panose="05050102010706020507" pitchFamily="18" charset="2"/>
              </a:rPr>
              <a:t>J</a:t>
            </a:r>
            <a:r>
              <a:rPr lang="en-CA" altLang="en-US" sz="2000" dirty="0">
                <a:solidFill>
                  <a:srgbClr val="FFFFFF"/>
                </a:solidFill>
                <a:sym typeface="Symbol" panose="05050102010706020507" pitchFamily="18" charset="2"/>
              </a:rPr>
              <a:t> </a:t>
            </a:r>
            <a:r>
              <a:rPr lang="el-GR" altLang="en-US" sz="2000" dirty="0">
                <a:solidFill>
                  <a:srgbClr val="FFFF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66FF66"/>
                </a:solidFill>
                <a:cs typeface="Times New Roman" panose="02020603050405020304" pitchFamily="18" charset="0"/>
                <a:sym typeface="Symbol" panose="05050102010706020507" pitchFamily="18" charset="2"/>
              </a:rPr>
              <a:t>34 53 52 73 33 17 94 21 36 84</a:t>
            </a:r>
          </a:p>
        </p:txBody>
      </p:sp>
      <p:grpSp>
        <p:nvGrpSpPr>
          <p:cNvPr id="31" name="Group 30">
            <a:extLst>
              <a:ext uri="{FF2B5EF4-FFF2-40B4-BE49-F238E27FC236}">
                <a16:creationId xmlns:a16="http://schemas.microsoft.com/office/drawing/2014/main" id="{D2966122-6E02-4ED2-937B-527974B32712}"/>
              </a:ext>
            </a:extLst>
          </p:cNvPr>
          <p:cNvGrpSpPr/>
          <p:nvPr/>
        </p:nvGrpSpPr>
        <p:grpSpPr>
          <a:xfrm rot="5400000">
            <a:off x="5951200" y="3144465"/>
            <a:ext cx="1393330" cy="899135"/>
            <a:chOff x="4244620" y="2107961"/>
            <a:chExt cx="1393330" cy="699615"/>
          </a:xfrm>
        </p:grpSpPr>
        <p:sp>
          <p:nvSpPr>
            <p:cNvPr id="32" name="Arrow: Left-Right 31">
              <a:extLst>
                <a:ext uri="{FF2B5EF4-FFF2-40B4-BE49-F238E27FC236}">
                  <a16:creationId xmlns:a16="http://schemas.microsoft.com/office/drawing/2014/main" id="{B67BB8C7-7451-4547-A957-0856F8AD8756}"/>
                </a:ext>
              </a:extLst>
            </p:cNvPr>
            <p:cNvSpPr/>
            <p:nvPr/>
          </p:nvSpPr>
          <p:spPr>
            <a:xfrm>
              <a:off x="4396168" y="2438399"/>
              <a:ext cx="1090232" cy="369177"/>
            </a:xfrm>
            <a:prstGeom prst="leftRightArrow">
              <a:avLst/>
            </a:prstGeom>
            <a:ln w="12700">
              <a:solidFill>
                <a:srgbClr val="66FF66"/>
              </a:solidFill>
            </a:ln>
          </p:spPr>
          <p:txBody>
            <a:bodyPr wrap="square" rtlCol="0" anchor="ctr">
              <a:spAutoFit/>
            </a:bodyPr>
            <a:lstStyle/>
            <a:p>
              <a:pPr marL="0" algn="l"/>
              <a:endParaRPr lang="en-US" sz="2800" dirty="0">
                <a:latin typeface="+mj-lt"/>
              </a:endParaRPr>
            </a:p>
          </p:txBody>
        </p:sp>
        <p:sp>
          <p:nvSpPr>
            <p:cNvPr id="33" name="Text Box 74">
              <a:extLst>
                <a:ext uri="{FF2B5EF4-FFF2-40B4-BE49-F238E27FC236}">
                  <a16:creationId xmlns:a16="http://schemas.microsoft.com/office/drawing/2014/main" id="{D21AEC6E-9A44-4927-98AE-CABB5C9F6275}"/>
                </a:ext>
              </a:extLst>
            </p:cNvPr>
            <p:cNvSpPr txBox="1">
              <a:spLocks noChangeArrowheads="1"/>
            </p:cNvSpPr>
            <p:nvPr/>
          </p:nvSpPr>
          <p:spPr bwMode="auto">
            <a:xfrm>
              <a:off x="4244620" y="2107961"/>
              <a:ext cx="139333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cs typeface="Times New Roman" panose="02020603050405020304" pitchFamily="18" charset="0"/>
                  <a:sym typeface="Symbol" panose="05050102010706020507" pitchFamily="18" charset="2"/>
                </a:rPr>
                <a:t>concatenate</a:t>
              </a:r>
            </a:p>
          </p:txBody>
        </p:sp>
      </p:grpSp>
      <p:sp>
        <p:nvSpPr>
          <p:cNvPr id="34" name="AutoShape 8">
            <a:extLst>
              <a:ext uri="{FF2B5EF4-FFF2-40B4-BE49-F238E27FC236}">
                <a16:creationId xmlns:a16="http://schemas.microsoft.com/office/drawing/2014/main" id="{7EC3E748-3A3E-4F6E-93A2-25EACB3B5038}"/>
              </a:ext>
            </a:extLst>
          </p:cNvPr>
          <p:cNvSpPr>
            <a:spLocks noChangeArrowheads="1"/>
          </p:cNvSpPr>
          <p:nvPr/>
        </p:nvSpPr>
        <p:spPr bwMode="auto">
          <a:xfrm>
            <a:off x="1355938" y="599960"/>
            <a:ext cx="6111662" cy="1692865"/>
          </a:xfrm>
          <a:prstGeom prst="wedgeRectCallout">
            <a:avLst>
              <a:gd name="adj1" fmla="val 29839"/>
              <a:gd name="adj2" fmla="val 59664"/>
            </a:avLst>
          </a:prstGeom>
          <a:noFill/>
          <a:ln w="12700">
            <a:solidFill>
              <a:srgbClr val="D9D9D9"/>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400" dirty="0"/>
              <a:t>That is crazy.</a:t>
            </a:r>
            <a:br>
              <a:rPr lang="en-CA" altLang="en-US" sz="2400" dirty="0"/>
            </a:br>
            <a:r>
              <a:rPr lang="en-CA" altLang="en-US" sz="2400" dirty="0"/>
              <a:t>This logic sentence needs to understand this translation and then “run” the Java program.</a:t>
            </a:r>
          </a:p>
          <a:p>
            <a:pPr algn="ctr" eaLnBrk="1" hangingPunct="1">
              <a:spcBef>
                <a:spcPct val="0"/>
              </a:spcBef>
              <a:buFontTx/>
              <a:buNone/>
            </a:pPr>
            <a:r>
              <a:rPr lang="en-CA" altLang="en-US" sz="2400" dirty="0"/>
              <a:t>But all it can do is add and multiply.</a:t>
            </a:r>
            <a:endParaRPr lang="en-US" altLang="en-US" sz="2400" dirty="0"/>
          </a:p>
        </p:txBody>
      </p:sp>
      <p:sp>
        <p:nvSpPr>
          <p:cNvPr id="20" name="Text Box 74">
            <a:extLst>
              <a:ext uri="{FF2B5EF4-FFF2-40B4-BE49-F238E27FC236}">
                <a16:creationId xmlns:a16="http://schemas.microsoft.com/office/drawing/2014/main" id="{EC9450BB-BE11-4E21-B834-1696B84FE35F}"/>
              </a:ext>
            </a:extLst>
          </p:cNvPr>
          <p:cNvSpPr txBox="1">
            <a:spLocks noChangeArrowheads="1"/>
          </p:cNvSpPr>
          <p:nvPr/>
        </p:nvSpPr>
        <p:spPr bwMode="auto">
          <a:xfrm>
            <a:off x="1220088" y="5909608"/>
            <a:ext cx="479971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rgbClr val="FFFFFF"/>
                </a:solidFill>
              </a:rPr>
              <a:t>There is an integer encoding a computation </a:t>
            </a:r>
            <a:r>
              <a:rPr lang="en-US" altLang="en-US" sz="2000" dirty="0">
                <a:solidFill>
                  <a:srgbClr val="FFC000"/>
                </a:solidFill>
              </a:rPr>
              <a:t>c</a:t>
            </a:r>
          </a:p>
        </p:txBody>
      </p:sp>
      <p:sp>
        <p:nvSpPr>
          <p:cNvPr id="22" name="Text Box 74">
            <a:extLst>
              <a:ext uri="{FF2B5EF4-FFF2-40B4-BE49-F238E27FC236}">
                <a16:creationId xmlns:a16="http://schemas.microsoft.com/office/drawing/2014/main" id="{A7E4A7D1-E925-423D-BC28-92C52C199F31}"/>
              </a:ext>
            </a:extLst>
          </p:cNvPr>
          <p:cNvSpPr txBox="1">
            <a:spLocks noChangeArrowheads="1"/>
          </p:cNvSpPr>
          <p:nvPr/>
        </p:nvSpPr>
        <p:spPr bwMode="auto">
          <a:xfrm>
            <a:off x="1475926" y="6158934"/>
            <a:ext cx="33249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rgbClr val="FFFFFF"/>
                </a:solidFill>
              </a:rPr>
              <a:t>such that for every time step </a:t>
            </a:r>
            <a:r>
              <a:rPr lang="en-US" altLang="en-US" sz="2000" dirty="0">
                <a:solidFill>
                  <a:srgbClr val="FFC000"/>
                </a:solidFill>
              </a:rPr>
              <a:t>t</a:t>
            </a:r>
          </a:p>
        </p:txBody>
      </p:sp>
      <p:sp>
        <p:nvSpPr>
          <p:cNvPr id="25" name="Text Box 74">
            <a:extLst>
              <a:ext uri="{FF2B5EF4-FFF2-40B4-BE49-F238E27FC236}">
                <a16:creationId xmlns:a16="http://schemas.microsoft.com/office/drawing/2014/main" id="{1FA1142F-F463-4847-A1F0-0007BE0372A4}"/>
              </a:ext>
            </a:extLst>
          </p:cNvPr>
          <p:cNvSpPr txBox="1">
            <a:spLocks noChangeArrowheads="1"/>
          </p:cNvSpPr>
          <p:nvPr/>
        </p:nvSpPr>
        <p:spPr bwMode="auto">
          <a:xfrm>
            <a:off x="1764869" y="6445190"/>
            <a:ext cx="41394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rgbClr val="FFFFFF"/>
                </a:solidFill>
              </a:rPr>
              <a:t>the TM simulating </a:t>
            </a:r>
            <a:r>
              <a:rPr lang="en-US" altLang="en-US" sz="2000" dirty="0">
                <a:solidFill>
                  <a:srgbClr val="66FF66"/>
                </a:solidFill>
              </a:rPr>
              <a:t>J</a:t>
            </a:r>
            <a:r>
              <a:rPr lang="en-US" altLang="en-US" sz="2000" dirty="0">
                <a:solidFill>
                  <a:srgbClr val="FFFFFF"/>
                </a:solidFill>
              </a:rPr>
              <a:t> takes a legal step</a:t>
            </a:r>
            <a:endParaRPr lang="en-US" altLang="en-US" sz="2000" dirty="0">
              <a:solidFill>
                <a:srgbClr val="FFC000"/>
              </a:solidFill>
            </a:endParaRPr>
          </a:p>
        </p:txBody>
      </p:sp>
    </p:spTree>
    <p:extLst>
      <p:ext uri="{BB962C8B-B14F-4D97-AF65-F5344CB8AC3E}">
        <p14:creationId xmlns:p14="http://schemas.microsoft.com/office/powerpoint/2010/main" val="2514413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additive="base">
                                        <p:cTn id="27" dur="500" fill="hold"/>
                                        <p:tgtEl>
                                          <p:spTgt spid="30"/>
                                        </p:tgtEl>
                                        <p:attrNameLst>
                                          <p:attrName>ppt_x</p:attrName>
                                        </p:attrNameLst>
                                      </p:cBhvr>
                                      <p:tavLst>
                                        <p:tav tm="0">
                                          <p:val>
                                            <p:strVal val="#ppt_x"/>
                                          </p:val>
                                        </p:tav>
                                        <p:tav tm="100000">
                                          <p:val>
                                            <p:strVal val="#ppt_x"/>
                                          </p:val>
                                        </p:tav>
                                      </p:tavLst>
                                    </p:anim>
                                    <p:anim calcmode="lin" valueType="num">
                                      <p:cBhvr additive="base">
                                        <p:cTn id="28" dur="500" fill="hold"/>
                                        <p:tgtEl>
                                          <p:spTgt spid="3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additive="base">
                                        <p:cTn id="35" dur="500" fill="hold"/>
                                        <p:tgtEl>
                                          <p:spTgt spid="31"/>
                                        </p:tgtEl>
                                        <p:attrNameLst>
                                          <p:attrName>ppt_x</p:attrName>
                                        </p:attrNameLst>
                                      </p:cBhvr>
                                      <p:tavLst>
                                        <p:tav tm="0">
                                          <p:val>
                                            <p:strVal val="#ppt_x"/>
                                          </p:val>
                                        </p:tav>
                                        <p:tav tm="100000">
                                          <p:val>
                                            <p:strVal val="#ppt_x"/>
                                          </p:val>
                                        </p:tav>
                                      </p:tavLst>
                                    </p:anim>
                                    <p:anim calcmode="lin" valueType="num">
                                      <p:cBhvr additive="base">
                                        <p:cTn id="3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additive="base">
                                        <p:cTn id="41" dur="500" fill="hold"/>
                                        <p:tgtEl>
                                          <p:spTgt spid="34"/>
                                        </p:tgtEl>
                                        <p:attrNameLst>
                                          <p:attrName>ppt_x</p:attrName>
                                        </p:attrNameLst>
                                      </p:cBhvr>
                                      <p:tavLst>
                                        <p:tav tm="0">
                                          <p:val>
                                            <p:strVal val="#ppt_x"/>
                                          </p:val>
                                        </p:tav>
                                        <p:tav tm="100000">
                                          <p:val>
                                            <p:strVal val="#ppt_x"/>
                                          </p:val>
                                        </p:tav>
                                      </p:tavLst>
                                    </p:anim>
                                    <p:anim calcmode="lin" valueType="num">
                                      <p:cBhvr additive="base">
                                        <p:cTn id="42" dur="500" fill="hold"/>
                                        <p:tgtEl>
                                          <p:spTgt spid="34"/>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4">
                                            <p:txEl>
                                              <p:pRg st="0" end="0"/>
                                            </p:txEl>
                                          </p:spTgt>
                                        </p:tgtEl>
                                        <p:attrNameLst>
                                          <p:attrName>style.visibility</p:attrName>
                                        </p:attrNameLst>
                                      </p:cBhvr>
                                      <p:to>
                                        <p:strVal val="visible"/>
                                      </p:to>
                                    </p:set>
                                    <p:anim calcmode="lin" valueType="num">
                                      <p:cBhvr additive="base">
                                        <p:cTn id="45"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34">
                                            <p:txEl>
                                              <p:pRg st="1" end="1"/>
                                            </p:txEl>
                                          </p:spTgt>
                                        </p:tgtEl>
                                        <p:attrNameLst>
                                          <p:attrName>style.visibility</p:attrName>
                                        </p:attrNameLst>
                                      </p:cBhvr>
                                      <p:to>
                                        <p:strVal val="visible"/>
                                      </p:to>
                                    </p:set>
                                    <p:anim calcmode="lin" valueType="num">
                                      <p:cBhvr additive="base">
                                        <p:cTn id="51" dur="500" fill="hold"/>
                                        <p:tgtEl>
                                          <p:spTgt spid="34">
                                            <p:txEl>
                                              <p:pRg st="1" end="1"/>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3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500" fill="hold"/>
                                        <p:tgtEl>
                                          <p:spTgt spid="20"/>
                                        </p:tgtEl>
                                        <p:attrNameLst>
                                          <p:attrName>ppt_x</p:attrName>
                                        </p:attrNameLst>
                                      </p:cBhvr>
                                      <p:tavLst>
                                        <p:tav tm="0">
                                          <p:val>
                                            <p:strVal val="#ppt_x"/>
                                          </p:val>
                                        </p:tav>
                                        <p:tav tm="100000">
                                          <p:val>
                                            <p:strVal val="#ppt_x"/>
                                          </p:val>
                                        </p:tav>
                                      </p:tavLst>
                                    </p:anim>
                                    <p:anim calcmode="lin" valueType="num">
                                      <p:cBhvr additive="base">
                                        <p:cTn id="5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22"/>
                                        </p:tgtEl>
                                        <p:attrNameLst>
                                          <p:attrName>style.visibility</p:attrName>
                                        </p:attrNameLst>
                                      </p:cBhvr>
                                      <p:to>
                                        <p:strVal val="visible"/>
                                      </p:to>
                                    </p:set>
                                    <p:anim calcmode="lin" valueType="num">
                                      <p:cBhvr additive="base">
                                        <p:cTn id="63" dur="500" fill="hold"/>
                                        <p:tgtEl>
                                          <p:spTgt spid="22"/>
                                        </p:tgtEl>
                                        <p:attrNameLst>
                                          <p:attrName>ppt_x</p:attrName>
                                        </p:attrNameLst>
                                      </p:cBhvr>
                                      <p:tavLst>
                                        <p:tav tm="0">
                                          <p:val>
                                            <p:strVal val="#ppt_x"/>
                                          </p:val>
                                        </p:tav>
                                        <p:tav tm="100000">
                                          <p:val>
                                            <p:strVal val="#ppt_x"/>
                                          </p:val>
                                        </p:tav>
                                      </p:tavLst>
                                    </p:anim>
                                    <p:anim calcmode="lin" valueType="num">
                                      <p:cBhvr additive="base">
                                        <p:cTn id="6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25"/>
                                        </p:tgtEl>
                                        <p:attrNameLst>
                                          <p:attrName>style.visibility</p:attrName>
                                        </p:attrNameLst>
                                      </p:cBhvr>
                                      <p:to>
                                        <p:strVal val="visible"/>
                                      </p:to>
                                    </p:set>
                                    <p:anim calcmode="lin" valueType="num">
                                      <p:cBhvr additive="base">
                                        <p:cTn id="69" dur="500" fill="hold"/>
                                        <p:tgtEl>
                                          <p:spTgt spid="25"/>
                                        </p:tgtEl>
                                        <p:attrNameLst>
                                          <p:attrName>ppt_x</p:attrName>
                                        </p:attrNameLst>
                                      </p:cBhvr>
                                      <p:tavLst>
                                        <p:tav tm="0">
                                          <p:val>
                                            <p:strVal val="#ppt_x"/>
                                          </p:val>
                                        </p:tav>
                                        <p:tav tm="100000">
                                          <p:val>
                                            <p:strVal val="#ppt_x"/>
                                          </p:val>
                                        </p:tav>
                                      </p:tavLst>
                                    </p:anim>
                                    <p:anim calcmode="lin" valueType="num">
                                      <p:cBhvr additive="base">
                                        <p:cTn id="7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30" grpId="0"/>
      <p:bldP spid="34" grpId="0" animBg="1"/>
      <p:bldP spid="20" grpId="0"/>
      <p:bldP spid="22" grpId="0"/>
      <p:bldP spid="2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7">
            <a:extLst>
              <a:ext uri="{FF2B5EF4-FFF2-40B4-BE49-F238E27FC236}">
                <a16:creationId xmlns:a16="http://schemas.microsoft.com/office/drawing/2014/main" id="{5CA3B44A-9BE1-4866-9581-765F7708EF3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Hugely Expressive</a:t>
            </a:r>
          </a:p>
        </p:txBody>
      </p:sp>
      <p:pic>
        <p:nvPicPr>
          <p:cNvPr id="21" name="Picture 4" descr="Upgrade Windows Now| Computer Repair | Nerds On Call">
            <a:extLst>
              <a:ext uri="{FF2B5EF4-FFF2-40B4-BE49-F238E27FC236}">
                <a16:creationId xmlns:a16="http://schemas.microsoft.com/office/drawing/2014/main" id="{84E720B8-0671-482F-A84F-EE0294594C7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22159" y="4982222"/>
            <a:ext cx="2509116" cy="1904319"/>
          </a:xfrm>
          <a:prstGeom prst="rect">
            <a:avLst/>
          </a:prstGeom>
          <a:noFill/>
          <a:extLst>
            <a:ext uri="{909E8E84-426E-40DD-AFC4-6F175D3DCCD1}">
              <a14:hiddenFill xmlns:a14="http://schemas.microsoft.com/office/drawing/2010/main">
                <a:solidFill>
                  <a:srgbClr val="FFFFFF"/>
                </a:solidFill>
              </a14:hiddenFill>
            </a:ext>
          </a:extLst>
        </p:spPr>
      </p:pic>
      <p:sp>
        <p:nvSpPr>
          <p:cNvPr id="27" name="AutoShape 8">
            <a:extLst>
              <a:ext uri="{FF2B5EF4-FFF2-40B4-BE49-F238E27FC236}">
                <a16:creationId xmlns:a16="http://schemas.microsoft.com/office/drawing/2014/main" id="{5BC1E9FD-074B-4329-821E-09969F5F595F}"/>
              </a:ext>
            </a:extLst>
          </p:cNvPr>
          <p:cNvSpPr>
            <a:spLocks noChangeArrowheads="1"/>
          </p:cNvSpPr>
          <p:nvPr/>
        </p:nvSpPr>
        <p:spPr bwMode="auto">
          <a:xfrm>
            <a:off x="474907" y="685800"/>
            <a:ext cx="8534938" cy="4268968"/>
          </a:xfrm>
          <a:prstGeom prst="wedgeRectCallout">
            <a:avLst>
              <a:gd name="adj1" fmla="val -51863"/>
              <a:gd name="adj2" fmla="val 31371"/>
            </a:avLst>
          </a:prstGeom>
          <a:solidFill>
            <a:schemeClr val="tx1"/>
          </a:solidFill>
          <a:ln w="38100">
            <a:solidFill>
              <a:srgbClr val="CC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endParaRPr lang="en-CA" altLang="en-US" sz="2400" dirty="0">
              <a:solidFill>
                <a:schemeClr val="bg2"/>
              </a:solidFill>
              <a:cs typeface="Times New Roman" panose="02020603050405020304" pitchFamily="18" charset="0"/>
              <a:sym typeface="Symbol" panose="05050102010706020507" pitchFamily="18" charset="2"/>
            </a:endParaRPr>
          </a:p>
        </p:txBody>
      </p:sp>
      <p:grpSp>
        <p:nvGrpSpPr>
          <p:cNvPr id="35" name="Group 34">
            <a:extLst>
              <a:ext uri="{FF2B5EF4-FFF2-40B4-BE49-F238E27FC236}">
                <a16:creationId xmlns:a16="http://schemas.microsoft.com/office/drawing/2014/main" id="{12E62AFE-8E39-4877-9142-39A4396722AE}"/>
              </a:ext>
            </a:extLst>
          </p:cNvPr>
          <p:cNvGrpSpPr/>
          <p:nvPr/>
        </p:nvGrpSpPr>
        <p:grpSpPr>
          <a:xfrm>
            <a:off x="500666" y="697606"/>
            <a:ext cx="8496300" cy="4170771"/>
            <a:chOff x="500666" y="1955442"/>
            <a:chExt cx="8496300" cy="4170771"/>
          </a:xfrm>
        </p:grpSpPr>
        <p:pic>
          <p:nvPicPr>
            <p:cNvPr id="36" name="Picture 35">
              <a:extLst>
                <a:ext uri="{FF2B5EF4-FFF2-40B4-BE49-F238E27FC236}">
                  <a16:creationId xmlns:a16="http://schemas.microsoft.com/office/drawing/2014/main" id="{937E548F-3AC2-43CE-BD65-4C5C30DA6486}"/>
                </a:ext>
              </a:extLst>
            </p:cNvPr>
            <p:cNvPicPr>
              <a:picLocks noChangeAspect="1"/>
            </p:cNvPicPr>
            <p:nvPr/>
          </p:nvPicPr>
          <p:blipFill>
            <a:blip r:embed="rId4"/>
            <a:stretch>
              <a:fillRect/>
            </a:stretch>
          </p:blipFill>
          <p:spPr>
            <a:xfrm>
              <a:off x="500666" y="2420988"/>
              <a:ext cx="8496300" cy="3705225"/>
            </a:xfrm>
            <a:prstGeom prst="rect">
              <a:avLst/>
            </a:prstGeom>
          </p:spPr>
        </p:pic>
        <p:sp>
          <p:nvSpPr>
            <p:cNvPr id="37" name="Rectangle 36">
              <a:extLst>
                <a:ext uri="{FF2B5EF4-FFF2-40B4-BE49-F238E27FC236}">
                  <a16:creationId xmlns:a16="http://schemas.microsoft.com/office/drawing/2014/main" id="{7AA18F69-EC27-4202-ACA7-F1FE096C2EBB}"/>
                </a:ext>
              </a:extLst>
            </p:cNvPr>
            <p:cNvSpPr/>
            <p:nvPr/>
          </p:nvSpPr>
          <p:spPr>
            <a:xfrm>
              <a:off x="1676400" y="1955442"/>
              <a:ext cx="6477000" cy="461665"/>
            </a:xfrm>
            <a:prstGeom prst="rect">
              <a:avLst/>
            </a:prstGeom>
          </p:spPr>
          <p:txBody>
            <a:bodyPr wrap="square">
              <a:spAutoFit/>
            </a:bodyPr>
            <a:lstStyle/>
            <a:p>
              <a:pPr algn="ctr"/>
              <a:r>
                <a:rPr lang="en-US" altLang="en-US" sz="2400" dirty="0">
                  <a:solidFill>
                    <a:schemeClr val="bg2"/>
                  </a:solidFill>
                </a:rPr>
                <a:t>Certainly it is key to theoretical computer science.</a:t>
              </a:r>
              <a:endParaRPr lang="en-CA" altLang="en-US" sz="2400" dirty="0">
                <a:solidFill>
                  <a:schemeClr val="bg2"/>
                </a:solidFill>
                <a:cs typeface="Times New Roman" panose="02020603050405020304" pitchFamily="18" charset="0"/>
                <a:sym typeface="Symbol" panose="05050102010706020507" pitchFamily="18" charset="2"/>
              </a:endParaRPr>
            </a:p>
          </p:txBody>
        </p:sp>
      </p:grpSp>
      <p:sp>
        <p:nvSpPr>
          <p:cNvPr id="10" name="Rectangle 9">
            <a:extLst>
              <a:ext uri="{FF2B5EF4-FFF2-40B4-BE49-F238E27FC236}">
                <a16:creationId xmlns:a16="http://schemas.microsoft.com/office/drawing/2014/main" id="{69690BA4-3A7D-424F-ACDE-43746ED56139}"/>
              </a:ext>
            </a:extLst>
          </p:cNvPr>
          <p:cNvSpPr/>
          <p:nvPr/>
        </p:nvSpPr>
        <p:spPr>
          <a:xfrm>
            <a:off x="152400" y="5181600"/>
            <a:ext cx="5592895" cy="461665"/>
          </a:xfrm>
          <a:prstGeom prst="rect">
            <a:avLst/>
          </a:prstGeom>
        </p:spPr>
        <p:txBody>
          <a:bodyPr wrap="square">
            <a:spAutoFit/>
          </a:bodyPr>
          <a:lstStyle/>
          <a:p>
            <a:pPr algn="ctr"/>
            <a:r>
              <a:rPr lang="en-CA" altLang="en-US" sz="2400" dirty="0">
                <a:solidFill>
                  <a:srgbClr val="FFFFFF"/>
                </a:solidFill>
                <a:sym typeface="Symbol" panose="05050102010706020507" pitchFamily="18" charset="2"/>
              </a:rPr>
              <a:t>“Java program </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C000"/>
                </a:solidFill>
                <a:sym typeface="Symbol" panose="05050102010706020507" pitchFamily="18" charset="2"/>
              </a:rPr>
              <a:t> </a:t>
            </a:r>
            <a:r>
              <a:rPr lang="en-CA" altLang="en-US" sz="2400" dirty="0">
                <a:solidFill>
                  <a:srgbClr val="FFFFFF"/>
                </a:solidFill>
                <a:sym typeface="Symbol" panose="05050102010706020507" pitchFamily="18" charset="2"/>
              </a:rPr>
              <a:t>on input </a:t>
            </a:r>
            <a:r>
              <a:rPr lang="en-US" altLang="en-US" sz="2400" dirty="0">
                <a:solidFill>
                  <a:srgbClr val="66FF66"/>
                </a:solidFill>
                <a:cs typeface="Times New Roman" panose="02020603050405020304" pitchFamily="18" charset="0"/>
                <a:sym typeface="Symbol" panose="05050102010706020507" pitchFamily="18" charset="2"/>
              </a:rPr>
              <a:t>I</a:t>
            </a:r>
            <a:r>
              <a:rPr lang="en-CA" altLang="en-US" sz="2400" dirty="0">
                <a:solidFill>
                  <a:srgbClr val="66FF66"/>
                </a:solidFill>
                <a:sym typeface="Symbol" panose="05050102010706020507" pitchFamily="18" charset="2"/>
              </a:rPr>
              <a:t> </a:t>
            </a:r>
            <a:r>
              <a:rPr lang="en-CA" altLang="en-US" sz="2400" dirty="0">
                <a:solidFill>
                  <a:srgbClr val="FFFFFF"/>
                </a:solidFill>
                <a:sym typeface="Symbol" panose="05050102010706020507" pitchFamily="18" charset="2"/>
              </a:rPr>
              <a:t>outputs </a:t>
            </a:r>
            <a:r>
              <a:rPr lang="en-US" altLang="en-US" sz="2400" dirty="0">
                <a:solidFill>
                  <a:srgbClr val="66FF66"/>
                </a:solidFill>
                <a:cs typeface="Times New Roman" panose="02020603050405020304" pitchFamily="18" charset="0"/>
                <a:sym typeface="Symbol" panose="05050102010706020507" pitchFamily="18" charset="2"/>
              </a:rPr>
              <a:t>y</a:t>
            </a:r>
            <a:r>
              <a:rPr lang="en-CA" altLang="en-US" sz="2400" dirty="0">
                <a:solidFill>
                  <a:srgbClr val="FFFFFF"/>
                </a:solidFill>
                <a:sym typeface="Symbol" panose="05050102010706020507" pitchFamily="18" charset="2"/>
              </a:rPr>
              <a:t>”</a:t>
            </a:r>
            <a:r>
              <a:rPr lang="en-CA" altLang="en-US" sz="2400" dirty="0">
                <a:solidFill>
                  <a:srgbClr val="FFFFFF"/>
                </a:solidFill>
              </a:rPr>
              <a:t>.</a:t>
            </a:r>
            <a:endParaRPr lang="en-US" altLang="en-US" sz="2400" dirty="0"/>
          </a:p>
        </p:txBody>
      </p:sp>
      <p:sp>
        <p:nvSpPr>
          <p:cNvPr id="11" name="Text Box 74">
            <a:extLst>
              <a:ext uri="{FF2B5EF4-FFF2-40B4-BE49-F238E27FC236}">
                <a16:creationId xmlns:a16="http://schemas.microsoft.com/office/drawing/2014/main" id="{DF58982A-B90D-43BB-9CDB-287176EB39F6}"/>
              </a:ext>
            </a:extLst>
          </p:cNvPr>
          <p:cNvSpPr txBox="1">
            <a:spLocks noChangeArrowheads="1"/>
          </p:cNvSpPr>
          <p:nvPr/>
        </p:nvSpPr>
        <p:spPr bwMode="auto">
          <a:xfrm>
            <a:off x="2225618" y="5562600"/>
            <a:ext cx="34483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l-GR"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latin typeface="Symbol" pitchFamily="18" charset="2"/>
              </a:rPr>
              <a:t>$</a:t>
            </a:r>
            <a:r>
              <a:rPr lang="en-US" altLang="en-US" sz="2400" dirty="0">
                <a:solidFill>
                  <a:srgbClr val="FFC000"/>
                </a:solidFill>
              </a:rPr>
              <a:t>c</a:t>
            </a:r>
            <a:r>
              <a:rPr lang="en-US" altLang="en-US" sz="2400" dirty="0">
                <a:solidFill>
                  <a:srgbClr val="FFC000"/>
                </a:solidFill>
                <a:latin typeface="Symbol" pitchFamily="18" charset="2"/>
              </a:rPr>
              <a:t> "</a:t>
            </a:r>
            <a:r>
              <a:rPr lang="en-US" altLang="en-US" sz="2400" dirty="0">
                <a:solidFill>
                  <a:srgbClr val="FFC000"/>
                </a:solidFill>
              </a:rPr>
              <a:t>t  (</a:t>
            </a:r>
            <a:r>
              <a:rPr lang="en-US" altLang="en-US" sz="2400" dirty="0">
                <a:solidFill>
                  <a:srgbClr val="66FF66"/>
                </a:solidFill>
                <a:cs typeface="Times New Roman" panose="02020603050405020304" pitchFamily="18" charset="0"/>
                <a:sym typeface="Symbol" panose="05050102010706020507" pitchFamily="18" charset="2"/>
              </a:rPr>
              <a:t>J</a:t>
            </a:r>
            <a:r>
              <a:rPr lang="en-US" altLang="en-US" sz="2400" dirty="0">
                <a:solidFill>
                  <a:srgbClr val="FFC000"/>
                </a:solidFill>
                <a:sym typeface="Symbol" pitchFamily="18" charset="2"/>
              </a:rPr>
              <a:t>…. +</a:t>
            </a:r>
            <a:r>
              <a:rPr lang="en-US" altLang="en-US" sz="2400" dirty="0">
                <a:solidFill>
                  <a:srgbClr val="66FF66"/>
                </a:solidFill>
                <a:sym typeface="Symbol" pitchFamily="18" charset="2"/>
              </a:rPr>
              <a:t>I</a:t>
            </a:r>
            <a:r>
              <a:rPr lang="en-US" altLang="en-US" sz="2400" dirty="0">
                <a:solidFill>
                  <a:srgbClr val="FFC000"/>
                </a:solidFill>
                <a:sym typeface="Symbol" pitchFamily="18" charset="2"/>
              </a:rPr>
              <a:t> = …. </a:t>
            </a:r>
            <a:r>
              <a:rPr lang="en-US" altLang="en-US" sz="2400" dirty="0">
                <a:solidFill>
                  <a:srgbClr val="66FF66"/>
                </a:solidFill>
                <a:sym typeface="Symbol" pitchFamily="18" charset="2"/>
              </a:rPr>
              <a:t>y</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C000"/>
              </a:solidFill>
            </a:endParaRPr>
          </a:p>
        </p:txBody>
      </p:sp>
      <p:sp>
        <p:nvSpPr>
          <p:cNvPr id="12" name="Text Box 74">
            <a:extLst>
              <a:ext uri="{FF2B5EF4-FFF2-40B4-BE49-F238E27FC236}">
                <a16:creationId xmlns:a16="http://schemas.microsoft.com/office/drawing/2014/main" id="{D5784214-1399-42E3-9D0F-C8D9B177B9B2}"/>
              </a:ext>
            </a:extLst>
          </p:cNvPr>
          <p:cNvSpPr txBox="1">
            <a:spLocks noChangeArrowheads="1"/>
          </p:cNvSpPr>
          <p:nvPr/>
        </p:nvSpPr>
        <p:spPr bwMode="auto">
          <a:xfrm>
            <a:off x="1220088" y="5909608"/>
            <a:ext cx="479971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rgbClr val="FFFFFF"/>
                </a:solidFill>
              </a:rPr>
              <a:t>There is an integer encoding a computation </a:t>
            </a:r>
            <a:r>
              <a:rPr lang="en-US" altLang="en-US" sz="2000" dirty="0">
                <a:solidFill>
                  <a:srgbClr val="FFC000"/>
                </a:solidFill>
              </a:rPr>
              <a:t>c</a:t>
            </a:r>
          </a:p>
        </p:txBody>
      </p:sp>
      <p:sp>
        <p:nvSpPr>
          <p:cNvPr id="13" name="Text Box 74">
            <a:extLst>
              <a:ext uri="{FF2B5EF4-FFF2-40B4-BE49-F238E27FC236}">
                <a16:creationId xmlns:a16="http://schemas.microsoft.com/office/drawing/2014/main" id="{E7F28AE7-FE83-4E28-AE70-09F8777CC472}"/>
              </a:ext>
            </a:extLst>
          </p:cNvPr>
          <p:cNvSpPr txBox="1">
            <a:spLocks noChangeArrowheads="1"/>
          </p:cNvSpPr>
          <p:nvPr/>
        </p:nvSpPr>
        <p:spPr bwMode="auto">
          <a:xfrm>
            <a:off x="1475926" y="6158934"/>
            <a:ext cx="33249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rgbClr val="FFFFFF"/>
                </a:solidFill>
              </a:rPr>
              <a:t>such that for every time step </a:t>
            </a:r>
            <a:r>
              <a:rPr lang="en-US" altLang="en-US" sz="2000" dirty="0">
                <a:solidFill>
                  <a:srgbClr val="FFC000"/>
                </a:solidFill>
              </a:rPr>
              <a:t>t</a:t>
            </a:r>
          </a:p>
        </p:txBody>
      </p:sp>
      <p:sp>
        <p:nvSpPr>
          <p:cNvPr id="14" name="Text Box 74">
            <a:extLst>
              <a:ext uri="{FF2B5EF4-FFF2-40B4-BE49-F238E27FC236}">
                <a16:creationId xmlns:a16="http://schemas.microsoft.com/office/drawing/2014/main" id="{95843DEE-EFB5-42D3-877E-AD329017182E}"/>
              </a:ext>
            </a:extLst>
          </p:cNvPr>
          <p:cNvSpPr txBox="1">
            <a:spLocks noChangeArrowheads="1"/>
          </p:cNvSpPr>
          <p:nvPr/>
        </p:nvSpPr>
        <p:spPr bwMode="auto">
          <a:xfrm>
            <a:off x="1764869" y="6445190"/>
            <a:ext cx="41394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dirty="0">
                <a:solidFill>
                  <a:srgbClr val="FFFFFF"/>
                </a:solidFill>
              </a:rPr>
              <a:t>the TM simulating </a:t>
            </a:r>
            <a:r>
              <a:rPr lang="en-US" altLang="en-US" sz="2000" dirty="0">
                <a:solidFill>
                  <a:srgbClr val="66FF66"/>
                </a:solidFill>
              </a:rPr>
              <a:t>J</a:t>
            </a:r>
            <a:r>
              <a:rPr lang="en-US" altLang="en-US" sz="2000" dirty="0">
                <a:solidFill>
                  <a:srgbClr val="FFFFFF"/>
                </a:solidFill>
              </a:rPr>
              <a:t> takes a legal step</a:t>
            </a:r>
            <a:endParaRPr lang="en-US" altLang="en-US" sz="2000" dirty="0">
              <a:solidFill>
                <a:srgbClr val="FFC000"/>
              </a:solidFill>
            </a:endParaRPr>
          </a:p>
        </p:txBody>
      </p:sp>
    </p:spTree>
    <p:extLst>
      <p:ext uri="{BB962C8B-B14F-4D97-AF65-F5344CB8AC3E}">
        <p14:creationId xmlns:p14="http://schemas.microsoft.com/office/powerpoint/2010/main" val="3541277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104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463" y="1600200"/>
            <a:ext cx="4384675"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nvGrpSpPr>
          <p:cNvPr id="2" name="Group 5"/>
          <p:cNvGrpSpPr>
            <a:grpSpLocks/>
          </p:cNvGrpSpPr>
          <p:nvPr/>
        </p:nvGrpSpPr>
        <p:grpSpPr bwMode="auto">
          <a:xfrm>
            <a:off x="165100" y="533400"/>
            <a:ext cx="6083300" cy="4587875"/>
            <a:chOff x="450" y="624"/>
            <a:chExt cx="3832" cy="2890"/>
          </a:xfrm>
        </p:grpSpPr>
        <p:pic>
          <p:nvPicPr>
            <p:cNvPr id="3078" name="Picture 6" descr="Euclid_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 name="Text Box 7"/>
            <p:cNvSpPr txBox="1">
              <a:spLocks noChangeArrowheads="1"/>
            </p:cNvSpPr>
            <p:nvPr/>
          </p:nvSpPr>
          <p:spPr bwMode="auto">
            <a:xfrm>
              <a:off x="2016" y="624"/>
              <a:ext cx="226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Euclid said,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 Let there be proofs”</a:t>
              </a:r>
            </a:p>
          </p:txBody>
        </p:sp>
        <p:sp>
          <p:nvSpPr>
            <p:cNvPr id="3080" name="Text Box 8"/>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Euclid (300 BC)</a:t>
              </a:r>
            </a:p>
          </p:txBody>
        </p:sp>
      </p:grpSp>
      <p:sp>
        <p:nvSpPr>
          <p:cNvPr id="1111050" name="Text Box 10"/>
          <p:cNvSpPr txBox="1">
            <a:spLocks noChangeArrowheads="1"/>
          </p:cNvSpPr>
          <p:nvPr/>
        </p:nvSpPr>
        <p:spPr bwMode="auto">
          <a:xfrm>
            <a:off x="3406775" y="6202363"/>
            <a:ext cx="2994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rPr>
              <a:t>And it was good.</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Tree>
    <p:extLst>
      <p:ext uri="{BB962C8B-B14F-4D97-AF65-F5344CB8AC3E}">
        <p14:creationId xmlns:p14="http://schemas.microsoft.com/office/powerpoint/2010/main" val="11321231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111044"/>
                                        </p:tgtEl>
                                        <p:attrNameLst>
                                          <p:attrName>style.visibility</p:attrName>
                                        </p:attrNameLst>
                                      </p:cBhvr>
                                      <p:to>
                                        <p:strVal val="visible"/>
                                      </p:to>
                                    </p:set>
                                    <p:anim calcmode="lin" valueType="num">
                                      <p:cBhvr additive="base">
                                        <p:cTn id="17" dur="500" fill="hold"/>
                                        <p:tgtEl>
                                          <p:spTgt spid="1111044"/>
                                        </p:tgtEl>
                                        <p:attrNameLst>
                                          <p:attrName>ppt_x</p:attrName>
                                        </p:attrNameLst>
                                      </p:cBhvr>
                                      <p:tavLst>
                                        <p:tav tm="0">
                                          <p:val>
                                            <p:strVal val="#ppt_x"/>
                                          </p:val>
                                        </p:tav>
                                        <p:tav tm="100000">
                                          <p:val>
                                            <p:strVal val="#ppt_x"/>
                                          </p:val>
                                        </p:tav>
                                      </p:tavLst>
                                    </p:anim>
                                    <p:anim calcmode="lin" valueType="num">
                                      <p:cBhvr additive="base">
                                        <p:cTn id="18" dur="500" fill="hold"/>
                                        <p:tgtEl>
                                          <p:spTgt spid="111104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111050"/>
                                        </p:tgtEl>
                                        <p:attrNameLst>
                                          <p:attrName>style.visibility</p:attrName>
                                        </p:attrNameLst>
                                      </p:cBhvr>
                                      <p:to>
                                        <p:strVal val="visible"/>
                                      </p:to>
                                    </p:set>
                                    <p:anim calcmode="lin" valueType="num">
                                      <p:cBhvr additive="base">
                                        <p:cTn id="23" dur="500" fill="hold"/>
                                        <p:tgtEl>
                                          <p:spTgt spid="1111050"/>
                                        </p:tgtEl>
                                        <p:attrNameLst>
                                          <p:attrName>ppt_x</p:attrName>
                                        </p:attrNameLst>
                                      </p:cBhvr>
                                      <p:tavLst>
                                        <p:tav tm="0">
                                          <p:val>
                                            <p:strVal val="#ppt_x"/>
                                          </p:val>
                                        </p:tav>
                                        <p:tav tm="100000">
                                          <p:val>
                                            <p:strVal val="#ppt_x"/>
                                          </p:val>
                                        </p:tav>
                                      </p:tavLst>
                                    </p:anim>
                                    <p:anim calcmode="lin" valueType="num">
                                      <p:cBhvr additive="base">
                                        <p:cTn id="24" dur="500" fill="hold"/>
                                        <p:tgtEl>
                                          <p:spTgt spid="1111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50" grpId="0"/>
      <p:bldP spid="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9" name="Group 3"/>
          <p:cNvGrpSpPr>
            <a:grpSpLocks/>
          </p:cNvGrpSpPr>
          <p:nvPr/>
        </p:nvGrpSpPr>
        <p:grpSpPr bwMode="auto">
          <a:xfrm>
            <a:off x="165100" y="533400"/>
            <a:ext cx="6083300" cy="4587875"/>
            <a:chOff x="450" y="624"/>
            <a:chExt cx="3832" cy="2890"/>
          </a:xfrm>
        </p:grpSpPr>
        <p:pic>
          <p:nvPicPr>
            <p:cNvPr id="4101" name="Picture 4" descr="Euclid_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Text Box 5"/>
            <p:cNvSpPr txBox="1">
              <a:spLocks noChangeArrowheads="1"/>
            </p:cNvSpPr>
            <p:nvPr/>
          </p:nvSpPr>
          <p:spPr bwMode="auto">
            <a:xfrm>
              <a:off x="2016" y="624"/>
              <a:ext cx="226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Euclid said,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 Let there be proofs”</a:t>
              </a:r>
            </a:p>
          </p:txBody>
        </p:sp>
        <p:sp>
          <p:nvSpPr>
            <p:cNvPr id="4103" name="Text Box 6"/>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Euclid (300 BC)</a:t>
              </a:r>
            </a:p>
          </p:txBody>
        </p:sp>
      </p:grpSp>
      <p:sp>
        <p:nvSpPr>
          <p:cNvPr id="1218567" name="Text Box 7"/>
          <p:cNvSpPr txBox="1">
            <a:spLocks noChangeArrowheads="1"/>
          </p:cNvSpPr>
          <p:nvPr/>
        </p:nvSpPr>
        <p:spPr bwMode="auto">
          <a:xfrm>
            <a:off x="2722563" y="1552575"/>
            <a:ext cx="5529719" cy="1569660"/>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Clearly everything is either true or false.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Goal: Design a proof system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          that proves everything.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Result: “Prove that God exists”</a:t>
            </a:r>
          </a:p>
        </p:txBody>
      </p:sp>
      <p:sp>
        <p:nvSpPr>
          <p:cNvPr id="9"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Tree>
    <p:extLst>
      <p:ext uri="{BB962C8B-B14F-4D97-AF65-F5344CB8AC3E}">
        <p14:creationId xmlns:p14="http://schemas.microsoft.com/office/powerpoint/2010/main" val="25529889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218567">
                                            <p:txEl>
                                              <p:pRg st="0" end="0"/>
                                            </p:txEl>
                                          </p:spTgt>
                                        </p:tgtEl>
                                        <p:attrNameLst>
                                          <p:attrName>style.visibility</p:attrName>
                                        </p:attrNameLst>
                                      </p:cBhvr>
                                      <p:to>
                                        <p:strVal val="visible"/>
                                      </p:to>
                                    </p:set>
                                    <p:anim calcmode="lin" valueType="num">
                                      <p:cBhvr additive="base">
                                        <p:cTn id="7" dur="500" fill="hold"/>
                                        <p:tgtEl>
                                          <p:spTgt spid="121856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185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18567">
                                            <p:txEl>
                                              <p:pRg st="1" end="1"/>
                                            </p:txEl>
                                          </p:spTgt>
                                        </p:tgtEl>
                                        <p:attrNameLst>
                                          <p:attrName>style.visibility</p:attrName>
                                        </p:attrNameLst>
                                      </p:cBhvr>
                                      <p:to>
                                        <p:strVal val="visible"/>
                                      </p:to>
                                    </p:set>
                                    <p:anim calcmode="lin" valueType="num">
                                      <p:cBhvr additive="base">
                                        <p:cTn id="13" dur="500" fill="hold"/>
                                        <p:tgtEl>
                                          <p:spTgt spid="121856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21856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218567">
                                            <p:txEl>
                                              <p:pRg st="2" end="2"/>
                                            </p:txEl>
                                          </p:spTgt>
                                        </p:tgtEl>
                                        <p:attrNameLst>
                                          <p:attrName>style.visibility</p:attrName>
                                        </p:attrNameLst>
                                      </p:cBhvr>
                                      <p:to>
                                        <p:strVal val="visible"/>
                                      </p:to>
                                    </p:set>
                                    <p:anim calcmode="lin" valueType="num">
                                      <p:cBhvr additive="base">
                                        <p:cTn id="19" dur="500" fill="hold"/>
                                        <p:tgtEl>
                                          <p:spTgt spid="121856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1856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4" name="Group 4"/>
          <p:cNvGrpSpPr>
            <a:grpSpLocks/>
          </p:cNvGrpSpPr>
          <p:nvPr/>
        </p:nvGrpSpPr>
        <p:grpSpPr bwMode="auto">
          <a:xfrm>
            <a:off x="165100" y="533400"/>
            <a:ext cx="6083300" cy="4587875"/>
            <a:chOff x="450" y="624"/>
            <a:chExt cx="3832" cy="2890"/>
          </a:xfrm>
        </p:grpSpPr>
        <p:pic>
          <p:nvPicPr>
            <p:cNvPr id="5126" name="Picture 5" descr="Euclid_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7" name="Text Box 6"/>
            <p:cNvSpPr txBox="1">
              <a:spLocks noChangeArrowheads="1"/>
            </p:cNvSpPr>
            <p:nvPr/>
          </p:nvSpPr>
          <p:spPr bwMode="auto">
            <a:xfrm>
              <a:off x="2016" y="624"/>
              <a:ext cx="226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rPr>
                <a:t>Euclid said,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rPr>
                <a:t>“ Let there be proofs”</a:t>
              </a:r>
            </a:p>
          </p:txBody>
        </p:sp>
        <p:sp>
          <p:nvSpPr>
            <p:cNvPr id="5128" name="Text Box 7"/>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Euclid (300 BC)</a:t>
              </a:r>
            </a:p>
          </p:txBody>
        </p:sp>
      </p:grpSp>
      <p:sp>
        <p:nvSpPr>
          <p:cNvPr id="1117192" name="Rectangle 8"/>
          <p:cNvSpPr>
            <a:spLocks noChangeArrowheads="1"/>
          </p:cNvSpPr>
          <p:nvPr/>
        </p:nvSpPr>
        <p:spPr bwMode="auto">
          <a:xfrm>
            <a:off x="2997200" y="3000375"/>
            <a:ext cx="5055871" cy="1569660"/>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Eg. 1) Any two points can be joined </a:t>
            </a:r>
            <a:b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         by a straight line</a:t>
            </a:r>
            <a:b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mn-cs"/>
              </a:rPr>
              <a:t> </a:t>
            </a:r>
            <a:b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mn-cs"/>
              </a:rPr>
              <a:t>      </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5) Parallel lines never meet.</a:t>
            </a:r>
            <a:endPar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mn-cs"/>
            </a:endParaRPr>
          </a:p>
        </p:txBody>
      </p:sp>
      <p:sp>
        <p:nvSpPr>
          <p:cNvPr id="10"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9" name="Rectangle 3">
            <a:extLst>
              <a:ext uri="{FF2B5EF4-FFF2-40B4-BE49-F238E27FC236}">
                <a16:creationId xmlns:a16="http://schemas.microsoft.com/office/drawing/2014/main" id="{9F8B7A05-B395-4EE1-ABD9-A1D485672D6B}"/>
              </a:ext>
            </a:extLst>
          </p:cNvPr>
          <p:cNvSpPr>
            <a:spLocks noChangeArrowheads="1"/>
          </p:cNvSpPr>
          <p:nvPr/>
        </p:nvSpPr>
        <p:spPr bwMode="auto">
          <a:xfrm>
            <a:off x="2362200" y="1631950"/>
            <a:ext cx="6781800" cy="1200329"/>
          </a:xfrm>
          <a:prstGeom prst="rect">
            <a:avLst/>
          </a:prstGeom>
          <a:noFill/>
          <a:ln w="38100" cap="sq">
            <a:noFill/>
            <a:miter lim="800000"/>
            <a:headEnd/>
            <a:tailEnd/>
          </a:ln>
          <a:effectLst/>
        </p:spPr>
        <p:txBody>
          <a:bodyPr lIns="274320" rIns="274320" anchor="ctr">
            <a:spAutoFit/>
          </a:bodyPr>
          <a:lstStyle/>
          <a:p>
            <a:pPr marL="457200" marR="0" lvl="0" indent="-45720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A deductive proof system consists of </a:t>
            </a:r>
          </a:p>
          <a:p>
            <a:pPr marL="457200" marR="0" lvl="0" indent="-457200" algn="l" defTabSz="914400" rtl="0" eaLnBrk="0" fontAlgn="base" latinLnBrk="0" hangingPunct="0">
              <a:lnSpc>
                <a:spcPct val="100000"/>
              </a:lnSpc>
              <a:spcBef>
                <a:spcPct val="0"/>
              </a:spcBef>
              <a:spcAft>
                <a:spcPct val="0"/>
              </a:spcAft>
              <a:buClrTx/>
              <a:buSzTx/>
              <a:buFontTx/>
              <a:buAutoNum type="arabicPeriod"/>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A finite set of axioms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(Statements assumed to be true)</a:t>
            </a:r>
          </a:p>
        </p:txBody>
      </p:sp>
    </p:spTree>
    <p:extLst>
      <p:ext uri="{BB962C8B-B14F-4D97-AF65-F5344CB8AC3E}">
        <p14:creationId xmlns:p14="http://schemas.microsoft.com/office/powerpoint/2010/main" val="1959009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17192"/>
                                        </p:tgtEl>
                                        <p:attrNameLst>
                                          <p:attrName>style.visibility</p:attrName>
                                        </p:attrNameLst>
                                      </p:cBhvr>
                                      <p:to>
                                        <p:strVal val="visible"/>
                                      </p:to>
                                    </p:set>
                                    <p:anim calcmode="lin" valueType="num">
                                      <p:cBhvr additive="base">
                                        <p:cTn id="19" dur="500" fill="hold"/>
                                        <p:tgtEl>
                                          <p:spTgt spid="1117192"/>
                                        </p:tgtEl>
                                        <p:attrNameLst>
                                          <p:attrName>ppt_x</p:attrName>
                                        </p:attrNameLst>
                                      </p:cBhvr>
                                      <p:tavLst>
                                        <p:tav tm="0">
                                          <p:val>
                                            <p:strVal val="#ppt_x"/>
                                          </p:val>
                                        </p:tav>
                                        <p:tav tm="100000">
                                          <p:val>
                                            <p:strVal val="#ppt_x"/>
                                          </p:val>
                                        </p:tav>
                                      </p:tavLst>
                                    </p:anim>
                                    <p:anim calcmode="lin" valueType="num">
                                      <p:cBhvr additive="base">
                                        <p:cTn id="20" dur="500" fill="hold"/>
                                        <p:tgtEl>
                                          <p:spTgt spid="11171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719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5145" name="Rectangle 9"/>
          <p:cNvSpPr>
            <a:spLocks noChangeArrowheads="1"/>
          </p:cNvSpPr>
          <p:nvPr/>
        </p:nvSpPr>
        <p:spPr bwMode="auto">
          <a:xfrm>
            <a:off x="2362200" y="1633488"/>
            <a:ext cx="6781800" cy="2308324"/>
          </a:xfrm>
          <a:prstGeom prst="rect">
            <a:avLst/>
          </a:prstGeom>
          <a:noFill/>
          <a:ln w="38100" cap="sq">
            <a:noFill/>
            <a:miter lim="800000"/>
            <a:headEnd/>
            <a:tailEnd/>
          </a:ln>
          <a:effectLst/>
        </p:spPr>
        <p:txBody>
          <a:bodyPr lIns="274320" rIns="274320" anchor="ctr">
            <a:spAutoFit/>
          </a:bodyPr>
          <a:lstStyle/>
          <a:p>
            <a:pPr marL="457200" marR="0" lvl="0" indent="-45720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A deductive proof system consists of </a:t>
            </a:r>
          </a:p>
          <a:p>
            <a:pPr marL="457200" marR="0" lvl="0" indent="-457200" algn="l" defTabSz="914400" rtl="0" eaLnBrk="0" fontAlgn="base" latinLnBrk="0" hangingPunct="0">
              <a:lnSpc>
                <a:spcPct val="100000"/>
              </a:lnSpc>
              <a:spcBef>
                <a:spcPct val="0"/>
              </a:spcBef>
              <a:spcAft>
                <a:spcPct val="0"/>
              </a:spcAft>
              <a:buClrTx/>
              <a:buSzTx/>
              <a:buFontTx/>
              <a:buAutoNum type="arabicPeriod"/>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A finite set of axioms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(Statements assumed to be true)</a:t>
            </a:r>
          </a:p>
          <a:p>
            <a:pPr marL="457200" marR="0" lvl="0" indent="-457200" algn="l" defTabSz="914400" rtl="0" eaLnBrk="0" fontAlgn="base" latinLnBrk="0" hangingPunct="0">
              <a:lnSpc>
                <a:spcPct val="100000"/>
              </a:lnSpc>
              <a:spcBef>
                <a:spcPct val="0"/>
              </a:spcBef>
              <a:spcAft>
                <a:spcPct val="0"/>
              </a:spcAft>
              <a:buClrTx/>
              <a:buSzTx/>
              <a:buFontTx/>
              <a:buAutoNum type="arabicPeriod"/>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A finite set of rules for proving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one sentence from previously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proved theorems.</a:t>
            </a:r>
          </a:p>
        </p:txBody>
      </p:sp>
      <p:grpSp>
        <p:nvGrpSpPr>
          <p:cNvPr id="6148" name="Group 10"/>
          <p:cNvGrpSpPr>
            <a:grpSpLocks/>
          </p:cNvGrpSpPr>
          <p:nvPr/>
        </p:nvGrpSpPr>
        <p:grpSpPr bwMode="auto">
          <a:xfrm>
            <a:off x="165100" y="533400"/>
            <a:ext cx="6083300" cy="4587875"/>
            <a:chOff x="450" y="624"/>
            <a:chExt cx="3832" cy="2890"/>
          </a:xfrm>
        </p:grpSpPr>
        <p:pic>
          <p:nvPicPr>
            <p:cNvPr id="6150" name="Picture 11" descr="Euclid_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1" name="Text Box 12"/>
            <p:cNvSpPr txBox="1">
              <a:spLocks noChangeArrowheads="1"/>
            </p:cNvSpPr>
            <p:nvPr/>
          </p:nvSpPr>
          <p:spPr bwMode="auto">
            <a:xfrm>
              <a:off x="2016" y="624"/>
              <a:ext cx="226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Euclid said,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 Let there be proofs”</a:t>
              </a:r>
            </a:p>
          </p:txBody>
        </p:sp>
        <p:sp>
          <p:nvSpPr>
            <p:cNvPr id="6152" name="Text Box 13"/>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Euclid (300 BC)</a:t>
              </a:r>
            </a:p>
          </p:txBody>
        </p:sp>
      </p:grpSp>
      <p:sp>
        <p:nvSpPr>
          <p:cNvPr id="1115151" name="Rectangle 15"/>
          <p:cNvSpPr>
            <a:spLocks noChangeArrowheads="1"/>
          </p:cNvSpPr>
          <p:nvPr/>
        </p:nvSpPr>
        <p:spPr bwMode="auto">
          <a:xfrm>
            <a:off x="2997200" y="4371975"/>
            <a:ext cx="3867405" cy="1569660"/>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ea typeface="+mn-ea"/>
                <a:cs typeface="+mn-cs"/>
              </a:rPr>
              <a:t>Eg</a:t>
            </a:r>
            <a:r>
              <a:rPr kumimoji="0" lang="en-US" sz="2400" b="0" i="0" u="none" strike="noStrike" kern="1200" cap="none" spc="0" normalizeH="0" baseline="0" noProof="0" dirty="0">
                <a:ln>
                  <a:noFill/>
                </a:ln>
                <a:solidFill>
                  <a:srgbClr val="FFFFFF"/>
                </a:solidFill>
                <a:effectLst/>
                <a:uLnTx/>
                <a:uFillTx/>
                <a:ea typeface="+mn-ea"/>
                <a:cs typeface="+mn-cs"/>
              </a:rPr>
              <a:t>: If sentences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ea typeface="+mn-ea"/>
                <a:cs typeface="+mn-cs"/>
              </a:rPr>
              <a:t>      </a:t>
            </a:r>
            <a:r>
              <a:rPr kumimoji="0" lang="en-US" sz="2400" b="0" i="1" u="none" strike="noStrike" kern="1200" cap="none" spc="0" normalizeH="0" baseline="0" noProof="0" dirty="0">
                <a:ln>
                  <a:noFill/>
                </a:ln>
                <a:solidFill>
                  <a:srgbClr val="CC9900"/>
                </a:solidFill>
                <a:effectLst/>
                <a:uLnTx/>
                <a:uFillTx/>
                <a:ea typeface="+mn-ea"/>
                <a:cs typeface="+mn-cs"/>
              </a:rPr>
              <a:t>A</a:t>
            </a:r>
            <a:r>
              <a:rPr kumimoji="0" lang="en-US" sz="2400" b="0" i="0" u="none" strike="noStrike" kern="1200" cap="none" spc="0" normalizeH="0" baseline="0" noProof="0" dirty="0">
                <a:ln>
                  <a:noFill/>
                </a:ln>
                <a:solidFill>
                  <a:srgbClr val="FFFFFF"/>
                </a:solidFill>
                <a:effectLst/>
                <a:uLnTx/>
                <a:uFillTx/>
                <a:ea typeface="+mn-ea"/>
                <a:cs typeface="+mn-cs"/>
              </a:rPr>
              <a:t>   and   </a:t>
            </a:r>
            <a:r>
              <a:rPr kumimoji="0" lang="en-US" sz="2400" b="0" i="1" u="none" strike="noStrike" kern="1200" cap="none" spc="0" normalizeH="0" baseline="0" noProof="0" dirty="0">
                <a:ln>
                  <a:noFill/>
                </a:ln>
                <a:solidFill>
                  <a:srgbClr val="CC9900"/>
                </a:solidFill>
                <a:effectLst/>
                <a:uLnTx/>
                <a:uFillTx/>
                <a:ea typeface="+mn-ea"/>
                <a:cs typeface="+mn-cs"/>
              </a:rPr>
              <a:t>A </a:t>
            </a:r>
            <a:r>
              <a:rPr kumimoji="0" lang="en-US" sz="2400" b="0" i="1" u="none" strike="noStrike" kern="1200" cap="none" spc="0" normalizeH="0" baseline="0" noProof="0" dirty="0">
                <a:ln>
                  <a:noFill/>
                </a:ln>
                <a:solidFill>
                  <a:srgbClr val="CC9900"/>
                </a:solidFill>
                <a:effectLst/>
                <a:uLnTx/>
                <a:uFillTx/>
                <a:latin typeface="Symbol" pitchFamily="18" charset="2"/>
                <a:ea typeface="+mn-ea"/>
                <a:cs typeface="+mn-cs"/>
                <a:sym typeface="Symbol" pitchFamily="18" charset="2"/>
              </a:rPr>
              <a:t></a:t>
            </a:r>
            <a:r>
              <a:rPr kumimoji="0" lang="en-US" sz="2400" b="0" i="1" u="none" strike="noStrike" kern="1200" cap="none" spc="0" normalizeH="0" baseline="0" noProof="0" dirty="0">
                <a:ln>
                  <a:noFill/>
                </a:ln>
                <a:solidFill>
                  <a:srgbClr val="CC9900"/>
                </a:solidFill>
                <a:effectLst/>
                <a:uLnTx/>
                <a:uFillTx/>
                <a:ea typeface="+mn-ea"/>
                <a:cs typeface="+mn-cs"/>
              </a:rPr>
              <a:t> 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ea typeface="+mn-ea"/>
                <a:cs typeface="+mn-cs"/>
              </a:rPr>
              <a:t>have been proved,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ea typeface="+mn-ea"/>
                <a:cs typeface="+mn-cs"/>
              </a:rPr>
              <a:t>then sentence   </a:t>
            </a:r>
            <a:r>
              <a:rPr kumimoji="0" lang="en-US" sz="2400" b="0" i="1" u="none" strike="noStrike" kern="1200" cap="none" spc="0" normalizeH="0" baseline="0" noProof="0" dirty="0">
                <a:ln>
                  <a:noFill/>
                </a:ln>
                <a:solidFill>
                  <a:srgbClr val="CC9900"/>
                </a:solidFill>
                <a:effectLst/>
                <a:uLnTx/>
                <a:uFillTx/>
                <a:ea typeface="+mn-ea"/>
                <a:cs typeface="+mn-cs"/>
              </a:rPr>
              <a:t>B</a:t>
            </a:r>
            <a:r>
              <a:rPr kumimoji="0" lang="en-US" sz="2400" b="0" i="0" u="none" strike="noStrike" kern="1200" cap="none" spc="0" normalizeH="0" baseline="0" noProof="0" dirty="0">
                <a:ln>
                  <a:noFill/>
                </a:ln>
                <a:solidFill>
                  <a:srgbClr val="CC9900"/>
                </a:solidFill>
                <a:effectLst/>
                <a:uLnTx/>
                <a:uFillTx/>
                <a:ea typeface="+mn-ea"/>
                <a:cs typeface="+mn-cs"/>
              </a:rPr>
              <a:t>   </a:t>
            </a:r>
            <a:r>
              <a:rPr kumimoji="0" lang="en-US" sz="2400" b="0" i="0" u="none" strike="noStrike" kern="1200" cap="none" spc="0" normalizeH="0" baseline="0" noProof="0" dirty="0">
                <a:ln>
                  <a:noFill/>
                </a:ln>
                <a:solidFill>
                  <a:srgbClr val="FFFFFF"/>
                </a:solidFill>
                <a:effectLst/>
                <a:uLnTx/>
                <a:uFillTx/>
                <a:ea typeface="+mn-ea"/>
                <a:cs typeface="+mn-cs"/>
              </a:rPr>
              <a:t>follows.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ea typeface="+mn-ea"/>
              <a:cs typeface="+mn-cs"/>
            </a:endParaRPr>
          </a:p>
        </p:txBody>
      </p:sp>
      <p:sp>
        <p:nvSpPr>
          <p:cNvPr id="9" name="Rectangle 7">
            <a:extLst>
              <a:ext uri="{FF2B5EF4-FFF2-40B4-BE49-F238E27FC236}">
                <a16:creationId xmlns:a16="http://schemas.microsoft.com/office/drawing/2014/main" id="{D003C14D-5715-4E32-A8E6-96CC6408F6B7}"/>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Tree>
    <p:extLst>
      <p:ext uri="{BB962C8B-B14F-4D97-AF65-F5344CB8AC3E}">
        <p14:creationId xmlns:p14="http://schemas.microsoft.com/office/powerpoint/2010/main" val="1050780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115145">
                                            <p:txEl>
                                              <p:pRg st="2" end="2"/>
                                            </p:txEl>
                                          </p:spTgt>
                                        </p:tgtEl>
                                        <p:attrNameLst>
                                          <p:attrName>style.visibility</p:attrName>
                                        </p:attrNameLst>
                                      </p:cBhvr>
                                      <p:to>
                                        <p:strVal val="visible"/>
                                      </p:to>
                                    </p:set>
                                    <p:anim calcmode="lin" valueType="num">
                                      <p:cBhvr additive="base">
                                        <p:cTn id="7" dur="500" fill="hold"/>
                                        <p:tgtEl>
                                          <p:spTgt spid="1115145">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1514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15151"/>
                                        </p:tgtEl>
                                        <p:attrNameLst>
                                          <p:attrName>style.visibility</p:attrName>
                                        </p:attrNameLst>
                                      </p:cBhvr>
                                      <p:to>
                                        <p:strVal val="visible"/>
                                      </p:to>
                                    </p:set>
                                    <p:anim calcmode="lin" valueType="num">
                                      <p:cBhvr additive="base">
                                        <p:cTn id="13" dur="500" fill="hold"/>
                                        <p:tgtEl>
                                          <p:spTgt spid="1115151"/>
                                        </p:tgtEl>
                                        <p:attrNameLst>
                                          <p:attrName>ppt_x</p:attrName>
                                        </p:attrNameLst>
                                      </p:cBhvr>
                                      <p:tavLst>
                                        <p:tav tm="0">
                                          <p:val>
                                            <p:strVal val="#ppt_x"/>
                                          </p:val>
                                        </p:tav>
                                        <p:tav tm="100000">
                                          <p:val>
                                            <p:strVal val="#ppt_x"/>
                                          </p:val>
                                        </p:tav>
                                      </p:tavLst>
                                    </p:anim>
                                    <p:anim calcmode="lin" valueType="num">
                                      <p:cBhvr additive="base">
                                        <p:cTn id="14" dur="500" fill="hold"/>
                                        <p:tgtEl>
                                          <p:spTgt spid="11151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5151"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1" descr="Euclid_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100" y="1219200"/>
            <a:ext cx="2409825"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2" name="Text Box 7"/>
          <p:cNvSpPr txBox="1">
            <a:spLocks noChangeArrowheads="1"/>
          </p:cNvSpPr>
          <p:nvPr/>
        </p:nvSpPr>
        <p:spPr bwMode="auto">
          <a:xfrm>
            <a:off x="669925" y="4724400"/>
            <a:ext cx="2227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Euclid (300 BC)</a:t>
            </a:r>
          </a:p>
        </p:txBody>
      </p:sp>
      <p:sp>
        <p:nvSpPr>
          <p:cNvPr id="1118217" name="Text Box 9"/>
          <p:cNvSpPr txBox="1">
            <a:spLocks noChangeArrowheads="1"/>
          </p:cNvSpPr>
          <p:nvPr/>
        </p:nvSpPr>
        <p:spPr bwMode="auto">
          <a:xfrm>
            <a:off x="2590800" y="836613"/>
            <a:ext cx="5975995" cy="3739485"/>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 the ancients, the parallel axiom</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“5) Parallel lines never meet.”</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seemed less obvious than the others.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(God would want a cleaner world)</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They wanted to prove it from the other four.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By 1763 at least 28 different proofs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had been published.</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They were all false!!!</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18220" name="Rectangle 12"/>
          <p:cNvSpPr>
            <a:spLocks noChangeArrowheads="1"/>
          </p:cNvSpPr>
          <p:nvPr/>
        </p:nvSpPr>
        <p:spPr bwMode="auto">
          <a:xfrm>
            <a:off x="533400" y="5057775"/>
            <a:ext cx="8610600" cy="1569660"/>
          </a:xfrm>
          <a:prstGeom prst="rect">
            <a:avLst/>
          </a:prstGeom>
          <a:noFill/>
          <a:ln w="38100" cap="sq">
            <a:noFill/>
            <a:miter lim="800000"/>
            <a:headEnd/>
            <a:tailEn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There exist Non-Euclidian (curved) worlds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in which first the four axioms are true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and the fifth is false.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Examples: Earth &amp; Our universe.</a:t>
            </a:r>
          </a:p>
        </p:txBody>
      </p:sp>
      <p:pic>
        <p:nvPicPr>
          <p:cNvPr id="1118221" name="Picture 13" descr="Z31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67575" y="4648200"/>
            <a:ext cx="1800225" cy="2136775"/>
          </a:xfrm>
          <a:prstGeom prst="rect">
            <a:avLst/>
          </a:prstGeom>
          <a:solidFill>
            <a:schemeClr val="bg2"/>
          </a:solidFill>
          <a:ln w="9525">
            <a:solidFill>
              <a:schemeClr val="tx1"/>
            </a:solidFill>
            <a:miter lim="800000"/>
            <a:headEnd/>
            <a:tailEnd/>
          </a:ln>
        </p:spPr>
      </p:pic>
      <p:sp>
        <p:nvSpPr>
          <p:cNvPr id="9" name="Rectangle 7">
            <a:extLst>
              <a:ext uri="{FF2B5EF4-FFF2-40B4-BE49-F238E27FC236}">
                <a16:creationId xmlns:a16="http://schemas.microsoft.com/office/drawing/2014/main" id="{D2D6E02A-0536-493D-8FB8-BAB9C475012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Tree>
    <p:extLst>
      <p:ext uri="{BB962C8B-B14F-4D97-AF65-F5344CB8AC3E}">
        <p14:creationId xmlns:p14="http://schemas.microsoft.com/office/powerpoint/2010/main" val="27005436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118217">
                                            <p:txEl>
                                              <p:pRg st="0" end="0"/>
                                            </p:txEl>
                                          </p:spTgt>
                                        </p:tgtEl>
                                        <p:attrNameLst>
                                          <p:attrName>style.visibility</p:attrName>
                                        </p:attrNameLst>
                                      </p:cBhvr>
                                      <p:to>
                                        <p:strVal val="visible"/>
                                      </p:to>
                                    </p:set>
                                    <p:anim calcmode="lin" valueType="num">
                                      <p:cBhvr additive="base">
                                        <p:cTn id="7" dur="500" fill="hold"/>
                                        <p:tgtEl>
                                          <p:spTgt spid="11182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182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118217">
                                            <p:txEl>
                                              <p:pRg st="2" end="2"/>
                                            </p:txEl>
                                          </p:spTgt>
                                        </p:tgtEl>
                                        <p:attrNameLst>
                                          <p:attrName>style.visibility</p:attrName>
                                        </p:attrNameLst>
                                      </p:cBhvr>
                                      <p:to>
                                        <p:strVal val="visible"/>
                                      </p:to>
                                    </p:set>
                                    <p:anim calcmode="lin" valueType="num">
                                      <p:cBhvr additive="base">
                                        <p:cTn id="13" dur="500" fill="hold"/>
                                        <p:tgtEl>
                                          <p:spTgt spid="1118217">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1182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118217">
                                            <p:txEl>
                                              <p:pRg st="4" end="4"/>
                                            </p:txEl>
                                          </p:spTgt>
                                        </p:tgtEl>
                                        <p:attrNameLst>
                                          <p:attrName>style.visibility</p:attrName>
                                        </p:attrNameLst>
                                      </p:cBhvr>
                                      <p:to>
                                        <p:strVal val="visible"/>
                                      </p:to>
                                    </p:set>
                                    <p:anim calcmode="lin" valueType="num">
                                      <p:cBhvr additive="base">
                                        <p:cTn id="19" dur="500" fill="hold"/>
                                        <p:tgtEl>
                                          <p:spTgt spid="1118217">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1821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118217">
                                            <p:txEl>
                                              <p:pRg st="6" end="6"/>
                                            </p:txEl>
                                          </p:spTgt>
                                        </p:tgtEl>
                                        <p:attrNameLst>
                                          <p:attrName>style.visibility</p:attrName>
                                        </p:attrNameLst>
                                      </p:cBhvr>
                                      <p:to>
                                        <p:strVal val="visible"/>
                                      </p:to>
                                    </p:set>
                                    <p:anim calcmode="lin" valueType="num">
                                      <p:cBhvr additive="base">
                                        <p:cTn id="25" dur="500" fill="hold"/>
                                        <p:tgtEl>
                                          <p:spTgt spid="1118217">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1821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118217">
                                            <p:txEl>
                                              <p:pRg st="8" end="8"/>
                                            </p:txEl>
                                          </p:spTgt>
                                        </p:tgtEl>
                                        <p:attrNameLst>
                                          <p:attrName>style.visibility</p:attrName>
                                        </p:attrNameLst>
                                      </p:cBhvr>
                                      <p:to>
                                        <p:strVal val="visible"/>
                                      </p:to>
                                    </p:set>
                                    <p:anim calcmode="lin" valueType="num">
                                      <p:cBhvr additive="base">
                                        <p:cTn id="31" dur="500" fill="hold"/>
                                        <p:tgtEl>
                                          <p:spTgt spid="1118217">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118217">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118220">
                                            <p:txEl>
                                              <p:pRg st="0" end="0"/>
                                            </p:txEl>
                                          </p:spTgt>
                                        </p:tgtEl>
                                        <p:attrNameLst>
                                          <p:attrName>style.visibility</p:attrName>
                                        </p:attrNameLst>
                                      </p:cBhvr>
                                      <p:to>
                                        <p:strVal val="visible"/>
                                      </p:to>
                                    </p:set>
                                    <p:anim calcmode="lin" valueType="num">
                                      <p:cBhvr additive="base">
                                        <p:cTn id="37" dur="500" fill="hold"/>
                                        <p:tgtEl>
                                          <p:spTgt spid="1118220">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1182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118220">
                                            <p:txEl>
                                              <p:pRg st="1" end="1"/>
                                            </p:txEl>
                                          </p:spTgt>
                                        </p:tgtEl>
                                        <p:attrNameLst>
                                          <p:attrName>style.visibility</p:attrName>
                                        </p:attrNameLst>
                                      </p:cBhvr>
                                      <p:to>
                                        <p:strVal val="visible"/>
                                      </p:to>
                                    </p:set>
                                    <p:anim calcmode="lin" valueType="num">
                                      <p:cBhvr additive="base">
                                        <p:cTn id="43" dur="500" fill="hold"/>
                                        <p:tgtEl>
                                          <p:spTgt spid="1118220">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118220">
                                            <p:txEl>
                                              <p:pRg st="1" end="1"/>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118221"/>
                                        </p:tgtEl>
                                        <p:attrNameLst>
                                          <p:attrName>style.visibility</p:attrName>
                                        </p:attrNameLst>
                                      </p:cBhvr>
                                      <p:to>
                                        <p:strVal val="visible"/>
                                      </p:to>
                                    </p:set>
                                    <p:anim calcmode="lin" valueType="num">
                                      <p:cBhvr additive="base">
                                        <p:cTn id="47" dur="500" fill="hold"/>
                                        <p:tgtEl>
                                          <p:spTgt spid="1118221"/>
                                        </p:tgtEl>
                                        <p:attrNameLst>
                                          <p:attrName>ppt_x</p:attrName>
                                        </p:attrNameLst>
                                      </p:cBhvr>
                                      <p:tavLst>
                                        <p:tav tm="0">
                                          <p:val>
                                            <p:strVal val="#ppt_x"/>
                                          </p:val>
                                        </p:tav>
                                        <p:tav tm="100000">
                                          <p:val>
                                            <p:strVal val="#ppt_x"/>
                                          </p:val>
                                        </p:tav>
                                      </p:tavLst>
                                    </p:anim>
                                    <p:anim calcmode="lin" valueType="num">
                                      <p:cBhvr additive="base">
                                        <p:cTn id="48" dur="500" fill="hold"/>
                                        <p:tgtEl>
                                          <p:spTgt spid="1118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5" name="Group 3"/>
          <p:cNvGrpSpPr>
            <a:grpSpLocks/>
          </p:cNvGrpSpPr>
          <p:nvPr/>
        </p:nvGrpSpPr>
        <p:grpSpPr bwMode="auto">
          <a:xfrm>
            <a:off x="165100" y="533400"/>
            <a:ext cx="6083300" cy="4587875"/>
            <a:chOff x="450" y="624"/>
            <a:chExt cx="3832" cy="2890"/>
          </a:xfrm>
        </p:grpSpPr>
        <p:pic>
          <p:nvPicPr>
            <p:cNvPr id="8200" name="Picture 4" descr="Euclid_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01" name="Text Box 5"/>
            <p:cNvSpPr txBox="1">
              <a:spLocks noChangeArrowheads="1"/>
            </p:cNvSpPr>
            <p:nvPr/>
          </p:nvSpPr>
          <p:spPr bwMode="auto">
            <a:xfrm>
              <a:off x="2016" y="624"/>
              <a:ext cx="226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rPr>
                <a:t>Euclid said,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rPr>
                <a:t>“ Let there be proofs”</a:t>
              </a:r>
            </a:p>
          </p:txBody>
        </p:sp>
        <p:sp>
          <p:nvSpPr>
            <p:cNvPr id="8202" name="Text Box 6"/>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Euclid (300 BC)</a:t>
              </a:r>
            </a:p>
          </p:txBody>
        </p:sp>
      </p:grpSp>
      <p:sp>
        <p:nvSpPr>
          <p:cNvPr id="1216519" name="Text Box 7"/>
          <p:cNvSpPr txBox="1">
            <a:spLocks noChangeArrowheads="1"/>
          </p:cNvSpPr>
          <p:nvPr/>
        </p:nvSpPr>
        <p:spPr bwMode="auto">
          <a:xfrm>
            <a:off x="2722563" y="1552575"/>
            <a:ext cx="5529719" cy="461665"/>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mn-cs"/>
              </a:rPr>
              <a:t>Clearly everything is either true or false.</a:t>
            </a:r>
          </a:p>
        </p:txBody>
      </p:sp>
      <p:sp>
        <p:nvSpPr>
          <p:cNvPr id="1216521" name="AutoShape 9"/>
          <p:cNvSpPr>
            <a:spLocks noChangeArrowheads="1"/>
          </p:cNvSpPr>
          <p:nvPr/>
        </p:nvSpPr>
        <p:spPr bwMode="auto">
          <a:xfrm>
            <a:off x="2897188" y="2438400"/>
            <a:ext cx="1751012" cy="609600"/>
          </a:xfrm>
          <a:prstGeom prst="wedgeRoundRectCallout">
            <a:avLst>
              <a:gd name="adj1" fmla="val -115912"/>
              <a:gd name="adj2" fmla="val -77606"/>
              <a:gd name="adj3" fmla="val 16667"/>
            </a:avLst>
          </a:prstGeom>
          <a:noFill/>
          <a:ln w="38100" cap="sq">
            <a:solidFill>
              <a:schemeClr val="hlink"/>
            </a:solidFill>
            <a:miter lim="800000"/>
            <a:headEnd/>
            <a:tailEnd/>
          </a:ln>
          <a:effectLst/>
        </p:spPr>
        <p:txBody>
          <a:bodyPr lIns="274320" rIns="27432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mn-cs"/>
              </a:rPr>
              <a:t>Oops</a:t>
            </a:r>
          </a:p>
        </p:txBody>
      </p:sp>
      <p:sp>
        <p:nvSpPr>
          <p:cNvPr id="1216522" name="Line 10"/>
          <p:cNvSpPr>
            <a:spLocks noChangeShapeType="1"/>
          </p:cNvSpPr>
          <p:nvPr/>
        </p:nvSpPr>
        <p:spPr bwMode="auto">
          <a:xfrm flipV="1">
            <a:off x="3924300" y="1722982"/>
            <a:ext cx="1447800" cy="195263"/>
          </a:xfrm>
          <a:prstGeom prst="line">
            <a:avLst/>
          </a:prstGeom>
          <a:noFill/>
          <a:ln w="38100" cap="sq">
            <a:solidFill>
              <a:schemeClr val="hlink"/>
            </a:solidFill>
            <a:round/>
            <a:headEnd/>
            <a:tailEn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mn-cs"/>
            </a:endParaRPr>
          </a:p>
        </p:txBody>
      </p:sp>
      <p:sp>
        <p:nvSpPr>
          <p:cNvPr id="11" name="Text Box 8"/>
          <p:cNvSpPr txBox="1">
            <a:spLocks noChangeArrowheads="1"/>
          </p:cNvSpPr>
          <p:nvPr/>
        </p:nvSpPr>
        <p:spPr bwMode="auto">
          <a:xfrm>
            <a:off x="3064623" y="4444425"/>
            <a:ext cx="5483232" cy="830997"/>
          </a:xfrm>
          <a:prstGeom prst="rect">
            <a:avLst/>
          </a:prstGeom>
          <a:noFill/>
          <a:ln w="38100" cap="sq">
            <a:noFill/>
            <a:miter lim="800000"/>
            <a:headEnd/>
            <a:tailEnd/>
          </a:ln>
          <a:effectLst/>
        </p:spPr>
        <p:txBody>
          <a:bodyPr wrap="none"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Choose which world you want to live in</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and build that into your axioms.</a:t>
            </a:r>
          </a:p>
        </p:txBody>
      </p:sp>
      <p:sp>
        <p:nvSpPr>
          <p:cNvPr id="12" name="Text Box 8"/>
          <p:cNvSpPr txBox="1">
            <a:spLocks noChangeArrowheads="1"/>
          </p:cNvSpPr>
          <p:nvPr/>
        </p:nvSpPr>
        <p:spPr bwMode="auto">
          <a:xfrm>
            <a:off x="3408555" y="5435025"/>
            <a:ext cx="5040098" cy="461665"/>
          </a:xfrm>
          <a:prstGeom prst="rect">
            <a:avLst/>
          </a:prstGeom>
          <a:noFill/>
          <a:ln w="38100" cap="sq">
            <a:noFill/>
            <a:miter lim="800000"/>
            <a:headEnd/>
            <a:tailEnd/>
          </a:ln>
          <a:effectLst/>
        </p:spPr>
        <p:txBody>
          <a:bodyPr wrap="none"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 Axiom: Woman cannot do math. </a:t>
            </a:r>
          </a:p>
        </p:txBody>
      </p:sp>
      <p:cxnSp>
        <p:nvCxnSpPr>
          <p:cNvPr id="15" name="Straight Connector 14"/>
          <p:cNvCxnSpPr>
            <a:cxnSpLocks/>
          </p:cNvCxnSpPr>
          <p:nvPr/>
        </p:nvCxnSpPr>
        <p:spPr bwMode="auto">
          <a:xfrm flipH="1">
            <a:off x="6540321" y="5678736"/>
            <a:ext cx="381000" cy="49658"/>
          </a:xfrm>
          <a:prstGeom prst="line">
            <a:avLst/>
          </a:prstGeom>
          <a:noFill/>
          <a:ln w="38100" cap="flat" cmpd="sng" algn="ctr">
            <a:solidFill>
              <a:schemeClr val="hlink"/>
            </a:solidFill>
            <a:prstDash val="solid"/>
            <a:round/>
            <a:headEnd type="none" w="med" len="med"/>
            <a:tailEnd type="none" w="med" len="med"/>
          </a:ln>
          <a:effectLst/>
        </p:spPr>
      </p:cxnSp>
      <p:sp>
        <p:nvSpPr>
          <p:cNvPr id="14" name="Rectangle 7">
            <a:extLst>
              <a:ext uri="{FF2B5EF4-FFF2-40B4-BE49-F238E27FC236}">
                <a16:creationId xmlns:a16="http://schemas.microsoft.com/office/drawing/2014/main" id="{B2D74F99-0A0A-48E9-882A-8F5760AC853C}"/>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Tree>
    <p:extLst>
      <p:ext uri="{BB962C8B-B14F-4D97-AF65-F5344CB8AC3E}">
        <p14:creationId xmlns:p14="http://schemas.microsoft.com/office/powerpoint/2010/main" val="31825592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16521"/>
                                        </p:tgtEl>
                                        <p:attrNameLst>
                                          <p:attrName>style.visibility</p:attrName>
                                        </p:attrNameLst>
                                      </p:cBhvr>
                                      <p:to>
                                        <p:strVal val="visible"/>
                                      </p:to>
                                    </p:set>
                                    <p:anim calcmode="lin" valueType="num">
                                      <p:cBhvr additive="base">
                                        <p:cTn id="7" dur="500" fill="hold"/>
                                        <p:tgtEl>
                                          <p:spTgt spid="1216521"/>
                                        </p:tgtEl>
                                        <p:attrNameLst>
                                          <p:attrName>ppt_x</p:attrName>
                                        </p:attrNameLst>
                                      </p:cBhvr>
                                      <p:tavLst>
                                        <p:tav tm="0">
                                          <p:val>
                                            <p:strVal val="0-#ppt_w/2"/>
                                          </p:val>
                                        </p:tav>
                                        <p:tav tm="100000">
                                          <p:val>
                                            <p:strVal val="#ppt_x"/>
                                          </p:val>
                                        </p:tav>
                                      </p:tavLst>
                                    </p:anim>
                                    <p:anim calcmode="lin" valueType="num">
                                      <p:cBhvr additive="base">
                                        <p:cTn id="8" dur="500" fill="hold"/>
                                        <p:tgtEl>
                                          <p:spTgt spid="121652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16522"/>
                                        </p:tgtEl>
                                        <p:attrNameLst>
                                          <p:attrName>style.visibility</p:attrName>
                                        </p:attrNameLst>
                                      </p:cBhvr>
                                      <p:to>
                                        <p:strVal val="visible"/>
                                      </p:to>
                                    </p:set>
                                    <p:anim calcmode="lin" valueType="num">
                                      <p:cBhvr additive="base">
                                        <p:cTn id="11" dur="500" fill="hold"/>
                                        <p:tgtEl>
                                          <p:spTgt spid="1216522"/>
                                        </p:tgtEl>
                                        <p:attrNameLst>
                                          <p:attrName>ppt_x</p:attrName>
                                        </p:attrNameLst>
                                      </p:cBhvr>
                                      <p:tavLst>
                                        <p:tav tm="0">
                                          <p:val>
                                            <p:strVal val="0-#ppt_w/2"/>
                                          </p:val>
                                        </p:tav>
                                        <p:tav tm="100000">
                                          <p:val>
                                            <p:strVal val="#ppt_x"/>
                                          </p:val>
                                        </p:tav>
                                      </p:tavLst>
                                    </p:anim>
                                    <p:anim calcmode="lin" valueType="num">
                                      <p:cBhvr additive="base">
                                        <p:cTn id="12" dur="500" fill="hold"/>
                                        <p:tgtEl>
                                          <p:spTgt spid="121652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 calcmode="lin" valueType="num">
                                      <p:cBhvr additive="base">
                                        <p:cTn id="1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2">
                                            <p:txEl>
                                              <p:pRg st="0" end="0"/>
                                            </p:txEl>
                                          </p:spTgt>
                                        </p:tgtEl>
                                        <p:attrNameLst>
                                          <p:attrName>style.visibility</p:attrName>
                                        </p:attrNameLst>
                                      </p:cBhvr>
                                      <p:to>
                                        <p:strVal val="visible"/>
                                      </p:to>
                                    </p:set>
                                    <p:anim calcmode="lin" valueType="num">
                                      <p:cBhvr additive="base">
                                        <p:cTn id="23"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ppt_x"/>
                                          </p:val>
                                        </p:tav>
                                        <p:tav tm="100000">
                                          <p:val>
                                            <p:strVal val="#ppt_x"/>
                                          </p:val>
                                        </p:tav>
                                      </p:tavLst>
                                    </p:anim>
                                    <p:anim calcmode="lin" valueType="num">
                                      <p:cBhvr additive="base">
                                        <p:cTn id="3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52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28" name="Picture 27">
            <a:extLst>
              <a:ext uri="{FF2B5EF4-FFF2-40B4-BE49-F238E27FC236}">
                <a16:creationId xmlns:a16="http://schemas.microsoft.com/office/drawing/2014/main" id="{FEC8E1C1-251F-4CC3-B3FB-38B2DE6329B1}"/>
              </a:ext>
            </a:extLst>
          </p:cNvPr>
          <p:cNvPicPr>
            <a:picLocks noChangeAspect="1"/>
          </p:cNvPicPr>
          <p:nvPr/>
        </p:nvPicPr>
        <p:blipFill>
          <a:blip r:embed="rId3"/>
          <a:stretch>
            <a:fillRect/>
          </a:stretch>
        </p:blipFill>
        <p:spPr>
          <a:xfrm>
            <a:off x="619627" y="2781300"/>
            <a:ext cx="4866773" cy="3931920"/>
          </a:xfrm>
          <a:prstGeom prst="rect">
            <a:avLst/>
          </a:prstGeom>
        </p:spPr>
      </p:pic>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4"/>
          <a:stretch>
            <a:fillRect/>
          </a:stretch>
        </p:blipFill>
        <p:spPr>
          <a:xfrm>
            <a:off x="607440" y="1155700"/>
            <a:ext cx="8098409" cy="1400098"/>
          </a:xfrm>
          <a:prstGeom prst="rect">
            <a:avLst/>
          </a:prstGeom>
        </p:spPr>
      </p:pic>
      <p:sp>
        <p:nvSpPr>
          <p:cNvPr id="11" name="Oval 10">
            <a:extLst>
              <a:ext uri="{FF2B5EF4-FFF2-40B4-BE49-F238E27FC236}">
                <a16:creationId xmlns:a16="http://schemas.microsoft.com/office/drawing/2014/main" id="{3F1F47FE-D0BE-46EC-BB3D-63B8F77FA44E}"/>
              </a:ext>
            </a:extLst>
          </p:cNvPr>
          <p:cNvSpPr/>
          <p:nvPr/>
        </p:nvSpPr>
        <p:spPr bwMode="auto">
          <a:xfrm>
            <a:off x="3019425" y="2219325"/>
            <a:ext cx="531601"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Rectangle 42">
            <a:extLst>
              <a:ext uri="{FF2B5EF4-FFF2-40B4-BE49-F238E27FC236}">
                <a16:creationId xmlns:a16="http://schemas.microsoft.com/office/drawing/2014/main" id="{CCBB5B6F-3FDD-454B-A259-B60B6CA03E6E}"/>
              </a:ext>
            </a:extLst>
          </p:cNvPr>
          <p:cNvSpPr/>
          <p:nvPr/>
        </p:nvSpPr>
        <p:spPr bwMode="auto">
          <a:xfrm>
            <a:off x="683840" y="3975848"/>
            <a:ext cx="2872527" cy="1868818"/>
          </a:xfrm>
          <a:prstGeom prst="rect">
            <a:avLst/>
          </a:prstGeom>
          <a:noFill/>
          <a:ln w="25400" cap="flat" cmpd="sng" algn="ctr">
            <a:solidFill>
              <a:srgbClr val="CC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Rectangle 43">
            <a:extLst>
              <a:ext uri="{FF2B5EF4-FFF2-40B4-BE49-F238E27FC236}">
                <a16:creationId xmlns:a16="http://schemas.microsoft.com/office/drawing/2014/main" id="{5BAECD26-3ACE-44F8-9304-24CC9C85B6ED}"/>
              </a:ext>
            </a:extLst>
          </p:cNvPr>
          <p:cNvSpPr/>
          <p:nvPr/>
        </p:nvSpPr>
        <p:spPr bwMode="auto">
          <a:xfrm>
            <a:off x="689168" y="5837902"/>
            <a:ext cx="2861858" cy="715298"/>
          </a:xfrm>
          <a:prstGeom prst="rect">
            <a:avLst/>
          </a:prstGeom>
          <a:noFill/>
          <a:ln w="25400" cap="flat" cmpd="sng" algn="ctr">
            <a:solidFill>
              <a:srgbClr val="CC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 name="AutoShape 3">
            <a:extLst>
              <a:ext uri="{FF2B5EF4-FFF2-40B4-BE49-F238E27FC236}">
                <a16:creationId xmlns:a16="http://schemas.microsoft.com/office/drawing/2014/main" id="{83831FD4-D2DE-44CC-B54C-2F66E2CEF6E2}"/>
              </a:ext>
            </a:extLst>
          </p:cNvPr>
          <p:cNvSpPr>
            <a:spLocks noChangeArrowheads="1"/>
          </p:cNvSpPr>
          <p:nvPr/>
        </p:nvSpPr>
        <p:spPr bwMode="auto">
          <a:xfrm>
            <a:off x="5550613" y="3007465"/>
            <a:ext cx="3155236" cy="1564535"/>
          </a:xfrm>
          <a:prstGeom prst="wedgeRectCallout">
            <a:avLst>
              <a:gd name="adj1" fmla="val -40687"/>
              <a:gd name="adj2" fmla="val -549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algn="l" eaLnBrk="1" hangingPunct="1">
              <a:spcBef>
                <a:spcPts val="0"/>
              </a:spcBef>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this a good time for an office hour?</a:t>
            </a:r>
          </a:p>
          <a:p>
            <a:pPr marL="457200" indent="-457200" algn="l" eaLnBrk="1" hangingPunct="1">
              <a:spcBef>
                <a:spcPts val="0"/>
              </a:spcBef>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answer questions</a:t>
            </a:r>
          </a:p>
          <a:p>
            <a:pPr marL="457200" indent="-457200" algn="l" eaLnBrk="1" hangingPunct="1">
              <a:spcBef>
                <a:spcPts val="0"/>
              </a:spcBef>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Tests</a:t>
            </a:r>
          </a:p>
        </p:txBody>
      </p:sp>
    </p:spTree>
    <p:extLst>
      <p:ext uri="{BB962C8B-B14F-4D97-AF65-F5344CB8AC3E}">
        <p14:creationId xmlns:p14="http://schemas.microsoft.com/office/powerpoint/2010/main" val="3093956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500" fill="hold"/>
                                        <p:tgtEl>
                                          <p:spTgt spid="43"/>
                                        </p:tgtEl>
                                        <p:attrNameLst>
                                          <p:attrName>ppt_x</p:attrName>
                                        </p:attrNameLst>
                                      </p:cBhvr>
                                      <p:tavLst>
                                        <p:tav tm="0">
                                          <p:val>
                                            <p:strVal val="0-#ppt_w/2"/>
                                          </p:val>
                                        </p:tav>
                                        <p:tav tm="100000">
                                          <p:val>
                                            <p:strVal val="#ppt_x"/>
                                          </p:val>
                                        </p:tav>
                                      </p:tavLst>
                                    </p:anim>
                                    <p:anim calcmode="lin" valueType="num">
                                      <p:cBhvr additive="base">
                                        <p:cTn id="16"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500" fill="hold"/>
                                        <p:tgtEl>
                                          <p:spTgt spid="44"/>
                                        </p:tgtEl>
                                        <p:attrNameLst>
                                          <p:attrName>ppt_x</p:attrName>
                                        </p:attrNameLst>
                                      </p:cBhvr>
                                      <p:tavLst>
                                        <p:tav tm="0">
                                          <p:val>
                                            <p:strVal val="0-#ppt_w/2"/>
                                          </p:val>
                                        </p:tav>
                                        <p:tav tm="100000">
                                          <p:val>
                                            <p:strVal val="#ppt_x"/>
                                          </p:val>
                                        </p:tav>
                                      </p:tavLst>
                                    </p:anim>
                                    <p:anim calcmode="lin" valueType="num">
                                      <p:cBhvr additive="base">
                                        <p:cTn id="22" dur="500" fill="hold"/>
                                        <p:tgtEl>
                                          <p:spTgt spid="44"/>
                                        </p:tgtEl>
                                        <p:attrNameLst>
                                          <p:attrName>ppt_y</p:attrName>
                                        </p:attrNameLst>
                                      </p:cBhvr>
                                      <p:tavLst>
                                        <p:tav tm="0">
                                          <p:val>
                                            <p:strVal val="#ppt_y"/>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43"/>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500" fill="hold"/>
                                        <p:tgtEl>
                                          <p:spTgt spid="51"/>
                                        </p:tgtEl>
                                        <p:attrNameLst>
                                          <p:attrName>ppt_x</p:attrName>
                                        </p:attrNameLst>
                                      </p:cBhvr>
                                      <p:tavLst>
                                        <p:tav tm="0">
                                          <p:val>
                                            <p:strVal val="0-#ppt_w/2"/>
                                          </p:val>
                                        </p:tav>
                                        <p:tav tm="100000">
                                          <p:val>
                                            <p:strVal val="#ppt_x"/>
                                          </p:val>
                                        </p:tav>
                                      </p:tavLst>
                                    </p:anim>
                                    <p:anim calcmode="lin" valueType="num">
                                      <p:cBhvr additive="base">
                                        <p:cTn id="30" dur="5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51">
                                            <p:txEl>
                                              <p:pRg st="0" end="0"/>
                                            </p:txEl>
                                          </p:spTgt>
                                        </p:tgtEl>
                                        <p:attrNameLst>
                                          <p:attrName>style.visibility</p:attrName>
                                        </p:attrNameLst>
                                      </p:cBhvr>
                                      <p:to>
                                        <p:strVal val="visible"/>
                                      </p:to>
                                    </p:set>
                                    <p:anim calcmode="lin" valueType="num">
                                      <p:cBhvr additive="base">
                                        <p:cTn id="33"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51">
                                            <p:txEl>
                                              <p:pRg st="1" end="1"/>
                                            </p:txEl>
                                          </p:spTgt>
                                        </p:tgtEl>
                                        <p:attrNameLst>
                                          <p:attrName>style.visibility</p:attrName>
                                        </p:attrNameLst>
                                      </p:cBhvr>
                                      <p:to>
                                        <p:strVal val="visible"/>
                                      </p:to>
                                    </p:set>
                                    <p:anim calcmode="lin" valueType="num">
                                      <p:cBhvr additive="base">
                                        <p:cTn id="39"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51">
                                            <p:txEl>
                                              <p:pRg st="2" end="2"/>
                                            </p:txEl>
                                          </p:spTgt>
                                        </p:tgtEl>
                                        <p:attrNameLst>
                                          <p:attrName>style.visibility</p:attrName>
                                        </p:attrNameLst>
                                      </p:cBhvr>
                                      <p:to>
                                        <p:strVal val="visible"/>
                                      </p:to>
                                    </p:set>
                                    <p:anim calcmode="lin" valueType="num">
                                      <p:cBhvr additive="base">
                                        <p:cTn id="45"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43" grpId="0" animBg="1"/>
      <p:bldP spid="43" grpId="1" animBg="1"/>
      <p:bldP spid="44" grpId="0" animBg="1"/>
      <p:bldP spid="5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2" name="Group 24"/>
          <p:cNvGrpSpPr>
            <a:grpSpLocks/>
          </p:cNvGrpSpPr>
          <p:nvPr/>
        </p:nvGrpSpPr>
        <p:grpSpPr bwMode="auto">
          <a:xfrm>
            <a:off x="152400" y="730250"/>
            <a:ext cx="2513220" cy="3232150"/>
            <a:chOff x="432" y="960"/>
            <a:chExt cx="1937" cy="2450"/>
          </a:xfrm>
        </p:grpSpPr>
        <p:pic>
          <p:nvPicPr>
            <p:cNvPr id="9223" name="Picture 20" descr="Hilbe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Text Box 10"/>
            <p:cNvSpPr txBox="1">
              <a:spLocks noChangeArrowheads="1"/>
            </p:cNvSpPr>
            <p:nvPr/>
          </p:nvSpPr>
          <p:spPr bwMode="auto">
            <a:xfrm>
              <a:off x="1200" y="3158"/>
              <a:ext cx="116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dirty="0">
                  <a:latin typeface="Times New Roman" pitchFamily="18" charset="0"/>
                </a:rPr>
                <a:t>         Hilbert</a:t>
              </a:r>
            </a:p>
          </p:txBody>
        </p:sp>
      </p:grpSp>
      <p:sp>
        <p:nvSpPr>
          <p:cNvPr id="16" name="Rectangle 7">
            <a:extLst>
              <a:ext uri="{FF2B5EF4-FFF2-40B4-BE49-F238E27FC236}">
                <a16:creationId xmlns:a16="http://schemas.microsoft.com/office/drawing/2014/main" id="{DA27B613-3739-47E9-87D8-3E2A9F0EC224}"/>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17" name="Rectangle 14">
            <a:extLst>
              <a:ext uri="{FF2B5EF4-FFF2-40B4-BE49-F238E27FC236}">
                <a16:creationId xmlns:a16="http://schemas.microsoft.com/office/drawing/2014/main" id="{60F01980-966B-4712-A6B0-292C39961693}"/>
              </a:ext>
            </a:extLst>
          </p:cNvPr>
          <p:cNvSpPr>
            <a:spLocks noChangeArrowheads="1"/>
          </p:cNvSpPr>
          <p:nvPr/>
        </p:nvSpPr>
        <p:spPr bwMode="auto">
          <a:xfrm>
            <a:off x="2971800" y="678913"/>
            <a:ext cx="62103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latin typeface="+mj-lt"/>
              </a:rPr>
              <a:t>In 1920, Hilbert wanted mathematics </a:t>
            </a:r>
            <a:br>
              <a:rPr lang="en-US" sz="2400" dirty="0">
                <a:latin typeface="+mj-lt"/>
              </a:rPr>
            </a:br>
            <a:r>
              <a:rPr lang="en-US" sz="2400" dirty="0">
                <a:latin typeface="+mj-lt"/>
              </a:rPr>
              <a:t>to be formulated on a solid and complete </a:t>
            </a:r>
            <a:r>
              <a:rPr lang="en-US" sz="2400" dirty="0">
                <a:solidFill>
                  <a:schemeClr val="tx2"/>
                </a:solidFill>
                <a:latin typeface="+mj-lt"/>
              </a:rPr>
              <a:t>logical</a:t>
            </a:r>
            <a:r>
              <a:rPr lang="en-US" sz="2400" dirty="0">
                <a:latin typeface="+mj-lt"/>
              </a:rPr>
              <a:t> foundation. </a:t>
            </a:r>
            <a:endParaRPr lang="en-US" altLang="en-US" sz="2000" dirty="0">
              <a:latin typeface="+mj-lt"/>
            </a:endParaRPr>
          </a:p>
        </p:txBody>
      </p:sp>
    </p:spTree>
    <p:extLst>
      <p:ext uri="{BB962C8B-B14F-4D97-AF65-F5344CB8AC3E}">
        <p14:creationId xmlns:p14="http://schemas.microsoft.com/office/powerpoint/2010/main" val="2340231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2" name="Group 24"/>
          <p:cNvGrpSpPr>
            <a:grpSpLocks/>
          </p:cNvGrpSpPr>
          <p:nvPr/>
        </p:nvGrpSpPr>
        <p:grpSpPr bwMode="auto">
          <a:xfrm>
            <a:off x="152400" y="730250"/>
            <a:ext cx="2513220" cy="3232150"/>
            <a:chOff x="432" y="960"/>
            <a:chExt cx="1937" cy="2450"/>
          </a:xfrm>
        </p:grpSpPr>
        <p:pic>
          <p:nvPicPr>
            <p:cNvPr id="9223" name="Picture 20" descr="Hilbe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Text Box 10"/>
            <p:cNvSpPr txBox="1">
              <a:spLocks noChangeArrowheads="1"/>
            </p:cNvSpPr>
            <p:nvPr/>
          </p:nvSpPr>
          <p:spPr bwMode="auto">
            <a:xfrm>
              <a:off x="1200" y="3158"/>
              <a:ext cx="116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dirty="0">
                  <a:latin typeface="Times New Roman" pitchFamily="18" charset="0"/>
                </a:rPr>
                <a:t>         Hilbert</a:t>
              </a:r>
            </a:p>
          </p:txBody>
        </p:sp>
      </p:grpSp>
      <p:sp>
        <p:nvSpPr>
          <p:cNvPr id="16" name="Rectangle 7">
            <a:extLst>
              <a:ext uri="{FF2B5EF4-FFF2-40B4-BE49-F238E27FC236}">
                <a16:creationId xmlns:a16="http://schemas.microsoft.com/office/drawing/2014/main" id="{DA27B613-3739-47E9-87D8-3E2A9F0EC224}"/>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17" name="Rectangle 14">
            <a:extLst>
              <a:ext uri="{FF2B5EF4-FFF2-40B4-BE49-F238E27FC236}">
                <a16:creationId xmlns:a16="http://schemas.microsoft.com/office/drawing/2014/main" id="{60F01980-966B-4712-A6B0-292C39961693}"/>
              </a:ext>
            </a:extLst>
          </p:cNvPr>
          <p:cNvSpPr>
            <a:spLocks noChangeArrowheads="1"/>
          </p:cNvSpPr>
          <p:nvPr/>
        </p:nvSpPr>
        <p:spPr bwMode="auto">
          <a:xfrm>
            <a:off x="2971800" y="678913"/>
            <a:ext cx="62103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latin typeface="+mj-lt"/>
              </a:rPr>
              <a:t>In 1920, Hilbert wanted mathematics </a:t>
            </a:r>
            <a:br>
              <a:rPr lang="en-US" sz="2400" dirty="0">
                <a:latin typeface="+mj-lt"/>
              </a:rPr>
            </a:br>
            <a:r>
              <a:rPr lang="en-US" sz="2400" dirty="0">
                <a:latin typeface="+mj-lt"/>
              </a:rPr>
              <a:t>to be formulated on a solid and complete </a:t>
            </a:r>
            <a:r>
              <a:rPr lang="en-US" sz="2400" dirty="0">
                <a:solidFill>
                  <a:schemeClr val="tx2"/>
                </a:solidFill>
                <a:latin typeface="+mj-lt"/>
              </a:rPr>
              <a:t>logical</a:t>
            </a:r>
            <a:r>
              <a:rPr lang="en-US" sz="2400" dirty="0">
                <a:latin typeface="+mj-lt"/>
              </a:rPr>
              <a:t> foundation. </a:t>
            </a:r>
            <a:endParaRPr lang="en-US" altLang="en-US" sz="2000" dirty="0">
              <a:latin typeface="+mj-lt"/>
            </a:endParaRPr>
          </a:p>
        </p:txBody>
      </p:sp>
      <p:grpSp>
        <p:nvGrpSpPr>
          <p:cNvPr id="4" name="Group 3">
            <a:extLst>
              <a:ext uri="{FF2B5EF4-FFF2-40B4-BE49-F238E27FC236}">
                <a16:creationId xmlns:a16="http://schemas.microsoft.com/office/drawing/2014/main" id="{397CA8BC-7D8D-42F3-85BC-F6417A8BA1CE}"/>
              </a:ext>
            </a:extLst>
          </p:cNvPr>
          <p:cNvGrpSpPr/>
          <p:nvPr/>
        </p:nvGrpSpPr>
        <p:grpSpPr>
          <a:xfrm>
            <a:off x="-12700" y="1910118"/>
            <a:ext cx="9004300" cy="4778070"/>
            <a:chOff x="-12700" y="1910118"/>
            <a:chExt cx="9004300" cy="4778070"/>
          </a:xfrm>
        </p:grpSpPr>
        <p:sp>
          <p:nvSpPr>
            <p:cNvPr id="19" name="AutoShape 8">
              <a:extLst>
                <a:ext uri="{FF2B5EF4-FFF2-40B4-BE49-F238E27FC236}">
                  <a16:creationId xmlns:a16="http://schemas.microsoft.com/office/drawing/2014/main" id="{EBA6B4F2-AB24-4365-B1D2-642801E53F50}"/>
                </a:ext>
              </a:extLst>
            </p:cNvPr>
            <p:cNvSpPr>
              <a:spLocks noChangeArrowheads="1"/>
            </p:cNvSpPr>
            <p:nvPr/>
          </p:nvSpPr>
          <p:spPr bwMode="auto">
            <a:xfrm>
              <a:off x="474907" y="1910118"/>
              <a:ext cx="8516693" cy="4778069"/>
            </a:xfrm>
            <a:prstGeom prst="wedgeRectCallout">
              <a:avLst>
                <a:gd name="adj1" fmla="val -51863"/>
                <a:gd name="adj2" fmla="val 31371"/>
              </a:avLst>
            </a:prstGeom>
            <a:solidFill>
              <a:schemeClr val="tx1"/>
            </a:solidFill>
            <a:ln w="38100">
              <a:solidFill>
                <a:srgbClr val="CC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bg2"/>
                  </a:solidFill>
                </a:rPr>
                <a:t>There are many formal proof systems that we use.</a:t>
              </a:r>
              <a:endParaRPr lang="en-CA" altLang="en-US" sz="2400" dirty="0">
                <a:solidFill>
                  <a:schemeClr val="bg2"/>
                </a:solidFill>
                <a:cs typeface="Times New Roman" panose="02020603050405020304" pitchFamily="18" charset="0"/>
                <a:sym typeface="Symbol" panose="05050102010706020507" pitchFamily="18" charset="2"/>
              </a:endParaRPr>
            </a:p>
          </p:txBody>
        </p:sp>
        <p:pic>
          <p:nvPicPr>
            <p:cNvPr id="18" name="Picture 5" descr="j0116172">
              <a:extLst>
                <a:ext uri="{FF2B5EF4-FFF2-40B4-BE49-F238E27FC236}">
                  <a16:creationId xmlns:a16="http://schemas.microsoft.com/office/drawing/2014/main" id="{E5E08833-7B15-4981-9B9D-54E499D9DE7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2700" y="5410200"/>
              <a:ext cx="939540" cy="127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 name="Picture 11">
            <a:extLst>
              <a:ext uri="{FF2B5EF4-FFF2-40B4-BE49-F238E27FC236}">
                <a16:creationId xmlns:a16="http://schemas.microsoft.com/office/drawing/2014/main" id="{15B5C7E3-C841-421F-AD83-46B7E57FDA9E}"/>
              </a:ext>
            </a:extLst>
          </p:cNvPr>
          <p:cNvPicPr>
            <a:picLocks noChangeAspect="1"/>
          </p:cNvPicPr>
          <p:nvPr/>
        </p:nvPicPr>
        <p:blipFill>
          <a:blip r:embed="rId4"/>
          <a:stretch>
            <a:fillRect/>
          </a:stretch>
        </p:blipFill>
        <p:spPr>
          <a:xfrm>
            <a:off x="700825" y="2358798"/>
            <a:ext cx="4572000" cy="4208828"/>
          </a:xfrm>
          <a:prstGeom prst="rect">
            <a:avLst/>
          </a:prstGeom>
        </p:spPr>
      </p:pic>
      <p:grpSp>
        <p:nvGrpSpPr>
          <p:cNvPr id="14" name="Group 13">
            <a:extLst>
              <a:ext uri="{FF2B5EF4-FFF2-40B4-BE49-F238E27FC236}">
                <a16:creationId xmlns:a16="http://schemas.microsoft.com/office/drawing/2014/main" id="{68DC5407-A953-4C1A-96BC-5DBEDB23D5BA}"/>
              </a:ext>
            </a:extLst>
          </p:cNvPr>
          <p:cNvGrpSpPr/>
          <p:nvPr/>
        </p:nvGrpSpPr>
        <p:grpSpPr>
          <a:xfrm>
            <a:off x="3258893" y="2381504"/>
            <a:ext cx="5410200" cy="2495296"/>
            <a:chOff x="3061952" y="714944"/>
            <a:chExt cx="5995350" cy="2352106"/>
          </a:xfrm>
        </p:grpSpPr>
        <p:pic>
          <p:nvPicPr>
            <p:cNvPr id="15" name="Picture 14">
              <a:extLst>
                <a:ext uri="{FF2B5EF4-FFF2-40B4-BE49-F238E27FC236}">
                  <a16:creationId xmlns:a16="http://schemas.microsoft.com/office/drawing/2014/main" id="{10FAE79C-E515-49BD-A3FC-5DADF606737E}"/>
                </a:ext>
              </a:extLst>
            </p:cNvPr>
            <p:cNvPicPr>
              <a:picLocks noChangeAspect="1"/>
            </p:cNvPicPr>
            <p:nvPr/>
          </p:nvPicPr>
          <p:blipFill>
            <a:blip r:embed="rId5"/>
            <a:stretch>
              <a:fillRect/>
            </a:stretch>
          </p:blipFill>
          <p:spPr>
            <a:xfrm>
              <a:off x="3061952" y="714944"/>
              <a:ext cx="4064480" cy="334788"/>
            </a:xfrm>
            <a:prstGeom prst="rect">
              <a:avLst/>
            </a:prstGeom>
          </p:spPr>
        </p:pic>
        <p:pic>
          <p:nvPicPr>
            <p:cNvPr id="20" name="Picture 19">
              <a:extLst>
                <a:ext uri="{FF2B5EF4-FFF2-40B4-BE49-F238E27FC236}">
                  <a16:creationId xmlns:a16="http://schemas.microsoft.com/office/drawing/2014/main" id="{B217E8E4-A937-40A1-8B94-B74BCCBA0897}"/>
                </a:ext>
              </a:extLst>
            </p:cNvPr>
            <p:cNvPicPr>
              <a:picLocks noChangeAspect="1"/>
            </p:cNvPicPr>
            <p:nvPr/>
          </p:nvPicPr>
          <p:blipFill>
            <a:blip r:embed="rId6"/>
            <a:stretch>
              <a:fillRect/>
            </a:stretch>
          </p:blipFill>
          <p:spPr>
            <a:xfrm>
              <a:off x="3061952" y="1087586"/>
              <a:ext cx="5949397" cy="532327"/>
            </a:xfrm>
            <a:prstGeom prst="rect">
              <a:avLst/>
            </a:prstGeom>
          </p:spPr>
        </p:pic>
        <p:pic>
          <p:nvPicPr>
            <p:cNvPr id="21" name="Picture 20">
              <a:extLst>
                <a:ext uri="{FF2B5EF4-FFF2-40B4-BE49-F238E27FC236}">
                  <a16:creationId xmlns:a16="http://schemas.microsoft.com/office/drawing/2014/main" id="{A83F15AF-9C2B-4AA3-80A2-906E84C5FE08}"/>
                </a:ext>
              </a:extLst>
            </p:cNvPr>
            <p:cNvPicPr>
              <a:picLocks noChangeAspect="1"/>
            </p:cNvPicPr>
            <p:nvPr/>
          </p:nvPicPr>
          <p:blipFill>
            <a:blip r:embed="rId7"/>
            <a:stretch>
              <a:fillRect/>
            </a:stretch>
          </p:blipFill>
          <p:spPr>
            <a:xfrm>
              <a:off x="3061952" y="1666769"/>
              <a:ext cx="5949397" cy="319397"/>
            </a:xfrm>
            <a:prstGeom prst="rect">
              <a:avLst/>
            </a:prstGeom>
          </p:spPr>
        </p:pic>
        <p:pic>
          <p:nvPicPr>
            <p:cNvPr id="22" name="Picture 21">
              <a:extLst>
                <a:ext uri="{FF2B5EF4-FFF2-40B4-BE49-F238E27FC236}">
                  <a16:creationId xmlns:a16="http://schemas.microsoft.com/office/drawing/2014/main" id="{C2EAC5C4-2D38-47F5-9815-5112C0958445}"/>
                </a:ext>
              </a:extLst>
            </p:cNvPr>
            <p:cNvPicPr>
              <a:picLocks noChangeAspect="1"/>
            </p:cNvPicPr>
            <p:nvPr/>
          </p:nvPicPr>
          <p:blipFill>
            <a:blip r:embed="rId8"/>
            <a:stretch>
              <a:fillRect/>
            </a:stretch>
          </p:blipFill>
          <p:spPr>
            <a:xfrm>
              <a:off x="3061952" y="2029682"/>
              <a:ext cx="5995350" cy="648285"/>
            </a:xfrm>
            <a:prstGeom prst="rect">
              <a:avLst/>
            </a:prstGeom>
          </p:spPr>
        </p:pic>
        <p:pic>
          <p:nvPicPr>
            <p:cNvPr id="23" name="Picture 22">
              <a:extLst>
                <a:ext uri="{FF2B5EF4-FFF2-40B4-BE49-F238E27FC236}">
                  <a16:creationId xmlns:a16="http://schemas.microsoft.com/office/drawing/2014/main" id="{E2602CCE-EF9D-41D9-9BE3-213F8D03D31A}"/>
                </a:ext>
              </a:extLst>
            </p:cNvPr>
            <p:cNvPicPr>
              <a:picLocks noChangeAspect="1"/>
            </p:cNvPicPr>
            <p:nvPr/>
          </p:nvPicPr>
          <p:blipFill>
            <a:blip r:embed="rId9"/>
            <a:stretch>
              <a:fillRect/>
            </a:stretch>
          </p:blipFill>
          <p:spPr>
            <a:xfrm>
              <a:off x="3061952" y="2720697"/>
              <a:ext cx="4981811" cy="346353"/>
            </a:xfrm>
            <a:prstGeom prst="rect">
              <a:avLst/>
            </a:prstGeom>
          </p:spPr>
        </p:pic>
      </p:grpSp>
      <p:pic>
        <p:nvPicPr>
          <p:cNvPr id="13" name="Picture 12">
            <a:extLst>
              <a:ext uri="{FF2B5EF4-FFF2-40B4-BE49-F238E27FC236}">
                <a16:creationId xmlns:a16="http://schemas.microsoft.com/office/drawing/2014/main" id="{5231751A-1ABA-4FFF-9C8D-D98FFF9EC8E3}"/>
              </a:ext>
            </a:extLst>
          </p:cNvPr>
          <p:cNvPicPr>
            <a:picLocks noChangeAspect="1"/>
          </p:cNvPicPr>
          <p:nvPr/>
        </p:nvPicPr>
        <p:blipFill>
          <a:blip r:embed="rId10"/>
          <a:stretch>
            <a:fillRect/>
          </a:stretch>
        </p:blipFill>
        <p:spPr>
          <a:xfrm>
            <a:off x="822695" y="4312707"/>
            <a:ext cx="3563091" cy="2212867"/>
          </a:xfrm>
          <a:prstGeom prst="rect">
            <a:avLst/>
          </a:prstGeom>
        </p:spPr>
      </p:pic>
    </p:spTree>
    <p:extLst>
      <p:ext uri="{BB962C8B-B14F-4D97-AF65-F5344CB8AC3E}">
        <p14:creationId xmlns:p14="http://schemas.microsoft.com/office/powerpoint/2010/main" val="1101892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ppt_x"/>
                                          </p:val>
                                        </p:tav>
                                        <p:tav tm="100000">
                                          <p:val>
                                            <p:strVal val="#ppt_x"/>
                                          </p:val>
                                        </p:tav>
                                      </p:tavLst>
                                    </p:anim>
                                    <p:anim calcmode="lin" valueType="num">
                                      <p:cBhvr additive="base">
                                        <p:cTn id="1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ppt_x"/>
                                          </p:val>
                                        </p:tav>
                                        <p:tav tm="100000">
                                          <p:val>
                                            <p:strVal val="#ppt_x"/>
                                          </p:val>
                                        </p:tav>
                                      </p:tavLst>
                                    </p:anim>
                                    <p:anim calcmode="lin" valueType="num">
                                      <p:cBhvr additive="base">
                                        <p:cTn id="2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2" name="Group 24"/>
          <p:cNvGrpSpPr>
            <a:grpSpLocks/>
          </p:cNvGrpSpPr>
          <p:nvPr/>
        </p:nvGrpSpPr>
        <p:grpSpPr bwMode="auto">
          <a:xfrm>
            <a:off x="152400" y="730250"/>
            <a:ext cx="2513220" cy="3232150"/>
            <a:chOff x="432" y="960"/>
            <a:chExt cx="1937" cy="2450"/>
          </a:xfrm>
        </p:grpSpPr>
        <p:pic>
          <p:nvPicPr>
            <p:cNvPr id="9223" name="Picture 20" descr="Hilbe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Text Box 10"/>
            <p:cNvSpPr txBox="1">
              <a:spLocks noChangeArrowheads="1"/>
            </p:cNvSpPr>
            <p:nvPr/>
          </p:nvSpPr>
          <p:spPr bwMode="auto">
            <a:xfrm>
              <a:off x="1200" y="3158"/>
              <a:ext cx="116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dirty="0">
                  <a:latin typeface="Times New Roman" pitchFamily="18" charset="0"/>
                </a:rPr>
                <a:t>         Hilbert</a:t>
              </a:r>
            </a:p>
          </p:txBody>
        </p:sp>
      </p:grpSp>
      <p:sp>
        <p:nvSpPr>
          <p:cNvPr id="16" name="Rectangle 7">
            <a:extLst>
              <a:ext uri="{FF2B5EF4-FFF2-40B4-BE49-F238E27FC236}">
                <a16:creationId xmlns:a16="http://schemas.microsoft.com/office/drawing/2014/main" id="{DA27B613-3739-47E9-87D8-3E2A9F0EC224}"/>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17" name="Rectangle 14">
            <a:extLst>
              <a:ext uri="{FF2B5EF4-FFF2-40B4-BE49-F238E27FC236}">
                <a16:creationId xmlns:a16="http://schemas.microsoft.com/office/drawing/2014/main" id="{60F01980-966B-4712-A6B0-292C39961693}"/>
              </a:ext>
            </a:extLst>
          </p:cNvPr>
          <p:cNvSpPr>
            <a:spLocks noChangeArrowheads="1"/>
          </p:cNvSpPr>
          <p:nvPr/>
        </p:nvSpPr>
        <p:spPr bwMode="auto">
          <a:xfrm>
            <a:off x="2971800" y="678913"/>
            <a:ext cx="62103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latin typeface="+mj-lt"/>
              </a:rPr>
              <a:t>In 1920, Hilbert wanted mathematics </a:t>
            </a:r>
            <a:br>
              <a:rPr lang="en-US" sz="2400" dirty="0">
                <a:latin typeface="+mj-lt"/>
              </a:rPr>
            </a:br>
            <a:r>
              <a:rPr lang="en-US" sz="2400" dirty="0">
                <a:latin typeface="+mj-lt"/>
              </a:rPr>
              <a:t>to be formulated on a solid and complete </a:t>
            </a:r>
            <a:r>
              <a:rPr lang="en-US" sz="2400" dirty="0">
                <a:solidFill>
                  <a:schemeClr val="tx2"/>
                </a:solidFill>
                <a:latin typeface="+mj-lt"/>
              </a:rPr>
              <a:t>logical</a:t>
            </a:r>
            <a:r>
              <a:rPr lang="en-US" sz="2400" dirty="0">
                <a:latin typeface="+mj-lt"/>
              </a:rPr>
              <a:t> foundation. </a:t>
            </a:r>
            <a:endParaRPr lang="en-US" altLang="en-US" sz="2000" dirty="0">
              <a:latin typeface="+mj-lt"/>
            </a:endParaRPr>
          </a:p>
        </p:txBody>
      </p:sp>
      <p:sp>
        <p:nvSpPr>
          <p:cNvPr id="12" name="AutoShape 55">
            <a:extLst>
              <a:ext uri="{FF2B5EF4-FFF2-40B4-BE49-F238E27FC236}">
                <a16:creationId xmlns:a16="http://schemas.microsoft.com/office/drawing/2014/main" id="{BF9691A3-F711-401E-AA9A-EC3935E53223}"/>
              </a:ext>
            </a:extLst>
          </p:cNvPr>
          <p:cNvSpPr>
            <a:spLocks noChangeArrowheads="1"/>
          </p:cNvSpPr>
          <p:nvPr/>
        </p:nvSpPr>
        <p:spPr bwMode="auto">
          <a:xfrm>
            <a:off x="1601253" y="4235569"/>
            <a:ext cx="7390347" cy="838258"/>
          </a:xfrm>
          <a:prstGeom prst="wedgeRoundRectCallout">
            <a:avLst>
              <a:gd name="adj1" fmla="val -52950"/>
              <a:gd name="adj2" fmla="val -13054"/>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Its is fun to have a really intuitive and robust proof system from which proving things is easy!</a:t>
            </a:r>
          </a:p>
        </p:txBody>
      </p:sp>
      <p:sp>
        <p:nvSpPr>
          <p:cNvPr id="13" name="AutoShape 58">
            <a:extLst>
              <a:ext uri="{FF2B5EF4-FFF2-40B4-BE49-F238E27FC236}">
                <a16:creationId xmlns:a16="http://schemas.microsoft.com/office/drawing/2014/main" id="{4AD81A70-4A65-49AD-B9E0-39F7E2FECE4C}"/>
              </a:ext>
            </a:extLst>
          </p:cNvPr>
          <p:cNvSpPr>
            <a:spLocks noChangeArrowheads="1"/>
          </p:cNvSpPr>
          <p:nvPr/>
        </p:nvSpPr>
        <p:spPr bwMode="auto">
          <a:xfrm>
            <a:off x="2905675" y="2990669"/>
            <a:ext cx="5938036" cy="971731"/>
          </a:xfrm>
          <a:prstGeom prst="wedgeRoundRectCallout">
            <a:avLst>
              <a:gd name="adj1" fmla="val -53850"/>
              <a:gd name="adj2" fmla="val -3894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Its is fun to have a really trimmed down proof system from which you can prove everything!</a:t>
            </a:r>
            <a:endParaRPr lang="en-US" altLang="en-US" sz="2400" dirty="0"/>
          </a:p>
        </p:txBody>
      </p:sp>
      <p:grpSp>
        <p:nvGrpSpPr>
          <p:cNvPr id="14" name="Group 29">
            <a:extLst>
              <a:ext uri="{FF2B5EF4-FFF2-40B4-BE49-F238E27FC236}">
                <a16:creationId xmlns:a16="http://schemas.microsoft.com/office/drawing/2014/main" id="{98959791-2300-4867-8521-306C82E2A378}"/>
              </a:ext>
            </a:extLst>
          </p:cNvPr>
          <p:cNvGrpSpPr>
            <a:grpSpLocks/>
          </p:cNvGrpSpPr>
          <p:nvPr/>
        </p:nvGrpSpPr>
        <p:grpSpPr bwMode="auto">
          <a:xfrm>
            <a:off x="316556" y="3966117"/>
            <a:ext cx="1223454" cy="1239990"/>
            <a:chOff x="2065" y="1551"/>
            <a:chExt cx="1628" cy="1988"/>
          </a:xfrm>
        </p:grpSpPr>
        <p:sp>
          <p:nvSpPr>
            <p:cNvPr id="15" name="Freeform 30">
              <a:extLst>
                <a:ext uri="{FF2B5EF4-FFF2-40B4-BE49-F238E27FC236}">
                  <a16:creationId xmlns:a16="http://schemas.microsoft.com/office/drawing/2014/main" id="{E37F32A8-F429-4FDF-AB6E-06A4940E737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31">
              <a:extLst>
                <a:ext uri="{FF2B5EF4-FFF2-40B4-BE49-F238E27FC236}">
                  <a16:creationId xmlns:a16="http://schemas.microsoft.com/office/drawing/2014/main" id="{BEDA1939-F7BD-495F-9E0C-D7C408B4C0F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32">
              <a:extLst>
                <a:ext uri="{FF2B5EF4-FFF2-40B4-BE49-F238E27FC236}">
                  <a16:creationId xmlns:a16="http://schemas.microsoft.com/office/drawing/2014/main" id="{EC2B3DC5-DC4A-4E7F-9394-E2F244D5679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33">
              <a:extLst>
                <a:ext uri="{FF2B5EF4-FFF2-40B4-BE49-F238E27FC236}">
                  <a16:creationId xmlns:a16="http://schemas.microsoft.com/office/drawing/2014/main" id="{10A465E7-C371-41A2-B1BB-26F8FD5CCBA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34">
              <a:extLst>
                <a:ext uri="{FF2B5EF4-FFF2-40B4-BE49-F238E27FC236}">
                  <a16:creationId xmlns:a16="http://schemas.microsoft.com/office/drawing/2014/main" id="{445A7282-BCC2-4E0E-8BD7-CBA5D782E59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35">
              <a:extLst>
                <a:ext uri="{FF2B5EF4-FFF2-40B4-BE49-F238E27FC236}">
                  <a16:creationId xmlns:a16="http://schemas.microsoft.com/office/drawing/2014/main" id="{1681BBE2-B3A8-41BA-BD3E-16875C1E8E2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36">
              <a:extLst>
                <a:ext uri="{FF2B5EF4-FFF2-40B4-BE49-F238E27FC236}">
                  <a16:creationId xmlns:a16="http://schemas.microsoft.com/office/drawing/2014/main" id="{E6538FE2-8D70-415F-82CA-07B35DC8C22C}"/>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37">
              <a:extLst>
                <a:ext uri="{FF2B5EF4-FFF2-40B4-BE49-F238E27FC236}">
                  <a16:creationId xmlns:a16="http://schemas.microsoft.com/office/drawing/2014/main" id="{11219D67-94F1-4227-B69B-966C21EC28BF}"/>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8">
              <a:extLst>
                <a:ext uri="{FF2B5EF4-FFF2-40B4-BE49-F238E27FC236}">
                  <a16:creationId xmlns:a16="http://schemas.microsoft.com/office/drawing/2014/main" id="{EF933A46-3CFF-46DE-AB97-3305C911BE9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9">
              <a:extLst>
                <a:ext uri="{FF2B5EF4-FFF2-40B4-BE49-F238E27FC236}">
                  <a16:creationId xmlns:a16="http://schemas.microsoft.com/office/drawing/2014/main" id="{D7933157-2911-41D9-A20B-4CC9A971F3B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40">
              <a:extLst>
                <a:ext uri="{FF2B5EF4-FFF2-40B4-BE49-F238E27FC236}">
                  <a16:creationId xmlns:a16="http://schemas.microsoft.com/office/drawing/2014/main" id="{003F5281-2A51-4216-BD6E-F824F554D93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1">
              <a:extLst>
                <a:ext uri="{FF2B5EF4-FFF2-40B4-BE49-F238E27FC236}">
                  <a16:creationId xmlns:a16="http://schemas.microsoft.com/office/drawing/2014/main" id="{88DA3804-D248-417D-BA0D-F1923A42CE7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42">
              <a:extLst>
                <a:ext uri="{FF2B5EF4-FFF2-40B4-BE49-F238E27FC236}">
                  <a16:creationId xmlns:a16="http://schemas.microsoft.com/office/drawing/2014/main" id="{0D01ADC7-1858-4C34-B371-3FE696618F8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43">
              <a:extLst>
                <a:ext uri="{FF2B5EF4-FFF2-40B4-BE49-F238E27FC236}">
                  <a16:creationId xmlns:a16="http://schemas.microsoft.com/office/drawing/2014/main" id="{56A1FC60-E6DA-4958-AA69-1A460DF1276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44">
              <a:extLst>
                <a:ext uri="{FF2B5EF4-FFF2-40B4-BE49-F238E27FC236}">
                  <a16:creationId xmlns:a16="http://schemas.microsoft.com/office/drawing/2014/main" id="{CBE9A5EC-A13F-45C8-B890-39C23E5B8D9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45">
              <a:extLst>
                <a:ext uri="{FF2B5EF4-FFF2-40B4-BE49-F238E27FC236}">
                  <a16:creationId xmlns:a16="http://schemas.microsoft.com/office/drawing/2014/main" id="{A540C56D-0B3C-4799-A570-5F3FAB81899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46">
              <a:extLst>
                <a:ext uri="{FF2B5EF4-FFF2-40B4-BE49-F238E27FC236}">
                  <a16:creationId xmlns:a16="http://schemas.microsoft.com/office/drawing/2014/main" id="{CB3C2C82-E258-4235-AAC5-CC196BC4A7E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1375609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 calcmode="lin" valueType="num">
                                      <p:cBhvr additive="base">
                                        <p:cTn id="13"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0-#ppt_w/2"/>
                                          </p:val>
                                        </p:tav>
                                        <p:tav tm="100000">
                                          <p:val>
                                            <p:strVal val="#ppt_x"/>
                                          </p:val>
                                        </p:tav>
                                      </p:tavLst>
                                    </p:anim>
                                    <p:anim calcmode="lin" valueType="num">
                                      <p:cBhvr additive="base">
                                        <p:cTn id="18" dur="500" fill="hold"/>
                                        <p:tgtEl>
                                          <p:spTgt spid="14"/>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0-#ppt_w/2"/>
                                          </p:val>
                                        </p:tav>
                                        <p:tav tm="100000">
                                          <p:val>
                                            <p:strVal val="#ppt_x"/>
                                          </p:val>
                                        </p:tav>
                                      </p:tavLst>
                                    </p:anim>
                                    <p:anim calcmode="lin" valueType="num">
                                      <p:cBhvr additive="base">
                                        <p:cTn id="2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2" name="Group 24"/>
          <p:cNvGrpSpPr>
            <a:grpSpLocks/>
          </p:cNvGrpSpPr>
          <p:nvPr/>
        </p:nvGrpSpPr>
        <p:grpSpPr bwMode="auto">
          <a:xfrm>
            <a:off x="152400" y="730250"/>
            <a:ext cx="2513220" cy="3232150"/>
            <a:chOff x="432" y="960"/>
            <a:chExt cx="1937" cy="2450"/>
          </a:xfrm>
        </p:grpSpPr>
        <p:pic>
          <p:nvPicPr>
            <p:cNvPr id="9223" name="Picture 20" descr="Hilbe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Text Box 10"/>
            <p:cNvSpPr txBox="1">
              <a:spLocks noChangeArrowheads="1"/>
            </p:cNvSpPr>
            <p:nvPr/>
          </p:nvSpPr>
          <p:spPr bwMode="auto">
            <a:xfrm>
              <a:off x="1200" y="3158"/>
              <a:ext cx="116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dirty="0">
                  <a:latin typeface="Times New Roman" pitchFamily="18" charset="0"/>
                </a:rPr>
                <a:t>         Hilbert</a:t>
              </a:r>
            </a:p>
          </p:txBody>
        </p:sp>
      </p:grpSp>
      <p:sp>
        <p:nvSpPr>
          <p:cNvPr id="16" name="Rectangle 7">
            <a:extLst>
              <a:ext uri="{FF2B5EF4-FFF2-40B4-BE49-F238E27FC236}">
                <a16:creationId xmlns:a16="http://schemas.microsoft.com/office/drawing/2014/main" id="{DA27B613-3739-47E9-87D8-3E2A9F0EC224}"/>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8" name="Text Box 8">
            <a:extLst>
              <a:ext uri="{FF2B5EF4-FFF2-40B4-BE49-F238E27FC236}">
                <a16:creationId xmlns:a16="http://schemas.microsoft.com/office/drawing/2014/main" id="{F01A14B6-D0AE-4FAF-AF4D-22C140625E01}"/>
              </a:ext>
            </a:extLst>
          </p:cNvPr>
          <p:cNvSpPr txBox="1">
            <a:spLocks noChangeArrowheads="1"/>
          </p:cNvSpPr>
          <p:nvPr/>
        </p:nvSpPr>
        <p:spPr bwMode="auto">
          <a:xfrm>
            <a:off x="3241022" y="1828800"/>
            <a:ext cx="5904052" cy="830997"/>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Consider only sentences in </a:t>
            </a:r>
            <a:r>
              <a:rPr kumimoji="0" lang="en-US" sz="2400" b="0" i="0" u="none" strike="noStrike" kern="1200" cap="none" spc="0" normalizeH="0" baseline="0" noProof="0" dirty="0">
                <a:ln>
                  <a:noFill/>
                </a:ln>
                <a:solidFill>
                  <a:srgbClr val="FFFF00"/>
                </a:solidFill>
                <a:effectLst>
                  <a:outerShdw blurRad="38100" dist="38100" dir="2700000" algn="tl">
                    <a:srgbClr val="000000"/>
                  </a:outerShdw>
                </a:effectLst>
                <a:uLnTx/>
                <a:uFillTx/>
                <a:latin typeface="Times New Roman" pitchFamily="18" charset="0"/>
                <a:ea typeface="+mn-ea"/>
                <a:cs typeface="+mn-cs"/>
              </a:rPr>
              <a:t>Number Theory</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i.e. sentences about the integers.</a:t>
            </a:r>
          </a:p>
        </p:txBody>
      </p:sp>
      <p:sp>
        <p:nvSpPr>
          <p:cNvPr id="9" name="Text Box 11">
            <a:extLst>
              <a:ext uri="{FF2B5EF4-FFF2-40B4-BE49-F238E27FC236}">
                <a16:creationId xmlns:a16="http://schemas.microsoft.com/office/drawing/2014/main" id="{7A0686CD-3A35-415B-B76A-FE355252D615}"/>
              </a:ext>
            </a:extLst>
          </p:cNvPr>
          <p:cNvSpPr txBox="1">
            <a:spLocks noChangeArrowheads="1"/>
          </p:cNvSpPr>
          <p:nvPr/>
        </p:nvSpPr>
        <p:spPr bwMode="auto">
          <a:xfrm>
            <a:off x="3726196" y="2617769"/>
            <a:ext cx="525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lvl="0" algn="l" eaLnBrk="0" hangingPunct="0">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eg:</a:t>
            </a:r>
            <a:r>
              <a:rPr kumimoji="0" lang="en-US" altLang="en-US" sz="2400" b="0" i="0" u="none" strike="noStrike" kern="1200" cap="none" spc="0" normalizeH="0" baseline="0" noProof="0" dirty="0">
                <a:ln>
                  <a:noFill/>
                </a:ln>
                <a:solidFill>
                  <a:srgbClr val="00FFCC"/>
                </a:solidFill>
                <a:effectLst/>
                <a:uLnTx/>
                <a:uFillTx/>
                <a:latin typeface="Times New Roman" pitchFamily="18" charset="0"/>
                <a:ea typeface="+mn-ea"/>
                <a:cs typeface="+mn-cs"/>
              </a:rPr>
              <a:t> </a:t>
            </a:r>
            <a:r>
              <a:rPr lang="el-GR" altLang="en-US" sz="2400" dirty="0">
                <a:solidFill>
                  <a:srgbClr val="FFC000"/>
                </a:solidFill>
              </a:rPr>
              <a:t>Φ</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err="1">
                <a:ln>
                  <a:noFill/>
                </a:ln>
                <a:solidFill>
                  <a:srgbClr val="FFFFFF"/>
                </a:solidFill>
                <a:effectLst/>
                <a:uLnTx/>
                <a:uFillTx/>
                <a:latin typeface="Times New Roman" pitchFamily="18" charset="0"/>
                <a:ea typeface="+mn-ea"/>
                <a:cs typeface="+mn-cs"/>
              </a:rPr>
              <a:t>a,b,c,r</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3  </a:t>
            </a:r>
            <a:r>
              <a:rPr kumimoji="0" lang="en-US" altLang="en-US" sz="2400" b="0" i="1" u="none" strike="noStrike" kern="1200" cap="none" spc="0" normalizeH="0" baseline="0" noProof="0" dirty="0" err="1">
                <a:ln>
                  <a:noFill/>
                </a:ln>
                <a:solidFill>
                  <a:srgbClr val="FFFFFF"/>
                </a:solidFill>
                <a:effectLst/>
                <a:uLnTx/>
                <a:uFillTx/>
                <a:latin typeface="Times New Roman" pitchFamily="18" charset="0"/>
                <a:ea typeface="+mn-ea"/>
                <a:cs typeface="+mn-cs"/>
              </a:rPr>
              <a:t>a</a:t>
            </a:r>
            <a:r>
              <a:rPr kumimoji="0" lang="en-US" altLang="en-US" sz="2400" b="0" i="1" u="none" strike="noStrike" kern="1200" cap="none" spc="0" normalizeH="0" baseline="30000" noProof="0" dirty="0" err="1">
                <a:ln>
                  <a:noFill/>
                </a:ln>
                <a:solidFill>
                  <a:srgbClr val="FFFFFF"/>
                </a:solidFill>
                <a:effectLst/>
                <a:uLnTx/>
                <a:uFillTx/>
                <a:latin typeface="Times New Roman" pitchFamily="18" charset="0"/>
                <a:ea typeface="+mn-ea"/>
                <a:cs typeface="+mn-cs"/>
              </a:rPr>
              <a:t>r</a:t>
            </a:r>
            <a:r>
              <a:rPr kumimoji="0" lang="en-US" altLang="en-US" sz="2400" b="0" i="1" u="none" strike="noStrike" kern="1200" cap="none" spc="0" normalizeH="0" baseline="0" noProof="0" dirty="0" err="1">
                <a:ln>
                  <a:noFill/>
                </a:ln>
                <a:solidFill>
                  <a:srgbClr val="FFFFFF"/>
                </a:solidFill>
                <a:effectLst/>
                <a:uLnTx/>
                <a:uFillTx/>
                <a:latin typeface="Times New Roman" pitchFamily="18" charset="0"/>
                <a:ea typeface="+mn-ea"/>
                <a:cs typeface="+mn-cs"/>
              </a:rPr>
              <a:t>+b</a:t>
            </a:r>
            <a:r>
              <a:rPr kumimoji="0" lang="en-US" altLang="en-US" sz="2400" b="0" i="1" u="none" strike="noStrike" kern="1200" cap="none" spc="0" normalizeH="0" baseline="30000" noProof="0" dirty="0" err="1">
                <a:ln>
                  <a:noFill/>
                </a:ln>
                <a:solidFill>
                  <a:srgbClr val="FFFFFF"/>
                </a:solidFill>
                <a:effectLst/>
                <a:uLnTx/>
                <a:uFillTx/>
                <a:latin typeface="Times New Roman" pitchFamily="18" charset="0"/>
                <a:ea typeface="+mn-ea"/>
                <a:cs typeface="+mn-cs"/>
              </a:rPr>
              <a:t>r</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sym typeface="Symbol" pitchFamily="18" charset="2"/>
              </a:rPr>
              <a:t></a:t>
            </a:r>
            <a:r>
              <a:rPr kumimoji="0" lang="en-US" altLang="en-US" sz="2400" b="0" i="1" u="none" strike="noStrike" kern="1200" cap="none" spc="0" normalizeH="0" baseline="0" noProof="0" dirty="0" err="1">
                <a:ln>
                  <a:noFill/>
                </a:ln>
                <a:solidFill>
                  <a:srgbClr val="FFFFFF"/>
                </a:solidFill>
                <a:effectLst/>
                <a:uLnTx/>
                <a:uFillTx/>
                <a:latin typeface="Times New Roman" pitchFamily="18" charset="0"/>
                <a:ea typeface="+mn-ea"/>
                <a:cs typeface="+mn-cs"/>
              </a:rPr>
              <a:t>c</a:t>
            </a:r>
            <a:r>
              <a:rPr kumimoji="0" lang="en-US" altLang="en-US" sz="2400" b="0" i="1" u="none" strike="noStrike" kern="1200" cap="none" spc="0" normalizeH="0" baseline="30000" noProof="0" dirty="0" err="1">
                <a:ln>
                  <a:noFill/>
                </a:ln>
                <a:solidFill>
                  <a:srgbClr val="FFFFFF"/>
                </a:solidFill>
                <a:effectLst/>
                <a:uLnTx/>
                <a:uFillTx/>
                <a:latin typeface="Times New Roman" pitchFamily="18" charset="0"/>
                <a:ea typeface="+mn-ea"/>
                <a:cs typeface="+mn-cs"/>
              </a:rPr>
              <a:t>r</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sp>
        <p:nvSpPr>
          <p:cNvPr id="10" name="Text Box 12">
            <a:extLst>
              <a:ext uri="{FF2B5EF4-FFF2-40B4-BE49-F238E27FC236}">
                <a16:creationId xmlns:a16="http://schemas.microsoft.com/office/drawing/2014/main" id="{18FE4739-B78E-4EE2-94AC-CFD7DA428A4B}"/>
              </a:ext>
            </a:extLst>
          </p:cNvPr>
          <p:cNvSpPr txBox="1">
            <a:spLocks noChangeArrowheads="1"/>
          </p:cNvSpPr>
          <p:nvPr/>
        </p:nvSpPr>
        <p:spPr bwMode="auto">
          <a:xfrm>
            <a:off x="3531869" y="3126485"/>
            <a:ext cx="5904052" cy="461665"/>
          </a:xfrm>
          <a:prstGeom prst="rect">
            <a:avLst/>
          </a:prstGeom>
          <a:noFill/>
          <a:ln w="38100" cap="sq">
            <a:noFill/>
            <a:miter lim="800000"/>
            <a:headEnd/>
            <a:tailEnd/>
          </a:ln>
          <a:effectLst/>
        </p:spPr>
        <p:txBody>
          <a:bodyPr wrap="squar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Clearly each such sentence is true or false.</a:t>
            </a:r>
          </a:p>
        </p:txBody>
      </p:sp>
      <p:sp>
        <p:nvSpPr>
          <p:cNvPr id="11" name="Text Box 14">
            <a:extLst>
              <a:ext uri="{FF2B5EF4-FFF2-40B4-BE49-F238E27FC236}">
                <a16:creationId xmlns:a16="http://schemas.microsoft.com/office/drawing/2014/main" id="{6BAB91FB-8A7E-4F1D-AF5A-687B6C75650E}"/>
              </a:ext>
            </a:extLst>
          </p:cNvPr>
          <p:cNvSpPr txBox="1">
            <a:spLocks noChangeArrowheads="1"/>
          </p:cNvSpPr>
          <p:nvPr/>
        </p:nvSpPr>
        <p:spPr bwMode="auto">
          <a:xfrm>
            <a:off x="3249768" y="3612834"/>
            <a:ext cx="5447966" cy="830997"/>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Goal: Design a deductive proof system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          that proves/disproves all of these.</a:t>
            </a:r>
          </a:p>
        </p:txBody>
      </p:sp>
      <p:sp>
        <p:nvSpPr>
          <p:cNvPr id="17" name="Rectangle 14">
            <a:extLst>
              <a:ext uri="{FF2B5EF4-FFF2-40B4-BE49-F238E27FC236}">
                <a16:creationId xmlns:a16="http://schemas.microsoft.com/office/drawing/2014/main" id="{60F01980-966B-4712-A6B0-292C39961693}"/>
              </a:ext>
            </a:extLst>
          </p:cNvPr>
          <p:cNvSpPr>
            <a:spLocks noChangeArrowheads="1"/>
          </p:cNvSpPr>
          <p:nvPr/>
        </p:nvSpPr>
        <p:spPr bwMode="auto">
          <a:xfrm>
            <a:off x="2971800" y="678913"/>
            <a:ext cx="62103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latin typeface="+mj-lt"/>
              </a:rPr>
              <a:t>In 1920, Hilbert wanted mathematics </a:t>
            </a:r>
            <a:br>
              <a:rPr lang="en-US" sz="2400" dirty="0">
                <a:latin typeface="+mj-lt"/>
              </a:rPr>
            </a:br>
            <a:r>
              <a:rPr lang="en-US" sz="2400" dirty="0">
                <a:latin typeface="+mj-lt"/>
              </a:rPr>
              <a:t>to be formulated on a solid and complete </a:t>
            </a:r>
            <a:r>
              <a:rPr lang="en-US" sz="2400" dirty="0">
                <a:solidFill>
                  <a:schemeClr val="tx2"/>
                </a:solidFill>
                <a:latin typeface="+mj-lt"/>
              </a:rPr>
              <a:t>logical</a:t>
            </a:r>
            <a:r>
              <a:rPr lang="en-US" sz="2400" dirty="0">
                <a:latin typeface="+mj-lt"/>
              </a:rPr>
              <a:t> foundation. </a:t>
            </a:r>
            <a:endParaRPr lang="en-US" altLang="en-US" sz="2000" dirty="0">
              <a:latin typeface="+mj-lt"/>
            </a:endParaRPr>
          </a:p>
        </p:txBody>
      </p:sp>
    </p:spTree>
    <p:extLst>
      <p:ext uri="{BB962C8B-B14F-4D97-AF65-F5344CB8AC3E}">
        <p14:creationId xmlns:p14="http://schemas.microsoft.com/office/powerpoint/2010/main" val="42431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0-#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bldLvl="2" autoUpdateAnimBg="0"/>
      <p:bldP spid="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6" name="Rectangle 7">
            <a:extLst>
              <a:ext uri="{FF2B5EF4-FFF2-40B4-BE49-F238E27FC236}">
                <a16:creationId xmlns:a16="http://schemas.microsoft.com/office/drawing/2014/main" id="{DA27B613-3739-47E9-87D8-3E2A9F0EC224}"/>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11" name="Text Box 14">
            <a:extLst>
              <a:ext uri="{FF2B5EF4-FFF2-40B4-BE49-F238E27FC236}">
                <a16:creationId xmlns:a16="http://schemas.microsoft.com/office/drawing/2014/main" id="{6BAB91FB-8A7E-4F1D-AF5A-687B6C75650E}"/>
              </a:ext>
            </a:extLst>
          </p:cNvPr>
          <p:cNvSpPr txBox="1">
            <a:spLocks noChangeArrowheads="1"/>
          </p:cNvSpPr>
          <p:nvPr/>
        </p:nvSpPr>
        <p:spPr bwMode="auto">
          <a:xfrm>
            <a:off x="3249768" y="3612834"/>
            <a:ext cx="5447966" cy="830997"/>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Goal: Design a deductive proof system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          that proves/disproves all of these.</a:t>
            </a:r>
          </a:p>
        </p:txBody>
      </p:sp>
      <p:sp>
        <p:nvSpPr>
          <p:cNvPr id="18" name="AutoShape 8">
            <a:extLst>
              <a:ext uri="{FF2B5EF4-FFF2-40B4-BE49-F238E27FC236}">
                <a16:creationId xmlns:a16="http://schemas.microsoft.com/office/drawing/2014/main" id="{14B3BB23-8851-4168-8CB4-75E0B461F5F0}"/>
              </a:ext>
            </a:extLst>
          </p:cNvPr>
          <p:cNvSpPr>
            <a:spLocks noChangeArrowheads="1"/>
          </p:cNvSpPr>
          <p:nvPr/>
        </p:nvSpPr>
        <p:spPr bwMode="auto">
          <a:xfrm>
            <a:off x="304800" y="1219200"/>
            <a:ext cx="8839200" cy="2286000"/>
          </a:xfrm>
          <a:prstGeom prst="wedgeRectCallout">
            <a:avLst>
              <a:gd name="adj1" fmla="val -38984"/>
              <a:gd name="adj2" fmla="val -6592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CA" altLang="en-US" sz="2400" dirty="0">
                <a:solidFill>
                  <a:srgbClr val="FFFFFF"/>
                </a:solidFill>
              </a:rPr>
              <a:t>The bad news: </a:t>
            </a:r>
          </a:p>
          <a:p>
            <a:pPr marL="342900" indent="-342900" eaLnBrk="1" hangingPunct="1">
              <a:spcBef>
                <a:spcPct val="0"/>
              </a:spcBef>
              <a:defRPr/>
            </a:pPr>
            <a:r>
              <a:rPr lang="en-CA" altLang="en-US" sz="2400" dirty="0">
                <a:solidFill>
                  <a:srgbClr val="FFFFFF"/>
                </a:solidFill>
              </a:rPr>
              <a:t>T</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Halting Problem </a:t>
            </a:r>
            <a:r>
              <a:rPr kumimoji="0" lang="en-CA" altLang="en-US" sz="2400" b="0" i="0" u="none" strike="noStrike" kern="1200" cap="none" spc="0" normalizeH="0" baseline="0" noProof="0" dirty="0">
                <a:ln>
                  <a:noFill/>
                </a:ln>
                <a:effectLst/>
                <a:uLnTx/>
                <a:uFillTx/>
                <a:latin typeface="Times New Roman" pitchFamily="18" charset="0"/>
                <a:ea typeface="+mn-ea"/>
                <a:cs typeface="+mn-cs"/>
              </a:rPr>
              <a:t>(Does program</a:t>
            </a:r>
            <a:r>
              <a:rPr kumimoji="0" lang="en-CA" altLang="en-US" sz="2400" b="0" i="0" u="none" strike="noStrike" kern="1200" cap="none" spc="0" normalizeH="0" noProof="0" dirty="0">
                <a:ln>
                  <a:noFill/>
                </a:ln>
                <a:effectLst/>
                <a:uLnTx/>
                <a:uFillTx/>
                <a:latin typeface="Times New Roman" pitchFamily="18" charset="0"/>
                <a:ea typeface="+mn-ea"/>
                <a:cs typeface="+mn-cs"/>
              </a:rPr>
              <a:t> </a:t>
            </a:r>
            <a:r>
              <a:rPr lang="en-CA" altLang="en-US" sz="2400" dirty="0">
                <a:solidFill>
                  <a:srgbClr val="FFFFFF"/>
                </a:solidFill>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FFFF"/>
                </a:solidFill>
                <a:sym typeface="Symbol" panose="05050102010706020507" pitchFamily="18" charset="2"/>
              </a:rPr>
              <a:t>” halt?)</a:t>
            </a:r>
            <a:endParaRPr lang="en-CA" altLang="en-US" sz="2400" dirty="0"/>
          </a:p>
          <a:p>
            <a:pPr marL="342900" indent="-342900" eaLnBrk="1" hangingPunct="1">
              <a:spcBef>
                <a:spcPct val="0"/>
              </a:spcBef>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whether</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lang="en-CA" altLang="en-US" sz="2400" dirty="0">
                <a:solidFill>
                  <a:srgbClr val="FFFFFF"/>
                </a:solidFill>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FFFF"/>
                </a:solidFill>
                <a:sym typeface="Symbol" panose="05050102010706020507" pitchFamily="18" charset="2"/>
              </a:rPr>
              <a:t>” on input “</a:t>
            </a:r>
            <a:r>
              <a:rPr lang="en-US" altLang="en-US" sz="2400" dirty="0">
                <a:solidFill>
                  <a:srgbClr val="66FF66"/>
                </a:solidFill>
                <a:cs typeface="Times New Roman" panose="02020603050405020304" pitchFamily="18" charset="0"/>
                <a:sym typeface="Symbol" panose="05050102010706020507" pitchFamily="18" charset="2"/>
              </a:rPr>
              <a:t>I</a:t>
            </a:r>
            <a:r>
              <a:rPr lang="en-CA" altLang="en-US" sz="2400" dirty="0">
                <a:solidFill>
                  <a:srgbClr val="FFFFFF"/>
                </a:solidFill>
                <a:sym typeface="Symbol" panose="05050102010706020507" pitchFamily="18" charset="2"/>
              </a:rPr>
              <a:t>” outputs “</a:t>
            </a:r>
            <a:r>
              <a:rPr lang="en-US" altLang="en-US" sz="2400" dirty="0">
                <a:solidFill>
                  <a:srgbClr val="66FF66"/>
                </a:solidFill>
                <a:cs typeface="Times New Roman" panose="02020603050405020304" pitchFamily="18" charset="0"/>
                <a:sym typeface="Symbol" panose="05050102010706020507" pitchFamily="18" charset="2"/>
              </a:rPr>
              <a:t>y</a:t>
            </a:r>
            <a:r>
              <a:rPr lang="en-CA" altLang="en-US" sz="2400" dirty="0">
                <a:solidFill>
                  <a:srgbClr val="FFFFFF"/>
                </a:solidFill>
                <a:sym typeface="Symbol" panose="05050102010706020507" pitchFamily="18" charset="2"/>
              </a:rPr>
              <a:t>”</a:t>
            </a:r>
            <a:r>
              <a:rPr lang="en-CA" altLang="en-US" sz="2400" dirty="0">
                <a:solidFill>
                  <a:srgbClr val="FFFFFF"/>
                </a:solidFill>
              </a:rPr>
              <a:t>.</a:t>
            </a:r>
          </a:p>
          <a:p>
            <a:pPr marL="342900" indent="-342900" eaLnBrk="1" hangingPunct="1">
              <a:spcBef>
                <a:spcPct val="0"/>
              </a:spcBef>
              <a:defRPr/>
            </a:pPr>
            <a:r>
              <a:rPr lang="en-CA" altLang="en-US" sz="2400" dirty="0">
                <a:solidFill>
                  <a:srgbClr val="FFFFFF"/>
                </a:solidFill>
                <a:sym typeface="Wingdings" panose="05000000000000000000" pitchFamily="2" charset="2"/>
              </a:rPr>
              <a:t>Knowing if logic formula </a:t>
            </a:r>
            <a:r>
              <a:rPr lang="en-US" altLang="en-US" sz="2400" dirty="0">
                <a:solidFill>
                  <a:srgbClr val="FFC000"/>
                </a:solidFill>
                <a:cs typeface="Times New Roman" panose="02020603050405020304" pitchFamily="18" charset="0"/>
                <a:sym typeface="Symbol" panose="05050102010706020507" pitchFamily="18" charset="2"/>
              </a:rPr>
              <a:t>Compute(</a:t>
            </a:r>
            <a:r>
              <a:rPr lang="en-US" altLang="en-US" sz="2400" dirty="0" err="1">
                <a:solidFill>
                  <a:srgbClr val="66FF66"/>
                </a:solidFill>
                <a:cs typeface="Times New Roman" panose="02020603050405020304" pitchFamily="18" charset="0"/>
                <a:sym typeface="Symbol" panose="05050102010706020507" pitchFamily="18" charset="2"/>
              </a:rPr>
              <a:t>J</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I</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y</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sym typeface="Symbol" panose="05050102010706020507" pitchFamily="18" charset="2"/>
              </a:rPr>
              <a:t>is true</a:t>
            </a:r>
          </a:p>
          <a:p>
            <a:pPr marL="342900" indent="-342900" eaLnBrk="1" hangingPunct="1">
              <a:spcBef>
                <a:spcPct val="0"/>
              </a:spcBef>
              <a:defRPr/>
            </a:pPr>
            <a:r>
              <a:rPr lang="en-CA" altLang="en-US" sz="2400" dirty="0">
                <a:solidFill>
                  <a:srgbClr val="FFFFFF"/>
                </a:solidFill>
                <a:sym typeface="Wingdings" panose="05000000000000000000" pitchFamily="2" charset="2"/>
              </a:rPr>
              <a:t>A p</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roof system that completely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captures the integers.</a:t>
            </a:r>
          </a:p>
        </p:txBody>
      </p:sp>
      <p:sp>
        <p:nvSpPr>
          <p:cNvPr id="19" name="Text Box 74">
            <a:extLst>
              <a:ext uri="{FF2B5EF4-FFF2-40B4-BE49-F238E27FC236}">
                <a16:creationId xmlns:a16="http://schemas.microsoft.com/office/drawing/2014/main" id="{61F3A312-D52D-4E9B-8CD9-CAC0F3DCD20F}"/>
              </a:ext>
            </a:extLst>
          </p:cNvPr>
          <p:cNvSpPr txBox="1">
            <a:spLocks noChangeArrowheads="1"/>
          </p:cNvSpPr>
          <p:nvPr/>
        </p:nvSpPr>
        <p:spPr bwMode="auto">
          <a:xfrm>
            <a:off x="6858000" y="1567555"/>
            <a:ext cx="192552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err="1">
                <a:solidFill>
                  <a:srgbClr val="FFFFFF"/>
                </a:solidFill>
              </a:rPr>
              <a:t>uncomputable</a:t>
            </a:r>
            <a:endParaRPr lang="en-CA" altLang="en-US" sz="2400" dirty="0">
              <a:solidFill>
                <a:srgbClr val="FFFFFF"/>
              </a:solidFill>
            </a:endParaRPr>
          </a:p>
          <a:p>
            <a:pPr eaLnBrk="1" hangingPunct="1">
              <a:spcBef>
                <a:spcPct val="0"/>
              </a:spcBef>
              <a:buNone/>
            </a:pPr>
            <a:r>
              <a:rPr lang="en-CA" altLang="en-US" sz="2400" dirty="0" err="1">
                <a:solidFill>
                  <a:srgbClr val="FFFFFF"/>
                </a:solidFill>
              </a:rPr>
              <a:t>uncomputable</a:t>
            </a:r>
            <a:endParaRPr lang="en-US" altLang="en-US" sz="2400" dirty="0">
              <a:solidFill>
                <a:srgbClr val="66FF66"/>
              </a:solidFill>
            </a:endParaRPr>
          </a:p>
          <a:p>
            <a:pPr eaLnBrk="1" hangingPunct="1">
              <a:spcBef>
                <a:spcPct val="0"/>
              </a:spcBef>
              <a:buNone/>
            </a:pPr>
            <a:r>
              <a:rPr lang="en-CA" altLang="en-US" sz="2400" dirty="0" err="1">
                <a:solidFill>
                  <a:srgbClr val="FFFFFF"/>
                </a:solidFill>
              </a:rPr>
              <a:t>uncomputable</a:t>
            </a:r>
            <a:endParaRPr lang="en-CA" altLang="en-US" sz="2400" dirty="0">
              <a:solidFill>
                <a:srgbClr val="FFFFFF"/>
              </a:solidFill>
            </a:endParaRPr>
          </a:p>
          <a:p>
            <a:pPr eaLnBrk="1" hangingPunct="1">
              <a:spcBef>
                <a:spcPct val="0"/>
              </a:spcBef>
              <a:buNone/>
            </a:pPr>
            <a:r>
              <a:rPr lang="en-CA" altLang="en-US" sz="2400" dirty="0">
                <a:solidFill>
                  <a:srgbClr val="FFFFFF"/>
                </a:solidFill>
              </a:rPr>
              <a:t>impossible</a:t>
            </a:r>
            <a:endParaRPr lang="en-US" altLang="en-US" sz="2400" dirty="0">
              <a:solidFill>
                <a:srgbClr val="66FF66"/>
              </a:solidFill>
            </a:endParaRPr>
          </a:p>
        </p:txBody>
      </p:sp>
      <p:pic>
        <p:nvPicPr>
          <p:cNvPr id="20" name="Picture 19" descr="&lt;strong&gt;Clipart&lt;/strong&gt; - Beautiful Black &lt;strong&gt;Woman&lt;/strong&gt;">
            <a:extLst>
              <a:ext uri="{FF2B5EF4-FFF2-40B4-BE49-F238E27FC236}">
                <a16:creationId xmlns:a16="http://schemas.microsoft.com/office/drawing/2014/main" id="{6144E4C3-5C35-4B53-8306-AD436462842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3059" y="154595"/>
            <a:ext cx="965133" cy="988405"/>
          </a:xfrm>
          <a:prstGeom prst="rect">
            <a:avLst/>
          </a:prstGeom>
        </p:spPr>
      </p:pic>
      <p:cxnSp>
        <p:nvCxnSpPr>
          <p:cNvPr id="3" name="Straight Connector 2">
            <a:extLst>
              <a:ext uri="{FF2B5EF4-FFF2-40B4-BE49-F238E27FC236}">
                <a16:creationId xmlns:a16="http://schemas.microsoft.com/office/drawing/2014/main" id="{94F98A40-E7AA-418A-9AAC-770F425C01DF}"/>
              </a:ext>
            </a:extLst>
          </p:cNvPr>
          <p:cNvCxnSpPr>
            <a:cxnSpLocks/>
          </p:cNvCxnSpPr>
          <p:nvPr/>
        </p:nvCxnSpPr>
        <p:spPr bwMode="auto">
          <a:xfrm flipV="1">
            <a:off x="3352800" y="3733800"/>
            <a:ext cx="5105400" cy="609600"/>
          </a:xfrm>
          <a:prstGeom prst="line">
            <a:avLst/>
          </a:prstGeom>
          <a:noFill/>
          <a:ln w="25400" cap="flat" cmpd="sng" algn="ctr">
            <a:solidFill>
              <a:schemeClr val="hlink"/>
            </a:solidFill>
            <a:prstDash val="solid"/>
            <a:round/>
            <a:headEnd type="none" w="med" len="med"/>
            <a:tailEnd type="none"/>
          </a:ln>
          <a:effectLst/>
        </p:spPr>
      </p:cxnSp>
    </p:spTree>
    <p:extLst>
      <p:ext uri="{BB962C8B-B14F-4D97-AF65-F5344CB8AC3E}">
        <p14:creationId xmlns:p14="http://schemas.microsoft.com/office/powerpoint/2010/main" val="1412399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0-#ppt_w/2"/>
                                          </p:val>
                                        </p:tav>
                                        <p:tav tm="100000">
                                          <p:val>
                                            <p:strVal val="#ppt_x"/>
                                          </p:val>
                                        </p:tav>
                                      </p:tavLst>
                                    </p:anim>
                                    <p:anim calcmode="lin" valueType="num">
                                      <p:cBhvr additive="base">
                                        <p:cTn id="12" dur="500" fill="hold"/>
                                        <p:tgtEl>
                                          <p:spTgt spid="2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8">
                                            <p:txEl>
                                              <p:pRg st="1" end="1"/>
                                            </p:txEl>
                                          </p:spTgt>
                                        </p:tgtEl>
                                        <p:attrNameLst>
                                          <p:attrName>style.visibility</p:attrName>
                                        </p:attrNameLst>
                                      </p:cBhvr>
                                      <p:to>
                                        <p:strVal val="visible"/>
                                      </p:to>
                                    </p:set>
                                    <p:anim calcmode="lin" valueType="num">
                                      <p:cBhvr additive="base">
                                        <p:cTn id="21" dur="5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 calcmode="lin" valueType="num">
                                      <p:cBhvr additive="base">
                                        <p:cTn id="27"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8">
                                            <p:txEl>
                                              <p:pRg st="2" end="2"/>
                                            </p:txEl>
                                          </p:spTgt>
                                        </p:tgtEl>
                                        <p:attrNameLst>
                                          <p:attrName>style.visibility</p:attrName>
                                        </p:attrNameLst>
                                      </p:cBhvr>
                                      <p:to>
                                        <p:strVal val="visible"/>
                                      </p:to>
                                    </p:set>
                                    <p:anim calcmode="lin" valueType="num">
                                      <p:cBhvr additive="base">
                                        <p:cTn id="33" dur="5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9">
                                            <p:txEl>
                                              <p:pRg st="1" end="1"/>
                                            </p:txEl>
                                          </p:spTgt>
                                        </p:tgtEl>
                                        <p:attrNameLst>
                                          <p:attrName>style.visibility</p:attrName>
                                        </p:attrNameLst>
                                      </p:cBhvr>
                                      <p:to>
                                        <p:strVal val="visible"/>
                                      </p:to>
                                    </p:set>
                                    <p:anim calcmode="lin" valueType="num">
                                      <p:cBhvr additive="base">
                                        <p:cTn id="39" dur="500" fill="hold"/>
                                        <p:tgtEl>
                                          <p:spTgt spid="19">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8">
                                            <p:txEl>
                                              <p:pRg st="3" end="3"/>
                                            </p:txEl>
                                          </p:spTgt>
                                        </p:tgtEl>
                                        <p:attrNameLst>
                                          <p:attrName>style.visibility</p:attrName>
                                        </p:attrNameLst>
                                      </p:cBhvr>
                                      <p:to>
                                        <p:strVal val="visible"/>
                                      </p:to>
                                    </p:set>
                                    <p:anim calcmode="lin" valueType="num">
                                      <p:cBhvr additive="base">
                                        <p:cTn id="45" dur="500" fill="hold"/>
                                        <p:tgtEl>
                                          <p:spTgt spid="18">
                                            <p:txEl>
                                              <p:pRg st="3" end="3"/>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9">
                                            <p:txEl>
                                              <p:pRg st="2" end="2"/>
                                            </p:txEl>
                                          </p:spTgt>
                                        </p:tgtEl>
                                        <p:attrNameLst>
                                          <p:attrName>style.visibility</p:attrName>
                                        </p:attrNameLst>
                                      </p:cBhvr>
                                      <p:to>
                                        <p:strVal val="visible"/>
                                      </p:to>
                                    </p:set>
                                    <p:anim calcmode="lin" valueType="num">
                                      <p:cBhvr additive="base">
                                        <p:cTn id="51" dur="500" fill="hold"/>
                                        <p:tgtEl>
                                          <p:spTgt spid="19">
                                            <p:txEl>
                                              <p:pRg st="2" end="2"/>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18">
                                            <p:txEl>
                                              <p:pRg st="4" end="4"/>
                                            </p:txEl>
                                          </p:spTgt>
                                        </p:tgtEl>
                                        <p:attrNameLst>
                                          <p:attrName>style.visibility</p:attrName>
                                        </p:attrNameLst>
                                      </p:cBhvr>
                                      <p:to>
                                        <p:strVal val="visible"/>
                                      </p:to>
                                    </p:set>
                                    <p:anim calcmode="lin" valueType="num">
                                      <p:cBhvr additive="base">
                                        <p:cTn id="57" dur="500" fill="hold"/>
                                        <p:tgtEl>
                                          <p:spTgt spid="18">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1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9">
                                            <p:txEl>
                                              <p:pRg st="3" end="3"/>
                                            </p:txEl>
                                          </p:spTgt>
                                        </p:tgtEl>
                                        <p:attrNameLst>
                                          <p:attrName>style.visibility</p:attrName>
                                        </p:attrNameLst>
                                      </p:cBhvr>
                                      <p:to>
                                        <p:strVal val="visible"/>
                                      </p:to>
                                    </p:set>
                                    <p:anim calcmode="lin" valueType="num">
                                      <p:cBhvr additive="base">
                                        <p:cTn id="63" dur="500" fill="hold"/>
                                        <p:tgtEl>
                                          <p:spTgt spid="19">
                                            <p:txEl>
                                              <p:pRg st="3" end="3"/>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9">
                                            <p:txEl>
                                              <p:pRg st="3" end="3"/>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0-#ppt_w/2"/>
                                          </p:val>
                                        </p:tav>
                                        <p:tav tm="100000">
                                          <p:val>
                                            <p:strVal val="#ppt_x"/>
                                          </p:val>
                                        </p:tav>
                                      </p:tavLst>
                                    </p:anim>
                                    <p:anim calcmode="lin" valueType="num">
                                      <p:cBhvr additive="base">
                                        <p:cTn id="6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6" name="Rectangle 7">
            <a:extLst>
              <a:ext uri="{FF2B5EF4-FFF2-40B4-BE49-F238E27FC236}">
                <a16:creationId xmlns:a16="http://schemas.microsoft.com/office/drawing/2014/main" id="{DA27B613-3739-47E9-87D8-3E2A9F0EC224}"/>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18" name="AutoShape 8">
            <a:extLst>
              <a:ext uri="{FF2B5EF4-FFF2-40B4-BE49-F238E27FC236}">
                <a16:creationId xmlns:a16="http://schemas.microsoft.com/office/drawing/2014/main" id="{14B3BB23-8851-4168-8CB4-75E0B461F5F0}"/>
              </a:ext>
            </a:extLst>
          </p:cNvPr>
          <p:cNvSpPr>
            <a:spLocks noChangeArrowheads="1"/>
          </p:cNvSpPr>
          <p:nvPr/>
        </p:nvSpPr>
        <p:spPr bwMode="auto">
          <a:xfrm>
            <a:off x="304800" y="1219200"/>
            <a:ext cx="8839200" cy="2286000"/>
          </a:xfrm>
          <a:prstGeom prst="wedgeRectCallout">
            <a:avLst>
              <a:gd name="adj1" fmla="val -38984"/>
              <a:gd name="adj2" fmla="val -6592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CA" altLang="en-US" sz="2400" dirty="0">
                <a:solidFill>
                  <a:srgbClr val="FFFFFF"/>
                </a:solidFill>
              </a:rPr>
              <a:t>The bad news: </a:t>
            </a:r>
          </a:p>
          <a:p>
            <a:pPr marL="342900" indent="-342900" eaLnBrk="1" hangingPunct="1">
              <a:spcBef>
                <a:spcPct val="0"/>
              </a:spcBef>
              <a:defRPr/>
            </a:pPr>
            <a:r>
              <a:rPr lang="en-CA" altLang="en-US" sz="2400" dirty="0">
                <a:solidFill>
                  <a:srgbClr val="FFFFFF"/>
                </a:solidFill>
              </a:rPr>
              <a:t>The </a:t>
            </a:r>
            <a:r>
              <a:rPr lang="en-CA" altLang="en-US" sz="2400" dirty="0">
                <a:solidFill>
                  <a:srgbClr val="FFFF00"/>
                </a:solidFill>
              </a:rPr>
              <a:t>Halting Problem </a:t>
            </a:r>
            <a:r>
              <a:rPr lang="en-CA" altLang="en-US" sz="2400" dirty="0"/>
              <a:t>(Does program </a:t>
            </a:r>
            <a:r>
              <a:rPr lang="en-CA" altLang="en-US" sz="2400" dirty="0">
                <a:solidFill>
                  <a:srgbClr val="FFFFFF"/>
                </a:solidFill>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FFFF"/>
                </a:solidFill>
                <a:sym typeface="Symbol" panose="05050102010706020507" pitchFamily="18" charset="2"/>
              </a:rPr>
              <a:t>” halt?)</a:t>
            </a:r>
            <a:endParaRPr lang="en-CA" altLang="en-US" sz="2400" dirty="0"/>
          </a:p>
          <a:p>
            <a:pPr marL="342900" indent="-342900" eaLnBrk="1" hangingPunct="1">
              <a:spcBef>
                <a:spcPct val="0"/>
              </a:spcBef>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whether</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lang="en-CA" altLang="en-US" sz="2400" dirty="0">
                <a:solidFill>
                  <a:srgbClr val="FFFFFF"/>
                </a:solidFill>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FFFF"/>
                </a:solidFill>
                <a:sym typeface="Symbol" panose="05050102010706020507" pitchFamily="18" charset="2"/>
              </a:rPr>
              <a:t>” on input “</a:t>
            </a:r>
            <a:r>
              <a:rPr lang="en-US" altLang="en-US" sz="2400" dirty="0">
                <a:solidFill>
                  <a:srgbClr val="66FF66"/>
                </a:solidFill>
                <a:cs typeface="Times New Roman" panose="02020603050405020304" pitchFamily="18" charset="0"/>
                <a:sym typeface="Symbol" panose="05050102010706020507" pitchFamily="18" charset="2"/>
              </a:rPr>
              <a:t>I</a:t>
            </a:r>
            <a:r>
              <a:rPr lang="en-CA" altLang="en-US" sz="2400" dirty="0">
                <a:solidFill>
                  <a:srgbClr val="FFFFFF"/>
                </a:solidFill>
                <a:sym typeface="Symbol" panose="05050102010706020507" pitchFamily="18" charset="2"/>
              </a:rPr>
              <a:t>” outputs “</a:t>
            </a:r>
            <a:r>
              <a:rPr lang="en-US" altLang="en-US" sz="2400" dirty="0">
                <a:solidFill>
                  <a:srgbClr val="66FF66"/>
                </a:solidFill>
                <a:cs typeface="Times New Roman" panose="02020603050405020304" pitchFamily="18" charset="0"/>
                <a:sym typeface="Symbol" panose="05050102010706020507" pitchFamily="18" charset="2"/>
              </a:rPr>
              <a:t>y</a:t>
            </a:r>
            <a:r>
              <a:rPr lang="en-CA" altLang="en-US" sz="2400" dirty="0">
                <a:solidFill>
                  <a:srgbClr val="FFFFFF"/>
                </a:solidFill>
                <a:sym typeface="Symbol" panose="05050102010706020507" pitchFamily="18" charset="2"/>
              </a:rPr>
              <a:t>”</a:t>
            </a:r>
            <a:r>
              <a:rPr lang="en-CA" altLang="en-US" sz="2400" dirty="0">
                <a:solidFill>
                  <a:srgbClr val="FFFFFF"/>
                </a:solidFill>
              </a:rPr>
              <a:t>.</a:t>
            </a:r>
          </a:p>
          <a:p>
            <a:pPr marL="342900" indent="-342900" eaLnBrk="1" hangingPunct="1">
              <a:spcBef>
                <a:spcPct val="0"/>
              </a:spcBef>
              <a:defRPr/>
            </a:pPr>
            <a:r>
              <a:rPr lang="en-CA" altLang="en-US" sz="2400" dirty="0">
                <a:solidFill>
                  <a:srgbClr val="FFFFFF"/>
                </a:solidFill>
                <a:sym typeface="Wingdings" panose="05000000000000000000" pitchFamily="2" charset="2"/>
              </a:rPr>
              <a:t>Knowing if logic formula </a:t>
            </a:r>
            <a:r>
              <a:rPr lang="en-US" altLang="en-US" sz="2400" dirty="0">
                <a:solidFill>
                  <a:srgbClr val="FFC000"/>
                </a:solidFill>
                <a:cs typeface="Times New Roman" panose="02020603050405020304" pitchFamily="18" charset="0"/>
                <a:sym typeface="Symbol" panose="05050102010706020507" pitchFamily="18" charset="2"/>
              </a:rPr>
              <a:t>Compute(</a:t>
            </a:r>
            <a:r>
              <a:rPr lang="en-US" altLang="en-US" sz="2400" dirty="0" err="1">
                <a:solidFill>
                  <a:srgbClr val="66FF66"/>
                </a:solidFill>
                <a:cs typeface="Times New Roman" panose="02020603050405020304" pitchFamily="18" charset="0"/>
                <a:sym typeface="Symbol" panose="05050102010706020507" pitchFamily="18" charset="2"/>
              </a:rPr>
              <a:t>J</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I</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y</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sym typeface="Symbol" panose="05050102010706020507" pitchFamily="18" charset="2"/>
              </a:rPr>
              <a:t>is true</a:t>
            </a:r>
          </a:p>
          <a:p>
            <a:pPr marL="342900" indent="-342900" eaLnBrk="1" hangingPunct="1">
              <a:spcBef>
                <a:spcPct val="0"/>
              </a:spcBef>
              <a:defRPr/>
            </a:pPr>
            <a:r>
              <a:rPr lang="en-CA" altLang="en-US" sz="2400" dirty="0">
                <a:solidFill>
                  <a:srgbClr val="FFFFFF"/>
                </a:solidFill>
                <a:sym typeface="Wingdings" panose="05000000000000000000" pitchFamily="2" charset="2"/>
              </a:rPr>
              <a:t>A p</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roof system that completely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captures the integers.</a:t>
            </a:r>
          </a:p>
        </p:txBody>
      </p:sp>
      <p:sp>
        <p:nvSpPr>
          <p:cNvPr id="19" name="Text Box 74">
            <a:extLst>
              <a:ext uri="{FF2B5EF4-FFF2-40B4-BE49-F238E27FC236}">
                <a16:creationId xmlns:a16="http://schemas.microsoft.com/office/drawing/2014/main" id="{61F3A312-D52D-4E9B-8CD9-CAC0F3DCD20F}"/>
              </a:ext>
            </a:extLst>
          </p:cNvPr>
          <p:cNvSpPr txBox="1">
            <a:spLocks noChangeArrowheads="1"/>
          </p:cNvSpPr>
          <p:nvPr/>
        </p:nvSpPr>
        <p:spPr bwMode="auto">
          <a:xfrm>
            <a:off x="6858000" y="1567555"/>
            <a:ext cx="192552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err="1">
                <a:solidFill>
                  <a:srgbClr val="FFFFFF"/>
                </a:solidFill>
              </a:rPr>
              <a:t>uncomputable</a:t>
            </a:r>
            <a:endParaRPr lang="en-CA" altLang="en-US" sz="2400" dirty="0">
              <a:solidFill>
                <a:srgbClr val="FFFFFF"/>
              </a:solidFill>
            </a:endParaRPr>
          </a:p>
          <a:p>
            <a:pPr eaLnBrk="1" hangingPunct="1">
              <a:spcBef>
                <a:spcPct val="0"/>
              </a:spcBef>
              <a:buNone/>
            </a:pPr>
            <a:r>
              <a:rPr lang="en-CA" altLang="en-US" sz="2400" dirty="0" err="1">
                <a:solidFill>
                  <a:srgbClr val="FFFFFF"/>
                </a:solidFill>
              </a:rPr>
              <a:t>uncomputable</a:t>
            </a:r>
            <a:endParaRPr lang="en-US" altLang="en-US" sz="2400" dirty="0">
              <a:solidFill>
                <a:srgbClr val="66FF66"/>
              </a:solidFill>
            </a:endParaRPr>
          </a:p>
          <a:p>
            <a:pPr eaLnBrk="1" hangingPunct="1">
              <a:spcBef>
                <a:spcPct val="0"/>
              </a:spcBef>
              <a:buNone/>
            </a:pPr>
            <a:r>
              <a:rPr lang="en-CA" altLang="en-US" sz="2400" dirty="0" err="1">
                <a:solidFill>
                  <a:srgbClr val="FFFFFF"/>
                </a:solidFill>
              </a:rPr>
              <a:t>uncomputable</a:t>
            </a:r>
            <a:endParaRPr lang="en-CA" altLang="en-US" sz="2400" dirty="0">
              <a:solidFill>
                <a:srgbClr val="FFFFFF"/>
              </a:solidFill>
            </a:endParaRPr>
          </a:p>
          <a:p>
            <a:pPr eaLnBrk="1" hangingPunct="1">
              <a:spcBef>
                <a:spcPct val="0"/>
              </a:spcBef>
              <a:buNone/>
            </a:pPr>
            <a:r>
              <a:rPr lang="en-CA" altLang="en-US" sz="2400" dirty="0">
                <a:solidFill>
                  <a:srgbClr val="FFFFFF"/>
                </a:solidFill>
              </a:rPr>
              <a:t>impossible</a:t>
            </a:r>
            <a:endParaRPr lang="en-US" altLang="en-US" sz="2400" dirty="0">
              <a:solidFill>
                <a:srgbClr val="66FF66"/>
              </a:solidFill>
            </a:endParaRPr>
          </a:p>
        </p:txBody>
      </p:sp>
      <p:pic>
        <p:nvPicPr>
          <p:cNvPr id="20" name="Picture 19" descr="&lt;strong&gt;Clipart&lt;/strong&gt; - Beautiful Black &lt;strong&gt;Woman&lt;/strong&gt;">
            <a:extLst>
              <a:ext uri="{FF2B5EF4-FFF2-40B4-BE49-F238E27FC236}">
                <a16:creationId xmlns:a16="http://schemas.microsoft.com/office/drawing/2014/main" id="{6144E4C3-5C35-4B53-8306-AD436462842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3059" y="154595"/>
            <a:ext cx="965133" cy="988405"/>
          </a:xfrm>
          <a:prstGeom prst="rect">
            <a:avLst/>
          </a:prstGeom>
        </p:spPr>
      </p:pic>
      <p:sp>
        <p:nvSpPr>
          <p:cNvPr id="12" name="AutoShape 8">
            <a:extLst>
              <a:ext uri="{FF2B5EF4-FFF2-40B4-BE49-F238E27FC236}">
                <a16:creationId xmlns:a16="http://schemas.microsoft.com/office/drawing/2014/main" id="{615E3DF4-E480-41AB-8901-9F5FF75DDC1D}"/>
              </a:ext>
            </a:extLst>
          </p:cNvPr>
          <p:cNvSpPr>
            <a:spLocks noChangeArrowheads="1"/>
          </p:cNvSpPr>
          <p:nvPr/>
        </p:nvSpPr>
        <p:spPr bwMode="auto">
          <a:xfrm>
            <a:off x="304800" y="3810000"/>
            <a:ext cx="8839200" cy="2286000"/>
          </a:xfrm>
          <a:prstGeom prst="wedgeRectCallout">
            <a:avLst>
              <a:gd name="adj1" fmla="val -27309"/>
              <a:gd name="adj2" fmla="val -55638"/>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CA" altLang="en-US" sz="2400" dirty="0">
                <a:solidFill>
                  <a:srgbClr val="FFFFFF"/>
                </a:solidFill>
              </a:rPr>
              <a:t>Intuition: </a:t>
            </a:r>
          </a:p>
          <a:p>
            <a:pPr marL="342900" indent="-342900" eaLnBrk="1" hangingPunct="1">
              <a:spcBef>
                <a:spcPct val="0"/>
              </a:spcBef>
              <a:defRPr/>
            </a:pPr>
            <a:r>
              <a:rPr lang="en-CA" altLang="en-US" sz="2400" dirty="0">
                <a:solidFill>
                  <a:srgbClr val="FFFFFF"/>
                </a:solidFill>
              </a:rPr>
              <a:t>I can run </a:t>
            </a:r>
            <a:r>
              <a:rPr lang="en-CA" altLang="en-US" sz="2400" dirty="0">
                <a:solidFill>
                  <a:srgbClr val="FFFFFF"/>
                </a:solidFill>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FFFF"/>
                </a:solidFill>
                <a:sym typeface="Symbol" panose="05050102010706020507" pitchFamily="18" charset="2"/>
              </a:rPr>
              <a:t>” for a long time</a:t>
            </a:r>
          </a:p>
          <a:p>
            <a:pPr eaLnBrk="1" hangingPunct="1">
              <a:spcBef>
                <a:spcPct val="0"/>
              </a:spcBef>
              <a:buNone/>
              <a:defRPr/>
            </a:pPr>
            <a:r>
              <a:rPr lang="en-CA" altLang="en-US" sz="2400" dirty="0">
                <a:solidFill>
                  <a:srgbClr val="FFFFFF"/>
                </a:solidFill>
                <a:sym typeface="Symbol" panose="05050102010706020507" pitchFamily="18" charset="2"/>
              </a:rPr>
              <a:t>         but at what point in time can I conclude that it never halts.</a:t>
            </a:r>
          </a:p>
          <a:p>
            <a:pPr marL="342900" indent="-342900" eaLnBrk="1" hangingPunct="1">
              <a:spcBef>
                <a:spcPct val="0"/>
              </a:spcBef>
              <a:defRPr/>
            </a:pPr>
            <a:r>
              <a:rPr lang="en-CA" altLang="en-US" sz="2400" dirty="0">
                <a:solidFill>
                  <a:srgbClr val="FFFFFF"/>
                </a:solidFill>
                <a:sym typeface="Symbol" panose="05050102010706020507" pitchFamily="18" charset="2"/>
              </a:rPr>
              <a:t>If “</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FFFF"/>
                </a:solidFill>
                <a:sym typeface="Symbol" panose="05050102010706020507" pitchFamily="18" charset="2"/>
              </a:rPr>
              <a:t>” does unpredictable/chaotic things, </a:t>
            </a:r>
          </a:p>
        </p:txBody>
      </p:sp>
      <p:pic>
        <p:nvPicPr>
          <p:cNvPr id="13" name="Picture 9" descr="https://encrypted-tbn1.gstatic.com/images?q=tbn:ANd9GcQttVMJGde1zT3wiHWqR_i1SVpm9cH74QNuDW0f9XIgUjERrywC">
            <a:extLst>
              <a:ext uri="{FF2B5EF4-FFF2-40B4-BE49-F238E27FC236}">
                <a16:creationId xmlns:a16="http://schemas.microsoft.com/office/drawing/2014/main" id="{D21982CE-2B23-4F3E-9FA5-1BE237BBDC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34125" y="5070293"/>
            <a:ext cx="2686050" cy="170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descr="File:Mandel zoom 00 mandelbrot set.jpg">
            <a:extLst>
              <a:ext uri="{FF2B5EF4-FFF2-40B4-BE49-F238E27FC236}">
                <a16:creationId xmlns:a16="http://schemas.microsoft.com/office/drawing/2014/main" id="{D929BA40-106E-4484-A4C9-D42DA387E36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54182" y="5319609"/>
            <a:ext cx="1940878" cy="1455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 name="Group 41">
            <a:extLst>
              <a:ext uri="{FF2B5EF4-FFF2-40B4-BE49-F238E27FC236}">
                <a16:creationId xmlns:a16="http://schemas.microsoft.com/office/drawing/2014/main" id="{139399C1-770F-41A6-8014-4D01B3FC0061}"/>
              </a:ext>
            </a:extLst>
          </p:cNvPr>
          <p:cNvGrpSpPr>
            <a:grpSpLocks/>
          </p:cNvGrpSpPr>
          <p:nvPr/>
        </p:nvGrpSpPr>
        <p:grpSpPr bwMode="auto">
          <a:xfrm>
            <a:off x="6898322" y="3153622"/>
            <a:ext cx="1940878" cy="1418378"/>
            <a:chOff x="-311425" y="5229579"/>
            <a:chExt cx="3465878" cy="1843733"/>
          </a:xfrm>
        </p:grpSpPr>
        <p:pic>
          <p:nvPicPr>
            <p:cNvPr id="32" name="Picture 31" descr="http://www.the-universe.ie/html/multimedia/Grand_Universe.jpg">
              <a:extLst>
                <a:ext uri="{FF2B5EF4-FFF2-40B4-BE49-F238E27FC236}">
                  <a16:creationId xmlns:a16="http://schemas.microsoft.com/office/drawing/2014/main" id="{8DF65526-785C-480E-BC14-53FB2F9796D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5759" y="5229579"/>
              <a:ext cx="3430212" cy="1843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6" descr="http://mombizcoach.com/images/2013/05/Infinity-Time1.jpg">
              <a:extLst>
                <a:ext uri="{FF2B5EF4-FFF2-40B4-BE49-F238E27FC236}">
                  <a16:creationId xmlns:a16="http://schemas.microsoft.com/office/drawing/2014/main" id="{18FC98BD-3E68-4072-A788-F27EC072DC4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1425" y="6034832"/>
              <a:ext cx="1349357" cy="805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Rectangle 1">
            <a:extLst>
              <a:ext uri="{FF2B5EF4-FFF2-40B4-BE49-F238E27FC236}">
                <a16:creationId xmlns:a16="http://schemas.microsoft.com/office/drawing/2014/main" id="{D4D6D666-0854-4915-9061-0391507BF1CF}"/>
              </a:ext>
            </a:extLst>
          </p:cNvPr>
          <p:cNvSpPr/>
          <p:nvPr/>
        </p:nvSpPr>
        <p:spPr>
          <a:xfrm>
            <a:off x="911542" y="5267357"/>
            <a:ext cx="4572000" cy="461665"/>
          </a:xfrm>
          <a:prstGeom prst="rect">
            <a:avLst/>
          </a:prstGeom>
        </p:spPr>
        <p:txBody>
          <a:bodyPr>
            <a:spAutoFit/>
          </a:bodyPr>
          <a:lstStyle/>
          <a:p>
            <a:pPr algn="l"/>
            <a:r>
              <a:rPr lang="en-CA" altLang="en-US" sz="2400" dirty="0">
                <a:solidFill>
                  <a:srgbClr val="FFFFFF"/>
                </a:solidFill>
                <a:sym typeface="Symbol" panose="05050102010706020507" pitchFamily="18" charset="2"/>
              </a:rPr>
              <a:t>I can’t predict what it will do.</a:t>
            </a:r>
            <a:endParaRPr lang="en-US" sz="2400" dirty="0"/>
          </a:p>
        </p:txBody>
      </p:sp>
    </p:spTree>
    <p:extLst>
      <p:ext uri="{BB962C8B-B14F-4D97-AF65-F5344CB8AC3E}">
        <p14:creationId xmlns:p14="http://schemas.microsoft.com/office/powerpoint/2010/main" val="2661729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 calcmode="lin" valueType="num">
                                      <p:cBhvr additive="base">
                                        <p:cTn id="11"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2">
                                            <p:txEl>
                                              <p:pRg st="1" end="1"/>
                                            </p:txEl>
                                          </p:spTgt>
                                        </p:tgtEl>
                                        <p:attrNameLst>
                                          <p:attrName>style.visibility</p:attrName>
                                        </p:attrNameLst>
                                      </p:cBhvr>
                                      <p:to>
                                        <p:strVal val="visible"/>
                                      </p:to>
                                    </p:set>
                                    <p:anim calcmode="lin" valueType="num">
                                      <p:cBhvr additive="base">
                                        <p:cTn id="17"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2">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additive="base">
                                        <p:cTn id="21" dur="500" fill="hold"/>
                                        <p:tgtEl>
                                          <p:spTgt spid="31"/>
                                        </p:tgtEl>
                                        <p:attrNameLst>
                                          <p:attrName>ppt_x</p:attrName>
                                        </p:attrNameLst>
                                      </p:cBhvr>
                                      <p:tavLst>
                                        <p:tav tm="0">
                                          <p:val>
                                            <p:strVal val="0-#ppt_w/2"/>
                                          </p:val>
                                        </p:tav>
                                        <p:tav tm="100000">
                                          <p:val>
                                            <p:strVal val="#ppt_x"/>
                                          </p:val>
                                        </p:tav>
                                      </p:tavLst>
                                    </p:anim>
                                    <p:anim calcmode="lin" valueType="num">
                                      <p:cBhvr additive="base">
                                        <p:cTn id="22"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xEl>
                                              <p:pRg st="2" end="2"/>
                                            </p:txEl>
                                          </p:spTgt>
                                        </p:tgtEl>
                                        <p:attrNameLst>
                                          <p:attrName>style.visibility</p:attrName>
                                        </p:attrNameLst>
                                      </p:cBhvr>
                                      <p:to>
                                        <p:strVal val="visible"/>
                                      </p:to>
                                    </p:set>
                                    <p:anim calcmode="lin" valueType="num">
                                      <p:cBhvr additive="base">
                                        <p:cTn id="27"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18">
                                            <p:txEl>
                                              <p:pRg st="1" end="1"/>
                                            </p:txEl>
                                          </p:spTgt>
                                        </p:tgtEl>
                                        <p:attrNameLst>
                                          <p:attrName>r</p:attrName>
                                        </p:attrNameLst>
                                      </p:cBhvr>
                                    </p:animRot>
                                    <p:animRot by="-240000">
                                      <p:cBhvr>
                                        <p:cTn id="33" dur="200" fill="hold">
                                          <p:stCondLst>
                                            <p:cond delay="200"/>
                                          </p:stCondLst>
                                        </p:cTn>
                                        <p:tgtEl>
                                          <p:spTgt spid="18">
                                            <p:txEl>
                                              <p:pRg st="1" end="1"/>
                                            </p:txEl>
                                          </p:spTgt>
                                        </p:tgtEl>
                                        <p:attrNameLst>
                                          <p:attrName>r</p:attrName>
                                        </p:attrNameLst>
                                      </p:cBhvr>
                                    </p:animRot>
                                    <p:animRot by="240000">
                                      <p:cBhvr>
                                        <p:cTn id="34" dur="200" fill="hold">
                                          <p:stCondLst>
                                            <p:cond delay="400"/>
                                          </p:stCondLst>
                                        </p:cTn>
                                        <p:tgtEl>
                                          <p:spTgt spid="18">
                                            <p:txEl>
                                              <p:pRg st="1" end="1"/>
                                            </p:txEl>
                                          </p:spTgt>
                                        </p:tgtEl>
                                        <p:attrNameLst>
                                          <p:attrName>r</p:attrName>
                                        </p:attrNameLst>
                                      </p:cBhvr>
                                    </p:animRot>
                                    <p:animRot by="-240000">
                                      <p:cBhvr>
                                        <p:cTn id="35" dur="200" fill="hold">
                                          <p:stCondLst>
                                            <p:cond delay="600"/>
                                          </p:stCondLst>
                                        </p:cTn>
                                        <p:tgtEl>
                                          <p:spTgt spid="18">
                                            <p:txEl>
                                              <p:pRg st="1" end="1"/>
                                            </p:txEl>
                                          </p:spTgt>
                                        </p:tgtEl>
                                        <p:attrNameLst>
                                          <p:attrName>r</p:attrName>
                                        </p:attrNameLst>
                                      </p:cBhvr>
                                    </p:animRot>
                                    <p:animRot by="120000">
                                      <p:cBhvr>
                                        <p:cTn id="36" dur="200" fill="hold">
                                          <p:stCondLst>
                                            <p:cond delay="800"/>
                                          </p:stCondLst>
                                        </p:cTn>
                                        <p:tgtEl>
                                          <p:spTgt spid="18">
                                            <p:txEl>
                                              <p:pRg st="1" end="1"/>
                                            </p:txEl>
                                          </p:spTgt>
                                        </p:tgtEl>
                                        <p:attrNameLst>
                                          <p:attrName>r</p:attrName>
                                        </p:attrNameLst>
                                      </p:cBhvr>
                                    </p:animRot>
                                  </p:childTnLst>
                                </p:cTn>
                              </p:par>
                              <p:par>
                                <p:cTn id="37" presetID="32" presetClass="emph" presetSubtype="0" fill="hold" nodeType="withEffect">
                                  <p:stCondLst>
                                    <p:cond delay="0"/>
                                  </p:stCondLst>
                                  <p:childTnLst>
                                    <p:animRot by="120000">
                                      <p:cBhvr>
                                        <p:cTn id="38" dur="100" fill="hold">
                                          <p:stCondLst>
                                            <p:cond delay="0"/>
                                          </p:stCondLst>
                                        </p:cTn>
                                        <p:tgtEl>
                                          <p:spTgt spid="19">
                                            <p:txEl>
                                              <p:pRg st="0" end="0"/>
                                            </p:txEl>
                                          </p:spTgt>
                                        </p:tgtEl>
                                        <p:attrNameLst>
                                          <p:attrName>r</p:attrName>
                                        </p:attrNameLst>
                                      </p:cBhvr>
                                    </p:animRot>
                                    <p:animRot by="-240000">
                                      <p:cBhvr>
                                        <p:cTn id="39" dur="200" fill="hold">
                                          <p:stCondLst>
                                            <p:cond delay="200"/>
                                          </p:stCondLst>
                                        </p:cTn>
                                        <p:tgtEl>
                                          <p:spTgt spid="19">
                                            <p:txEl>
                                              <p:pRg st="0" end="0"/>
                                            </p:txEl>
                                          </p:spTgt>
                                        </p:tgtEl>
                                        <p:attrNameLst>
                                          <p:attrName>r</p:attrName>
                                        </p:attrNameLst>
                                      </p:cBhvr>
                                    </p:animRot>
                                    <p:animRot by="240000">
                                      <p:cBhvr>
                                        <p:cTn id="40" dur="200" fill="hold">
                                          <p:stCondLst>
                                            <p:cond delay="400"/>
                                          </p:stCondLst>
                                        </p:cTn>
                                        <p:tgtEl>
                                          <p:spTgt spid="19">
                                            <p:txEl>
                                              <p:pRg st="0" end="0"/>
                                            </p:txEl>
                                          </p:spTgt>
                                        </p:tgtEl>
                                        <p:attrNameLst>
                                          <p:attrName>r</p:attrName>
                                        </p:attrNameLst>
                                      </p:cBhvr>
                                    </p:animRot>
                                    <p:animRot by="-240000">
                                      <p:cBhvr>
                                        <p:cTn id="41" dur="200" fill="hold">
                                          <p:stCondLst>
                                            <p:cond delay="600"/>
                                          </p:stCondLst>
                                        </p:cTn>
                                        <p:tgtEl>
                                          <p:spTgt spid="19">
                                            <p:txEl>
                                              <p:pRg st="0" end="0"/>
                                            </p:txEl>
                                          </p:spTgt>
                                        </p:tgtEl>
                                        <p:attrNameLst>
                                          <p:attrName>r</p:attrName>
                                        </p:attrNameLst>
                                      </p:cBhvr>
                                    </p:animRot>
                                    <p:animRot by="120000">
                                      <p:cBhvr>
                                        <p:cTn id="42" dur="200" fill="hold">
                                          <p:stCondLst>
                                            <p:cond delay="800"/>
                                          </p:stCondLst>
                                        </p:cTn>
                                        <p:tgtEl>
                                          <p:spTgt spid="19">
                                            <p:txEl>
                                              <p:pRg st="0" end="0"/>
                                            </p:txEl>
                                          </p:spTgt>
                                        </p:tgtEl>
                                        <p:attrNameLst>
                                          <p:attrName>r</p:attrName>
                                        </p:attrNameLst>
                                      </p:cBhvr>
                                    </p:animRo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2">
                                            <p:txEl>
                                              <p:pRg st="3" end="3"/>
                                            </p:txEl>
                                          </p:spTgt>
                                        </p:tgtEl>
                                        <p:attrNameLst>
                                          <p:attrName>style.visibility</p:attrName>
                                        </p:attrNameLst>
                                      </p:cBhvr>
                                      <p:to>
                                        <p:strVal val="visible"/>
                                      </p:to>
                                    </p:set>
                                    <p:anim calcmode="lin" valueType="num">
                                      <p:cBhvr additive="base">
                                        <p:cTn id="47"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2">
                                            <p:txEl>
                                              <p:pRg st="3" end="3"/>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0-#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500" fill="hold"/>
                                        <p:tgtEl>
                                          <p:spTgt spid="14"/>
                                        </p:tgtEl>
                                        <p:attrNameLst>
                                          <p:attrName>ppt_x</p:attrName>
                                        </p:attrNameLst>
                                      </p:cBhvr>
                                      <p:tavLst>
                                        <p:tav tm="0">
                                          <p:val>
                                            <p:strVal val="0-#ppt_w/2"/>
                                          </p:val>
                                        </p:tav>
                                        <p:tav tm="100000">
                                          <p:val>
                                            <p:strVal val="#ppt_x"/>
                                          </p:val>
                                        </p:tav>
                                      </p:tavLst>
                                    </p:anim>
                                    <p:anim calcmode="lin" valueType="num">
                                      <p:cBhvr additive="base">
                                        <p:cTn id="5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500" fill="hold"/>
                                        <p:tgtEl>
                                          <p:spTgt spid="2"/>
                                        </p:tgtEl>
                                        <p:attrNameLst>
                                          <p:attrName>ppt_x</p:attrName>
                                        </p:attrNameLst>
                                      </p:cBhvr>
                                      <p:tavLst>
                                        <p:tav tm="0">
                                          <p:val>
                                            <p:strVal val="0-#ppt_w/2"/>
                                          </p:val>
                                        </p:tav>
                                        <p:tav tm="100000">
                                          <p:val>
                                            <p:strVal val="#ppt_x"/>
                                          </p:val>
                                        </p:tav>
                                      </p:tavLst>
                                    </p:anim>
                                    <p:anim calcmode="lin" valueType="num">
                                      <p:cBhvr additive="base">
                                        <p:cTn id="6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32" presetClass="emph" presetSubtype="0" fill="hold" nodeType="clickEffect">
                                  <p:stCondLst>
                                    <p:cond delay="0"/>
                                  </p:stCondLst>
                                  <p:childTnLst>
                                    <p:animRot by="120000">
                                      <p:cBhvr>
                                        <p:cTn id="66" dur="100" fill="hold">
                                          <p:stCondLst>
                                            <p:cond delay="0"/>
                                          </p:stCondLst>
                                        </p:cTn>
                                        <p:tgtEl>
                                          <p:spTgt spid="18">
                                            <p:txEl>
                                              <p:pRg st="2" end="2"/>
                                            </p:txEl>
                                          </p:spTgt>
                                        </p:tgtEl>
                                        <p:attrNameLst>
                                          <p:attrName>r</p:attrName>
                                        </p:attrNameLst>
                                      </p:cBhvr>
                                    </p:animRot>
                                    <p:animRot by="-240000">
                                      <p:cBhvr>
                                        <p:cTn id="67" dur="200" fill="hold">
                                          <p:stCondLst>
                                            <p:cond delay="200"/>
                                          </p:stCondLst>
                                        </p:cTn>
                                        <p:tgtEl>
                                          <p:spTgt spid="18">
                                            <p:txEl>
                                              <p:pRg st="2" end="2"/>
                                            </p:txEl>
                                          </p:spTgt>
                                        </p:tgtEl>
                                        <p:attrNameLst>
                                          <p:attrName>r</p:attrName>
                                        </p:attrNameLst>
                                      </p:cBhvr>
                                    </p:animRot>
                                    <p:animRot by="240000">
                                      <p:cBhvr>
                                        <p:cTn id="68" dur="200" fill="hold">
                                          <p:stCondLst>
                                            <p:cond delay="400"/>
                                          </p:stCondLst>
                                        </p:cTn>
                                        <p:tgtEl>
                                          <p:spTgt spid="18">
                                            <p:txEl>
                                              <p:pRg st="2" end="2"/>
                                            </p:txEl>
                                          </p:spTgt>
                                        </p:tgtEl>
                                        <p:attrNameLst>
                                          <p:attrName>r</p:attrName>
                                        </p:attrNameLst>
                                      </p:cBhvr>
                                    </p:animRot>
                                    <p:animRot by="-240000">
                                      <p:cBhvr>
                                        <p:cTn id="69" dur="200" fill="hold">
                                          <p:stCondLst>
                                            <p:cond delay="600"/>
                                          </p:stCondLst>
                                        </p:cTn>
                                        <p:tgtEl>
                                          <p:spTgt spid="18">
                                            <p:txEl>
                                              <p:pRg st="2" end="2"/>
                                            </p:txEl>
                                          </p:spTgt>
                                        </p:tgtEl>
                                        <p:attrNameLst>
                                          <p:attrName>r</p:attrName>
                                        </p:attrNameLst>
                                      </p:cBhvr>
                                    </p:animRot>
                                    <p:animRot by="120000">
                                      <p:cBhvr>
                                        <p:cTn id="70" dur="200" fill="hold">
                                          <p:stCondLst>
                                            <p:cond delay="800"/>
                                          </p:stCondLst>
                                        </p:cTn>
                                        <p:tgtEl>
                                          <p:spTgt spid="18">
                                            <p:txEl>
                                              <p:pRg st="2" end="2"/>
                                            </p:txEl>
                                          </p:spTgt>
                                        </p:tgtEl>
                                        <p:attrNameLst>
                                          <p:attrName>r</p:attrName>
                                        </p:attrNameLst>
                                      </p:cBhvr>
                                    </p:animRot>
                                  </p:childTnLst>
                                </p:cTn>
                              </p:par>
                              <p:par>
                                <p:cTn id="71" presetID="32" presetClass="emph" presetSubtype="0" fill="hold" nodeType="withEffect">
                                  <p:stCondLst>
                                    <p:cond delay="0"/>
                                  </p:stCondLst>
                                  <p:childTnLst>
                                    <p:animRot by="120000">
                                      <p:cBhvr>
                                        <p:cTn id="72" dur="100" fill="hold">
                                          <p:stCondLst>
                                            <p:cond delay="0"/>
                                          </p:stCondLst>
                                        </p:cTn>
                                        <p:tgtEl>
                                          <p:spTgt spid="19">
                                            <p:txEl>
                                              <p:pRg st="1" end="1"/>
                                            </p:txEl>
                                          </p:spTgt>
                                        </p:tgtEl>
                                        <p:attrNameLst>
                                          <p:attrName>r</p:attrName>
                                        </p:attrNameLst>
                                      </p:cBhvr>
                                    </p:animRot>
                                    <p:animRot by="-240000">
                                      <p:cBhvr>
                                        <p:cTn id="73" dur="200" fill="hold">
                                          <p:stCondLst>
                                            <p:cond delay="200"/>
                                          </p:stCondLst>
                                        </p:cTn>
                                        <p:tgtEl>
                                          <p:spTgt spid="19">
                                            <p:txEl>
                                              <p:pRg st="1" end="1"/>
                                            </p:txEl>
                                          </p:spTgt>
                                        </p:tgtEl>
                                        <p:attrNameLst>
                                          <p:attrName>r</p:attrName>
                                        </p:attrNameLst>
                                      </p:cBhvr>
                                    </p:animRot>
                                    <p:animRot by="240000">
                                      <p:cBhvr>
                                        <p:cTn id="74" dur="200" fill="hold">
                                          <p:stCondLst>
                                            <p:cond delay="400"/>
                                          </p:stCondLst>
                                        </p:cTn>
                                        <p:tgtEl>
                                          <p:spTgt spid="19">
                                            <p:txEl>
                                              <p:pRg st="1" end="1"/>
                                            </p:txEl>
                                          </p:spTgt>
                                        </p:tgtEl>
                                        <p:attrNameLst>
                                          <p:attrName>r</p:attrName>
                                        </p:attrNameLst>
                                      </p:cBhvr>
                                    </p:animRot>
                                    <p:animRot by="-240000">
                                      <p:cBhvr>
                                        <p:cTn id="75" dur="200" fill="hold">
                                          <p:stCondLst>
                                            <p:cond delay="600"/>
                                          </p:stCondLst>
                                        </p:cTn>
                                        <p:tgtEl>
                                          <p:spTgt spid="19">
                                            <p:txEl>
                                              <p:pRg st="1" end="1"/>
                                            </p:txEl>
                                          </p:spTgt>
                                        </p:tgtEl>
                                        <p:attrNameLst>
                                          <p:attrName>r</p:attrName>
                                        </p:attrNameLst>
                                      </p:cBhvr>
                                    </p:animRot>
                                    <p:animRot by="120000">
                                      <p:cBhvr>
                                        <p:cTn id="76" dur="200" fill="hold">
                                          <p:stCondLst>
                                            <p:cond delay="800"/>
                                          </p:stCondLst>
                                        </p:cTn>
                                        <p:tgtEl>
                                          <p:spTgt spid="19">
                                            <p:txEl>
                                              <p:pRg st="1" end="1"/>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6" name="Rectangle 7">
            <a:extLst>
              <a:ext uri="{FF2B5EF4-FFF2-40B4-BE49-F238E27FC236}">
                <a16:creationId xmlns:a16="http://schemas.microsoft.com/office/drawing/2014/main" id="{DA27B613-3739-47E9-87D8-3E2A9F0EC224}"/>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18" name="AutoShape 8">
            <a:extLst>
              <a:ext uri="{FF2B5EF4-FFF2-40B4-BE49-F238E27FC236}">
                <a16:creationId xmlns:a16="http://schemas.microsoft.com/office/drawing/2014/main" id="{14B3BB23-8851-4168-8CB4-75E0B461F5F0}"/>
              </a:ext>
            </a:extLst>
          </p:cNvPr>
          <p:cNvSpPr>
            <a:spLocks noChangeArrowheads="1"/>
          </p:cNvSpPr>
          <p:nvPr/>
        </p:nvSpPr>
        <p:spPr bwMode="auto">
          <a:xfrm>
            <a:off x="304800" y="1219200"/>
            <a:ext cx="8839200" cy="2286000"/>
          </a:xfrm>
          <a:prstGeom prst="wedgeRectCallout">
            <a:avLst>
              <a:gd name="adj1" fmla="val -38984"/>
              <a:gd name="adj2" fmla="val -6592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CA" altLang="en-US" sz="2400" dirty="0">
                <a:solidFill>
                  <a:srgbClr val="FFFFFF"/>
                </a:solidFill>
              </a:rPr>
              <a:t>The bad news: </a:t>
            </a:r>
          </a:p>
          <a:p>
            <a:pPr marL="342900" indent="-342900" eaLnBrk="1" hangingPunct="1">
              <a:spcBef>
                <a:spcPct val="0"/>
              </a:spcBef>
              <a:defRPr/>
            </a:pPr>
            <a:r>
              <a:rPr lang="en-CA" altLang="en-US" sz="2400" dirty="0">
                <a:solidFill>
                  <a:srgbClr val="FFFFFF"/>
                </a:solidFill>
              </a:rPr>
              <a:t>The </a:t>
            </a:r>
            <a:r>
              <a:rPr lang="en-CA" altLang="en-US" sz="2400" dirty="0">
                <a:solidFill>
                  <a:srgbClr val="FFFF00"/>
                </a:solidFill>
              </a:rPr>
              <a:t>Halting Problem </a:t>
            </a:r>
            <a:r>
              <a:rPr lang="en-CA" altLang="en-US" sz="2400" dirty="0"/>
              <a:t>(Does program </a:t>
            </a:r>
            <a:r>
              <a:rPr lang="en-CA" altLang="en-US" sz="2400" dirty="0">
                <a:solidFill>
                  <a:srgbClr val="FFFFFF"/>
                </a:solidFill>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FFFF"/>
                </a:solidFill>
                <a:sym typeface="Symbol" panose="05050102010706020507" pitchFamily="18" charset="2"/>
              </a:rPr>
              <a:t>” halt?)</a:t>
            </a:r>
            <a:endParaRPr lang="en-CA" altLang="en-US" sz="2400" dirty="0"/>
          </a:p>
          <a:p>
            <a:pPr marL="342900" indent="-342900" eaLnBrk="1" hangingPunct="1">
              <a:spcBef>
                <a:spcPct val="0"/>
              </a:spcBef>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whether</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sym typeface="Wingdings" panose="05000000000000000000" pitchFamily="2" charset="2"/>
              </a:rPr>
              <a:t> </a:t>
            </a:r>
            <a:r>
              <a:rPr lang="en-CA" altLang="en-US" sz="2400" dirty="0">
                <a:solidFill>
                  <a:srgbClr val="FFFFFF"/>
                </a:solidFill>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J</a:t>
            </a:r>
            <a:r>
              <a:rPr lang="en-CA" altLang="en-US" sz="2400" dirty="0">
                <a:solidFill>
                  <a:srgbClr val="FFFFFF"/>
                </a:solidFill>
                <a:sym typeface="Symbol" panose="05050102010706020507" pitchFamily="18" charset="2"/>
              </a:rPr>
              <a:t>” on input “</a:t>
            </a:r>
            <a:r>
              <a:rPr lang="en-US" altLang="en-US" sz="2400" dirty="0">
                <a:solidFill>
                  <a:srgbClr val="66FF66"/>
                </a:solidFill>
                <a:cs typeface="Times New Roman" panose="02020603050405020304" pitchFamily="18" charset="0"/>
                <a:sym typeface="Symbol" panose="05050102010706020507" pitchFamily="18" charset="2"/>
              </a:rPr>
              <a:t>I</a:t>
            </a:r>
            <a:r>
              <a:rPr lang="en-CA" altLang="en-US" sz="2400" dirty="0">
                <a:solidFill>
                  <a:srgbClr val="FFFFFF"/>
                </a:solidFill>
                <a:sym typeface="Symbol" panose="05050102010706020507" pitchFamily="18" charset="2"/>
              </a:rPr>
              <a:t>” outputs “</a:t>
            </a:r>
            <a:r>
              <a:rPr lang="en-US" altLang="en-US" sz="2400" dirty="0">
                <a:solidFill>
                  <a:srgbClr val="66FF66"/>
                </a:solidFill>
                <a:cs typeface="Times New Roman" panose="02020603050405020304" pitchFamily="18" charset="0"/>
                <a:sym typeface="Symbol" panose="05050102010706020507" pitchFamily="18" charset="2"/>
              </a:rPr>
              <a:t>y</a:t>
            </a:r>
            <a:r>
              <a:rPr lang="en-CA" altLang="en-US" sz="2400" dirty="0">
                <a:solidFill>
                  <a:srgbClr val="FFFFFF"/>
                </a:solidFill>
                <a:sym typeface="Symbol" panose="05050102010706020507" pitchFamily="18" charset="2"/>
              </a:rPr>
              <a:t>”</a:t>
            </a:r>
            <a:r>
              <a:rPr lang="en-CA" altLang="en-US" sz="2400" dirty="0">
                <a:solidFill>
                  <a:srgbClr val="FFFFFF"/>
                </a:solidFill>
              </a:rPr>
              <a:t>.</a:t>
            </a:r>
          </a:p>
          <a:p>
            <a:pPr marL="342900" indent="-342900" eaLnBrk="1" hangingPunct="1">
              <a:spcBef>
                <a:spcPct val="0"/>
              </a:spcBef>
              <a:defRPr/>
            </a:pPr>
            <a:r>
              <a:rPr lang="en-CA" altLang="en-US" sz="2400" dirty="0">
                <a:solidFill>
                  <a:srgbClr val="FFFFFF"/>
                </a:solidFill>
                <a:sym typeface="Wingdings" panose="05000000000000000000" pitchFamily="2" charset="2"/>
              </a:rPr>
              <a:t>Knowing if logic formula </a:t>
            </a:r>
            <a:r>
              <a:rPr lang="en-US" altLang="en-US" sz="2400" dirty="0">
                <a:solidFill>
                  <a:srgbClr val="FFC000"/>
                </a:solidFill>
                <a:cs typeface="Times New Roman" panose="02020603050405020304" pitchFamily="18" charset="0"/>
                <a:sym typeface="Symbol" panose="05050102010706020507" pitchFamily="18" charset="2"/>
              </a:rPr>
              <a:t>Compute(</a:t>
            </a:r>
            <a:r>
              <a:rPr lang="en-US" altLang="en-US" sz="2400" dirty="0" err="1">
                <a:solidFill>
                  <a:srgbClr val="66FF66"/>
                </a:solidFill>
                <a:cs typeface="Times New Roman" panose="02020603050405020304" pitchFamily="18" charset="0"/>
                <a:sym typeface="Symbol" panose="05050102010706020507" pitchFamily="18" charset="2"/>
              </a:rPr>
              <a:t>J</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I</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66FF66"/>
                </a:solidFill>
                <a:cs typeface="Times New Roman" panose="02020603050405020304" pitchFamily="18" charset="0"/>
                <a:sym typeface="Symbol" panose="05050102010706020507" pitchFamily="18" charset="2"/>
              </a:rPr>
              <a:t>y</a:t>
            </a:r>
            <a:r>
              <a:rPr lang="en-US"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sym typeface="Symbol" panose="05050102010706020507" pitchFamily="18" charset="2"/>
              </a:rPr>
              <a:t>is true</a:t>
            </a:r>
          </a:p>
          <a:p>
            <a:pPr marL="342900" indent="-342900" eaLnBrk="1" hangingPunct="1">
              <a:spcBef>
                <a:spcPct val="0"/>
              </a:spcBef>
              <a:defRPr/>
            </a:pPr>
            <a:r>
              <a:rPr lang="en-CA" altLang="en-US" sz="2400" dirty="0">
                <a:solidFill>
                  <a:srgbClr val="FFFFFF"/>
                </a:solidFill>
                <a:sym typeface="Wingdings" panose="05000000000000000000" pitchFamily="2" charset="2"/>
              </a:rPr>
              <a:t>A p</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roof system that completely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captures the integers.</a:t>
            </a:r>
          </a:p>
        </p:txBody>
      </p:sp>
      <p:sp>
        <p:nvSpPr>
          <p:cNvPr id="19" name="Text Box 74">
            <a:extLst>
              <a:ext uri="{FF2B5EF4-FFF2-40B4-BE49-F238E27FC236}">
                <a16:creationId xmlns:a16="http://schemas.microsoft.com/office/drawing/2014/main" id="{61F3A312-D52D-4E9B-8CD9-CAC0F3DCD20F}"/>
              </a:ext>
            </a:extLst>
          </p:cNvPr>
          <p:cNvSpPr txBox="1">
            <a:spLocks noChangeArrowheads="1"/>
          </p:cNvSpPr>
          <p:nvPr/>
        </p:nvSpPr>
        <p:spPr bwMode="auto">
          <a:xfrm>
            <a:off x="6858000" y="1567555"/>
            <a:ext cx="192552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err="1">
                <a:solidFill>
                  <a:srgbClr val="FFFFFF"/>
                </a:solidFill>
              </a:rPr>
              <a:t>uncomputable</a:t>
            </a:r>
            <a:endParaRPr lang="en-CA" altLang="en-US" sz="2400" dirty="0">
              <a:solidFill>
                <a:srgbClr val="FFFFFF"/>
              </a:solidFill>
            </a:endParaRPr>
          </a:p>
          <a:p>
            <a:pPr eaLnBrk="1" hangingPunct="1">
              <a:spcBef>
                <a:spcPct val="0"/>
              </a:spcBef>
              <a:buNone/>
            </a:pPr>
            <a:r>
              <a:rPr lang="en-CA" altLang="en-US" sz="2400" dirty="0" err="1">
                <a:solidFill>
                  <a:srgbClr val="FFFFFF"/>
                </a:solidFill>
              </a:rPr>
              <a:t>uncomputable</a:t>
            </a:r>
            <a:endParaRPr lang="en-US" altLang="en-US" sz="2400" dirty="0">
              <a:solidFill>
                <a:srgbClr val="66FF66"/>
              </a:solidFill>
            </a:endParaRPr>
          </a:p>
          <a:p>
            <a:pPr eaLnBrk="1" hangingPunct="1">
              <a:spcBef>
                <a:spcPct val="0"/>
              </a:spcBef>
              <a:buNone/>
            </a:pPr>
            <a:r>
              <a:rPr lang="en-CA" altLang="en-US" sz="2400" dirty="0" err="1">
                <a:solidFill>
                  <a:srgbClr val="FFFFFF"/>
                </a:solidFill>
              </a:rPr>
              <a:t>uncomputable</a:t>
            </a:r>
            <a:endParaRPr lang="en-CA" altLang="en-US" sz="2400" dirty="0">
              <a:solidFill>
                <a:srgbClr val="FFFFFF"/>
              </a:solidFill>
            </a:endParaRPr>
          </a:p>
          <a:p>
            <a:pPr eaLnBrk="1" hangingPunct="1">
              <a:spcBef>
                <a:spcPct val="0"/>
              </a:spcBef>
              <a:buNone/>
            </a:pPr>
            <a:r>
              <a:rPr lang="en-CA" altLang="en-US" sz="2400" dirty="0">
                <a:solidFill>
                  <a:srgbClr val="FFFFFF"/>
                </a:solidFill>
              </a:rPr>
              <a:t>impossible</a:t>
            </a:r>
            <a:endParaRPr lang="en-US" altLang="en-US" sz="2400" dirty="0">
              <a:solidFill>
                <a:srgbClr val="66FF66"/>
              </a:solidFill>
            </a:endParaRPr>
          </a:p>
        </p:txBody>
      </p:sp>
      <p:pic>
        <p:nvPicPr>
          <p:cNvPr id="20" name="Picture 19" descr="&lt;strong&gt;Clipart&lt;/strong&gt; - Beautiful Black &lt;strong&gt;Woman&lt;/strong&gt;">
            <a:extLst>
              <a:ext uri="{FF2B5EF4-FFF2-40B4-BE49-F238E27FC236}">
                <a16:creationId xmlns:a16="http://schemas.microsoft.com/office/drawing/2014/main" id="{6144E4C3-5C35-4B53-8306-AD436462842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3059" y="154595"/>
            <a:ext cx="965133" cy="988405"/>
          </a:xfrm>
          <a:prstGeom prst="rect">
            <a:avLst/>
          </a:prstGeom>
        </p:spPr>
      </p:pic>
      <p:sp>
        <p:nvSpPr>
          <p:cNvPr id="12" name="AutoShape 8">
            <a:extLst>
              <a:ext uri="{FF2B5EF4-FFF2-40B4-BE49-F238E27FC236}">
                <a16:creationId xmlns:a16="http://schemas.microsoft.com/office/drawing/2014/main" id="{615E3DF4-E480-41AB-8901-9F5FF75DDC1D}"/>
              </a:ext>
            </a:extLst>
          </p:cNvPr>
          <p:cNvSpPr>
            <a:spLocks noChangeArrowheads="1"/>
          </p:cNvSpPr>
          <p:nvPr/>
        </p:nvSpPr>
        <p:spPr bwMode="auto">
          <a:xfrm>
            <a:off x="304800" y="3810000"/>
            <a:ext cx="8839200" cy="2286000"/>
          </a:xfrm>
          <a:prstGeom prst="wedgeRectCallout">
            <a:avLst>
              <a:gd name="adj1" fmla="val -27309"/>
              <a:gd name="adj2" fmla="val -55638"/>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CA" altLang="en-US" sz="2400" dirty="0">
                <a:solidFill>
                  <a:srgbClr val="FFFFFF"/>
                </a:solidFill>
              </a:rPr>
              <a:t>Intuition: </a:t>
            </a:r>
          </a:p>
          <a:p>
            <a:pPr marL="342900" indent="-342900" eaLnBrk="1" hangingPunct="1">
              <a:spcBef>
                <a:spcPct val="0"/>
              </a:spcBef>
              <a:defRPr/>
            </a:pPr>
            <a:r>
              <a:rPr lang="en-CA" altLang="en-US" sz="2400" dirty="0">
                <a:solidFill>
                  <a:srgbClr val="FFFFFF"/>
                </a:solidFill>
              </a:rPr>
              <a:t>A logic formula can talk about itself.</a:t>
            </a:r>
          </a:p>
          <a:p>
            <a:pPr eaLnBrk="1" hangingPunct="1">
              <a:spcBef>
                <a:spcPct val="0"/>
              </a:spcBef>
              <a:buNone/>
              <a:defRPr/>
            </a:pPr>
            <a:r>
              <a:rPr lang="en-CA" altLang="en-US" sz="2400" dirty="0">
                <a:solidFill>
                  <a:srgbClr val="FFFFFF"/>
                </a:solidFill>
              </a:rPr>
              <a:t>     </a:t>
            </a:r>
            <a:r>
              <a:rPr lang="en-US" altLang="en-US" sz="2400" dirty="0">
                <a:solidFill>
                  <a:srgbClr val="00FFCC"/>
                </a:solidFill>
              </a:rPr>
              <a:t> </a:t>
            </a:r>
            <a:r>
              <a:rPr lang="el-GR" altLang="en-US" sz="2400" dirty="0">
                <a:solidFill>
                  <a:srgbClr val="FFC000"/>
                </a:solidFill>
              </a:rPr>
              <a:t>Φ</a:t>
            </a:r>
            <a:r>
              <a:rPr lang="en-US" altLang="en-US" sz="2400" i="1" dirty="0">
                <a:solidFill>
                  <a:srgbClr val="FFFFFF"/>
                </a:solidFill>
              </a:rPr>
              <a:t> = “</a:t>
            </a:r>
            <a:r>
              <a:rPr lang="el-GR" altLang="en-US" sz="2400" dirty="0">
                <a:solidFill>
                  <a:srgbClr val="FFC000"/>
                </a:solidFill>
              </a:rPr>
              <a:t>Φ</a:t>
            </a:r>
            <a:r>
              <a:rPr lang="en-US" altLang="en-US" sz="2400" dirty="0">
                <a:solidFill>
                  <a:srgbClr val="FFC000"/>
                </a:solidFill>
              </a:rPr>
              <a:t> </a:t>
            </a:r>
            <a:r>
              <a:rPr lang="en-US" altLang="en-US" sz="2400" dirty="0"/>
              <a:t>has no proof in your proof system”.</a:t>
            </a:r>
            <a:endParaRPr lang="en-CA" altLang="en-US" sz="2400" dirty="0"/>
          </a:p>
          <a:p>
            <a:pPr eaLnBrk="1" hangingPunct="1">
              <a:spcBef>
                <a:spcPct val="0"/>
              </a:spcBef>
              <a:buNone/>
              <a:defRPr/>
            </a:pPr>
            <a:r>
              <a:rPr lang="en-CA" altLang="en-US" sz="2400" dirty="0">
                <a:solidFill>
                  <a:srgbClr val="FFFFFF"/>
                </a:solidFill>
              </a:rPr>
              <a:t>         If it is true, then it has no proof.</a:t>
            </a:r>
          </a:p>
          <a:p>
            <a:pPr eaLnBrk="1" hangingPunct="1">
              <a:spcBef>
                <a:spcPct val="0"/>
              </a:spcBef>
              <a:buNone/>
              <a:defRPr/>
            </a:pPr>
            <a:r>
              <a:rPr lang="en-CA" altLang="en-US" sz="2400" dirty="0">
                <a:solidFill>
                  <a:srgbClr val="FFFFFF"/>
                </a:solidFill>
              </a:rPr>
              <a:t>         If it is not true, then it has a proof.</a:t>
            </a:r>
          </a:p>
          <a:p>
            <a:pPr eaLnBrk="1" hangingPunct="1">
              <a:spcBef>
                <a:spcPct val="0"/>
              </a:spcBef>
              <a:buNone/>
              <a:defRPr/>
            </a:pPr>
            <a:r>
              <a:rPr lang="en-CA" altLang="en-US" sz="2400" dirty="0">
                <a:solidFill>
                  <a:srgbClr val="FFFFFF"/>
                </a:solidFill>
              </a:rPr>
              <a:t>             Both are problems.</a:t>
            </a:r>
          </a:p>
          <a:p>
            <a:pPr marL="342900" indent="-342900" eaLnBrk="1" hangingPunct="1">
              <a:spcBef>
                <a:spcPct val="0"/>
              </a:spcBef>
              <a:defRPr/>
            </a:pPr>
            <a:endParaRPr lang="en-CA" altLang="en-US" sz="2400" dirty="0">
              <a:solidFill>
                <a:srgbClr val="FFFFFF"/>
              </a:solidFill>
            </a:endParaRPr>
          </a:p>
        </p:txBody>
      </p:sp>
      <p:grpSp>
        <p:nvGrpSpPr>
          <p:cNvPr id="2" name="Group 1">
            <a:extLst>
              <a:ext uri="{FF2B5EF4-FFF2-40B4-BE49-F238E27FC236}">
                <a16:creationId xmlns:a16="http://schemas.microsoft.com/office/drawing/2014/main" id="{52F9EA4A-317E-484E-9BB7-E00559940032}"/>
              </a:ext>
            </a:extLst>
          </p:cNvPr>
          <p:cNvGrpSpPr/>
          <p:nvPr/>
        </p:nvGrpSpPr>
        <p:grpSpPr>
          <a:xfrm>
            <a:off x="5455007" y="5082813"/>
            <a:ext cx="3612793" cy="1676400"/>
            <a:chOff x="5366065" y="5030561"/>
            <a:chExt cx="3612793" cy="1676400"/>
          </a:xfrm>
        </p:grpSpPr>
        <p:pic>
          <p:nvPicPr>
            <p:cNvPr id="26626" name="Picture 2" descr="Self-reference and apparent self-reference">
              <a:extLst>
                <a:ext uri="{FF2B5EF4-FFF2-40B4-BE49-F238E27FC236}">
                  <a16:creationId xmlns:a16="http://schemas.microsoft.com/office/drawing/2014/main" id="{79B1E8C8-7C51-4673-9C9A-680D5FB0A6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88926" y="5033609"/>
              <a:ext cx="1989932" cy="1673352"/>
            </a:xfrm>
            <a:prstGeom prst="rect">
              <a:avLst/>
            </a:prstGeom>
            <a:noFill/>
            <a:extLst>
              <a:ext uri="{909E8E84-426E-40DD-AFC4-6F175D3DCCD1}">
                <a14:hiddenFill xmlns:a14="http://schemas.microsoft.com/office/drawing/2010/main">
                  <a:solidFill>
                    <a:srgbClr val="FFFFFF"/>
                  </a:solidFill>
                </a14:hiddenFill>
              </a:ext>
            </a:extLst>
          </p:spPr>
        </p:pic>
        <p:pic>
          <p:nvPicPr>
            <p:cNvPr id="26628" name="Picture 4" descr="Ouroboros - No BG Drawing by Zarina Oversoe">
              <a:extLst>
                <a:ext uri="{FF2B5EF4-FFF2-40B4-BE49-F238E27FC236}">
                  <a16:creationId xmlns:a16="http://schemas.microsoft.com/office/drawing/2014/main" id="{B693B5E5-D270-4C7F-9064-CEE19C1528B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66065" y="5030561"/>
              <a:ext cx="1527387" cy="16764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486483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anim calcmode="lin" valueType="num">
                                      <p:cBhvr additive="base">
                                        <p:cTn id="7"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 calcmode="lin" valueType="num">
                                      <p:cBhvr additive="base">
                                        <p:cTn id="17"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2">
                                            <p:txEl>
                                              <p:pRg st="3" end="3"/>
                                            </p:txEl>
                                          </p:spTgt>
                                        </p:tgtEl>
                                        <p:attrNameLst>
                                          <p:attrName>style.visibility</p:attrName>
                                        </p:attrNameLst>
                                      </p:cBhvr>
                                      <p:to>
                                        <p:strVal val="visible"/>
                                      </p:to>
                                    </p:set>
                                    <p:anim calcmode="lin" valueType="num">
                                      <p:cBhvr additive="base">
                                        <p:cTn id="23"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2">
                                            <p:txEl>
                                              <p:pRg st="4" end="4"/>
                                            </p:txEl>
                                          </p:spTgt>
                                        </p:tgtEl>
                                        <p:attrNameLst>
                                          <p:attrName>style.visibility</p:attrName>
                                        </p:attrNameLst>
                                      </p:cBhvr>
                                      <p:to>
                                        <p:strVal val="visible"/>
                                      </p:to>
                                    </p:set>
                                    <p:anim calcmode="lin" valueType="num">
                                      <p:cBhvr additive="base">
                                        <p:cTn id="29"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2">
                                            <p:txEl>
                                              <p:pRg st="5" end="5"/>
                                            </p:txEl>
                                          </p:spTgt>
                                        </p:tgtEl>
                                        <p:attrNameLst>
                                          <p:attrName>style.visibility</p:attrName>
                                        </p:attrNameLst>
                                      </p:cBhvr>
                                      <p:to>
                                        <p:strVal val="visible"/>
                                      </p:to>
                                    </p:set>
                                    <p:anim calcmode="lin" valueType="num">
                                      <p:cBhvr additive="base">
                                        <p:cTn id="35"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32" presetClass="emph" presetSubtype="0" fill="hold" nodeType="clickEffect">
                                  <p:stCondLst>
                                    <p:cond delay="0"/>
                                  </p:stCondLst>
                                  <p:childTnLst>
                                    <p:animRot by="120000">
                                      <p:cBhvr>
                                        <p:cTn id="40" dur="100" fill="hold">
                                          <p:stCondLst>
                                            <p:cond delay="0"/>
                                          </p:stCondLst>
                                        </p:cTn>
                                        <p:tgtEl>
                                          <p:spTgt spid="18">
                                            <p:txEl>
                                              <p:pRg st="4" end="4"/>
                                            </p:txEl>
                                          </p:spTgt>
                                        </p:tgtEl>
                                        <p:attrNameLst>
                                          <p:attrName>r</p:attrName>
                                        </p:attrNameLst>
                                      </p:cBhvr>
                                    </p:animRot>
                                    <p:animRot by="-240000">
                                      <p:cBhvr>
                                        <p:cTn id="41" dur="200" fill="hold">
                                          <p:stCondLst>
                                            <p:cond delay="200"/>
                                          </p:stCondLst>
                                        </p:cTn>
                                        <p:tgtEl>
                                          <p:spTgt spid="18">
                                            <p:txEl>
                                              <p:pRg st="4" end="4"/>
                                            </p:txEl>
                                          </p:spTgt>
                                        </p:tgtEl>
                                        <p:attrNameLst>
                                          <p:attrName>r</p:attrName>
                                        </p:attrNameLst>
                                      </p:cBhvr>
                                    </p:animRot>
                                    <p:animRot by="240000">
                                      <p:cBhvr>
                                        <p:cTn id="42" dur="200" fill="hold">
                                          <p:stCondLst>
                                            <p:cond delay="400"/>
                                          </p:stCondLst>
                                        </p:cTn>
                                        <p:tgtEl>
                                          <p:spTgt spid="18">
                                            <p:txEl>
                                              <p:pRg st="4" end="4"/>
                                            </p:txEl>
                                          </p:spTgt>
                                        </p:tgtEl>
                                        <p:attrNameLst>
                                          <p:attrName>r</p:attrName>
                                        </p:attrNameLst>
                                      </p:cBhvr>
                                    </p:animRot>
                                    <p:animRot by="-240000">
                                      <p:cBhvr>
                                        <p:cTn id="43" dur="200" fill="hold">
                                          <p:stCondLst>
                                            <p:cond delay="600"/>
                                          </p:stCondLst>
                                        </p:cTn>
                                        <p:tgtEl>
                                          <p:spTgt spid="18">
                                            <p:txEl>
                                              <p:pRg st="4" end="4"/>
                                            </p:txEl>
                                          </p:spTgt>
                                        </p:tgtEl>
                                        <p:attrNameLst>
                                          <p:attrName>r</p:attrName>
                                        </p:attrNameLst>
                                      </p:cBhvr>
                                    </p:animRot>
                                    <p:animRot by="120000">
                                      <p:cBhvr>
                                        <p:cTn id="44" dur="200" fill="hold">
                                          <p:stCondLst>
                                            <p:cond delay="800"/>
                                          </p:stCondLst>
                                        </p:cTn>
                                        <p:tgtEl>
                                          <p:spTgt spid="18">
                                            <p:txEl>
                                              <p:pRg st="4" end="4"/>
                                            </p:txEl>
                                          </p:spTgt>
                                        </p:tgtEl>
                                        <p:attrNameLst>
                                          <p:attrName>r</p:attrName>
                                        </p:attrNameLst>
                                      </p:cBhvr>
                                    </p:animRot>
                                  </p:childTnLst>
                                </p:cTn>
                              </p:par>
                              <p:par>
                                <p:cTn id="45" presetID="32" presetClass="emph" presetSubtype="0" fill="hold" nodeType="withEffect">
                                  <p:stCondLst>
                                    <p:cond delay="0"/>
                                  </p:stCondLst>
                                  <p:childTnLst>
                                    <p:animRot by="120000">
                                      <p:cBhvr>
                                        <p:cTn id="46" dur="100" fill="hold">
                                          <p:stCondLst>
                                            <p:cond delay="0"/>
                                          </p:stCondLst>
                                        </p:cTn>
                                        <p:tgtEl>
                                          <p:spTgt spid="19">
                                            <p:txEl>
                                              <p:pRg st="3" end="3"/>
                                            </p:txEl>
                                          </p:spTgt>
                                        </p:tgtEl>
                                        <p:attrNameLst>
                                          <p:attrName>r</p:attrName>
                                        </p:attrNameLst>
                                      </p:cBhvr>
                                    </p:animRot>
                                    <p:animRot by="-240000">
                                      <p:cBhvr>
                                        <p:cTn id="47" dur="200" fill="hold">
                                          <p:stCondLst>
                                            <p:cond delay="200"/>
                                          </p:stCondLst>
                                        </p:cTn>
                                        <p:tgtEl>
                                          <p:spTgt spid="19">
                                            <p:txEl>
                                              <p:pRg st="3" end="3"/>
                                            </p:txEl>
                                          </p:spTgt>
                                        </p:tgtEl>
                                        <p:attrNameLst>
                                          <p:attrName>r</p:attrName>
                                        </p:attrNameLst>
                                      </p:cBhvr>
                                    </p:animRot>
                                    <p:animRot by="240000">
                                      <p:cBhvr>
                                        <p:cTn id="48" dur="200" fill="hold">
                                          <p:stCondLst>
                                            <p:cond delay="400"/>
                                          </p:stCondLst>
                                        </p:cTn>
                                        <p:tgtEl>
                                          <p:spTgt spid="19">
                                            <p:txEl>
                                              <p:pRg st="3" end="3"/>
                                            </p:txEl>
                                          </p:spTgt>
                                        </p:tgtEl>
                                        <p:attrNameLst>
                                          <p:attrName>r</p:attrName>
                                        </p:attrNameLst>
                                      </p:cBhvr>
                                    </p:animRot>
                                    <p:animRot by="-240000">
                                      <p:cBhvr>
                                        <p:cTn id="49" dur="200" fill="hold">
                                          <p:stCondLst>
                                            <p:cond delay="600"/>
                                          </p:stCondLst>
                                        </p:cTn>
                                        <p:tgtEl>
                                          <p:spTgt spid="19">
                                            <p:txEl>
                                              <p:pRg st="3" end="3"/>
                                            </p:txEl>
                                          </p:spTgt>
                                        </p:tgtEl>
                                        <p:attrNameLst>
                                          <p:attrName>r</p:attrName>
                                        </p:attrNameLst>
                                      </p:cBhvr>
                                    </p:animRot>
                                    <p:animRot by="120000">
                                      <p:cBhvr>
                                        <p:cTn id="50" dur="200" fill="hold">
                                          <p:stCondLst>
                                            <p:cond delay="800"/>
                                          </p:stCondLst>
                                        </p:cTn>
                                        <p:tgtEl>
                                          <p:spTgt spid="19">
                                            <p:txEl>
                                              <p:pRg st="3" end="3"/>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 name="Rectangle 7">
            <a:extLst>
              <a:ext uri="{FF2B5EF4-FFF2-40B4-BE49-F238E27FC236}">
                <a16:creationId xmlns:a16="http://schemas.microsoft.com/office/drawing/2014/main" id="{4761E9EA-DA10-41FB-8DD1-48F0E87A625C}"/>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96" name="Text Box 74">
            <a:extLst>
              <a:ext uri="{FF2B5EF4-FFF2-40B4-BE49-F238E27FC236}">
                <a16:creationId xmlns:a16="http://schemas.microsoft.com/office/drawing/2014/main" id="{F2260A6A-B603-4E4A-9279-70B96B5C6447}"/>
              </a:ext>
            </a:extLst>
          </p:cNvPr>
          <p:cNvSpPr txBox="1">
            <a:spLocks noChangeArrowheads="1"/>
          </p:cNvSpPr>
          <p:nvPr/>
        </p:nvSpPr>
        <p:spPr bwMode="auto">
          <a:xfrm>
            <a:off x="6858000" y="1567555"/>
            <a:ext cx="192552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impossible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8" name="AutoShape 8">
            <a:extLst>
              <a:ext uri="{FF2B5EF4-FFF2-40B4-BE49-F238E27FC236}">
                <a16:creationId xmlns:a16="http://schemas.microsoft.com/office/drawing/2014/main" id="{14B3BB23-8851-4168-8CB4-75E0B461F5F0}"/>
              </a:ext>
            </a:extLst>
          </p:cNvPr>
          <p:cNvSpPr>
            <a:spLocks noChangeArrowheads="1"/>
          </p:cNvSpPr>
          <p:nvPr/>
        </p:nvSpPr>
        <p:spPr bwMode="auto">
          <a:xfrm>
            <a:off x="304800" y="1219200"/>
            <a:ext cx="8839200" cy="2286000"/>
          </a:xfrm>
          <a:prstGeom prst="wedgeRectCallout">
            <a:avLst>
              <a:gd name="adj1" fmla="val -38984"/>
              <a:gd name="adj2" fmla="val -6592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bad news: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Halting Problem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(Does program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halt?)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whether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on input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outputs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if logic formula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Compute(</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is true</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 proof system that completely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captures the integers.</a:t>
            </a:r>
          </a:p>
        </p:txBody>
      </p:sp>
      <p:pic>
        <p:nvPicPr>
          <p:cNvPr id="20" name="Picture 19" descr="&lt;strong&gt;Clipart&lt;/strong&gt; - Beautiful Black &lt;strong&gt;Woman&lt;/strong&gt;">
            <a:extLst>
              <a:ext uri="{FF2B5EF4-FFF2-40B4-BE49-F238E27FC236}">
                <a16:creationId xmlns:a16="http://schemas.microsoft.com/office/drawing/2014/main" id="{6144E4C3-5C35-4B53-8306-AD436462842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3059" y="154595"/>
            <a:ext cx="965133" cy="988405"/>
          </a:xfrm>
          <a:prstGeom prst="rect">
            <a:avLst/>
          </a:prstGeom>
        </p:spPr>
      </p:pic>
      <p:sp>
        <p:nvSpPr>
          <p:cNvPr id="12" name="AutoShape 8">
            <a:extLst>
              <a:ext uri="{FF2B5EF4-FFF2-40B4-BE49-F238E27FC236}">
                <a16:creationId xmlns:a16="http://schemas.microsoft.com/office/drawing/2014/main" id="{615E3DF4-E480-41AB-8901-9F5FF75DDC1D}"/>
              </a:ext>
            </a:extLst>
          </p:cNvPr>
          <p:cNvSpPr>
            <a:spLocks noChangeArrowheads="1"/>
          </p:cNvSpPr>
          <p:nvPr/>
        </p:nvSpPr>
        <p:spPr bwMode="auto">
          <a:xfrm>
            <a:off x="304800" y="3810000"/>
            <a:ext cx="8839200" cy="3200400"/>
          </a:xfrm>
          <a:prstGeom prst="wedgeRectCallout">
            <a:avLst>
              <a:gd name="adj1" fmla="val -27309"/>
              <a:gd name="adj2" fmla="val -55638"/>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Intuition: </a:t>
            </a:r>
          </a:p>
          <a:p>
            <a:pPr marL="342900" lvl="0" indent="-342900" eaLnBrk="1" hangingPunct="1">
              <a:spcBef>
                <a:spcPct val="0"/>
              </a:spcBef>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Because there are an infinite number of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integers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lang="en-CA" altLang="en-US" sz="2400" dirty="0">
              <a:solidFill>
                <a:srgbClr val="FFFFFF"/>
              </a:solidFill>
            </a:endParaRPr>
          </a:p>
          <a:p>
            <a:pPr lvl="0" eaLnBrk="1" hangingPunct="1">
              <a:spcBef>
                <a:spcPct val="0"/>
              </a:spcBef>
              <a:buNone/>
              <a:defRPr/>
            </a:pP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lang="en-CA" altLang="en-US" sz="2400" dirty="0">
                <a:solidFill>
                  <a:srgbClr val="FFFFFF"/>
                </a:solidFill>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proving</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 things about all of them is hard.</a:t>
            </a:r>
          </a:p>
          <a:p>
            <a:pPr marL="342900" lvl="0" indent="-342900" eaLnBrk="1" hangingPunct="1">
              <a:spcBef>
                <a:spcPct val="0"/>
              </a:spcBef>
              <a:defRPr/>
            </a:pP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We </a:t>
            </a:r>
            <a:r>
              <a:rPr lang="en-CA" altLang="en-US" sz="2400" dirty="0">
                <a:solidFill>
                  <a:srgbClr val="FFFFFF"/>
                </a:solidFill>
              </a:rPr>
              <a:t>design </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a finite set of 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xioms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Γ </a:t>
            </a:r>
            <a:r>
              <a:rPr lang="en-CA" altLang="en-US" sz="2400" noProof="0" dirty="0">
                <a:solidFill>
                  <a:srgbClr val="FFFFFF"/>
                </a:solidFill>
              </a:rPr>
              <a:t>that we believe are true.</a:t>
            </a:r>
          </a:p>
          <a:p>
            <a:pPr marL="342900" lvl="0" indent="-342900" eaLnBrk="1" hangingPunct="1">
              <a:spcBef>
                <a:spcPct val="0"/>
              </a:spcBef>
              <a:defRPr/>
            </a:pPr>
            <a:r>
              <a:rPr lang="en-CA" altLang="en-US" sz="2400" dirty="0">
                <a:solidFill>
                  <a:srgbClr val="FFFFFF"/>
                </a:solidFill>
              </a:rPr>
              <a:t>These </a:t>
            </a:r>
            <a:r>
              <a:rPr lang="el-GR" altLang="en-US" sz="2400" dirty="0">
                <a:solidFill>
                  <a:srgbClr val="FFC000"/>
                </a:solidFill>
              </a:rPr>
              <a:t>Γ </a:t>
            </a:r>
            <a:r>
              <a:rPr lang="en-CA" altLang="en-US" sz="2400" dirty="0">
                <a:solidFill>
                  <a:srgbClr val="FFFFFF"/>
                </a:solidFill>
              </a:rPr>
              <a:t>will be all we know about the integers.</a:t>
            </a:r>
          </a:p>
          <a:p>
            <a:pPr marL="342900" lvl="0" indent="-342900" eaLnBrk="1" hangingPunct="1">
              <a:spcBef>
                <a:spcPct val="0"/>
              </a:spcBef>
              <a:defRPr/>
            </a:pPr>
            <a:r>
              <a:rPr lang="en-CA" altLang="en-US" sz="2400" dirty="0">
                <a:solidFill>
                  <a:srgbClr val="FFFFFF"/>
                </a:solidFill>
              </a:rPr>
              <a:t>We hope everything else follows.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841894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anim calcmode="lin" valueType="num">
                                      <p:cBhvr additive="base">
                                        <p:cTn id="7"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2" end="2"/>
                                            </p:txEl>
                                          </p:spTgt>
                                        </p:tgtEl>
                                        <p:attrNameLst>
                                          <p:attrName>style.visibility</p:attrName>
                                        </p:attrNameLst>
                                      </p:cBhvr>
                                      <p:to>
                                        <p:strVal val="visible"/>
                                      </p:to>
                                    </p:set>
                                    <p:anim calcmode="lin" valueType="num">
                                      <p:cBhvr additive="base">
                                        <p:cTn id="13"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2">
                                            <p:txEl>
                                              <p:pRg st="3" end="3"/>
                                            </p:txEl>
                                          </p:spTgt>
                                        </p:tgtEl>
                                        <p:attrNameLst>
                                          <p:attrName>style.visibility</p:attrName>
                                        </p:attrNameLst>
                                      </p:cBhvr>
                                      <p:to>
                                        <p:strVal val="visible"/>
                                      </p:to>
                                    </p:set>
                                    <p:anim calcmode="lin" valueType="num">
                                      <p:cBhvr additive="base">
                                        <p:cTn id="19"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2">
                                            <p:txEl>
                                              <p:pRg st="4" end="4"/>
                                            </p:txEl>
                                          </p:spTgt>
                                        </p:tgtEl>
                                        <p:attrNameLst>
                                          <p:attrName>style.visibility</p:attrName>
                                        </p:attrNameLst>
                                      </p:cBhvr>
                                      <p:to>
                                        <p:strVal val="visible"/>
                                      </p:to>
                                    </p:set>
                                    <p:anim calcmode="lin" valueType="num">
                                      <p:cBhvr additive="base">
                                        <p:cTn id="25"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2">
                                            <p:txEl>
                                              <p:pRg st="5" end="5"/>
                                            </p:txEl>
                                          </p:spTgt>
                                        </p:tgtEl>
                                        <p:attrNameLst>
                                          <p:attrName>style.visibility</p:attrName>
                                        </p:attrNameLst>
                                      </p:cBhvr>
                                      <p:to>
                                        <p:strVal val="visible"/>
                                      </p:to>
                                    </p:set>
                                    <p:anim calcmode="lin" valueType="num">
                                      <p:cBhvr additive="base">
                                        <p:cTn id="31"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 name="Rectangle 7">
            <a:extLst>
              <a:ext uri="{FF2B5EF4-FFF2-40B4-BE49-F238E27FC236}">
                <a16:creationId xmlns:a16="http://schemas.microsoft.com/office/drawing/2014/main" id="{4761E9EA-DA10-41FB-8DD1-48F0E87A625C}"/>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96" name="Text Box 74">
            <a:extLst>
              <a:ext uri="{FF2B5EF4-FFF2-40B4-BE49-F238E27FC236}">
                <a16:creationId xmlns:a16="http://schemas.microsoft.com/office/drawing/2014/main" id="{F2260A6A-B603-4E4A-9279-70B96B5C6447}"/>
              </a:ext>
            </a:extLst>
          </p:cNvPr>
          <p:cNvSpPr txBox="1">
            <a:spLocks noChangeArrowheads="1"/>
          </p:cNvSpPr>
          <p:nvPr/>
        </p:nvSpPr>
        <p:spPr bwMode="auto">
          <a:xfrm>
            <a:off x="6858000" y="1567555"/>
            <a:ext cx="192552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impossible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8" name="AutoShape 8">
            <a:extLst>
              <a:ext uri="{FF2B5EF4-FFF2-40B4-BE49-F238E27FC236}">
                <a16:creationId xmlns:a16="http://schemas.microsoft.com/office/drawing/2014/main" id="{14B3BB23-8851-4168-8CB4-75E0B461F5F0}"/>
              </a:ext>
            </a:extLst>
          </p:cNvPr>
          <p:cNvSpPr>
            <a:spLocks noChangeArrowheads="1"/>
          </p:cNvSpPr>
          <p:nvPr/>
        </p:nvSpPr>
        <p:spPr bwMode="auto">
          <a:xfrm>
            <a:off x="304800" y="1219200"/>
            <a:ext cx="8839200" cy="2286000"/>
          </a:xfrm>
          <a:prstGeom prst="wedgeRectCallout">
            <a:avLst>
              <a:gd name="adj1" fmla="val -38984"/>
              <a:gd name="adj2" fmla="val -6592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bad news: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Halting Problem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(Does program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halt?)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whether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on input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outputs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if logic formula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Compute(</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is true</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 proof system that completely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captures the integers.</a:t>
            </a:r>
          </a:p>
        </p:txBody>
      </p:sp>
      <p:pic>
        <p:nvPicPr>
          <p:cNvPr id="94" name="Picture 4" descr="Could Parallel Universes Be Physically Real?">
            <a:extLst>
              <a:ext uri="{FF2B5EF4-FFF2-40B4-BE49-F238E27FC236}">
                <a16:creationId xmlns:a16="http://schemas.microsoft.com/office/drawing/2014/main" id="{098BBB1D-5391-43DB-B7DF-313245863F4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214" t="25331" r="57911" b="41543"/>
          <a:stretch/>
        </p:blipFill>
        <p:spPr bwMode="auto">
          <a:xfrm>
            <a:off x="3769374" y="1194824"/>
            <a:ext cx="1295400" cy="129540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descr="&lt;strong&gt;Clipart&lt;/strong&gt; - Beautiful Black &lt;strong&gt;Woman&lt;/strong&gt;">
            <a:extLst>
              <a:ext uri="{FF2B5EF4-FFF2-40B4-BE49-F238E27FC236}">
                <a16:creationId xmlns:a16="http://schemas.microsoft.com/office/drawing/2014/main" id="{6144E4C3-5C35-4B53-8306-AD436462842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3059" y="154595"/>
            <a:ext cx="965133" cy="988405"/>
          </a:xfrm>
          <a:prstGeom prst="rect">
            <a:avLst/>
          </a:prstGeom>
        </p:spPr>
      </p:pic>
      <p:sp>
        <p:nvSpPr>
          <p:cNvPr id="12" name="AutoShape 8">
            <a:extLst>
              <a:ext uri="{FF2B5EF4-FFF2-40B4-BE49-F238E27FC236}">
                <a16:creationId xmlns:a16="http://schemas.microsoft.com/office/drawing/2014/main" id="{615E3DF4-E480-41AB-8901-9F5FF75DDC1D}"/>
              </a:ext>
            </a:extLst>
          </p:cNvPr>
          <p:cNvSpPr>
            <a:spLocks noChangeArrowheads="1"/>
          </p:cNvSpPr>
          <p:nvPr/>
        </p:nvSpPr>
        <p:spPr bwMode="auto">
          <a:xfrm>
            <a:off x="304800" y="3810000"/>
            <a:ext cx="8839200" cy="3200400"/>
          </a:xfrm>
          <a:prstGeom prst="wedgeRectCallout">
            <a:avLst>
              <a:gd name="adj1" fmla="val -27309"/>
              <a:gd name="adj2" fmla="val -55638"/>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Intuition: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integers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standard model </a:t>
            </a:r>
            <a:r>
              <a:rPr kumimoji="0" lang="en-US" altLang="en-US" sz="2400" b="0" i="0" u="none" strike="noStrike" kern="1200" cap="none" spc="0" normalizeH="0" baseline="0" noProof="0" dirty="0">
                <a:ln>
                  <a:noFill/>
                </a:ln>
                <a:solidFill>
                  <a:srgbClr val="FFC000"/>
                </a:solidFill>
                <a:effectLst/>
                <a:uLnTx/>
                <a:uFillTx/>
                <a:latin typeface="Monotype Corsiva" panose="03010101010201010101" pitchFamily="66" charset="0"/>
                <a:ea typeface="+mn-ea"/>
                <a:cs typeface="+mn-cs"/>
              </a:rPr>
              <a:t>M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/interpretation/universe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for which your axioms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Γ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designed.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However, there are always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nonstandard models</a:t>
            </a:r>
            <a:r>
              <a:rPr kumimoji="0" lang="en-US" altLang="en-US" sz="2400" b="0" i="0" u="none" strike="noStrike" kern="1200" cap="none" spc="0" normalizeH="0" baseline="0" noProof="0" dirty="0">
                <a:ln>
                  <a:noFill/>
                </a:ln>
                <a:solidFill>
                  <a:srgbClr val="FFC000"/>
                </a:solidFill>
                <a:effectLst/>
                <a:uLnTx/>
                <a:uFillTx/>
                <a:latin typeface="Monotype Corsiva" panose="03010101010201010101" pitchFamily="66" charset="0"/>
                <a:ea typeface="+mn-ea"/>
                <a:cs typeface="+mn-cs"/>
              </a:rPr>
              <a:t> M</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within which the axioms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Γ</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still true.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There are always formula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Φ</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which are true in one model </a:t>
            </a:r>
            <a:r>
              <a:rPr kumimoji="0" lang="en-US" altLang="en-US" sz="2400" b="0" i="0" u="none" strike="noStrike" kern="1200" cap="none" spc="0" normalizeH="0" baseline="0" noProof="0" dirty="0">
                <a:ln>
                  <a:noFill/>
                </a:ln>
                <a:solidFill>
                  <a:srgbClr val="FFC000"/>
                </a:solidFill>
                <a:effectLst/>
                <a:uLnTx/>
                <a:uFillTx/>
                <a:latin typeface="Monotype Corsiva" panose="03010101010201010101" pitchFamily="66" charset="0"/>
                <a:ea typeface="+mn-ea"/>
                <a:cs typeface="+mn-cs"/>
              </a:rPr>
              <a:t>M</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not another</a:t>
            </a:r>
            <a:r>
              <a:rPr kumimoji="0" lang="en-US" altLang="en-US" sz="2400" b="0" i="0" u="none" strike="noStrike" kern="1200" cap="none" spc="0" normalizeH="0" baseline="0" noProof="0" dirty="0">
                <a:ln>
                  <a:noFill/>
                </a:ln>
                <a:solidFill>
                  <a:srgbClr val="FFC000"/>
                </a:solidFill>
                <a:effectLst/>
                <a:uLnTx/>
                <a:uFillTx/>
                <a:latin typeface="Monotype Corsiva" panose="03010101010201010101" pitchFamily="66" charset="0"/>
                <a:ea typeface="+mn-ea"/>
                <a:cs typeface="+mn-cs"/>
              </a:rPr>
              <a:t> M</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Hence,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Φ</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can’t be proved from these axioms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Γ</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21" name="Picture 4" descr="Could Parallel Universes Be Physically Real?">
            <a:extLst>
              <a:ext uri="{FF2B5EF4-FFF2-40B4-BE49-F238E27FC236}">
                <a16:creationId xmlns:a16="http://schemas.microsoft.com/office/drawing/2014/main" id="{1FBE9EB6-6336-48F1-A177-76048D98FA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21573" y="204224"/>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A891A7E0-B0C5-48A8-9161-E8BD47FF1E73}"/>
              </a:ext>
            </a:extLst>
          </p:cNvPr>
          <p:cNvGrpSpPr/>
          <p:nvPr/>
        </p:nvGrpSpPr>
        <p:grpSpPr>
          <a:xfrm>
            <a:off x="2438400" y="404912"/>
            <a:ext cx="6400800" cy="3809902"/>
            <a:chOff x="2438400" y="404912"/>
            <a:chExt cx="6400800" cy="3809902"/>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endParaRPr>
            </a:p>
          </p:txBody>
        </p:sp>
        <p:sp>
          <p:nvSpPr>
            <p:cNvPr id="3" name="Rectangle 2">
              <a:extLst>
                <a:ext uri="{FF2B5EF4-FFF2-40B4-BE49-F238E27FC236}">
                  <a16:creationId xmlns:a16="http://schemas.microsoft.com/office/drawing/2014/main" id="{AB45A801-9738-4BEB-80A2-22ECE6E6202B}"/>
                </a:ext>
              </a:extLst>
            </p:cNvPr>
            <p:cNvSpPr/>
            <p:nvPr/>
          </p:nvSpPr>
          <p:spPr>
            <a:xfrm>
              <a:off x="3936969" y="1561024"/>
              <a:ext cx="40908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 name="Rectangle 21">
              <a:extLst>
                <a:ext uri="{FF2B5EF4-FFF2-40B4-BE49-F238E27FC236}">
                  <a16:creationId xmlns:a16="http://schemas.microsoft.com/office/drawing/2014/main" id="{8BA4EF7B-AE09-41A1-A085-121B0220BB80}"/>
                </a:ext>
              </a:extLst>
            </p:cNvPr>
            <p:cNvSpPr/>
            <p:nvPr/>
          </p:nvSpPr>
          <p:spPr>
            <a:xfrm>
              <a:off x="3594463" y="3017409"/>
              <a:ext cx="649537"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4" name="Rectangle 23">
              <a:extLst>
                <a:ext uri="{FF2B5EF4-FFF2-40B4-BE49-F238E27FC236}">
                  <a16:creationId xmlns:a16="http://schemas.microsoft.com/office/drawing/2014/main" id="{9A5D5656-7DAC-43A3-8B3C-EB2EABC1C465}"/>
                </a:ext>
              </a:extLst>
            </p:cNvPr>
            <p:cNvSpPr/>
            <p:nvPr/>
          </p:nvSpPr>
          <p:spPr>
            <a:xfrm>
              <a:off x="2438400" y="1981200"/>
              <a:ext cx="447558"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5" name="Rectangle 24">
              <a:extLst>
                <a:ext uri="{FF2B5EF4-FFF2-40B4-BE49-F238E27FC236}">
                  <a16:creationId xmlns:a16="http://schemas.microsoft.com/office/drawing/2014/main" id="{1852D842-4900-4333-97CC-3EADB157A74F}"/>
                </a:ext>
              </a:extLst>
            </p:cNvPr>
            <p:cNvSpPr/>
            <p:nvPr/>
          </p:nvSpPr>
          <p:spPr>
            <a:xfrm>
              <a:off x="4725486" y="2304365"/>
              <a:ext cx="51648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6" name="Rectangle 25">
              <a:extLst>
                <a:ext uri="{FF2B5EF4-FFF2-40B4-BE49-F238E27FC236}">
                  <a16:creationId xmlns:a16="http://schemas.microsoft.com/office/drawing/2014/main" id="{06C05AFB-E1A8-4A26-9CBA-F274AF3C5D4D}"/>
                </a:ext>
              </a:extLst>
            </p:cNvPr>
            <p:cNvSpPr/>
            <p:nvPr/>
          </p:nvSpPr>
          <p:spPr>
            <a:xfrm>
              <a:off x="3180301" y="666690"/>
              <a:ext cx="51648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7" name="Rectangle 26">
              <a:extLst>
                <a:ext uri="{FF2B5EF4-FFF2-40B4-BE49-F238E27FC236}">
                  <a16:creationId xmlns:a16="http://schemas.microsoft.com/office/drawing/2014/main" id="{59BA89A6-D194-4E82-9DC2-02DF2DC5D723}"/>
                </a:ext>
              </a:extLst>
            </p:cNvPr>
            <p:cNvSpPr/>
            <p:nvPr/>
          </p:nvSpPr>
          <p:spPr>
            <a:xfrm>
              <a:off x="4804449" y="3714690"/>
              <a:ext cx="51648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8" name="Rectangle 27">
              <a:extLst>
                <a:ext uri="{FF2B5EF4-FFF2-40B4-BE49-F238E27FC236}">
                  <a16:creationId xmlns:a16="http://schemas.microsoft.com/office/drawing/2014/main" id="{762EF4FA-220E-4B45-81AC-239B0EAD3CC8}"/>
                </a:ext>
              </a:extLst>
            </p:cNvPr>
            <p:cNvSpPr/>
            <p:nvPr/>
          </p:nvSpPr>
          <p:spPr>
            <a:xfrm>
              <a:off x="5749908" y="2876490"/>
              <a:ext cx="37221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9" name="Rectangle 28">
              <a:extLst>
                <a:ext uri="{FF2B5EF4-FFF2-40B4-BE49-F238E27FC236}">
                  <a16:creationId xmlns:a16="http://schemas.microsoft.com/office/drawing/2014/main" id="{797E922A-9855-45DA-8623-54275A8C6520}"/>
                </a:ext>
              </a:extLst>
            </p:cNvPr>
            <p:cNvSpPr/>
            <p:nvPr/>
          </p:nvSpPr>
          <p:spPr>
            <a:xfrm>
              <a:off x="4846028" y="1347652"/>
              <a:ext cx="516487" cy="40011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0" name="Rectangle 29">
              <a:extLst>
                <a:ext uri="{FF2B5EF4-FFF2-40B4-BE49-F238E27FC236}">
                  <a16:creationId xmlns:a16="http://schemas.microsoft.com/office/drawing/2014/main" id="{5F4DB458-59D3-4271-8DB5-CBCAF5424027}"/>
                </a:ext>
              </a:extLst>
            </p:cNvPr>
            <p:cNvSpPr/>
            <p:nvPr/>
          </p:nvSpPr>
          <p:spPr>
            <a:xfrm>
              <a:off x="5516880" y="1889760"/>
              <a:ext cx="482824"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1" name="Rectangle 30">
              <a:extLst>
                <a:ext uri="{FF2B5EF4-FFF2-40B4-BE49-F238E27FC236}">
                  <a16:creationId xmlns:a16="http://schemas.microsoft.com/office/drawing/2014/main" id="{C1E9708B-0BCA-4990-93FF-3A785732BE09}"/>
                </a:ext>
              </a:extLst>
            </p:cNvPr>
            <p:cNvSpPr/>
            <p:nvPr/>
          </p:nvSpPr>
          <p:spPr>
            <a:xfrm>
              <a:off x="4402661" y="609600"/>
              <a:ext cx="352981"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 name="Rectangle 31">
              <a:extLst>
                <a:ext uri="{FF2B5EF4-FFF2-40B4-BE49-F238E27FC236}">
                  <a16:creationId xmlns:a16="http://schemas.microsoft.com/office/drawing/2014/main" id="{01EC6681-B943-4ABA-A310-4A75140A128E}"/>
                </a:ext>
              </a:extLst>
            </p:cNvPr>
            <p:cNvSpPr/>
            <p:nvPr/>
          </p:nvSpPr>
          <p:spPr>
            <a:xfrm>
              <a:off x="6764456" y="3148931"/>
              <a:ext cx="352982"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3" name="Rectangle 32">
              <a:extLst>
                <a:ext uri="{FF2B5EF4-FFF2-40B4-BE49-F238E27FC236}">
                  <a16:creationId xmlns:a16="http://schemas.microsoft.com/office/drawing/2014/main" id="{76881A1B-DE16-441C-9AAE-A4A1595C9EAA}"/>
                </a:ext>
              </a:extLst>
            </p:cNvPr>
            <p:cNvSpPr/>
            <p:nvPr/>
          </p:nvSpPr>
          <p:spPr>
            <a:xfrm>
              <a:off x="5460274" y="1143000"/>
              <a:ext cx="450764"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4" name="Rectangle 33">
              <a:extLst>
                <a:ext uri="{FF2B5EF4-FFF2-40B4-BE49-F238E27FC236}">
                  <a16:creationId xmlns:a16="http://schemas.microsoft.com/office/drawing/2014/main" id="{3436D568-8B96-45C9-B099-6B5A22227851}"/>
                </a:ext>
              </a:extLst>
            </p:cNvPr>
            <p:cNvSpPr/>
            <p:nvPr/>
          </p:nvSpPr>
          <p:spPr>
            <a:xfrm>
              <a:off x="6055731" y="1679637"/>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5" name="Rectangle 34">
              <a:extLst>
                <a:ext uri="{FF2B5EF4-FFF2-40B4-BE49-F238E27FC236}">
                  <a16:creationId xmlns:a16="http://schemas.microsoft.com/office/drawing/2014/main" id="{FD122B74-EF2F-4E42-9FC5-6ABE12E1E42E}"/>
                </a:ext>
              </a:extLst>
            </p:cNvPr>
            <p:cNvSpPr/>
            <p:nvPr/>
          </p:nvSpPr>
          <p:spPr>
            <a:xfrm>
              <a:off x="5007617" y="557348"/>
              <a:ext cx="450764"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6" name="Rectangle 35">
              <a:extLst>
                <a:ext uri="{FF2B5EF4-FFF2-40B4-BE49-F238E27FC236}">
                  <a16:creationId xmlns:a16="http://schemas.microsoft.com/office/drawing/2014/main" id="{808EFB13-26A7-4870-8D81-E2FB8CC1C373}"/>
                </a:ext>
              </a:extLst>
            </p:cNvPr>
            <p:cNvSpPr/>
            <p:nvPr/>
          </p:nvSpPr>
          <p:spPr>
            <a:xfrm>
              <a:off x="7133339" y="2470872"/>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Rectangle 36">
              <a:extLst>
                <a:ext uri="{FF2B5EF4-FFF2-40B4-BE49-F238E27FC236}">
                  <a16:creationId xmlns:a16="http://schemas.microsoft.com/office/drawing/2014/main" id="{092BB210-BD66-4DD1-A44E-80B8494B67A8}"/>
                </a:ext>
              </a:extLst>
            </p:cNvPr>
            <p:cNvSpPr/>
            <p:nvPr/>
          </p:nvSpPr>
          <p:spPr>
            <a:xfrm>
              <a:off x="7787975" y="3148931"/>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Rectangle 37">
              <a:extLst>
                <a:ext uri="{FF2B5EF4-FFF2-40B4-BE49-F238E27FC236}">
                  <a16:creationId xmlns:a16="http://schemas.microsoft.com/office/drawing/2014/main" id="{5349BDA1-FDBC-4BA4-9A75-94CE1D9EE3B9}"/>
                </a:ext>
              </a:extLst>
            </p:cNvPr>
            <p:cNvSpPr/>
            <p:nvPr/>
          </p:nvSpPr>
          <p:spPr>
            <a:xfrm>
              <a:off x="6238522" y="2302561"/>
              <a:ext cx="450764"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Rectangle 38">
              <a:extLst>
                <a:ext uri="{FF2B5EF4-FFF2-40B4-BE49-F238E27FC236}">
                  <a16:creationId xmlns:a16="http://schemas.microsoft.com/office/drawing/2014/main" id="{DBC8B93B-CA42-4650-A407-6EF78A74862F}"/>
                </a:ext>
              </a:extLst>
            </p:cNvPr>
            <p:cNvSpPr/>
            <p:nvPr/>
          </p:nvSpPr>
          <p:spPr>
            <a:xfrm>
              <a:off x="6172200" y="3821668"/>
              <a:ext cx="352982"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0" name="Rectangle 39">
              <a:extLst>
                <a:ext uri="{FF2B5EF4-FFF2-40B4-BE49-F238E27FC236}">
                  <a16:creationId xmlns:a16="http://schemas.microsoft.com/office/drawing/2014/main" id="{FA391639-2938-46AA-830E-20FFA25ADC89}"/>
                </a:ext>
              </a:extLst>
            </p:cNvPr>
            <p:cNvSpPr/>
            <p:nvPr/>
          </p:nvSpPr>
          <p:spPr>
            <a:xfrm>
              <a:off x="8503852" y="2722509"/>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1" name="Rectangle 40">
              <a:extLst>
                <a:ext uri="{FF2B5EF4-FFF2-40B4-BE49-F238E27FC236}">
                  <a16:creationId xmlns:a16="http://schemas.microsoft.com/office/drawing/2014/main" id="{27242BFA-32EE-4CC0-9397-F182CDC8252D}"/>
                </a:ext>
              </a:extLst>
            </p:cNvPr>
            <p:cNvSpPr/>
            <p:nvPr/>
          </p:nvSpPr>
          <p:spPr>
            <a:xfrm>
              <a:off x="7721784" y="2329542"/>
              <a:ext cx="417102" cy="3077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3" name="Rectangle 42">
              <a:extLst>
                <a:ext uri="{FF2B5EF4-FFF2-40B4-BE49-F238E27FC236}">
                  <a16:creationId xmlns:a16="http://schemas.microsoft.com/office/drawing/2014/main" id="{91269EE6-6CAF-49E1-A077-094889418DAB}"/>
                </a:ext>
              </a:extLst>
            </p:cNvPr>
            <p:cNvSpPr/>
            <p:nvPr/>
          </p:nvSpPr>
          <p:spPr>
            <a:xfrm>
              <a:off x="6631678" y="1853697"/>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4" name="Rectangle 43">
              <a:extLst>
                <a:ext uri="{FF2B5EF4-FFF2-40B4-BE49-F238E27FC236}">
                  <a16:creationId xmlns:a16="http://schemas.microsoft.com/office/drawing/2014/main" id="{4BABE13E-FAAF-493E-A48D-C1C9CAB17E2C}"/>
                </a:ext>
              </a:extLst>
            </p:cNvPr>
            <p:cNvSpPr/>
            <p:nvPr/>
          </p:nvSpPr>
          <p:spPr>
            <a:xfrm>
              <a:off x="7315200" y="1950720"/>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5" name="Rectangle 44">
              <a:extLst>
                <a:ext uri="{FF2B5EF4-FFF2-40B4-BE49-F238E27FC236}">
                  <a16:creationId xmlns:a16="http://schemas.microsoft.com/office/drawing/2014/main" id="{642D41CE-D3D3-4CD9-82CA-78979BC72720}"/>
                </a:ext>
              </a:extLst>
            </p:cNvPr>
            <p:cNvSpPr/>
            <p:nvPr/>
          </p:nvSpPr>
          <p:spPr>
            <a:xfrm>
              <a:off x="8303362" y="2146887"/>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Rectangle 45">
              <a:extLst>
                <a:ext uri="{FF2B5EF4-FFF2-40B4-BE49-F238E27FC236}">
                  <a16:creationId xmlns:a16="http://schemas.microsoft.com/office/drawing/2014/main" id="{0FE465E3-9E18-4CCF-8D2B-0963AA4FCC74}"/>
                </a:ext>
              </a:extLst>
            </p:cNvPr>
            <p:cNvSpPr/>
            <p:nvPr/>
          </p:nvSpPr>
          <p:spPr>
            <a:xfrm>
              <a:off x="7491099" y="1627711"/>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8" name="Rectangle 47">
              <a:extLst>
                <a:ext uri="{FF2B5EF4-FFF2-40B4-BE49-F238E27FC236}">
                  <a16:creationId xmlns:a16="http://schemas.microsoft.com/office/drawing/2014/main" id="{71E65BCF-8A18-4BA7-8BD9-A54C676CED20}"/>
                </a:ext>
              </a:extLst>
            </p:cNvPr>
            <p:cNvSpPr/>
            <p:nvPr/>
          </p:nvSpPr>
          <p:spPr>
            <a:xfrm>
              <a:off x="5930407" y="1013952"/>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9" name="Rectangle 48">
              <a:extLst>
                <a:ext uri="{FF2B5EF4-FFF2-40B4-BE49-F238E27FC236}">
                  <a16:creationId xmlns:a16="http://schemas.microsoft.com/office/drawing/2014/main" id="{85D3858E-AB37-4D71-8AB0-A96AE572D5F0}"/>
                </a:ext>
              </a:extLst>
            </p:cNvPr>
            <p:cNvSpPr/>
            <p:nvPr/>
          </p:nvSpPr>
          <p:spPr>
            <a:xfrm>
              <a:off x="6524128" y="1347904"/>
              <a:ext cx="282449"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0" name="Rectangle 49">
              <a:extLst>
                <a:ext uri="{FF2B5EF4-FFF2-40B4-BE49-F238E27FC236}">
                  <a16:creationId xmlns:a16="http://schemas.microsoft.com/office/drawing/2014/main" id="{DFE8F2E7-9808-479B-AB4B-F8CBE6079FB2}"/>
                </a:ext>
              </a:extLst>
            </p:cNvPr>
            <p:cNvSpPr/>
            <p:nvPr/>
          </p:nvSpPr>
          <p:spPr>
            <a:xfrm>
              <a:off x="5622335" y="515256"/>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1" name="Rectangle 50">
              <a:extLst>
                <a:ext uri="{FF2B5EF4-FFF2-40B4-BE49-F238E27FC236}">
                  <a16:creationId xmlns:a16="http://schemas.microsoft.com/office/drawing/2014/main" id="{6618D230-DB28-44FC-981E-BE86FE8FB829}"/>
                </a:ext>
              </a:extLst>
            </p:cNvPr>
            <p:cNvSpPr/>
            <p:nvPr/>
          </p:nvSpPr>
          <p:spPr>
            <a:xfrm>
              <a:off x="6883472" y="1567868"/>
              <a:ext cx="367408" cy="26161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2" name="Rectangle 51">
              <a:extLst>
                <a:ext uri="{FF2B5EF4-FFF2-40B4-BE49-F238E27FC236}">
                  <a16:creationId xmlns:a16="http://schemas.microsoft.com/office/drawing/2014/main" id="{C7B576D4-A217-43C4-829B-CC0478028EDB}"/>
                </a:ext>
              </a:extLst>
            </p:cNvPr>
            <p:cNvSpPr/>
            <p:nvPr/>
          </p:nvSpPr>
          <p:spPr>
            <a:xfrm>
              <a:off x="7911862" y="1923504"/>
              <a:ext cx="287258" cy="26161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3" name="Rectangle 52">
              <a:extLst>
                <a:ext uri="{FF2B5EF4-FFF2-40B4-BE49-F238E27FC236}">
                  <a16:creationId xmlns:a16="http://schemas.microsoft.com/office/drawing/2014/main" id="{5D0D4F44-D147-46A7-BA86-1E2E1528AA8C}"/>
                </a:ext>
              </a:extLst>
            </p:cNvPr>
            <p:cNvSpPr/>
            <p:nvPr/>
          </p:nvSpPr>
          <p:spPr>
            <a:xfrm>
              <a:off x="5886549" y="457200"/>
              <a:ext cx="349775" cy="24622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4" name="Rectangle 53">
              <a:extLst>
                <a:ext uri="{FF2B5EF4-FFF2-40B4-BE49-F238E27FC236}">
                  <a16:creationId xmlns:a16="http://schemas.microsoft.com/office/drawing/2014/main" id="{9ECC50A9-59D9-4C21-AA98-2EFF69DF52C3}"/>
                </a:ext>
              </a:extLst>
            </p:cNvPr>
            <p:cNvSpPr/>
            <p:nvPr/>
          </p:nvSpPr>
          <p:spPr>
            <a:xfrm>
              <a:off x="6345261" y="911293"/>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5" name="Rectangle 54">
              <a:extLst>
                <a:ext uri="{FF2B5EF4-FFF2-40B4-BE49-F238E27FC236}">
                  <a16:creationId xmlns:a16="http://schemas.microsoft.com/office/drawing/2014/main" id="{0F14B983-9F52-461C-AAE1-6BCB3683CAC5}"/>
                </a:ext>
              </a:extLst>
            </p:cNvPr>
            <p:cNvSpPr/>
            <p:nvPr/>
          </p:nvSpPr>
          <p:spPr>
            <a:xfrm>
              <a:off x="6701555" y="1162190"/>
              <a:ext cx="335348"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Rectangle 55">
              <a:extLst>
                <a:ext uri="{FF2B5EF4-FFF2-40B4-BE49-F238E27FC236}">
                  <a16:creationId xmlns:a16="http://schemas.microsoft.com/office/drawing/2014/main" id="{15707BB4-0392-4EB9-9C46-D47BCEB7D200}"/>
                </a:ext>
              </a:extLst>
            </p:cNvPr>
            <p:cNvSpPr/>
            <p:nvPr/>
          </p:nvSpPr>
          <p:spPr>
            <a:xfrm>
              <a:off x="7203809" y="1338942"/>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7" name="Rectangle 56">
              <a:extLst>
                <a:ext uri="{FF2B5EF4-FFF2-40B4-BE49-F238E27FC236}">
                  <a16:creationId xmlns:a16="http://schemas.microsoft.com/office/drawing/2014/main" id="{D1275804-8C36-46D8-AA3F-2D66DAA08C00}"/>
                </a:ext>
              </a:extLst>
            </p:cNvPr>
            <p:cNvSpPr/>
            <p:nvPr/>
          </p:nvSpPr>
          <p:spPr>
            <a:xfrm>
              <a:off x="7640340" y="1414096"/>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8" name="Rectangle 57">
              <a:extLst>
                <a:ext uri="{FF2B5EF4-FFF2-40B4-BE49-F238E27FC236}">
                  <a16:creationId xmlns:a16="http://schemas.microsoft.com/office/drawing/2014/main" id="{44B883A8-5837-461D-8D36-24CCA7DA6D2B}"/>
                </a:ext>
              </a:extLst>
            </p:cNvPr>
            <p:cNvSpPr/>
            <p:nvPr/>
          </p:nvSpPr>
          <p:spPr>
            <a:xfrm>
              <a:off x="8018815" y="1532792"/>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9" name="Rectangle 58">
              <a:extLst>
                <a:ext uri="{FF2B5EF4-FFF2-40B4-BE49-F238E27FC236}">
                  <a16:creationId xmlns:a16="http://schemas.microsoft.com/office/drawing/2014/main" id="{59798326-04D0-44FF-8835-DCFD5CE5086D}"/>
                </a:ext>
              </a:extLst>
            </p:cNvPr>
            <p:cNvSpPr/>
            <p:nvPr/>
          </p:nvSpPr>
          <p:spPr>
            <a:xfrm>
              <a:off x="8360595" y="1666002"/>
              <a:ext cx="335348"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0" name="Rectangle 59">
              <a:extLst>
                <a:ext uri="{FF2B5EF4-FFF2-40B4-BE49-F238E27FC236}">
                  <a16:creationId xmlns:a16="http://schemas.microsoft.com/office/drawing/2014/main" id="{C0DEBF93-0136-4742-B7C8-BD570CBBA749}"/>
                </a:ext>
              </a:extLst>
            </p:cNvPr>
            <p:cNvSpPr/>
            <p:nvPr/>
          </p:nvSpPr>
          <p:spPr>
            <a:xfrm>
              <a:off x="6185238" y="410028"/>
              <a:ext cx="317715" cy="21544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1" name="Rectangle 60">
              <a:extLst>
                <a:ext uri="{FF2B5EF4-FFF2-40B4-BE49-F238E27FC236}">
                  <a16:creationId xmlns:a16="http://schemas.microsoft.com/office/drawing/2014/main" id="{A24C3BDC-5B61-46B3-B8BB-F5C6718A1EFC}"/>
                </a:ext>
              </a:extLst>
            </p:cNvPr>
            <p:cNvSpPr/>
            <p:nvPr/>
          </p:nvSpPr>
          <p:spPr>
            <a:xfrm>
              <a:off x="6543536" y="838200"/>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2" name="Rectangle 61">
              <a:extLst>
                <a:ext uri="{FF2B5EF4-FFF2-40B4-BE49-F238E27FC236}">
                  <a16:creationId xmlns:a16="http://schemas.microsoft.com/office/drawing/2014/main" id="{1FC28A54-E08B-424B-88BA-D067D951F079}"/>
                </a:ext>
              </a:extLst>
            </p:cNvPr>
            <p:cNvSpPr/>
            <p:nvPr/>
          </p:nvSpPr>
          <p:spPr>
            <a:xfrm>
              <a:off x="6901676" y="1084538"/>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3" name="Rectangle 62">
              <a:extLst>
                <a:ext uri="{FF2B5EF4-FFF2-40B4-BE49-F238E27FC236}">
                  <a16:creationId xmlns:a16="http://schemas.microsoft.com/office/drawing/2014/main" id="{60C370D8-BD88-42A8-8D13-8E96C6B1B6FC}"/>
                </a:ext>
              </a:extLst>
            </p:cNvPr>
            <p:cNvSpPr/>
            <p:nvPr/>
          </p:nvSpPr>
          <p:spPr>
            <a:xfrm>
              <a:off x="7239000" y="1215570"/>
              <a:ext cx="301685"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4" name="Rectangle 63">
              <a:extLst>
                <a:ext uri="{FF2B5EF4-FFF2-40B4-BE49-F238E27FC236}">
                  <a16:creationId xmlns:a16="http://schemas.microsoft.com/office/drawing/2014/main" id="{03F3F8C9-D8F4-431E-B93D-49D8C533F585}"/>
                </a:ext>
              </a:extLst>
            </p:cNvPr>
            <p:cNvSpPr/>
            <p:nvPr/>
          </p:nvSpPr>
          <p:spPr>
            <a:xfrm>
              <a:off x="7686536" y="1249680"/>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Rectangle 64">
              <a:extLst>
                <a:ext uri="{FF2B5EF4-FFF2-40B4-BE49-F238E27FC236}">
                  <a16:creationId xmlns:a16="http://schemas.microsoft.com/office/drawing/2014/main" id="{C4DE2949-99BA-4A15-AC0D-57827D70D994}"/>
                </a:ext>
              </a:extLst>
            </p:cNvPr>
            <p:cNvSpPr/>
            <p:nvPr/>
          </p:nvSpPr>
          <p:spPr>
            <a:xfrm>
              <a:off x="7994375" y="1347652"/>
              <a:ext cx="301685"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Rectangle 65">
              <a:extLst>
                <a:ext uri="{FF2B5EF4-FFF2-40B4-BE49-F238E27FC236}">
                  <a16:creationId xmlns:a16="http://schemas.microsoft.com/office/drawing/2014/main" id="{797892F9-D591-47C0-BEEC-149FE2046E1D}"/>
                </a:ext>
              </a:extLst>
            </p:cNvPr>
            <p:cNvSpPr/>
            <p:nvPr/>
          </p:nvSpPr>
          <p:spPr>
            <a:xfrm>
              <a:off x="8327632" y="1420106"/>
              <a:ext cx="301685"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Rectangle 66">
              <a:extLst>
                <a:ext uri="{FF2B5EF4-FFF2-40B4-BE49-F238E27FC236}">
                  <a16:creationId xmlns:a16="http://schemas.microsoft.com/office/drawing/2014/main" id="{A962C51A-E274-4972-9F1A-4EB5FEF0D774}"/>
                </a:ext>
              </a:extLst>
            </p:cNvPr>
            <p:cNvSpPr/>
            <p:nvPr/>
          </p:nvSpPr>
          <p:spPr>
            <a:xfrm>
              <a:off x="6385560" y="412927"/>
              <a:ext cx="284052" cy="18466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6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Rectangle 67">
              <a:extLst>
                <a:ext uri="{FF2B5EF4-FFF2-40B4-BE49-F238E27FC236}">
                  <a16:creationId xmlns:a16="http://schemas.microsoft.com/office/drawing/2014/main" id="{C1BA5100-31B7-4482-9D68-B04BD272A183}"/>
                </a:ext>
              </a:extLst>
            </p:cNvPr>
            <p:cNvSpPr/>
            <p:nvPr/>
          </p:nvSpPr>
          <p:spPr>
            <a:xfrm>
              <a:off x="6659880" y="780139"/>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Rectangle 68">
              <a:extLst>
                <a:ext uri="{FF2B5EF4-FFF2-40B4-BE49-F238E27FC236}">
                  <a16:creationId xmlns:a16="http://schemas.microsoft.com/office/drawing/2014/main" id="{6E4739A5-5C4E-4CC4-B3A6-02491D13A0DA}"/>
                </a:ext>
              </a:extLst>
            </p:cNvPr>
            <p:cNvSpPr/>
            <p:nvPr/>
          </p:nvSpPr>
          <p:spPr>
            <a:xfrm>
              <a:off x="6984097" y="1011469"/>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Rectangle 69">
              <a:extLst>
                <a:ext uri="{FF2B5EF4-FFF2-40B4-BE49-F238E27FC236}">
                  <a16:creationId xmlns:a16="http://schemas.microsoft.com/office/drawing/2014/main" id="{055F2DD5-8F53-4515-8251-2F3755122598}"/>
                </a:ext>
              </a:extLst>
            </p:cNvPr>
            <p:cNvSpPr/>
            <p:nvPr/>
          </p:nvSpPr>
          <p:spPr>
            <a:xfrm>
              <a:off x="7353300" y="1141363"/>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Rectangle 70">
              <a:extLst>
                <a:ext uri="{FF2B5EF4-FFF2-40B4-BE49-F238E27FC236}">
                  <a16:creationId xmlns:a16="http://schemas.microsoft.com/office/drawing/2014/main" id="{7E2BD475-F057-442A-BE8E-7468A2FBBE41}"/>
                </a:ext>
              </a:extLst>
            </p:cNvPr>
            <p:cNvSpPr/>
            <p:nvPr/>
          </p:nvSpPr>
          <p:spPr>
            <a:xfrm>
              <a:off x="7711440" y="1156603"/>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Rectangle 71">
              <a:extLst>
                <a:ext uri="{FF2B5EF4-FFF2-40B4-BE49-F238E27FC236}">
                  <a16:creationId xmlns:a16="http://schemas.microsoft.com/office/drawing/2014/main" id="{27852FFA-8A8C-42F1-B2D7-B8B38128648B}"/>
                </a:ext>
              </a:extLst>
            </p:cNvPr>
            <p:cNvSpPr/>
            <p:nvPr/>
          </p:nvSpPr>
          <p:spPr>
            <a:xfrm>
              <a:off x="8038807" y="1227170"/>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Rectangle 72">
              <a:extLst>
                <a:ext uri="{FF2B5EF4-FFF2-40B4-BE49-F238E27FC236}">
                  <a16:creationId xmlns:a16="http://schemas.microsoft.com/office/drawing/2014/main" id="{F86A623B-70D3-4DB9-8D11-D0A5C206E808}"/>
                </a:ext>
              </a:extLst>
            </p:cNvPr>
            <p:cNvSpPr/>
            <p:nvPr/>
          </p:nvSpPr>
          <p:spPr>
            <a:xfrm>
              <a:off x="8343900" y="1226820"/>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Rectangle 73">
              <a:extLst>
                <a:ext uri="{FF2B5EF4-FFF2-40B4-BE49-F238E27FC236}">
                  <a16:creationId xmlns:a16="http://schemas.microsoft.com/office/drawing/2014/main" id="{4DFB3F68-77B8-412D-8241-6C8B2C7FBEC1}"/>
                </a:ext>
              </a:extLst>
            </p:cNvPr>
            <p:cNvSpPr/>
            <p:nvPr/>
          </p:nvSpPr>
          <p:spPr>
            <a:xfrm>
              <a:off x="6517382" y="416438"/>
              <a:ext cx="221535" cy="153888"/>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4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Rectangle 74">
              <a:extLst>
                <a:ext uri="{FF2B5EF4-FFF2-40B4-BE49-F238E27FC236}">
                  <a16:creationId xmlns:a16="http://schemas.microsoft.com/office/drawing/2014/main" id="{145BC4FE-78AE-4FE2-BC7A-29D16EFDF32C}"/>
                </a:ext>
              </a:extLst>
            </p:cNvPr>
            <p:cNvSpPr/>
            <p:nvPr/>
          </p:nvSpPr>
          <p:spPr>
            <a:xfrm>
              <a:off x="6783782" y="749976"/>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Rectangle 75">
              <a:extLst>
                <a:ext uri="{FF2B5EF4-FFF2-40B4-BE49-F238E27FC236}">
                  <a16:creationId xmlns:a16="http://schemas.microsoft.com/office/drawing/2014/main" id="{F25CE0A1-BDCC-4583-B971-6E1304CE953F}"/>
                </a:ext>
              </a:extLst>
            </p:cNvPr>
            <p:cNvSpPr/>
            <p:nvPr/>
          </p:nvSpPr>
          <p:spPr>
            <a:xfrm>
              <a:off x="7091290" y="967236"/>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Rectangle 76">
              <a:extLst>
                <a:ext uri="{FF2B5EF4-FFF2-40B4-BE49-F238E27FC236}">
                  <a16:creationId xmlns:a16="http://schemas.microsoft.com/office/drawing/2014/main" id="{9B952813-542F-49AE-BA83-1E6B45707A9A}"/>
                </a:ext>
              </a:extLst>
            </p:cNvPr>
            <p:cNvSpPr/>
            <p:nvPr/>
          </p:nvSpPr>
          <p:spPr>
            <a:xfrm>
              <a:off x="7430230" y="1051646"/>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Rectangle 77">
              <a:extLst>
                <a:ext uri="{FF2B5EF4-FFF2-40B4-BE49-F238E27FC236}">
                  <a16:creationId xmlns:a16="http://schemas.microsoft.com/office/drawing/2014/main" id="{302C3178-534F-4CB5-9AB8-BAD18DD981D6}"/>
                </a:ext>
              </a:extLst>
            </p:cNvPr>
            <p:cNvSpPr/>
            <p:nvPr/>
          </p:nvSpPr>
          <p:spPr>
            <a:xfrm>
              <a:off x="7777778" y="1090852"/>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9" name="Rectangle 78">
              <a:extLst>
                <a:ext uri="{FF2B5EF4-FFF2-40B4-BE49-F238E27FC236}">
                  <a16:creationId xmlns:a16="http://schemas.microsoft.com/office/drawing/2014/main" id="{3BE464C5-3251-4292-B6C3-9E6DC2E0A8CB}"/>
                </a:ext>
              </a:extLst>
            </p:cNvPr>
            <p:cNvSpPr/>
            <p:nvPr/>
          </p:nvSpPr>
          <p:spPr>
            <a:xfrm>
              <a:off x="8077232" y="1125032"/>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Rectangle 79">
              <a:extLst>
                <a:ext uri="{FF2B5EF4-FFF2-40B4-BE49-F238E27FC236}">
                  <a16:creationId xmlns:a16="http://schemas.microsoft.com/office/drawing/2014/main" id="{ED50B0FC-4AA3-433B-91EC-CB8CF9AF9468}"/>
                </a:ext>
              </a:extLst>
            </p:cNvPr>
            <p:cNvSpPr/>
            <p:nvPr/>
          </p:nvSpPr>
          <p:spPr>
            <a:xfrm>
              <a:off x="8365187" y="1089717"/>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 name="Rectangle 80">
              <a:extLst>
                <a:ext uri="{FF2B5EF4-FFF2-40B4-BE49-F238E27FC236}">
                  <a16:creationId xmlns:a16="http://schemas.microsoft.com/office/drawing/2014/main" id="{0FE88AF1-1105-4F60-ACEE-DD6F850C1CAA}"/>
                </a:ext>
              </a:extLst>
            </p:cNvPr>
            <p:cNvSpPr/>
            <p:nvPr/>
          </p:nvSpPr>
          <p:spPr>
            <a:xfrm>
              <a:off x="6854356" y="721899"/>
              <a:ext cx="218330"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 name="Rectangle 81">
              <a:extLst>
                <a:ext uri="{FF2B5EF4-FFF2-40B4-BE49-F238E27FC236}">
                  <a16:creationId xmlns:a16="http://schemas.microsoft.com/office/drawing/2014/main" id="{A06525C9-9D8D-4F11-93A8-175A02B5FC23}"/>
                </a:ext>
              </a:extLst>
            </p:cNvPr>
            <p:cNvSpPr/>
            <p:nvPr/>
          </p:nvSpPr>
          <p:spPr>
            <a:xfrm>
              <a:off x="6898109" y="699045"/>
              <a:ext cx="218330"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Rectangle 84">
              <a:extLst>
                <a:ext uri="{FF2B5EF4-FFF2-40B4-BE49-F238E27FC236}">
                  <a16:creationId xmlns:a16="http://schemas.microsoft.com/office/drawing/2014/main" id="{A61A6602-E588-4EC7-AB8A-4865355ECA6A}"/>
                </a:ext>
              </a:extLst>
            </p:cNvPr>
            <p:cNvSpPr/>
            <p:nvPr/>
          </p:nvSpPr>
          <p:spPr>
            <a:xfrm>
              <a:off x="6586678" y="404912"/>
              <a:ext cx="235962"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6" name="Rectangle 85">
              <a:extLst>
                <a:ext uri="{FF2B5EF4-FFF2-40B4-BE49-F238E27FC236}">
                  <a16:creationId xmlns:a16="http://schemas.microsoft.com/office/drawing/2014/main" id="{A316658B-4AA9-49F2-8C5F-4E3CB647AB10}"/>
                </a:ext>
              </a:extLst>
            </p:cNvPr>
            <p:cNvSpPr/>
            <p:nvPr/>
          </p:nvSpPr>
          <p:spPr>
            <a:xfrm>
              <a:off x="7168448" y="912477"/>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7" name="Rectangle 86">
              <a:extLst>
                <a:ext uri="{FF2B5EF4-FFF2-40B4-BE49-F238E27FC236}">
                  <a16:creationId xmlns:a16="http://schemas.microsoft.com/office/drawing/2014/main" id="{69C2083C-BFFD-4D2E-A89D-354D34E183B2}"/>
                </a:ext>
              </a:extLst>
            </p:cNvPr>
            <p:cNvSpPr/>
            <p:nvPr/>
          </p:nvSpPr>
          <p:spPr>
            <a:xfrm>
              <a:off x="7822956" y="1045827"/>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8" name="Rectangle 87">
              <a:extLst>
                <a:ext uri="{FF2B5EF4-FFF2-40B4-BE49-F238E27FC236}">
                  <a16:creationId xmlns:a16="http://schemas.microsoft.com/office/drawing/2014/main" id="{B25E96ED-7218-43D5-9B5E-98349AB041BD}"/>
                </a:ext>
              </a:extLst>
            </p:cNvPr>
            <p:cNvSpPr/>
            <p:nvPr/>
          </p:nvSpPr>
          <p:spPr>
            <a:xfrm>
              <a:off x="8111881" y="1049002"/>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9" name="Rectangle 88">
              <a:extLst>
                <a:ext uri="{FF2B5EF4-FFF2-40B4-BE49-F238E27FC236}">
                  <a16:creationId xmlns:a16="http://schemas.microsoft.com/office/drawing/2014/main" id="{222A102E-1B0B-4E67-989C-2C77308DB01F}"/>
                </a:ext>
              </a:extLst>
            </p:cNvPr>
            <p:cNvSpPr/>
            <p:nvPr/>
          </p:nvSpPr>
          <p:spPr>
            <a:xfrm>
              <a:off x="8111481" y="1004722"/>
              <a:ext cx="202298" cy="10772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0" name="Rectangle 89">
              <a:extLst>
                <a:ext uri="{FF2B5EF4-FFF2-40B4-BE49-F238E27FC236}">
                  <a16:creationId xmlns:a16="http://schemas.microsoft.com/office/drawing/2014/main" id="{6015DA1C-BC21-4620-833D-D1F5B6F04989}"/>
                </a:ext>
              </a:extLst>
            </p:cNvPr>
            <p:cNvSpPr/>
            <p:nvPr/>
          </p:nvSpPr>
          <p:spPr>
            <a:xfrm>
              <a:off x="8119159" y="966792"/>
              <a:ext cx="202298" cy="10772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2" name="Rectangle 91">
              <a:extLst>
                <a:ext uri="{FF2B5EF4-FFF2-40B4-BE49-F238E27FC236}">
                  <a16:creationId xmlns:a16="http://schemas.microsoft.com/office/drawing/2014/main" id="{6A9CDDE1-655B-4333-8334-86FC4ED7EBD2}"/>
                </a:ext>
              </a:extLst>
            </p:cNvPr>
            <p:cNvSpPr/>
            <p:nvPr/>
          </p:nvSpPr>
          <p:spPr>
            <a:xfrm>
              <a:off x="7437052" y="3876260"/>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83" name="Group 82">
            <a:extLst>
              <a:ext uri="{FF2B5EF4-FFF2-40B4-BE49-F238E27FC236}">
                <a16:creationId xmlns:a16="http://schemas.microsoft.com/office/drawing/2014/main" id="{34DDE3E3-52F9-4F5D-8888-8B2C8A792AF4}"/>
              </a:ext>
            </a:extLst>
          </p:cNvPr>
          <p:cNvGrpSpPr/>
          <p:nvPr/>
        </p:nvGrpSpPr>
        <p:grpSpPr>
          <a:xfrm>
            <a:off x="2501348" y="407504"/>
            <a:ext cx="6400800" cy="3809902"/>
            <a:chOff x="2438400" y="404912"/>
            <a:chExt cx="6400800" cy="3809902"/>
          </a:xfrm>
        </p:grpSpPr>
        <p:sp>
          <p:nvSpPr>
            <p:cNvPr id="84" name="Text Box 9">
              <a:extLst>
                <a:ext uri="{FF2B5EF4-FFF2-40B4-BE49-F238E27FC236}">
                  <a16:creationId xmlns:a16="http://schemas.microsoft.com/office/drawing/2014/main" id="{03378B14-CB37-4CA0-911A-D665A6FEF718}"/>
                </a:ext>
              </a:extLst>
            </p:cNvPr>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endParaRPr>
            </a:p>
          </p:txBody>
        </p:sp>
        <p:sp>
          <p:nvSpPr>
            <p:cNvPr id="91" name="Rectangle 90">
              <a:extLst>
                <a:ext uri="{FF2B5EF4-FFF2-40B4-BE49-F238E27FC236}">
                  <a16:creationId xmlns:a16="http://schemas.microsoft.com/office/drawing/2014/main" id="{D7E8FF57-F043-4BBE-ADE3-C21F1EBF4468}"/>
                </a:ext>
              </a:extLst>
            </p:cNvPr>
            <p:cNvSpPr/>
            <p:nvPr/>
          </p:nvSpPr>
          <p:spPr>
            <a:xfrm>
              <a:off x="3936969" y="1561024"/>
              <a:ext cx="362600"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3" name="Rectangle 92">
              <a:extLst>
                <a:ext uri="{FF2B5EF4-FFF2-40B4-BE49-F238E27FC236}">
                  <a16:creationId xmlns:a16="http://schemas.microsoft.com/office/drawing/2014/main" id="{EED5BFFE-682B-4272-B1C7-7AD032081D52}"/>
                </a:ext>
              </a:extLst>
            </p:cNvPr>
            <p:cNvSpPr/>
            <p:nvPr/>
          </p:nvSpPr>
          <p:spPr>
            <a:xfrm>
              <a:off x="3594463" y="3017409"/>
              <a:ext cx="39305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5" name="Rectangle 94">
              <a:extLst>
                <a:ext uri="{FF2B5EF4-FFF2-40B4-BE49-F238E27FC236}">
                  <a16:creationId xmlns:a16="http://schemas.microsoft.com/office/drawing/2014/main" id="{2607A317-5E87-4926-BD9B-D375F5568239}"/>
                </a:ext>
              </a:extLst>
            </p:cNvPr>
            <p:cNvSpPr/>
            <p:nvPr/>
          </p:nvSpPr>
          <p:spPr>
            <a:xfrm>
              <a:off x="2438400" y="1981200"/>
              <a:ext cx="39305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7" name="Rectangle 96">
              <a:extLst>
                <a:ext uri="{FF2B5EF4-FFF2-40B4-BE49-F238E27FC236}">
                  <a16:creationId xmlns:a16="http://schemas.microsoft.com/office/drawing/2014/main" id="{F5B2489D-74E4-4730-8A23-DACE04449357}"/>
                </a:ext>
              </a:extLst>
            </p:cNvPr>
            <p:cNvSpPr/>
            <p:nvPr/>
          </p:nvSpPr>
          <p:spPr>
            <a:xfrm>
              <a:off x="4725486" y="2304365"/>
              <a:ext cx="3337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8" name="Rectangle 97">
              <a:extLst>
                <a:ext uri="{FF2B5EF4-FFF2-40B4-BE49-F238E27FC236}">
                  <a16:creationId xmlns:a16="http://schemas.microsoft.com/office/drawing/2014/main" id="{0EFF96D5-8DE8-4E22-A5DD-1E1A4D5B88A7}"/>
                </a:ext>
              </a:extLst>
            </p:cNvPr>
            <p:cNvSpPr/>
            <p:nvPr/>
          </p:nvSpPr>
          <p:spPr>
            <a:xfrm>
              <a:off x="3180301" y="666690"/>
              <a:ext cx="3337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9" name="Rectangle 98">
              <a:extLst>
                <a:ext uri="{FF2B5EF4-FFF2-40B4-BE49-F238E27FC236}">
                  <a16:creationId xmlns:a16="http://schemas.microsoft.com/office/drawing/2014/main" id="{6C628834-24B9-489A-AA41-A670C2F76A3E}"/>
                </a:ext>
              </a:extLst>
            </p:cNvPr>
            <p:cNvSpPr/>
            <p:nvPr/>
          </p:nvSpPr>
          <p:spPr>
            <a:xfrm>
              <a:off x="4804449" y="3714690"/>
              <a:ext cx="3337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0" name="Rectangle 99">
              <a:extLst>
                <a:ext uri="{FF2B5EF4-FFF2-40B4-BE49-F238E27FC236}">
                  <a16:creationId xmlns:a16="http://schemas.microsoft.com/office/drawing/2014/main" id="{23B5BF33-4072-4BBA-843E-FAB132BA3DE7}"/>
                </a:ext>
              </a:extLst>
            </p:cNvPr>
            <p:cNvSpPr/>
            <p:nvPr/>
          </p:nvSpPr>
          <p:spPr>
            <a:xfrm>
              <a:off x="5749908" y="2876490"/>
              <a:ext cx="3337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1" name="Rectangle 100">
              <a:extLst>
                <a:ext uri="{FF2B5EF4-FFF2-40B4-BE49-F238E27FC236}">
                  <a16:creationId xmlns:a16="http://schemas.microsoft.com/office/drawing/2014/main" id="{5673053B-7DFC-4976-8933-F4630F864120}"/>
                </a:ext>
              </a:extLst>
            </p:cNvPr>
            <p:cNvSpPr/>
            <p:nvPr/>
          </p:nvSpPr>
          <p:spPr>
            <a:xfrm>
              <a:off x="5028769" y="1347652"/>
              <a:ext cx="333746" cy="40011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2" name="Rectangle 101">
              <a:extLst>
                <a:ext uri="{FF2B5EF4-FFF2-40B4-BE49-F238E27FC236}">
                  <a16:creationId xmlns:a16="http://schemas.microsoft.com/office/drawing/2014/main" id="{65345523-A9DB-4730-A43D-E43E3621952B}"/>
                </a:ext>
              </a:extLst>
            </p:cNvPr>
            <p:cNvSpPr/>
            <p:nvPr/>
          </p:nvSpPr>
          <p:spPr>
            <a:xfrm>
              <a:off x="5681988" y="1889760"/>
              <a:ext cx="317716"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 name="Rectangle 102">
              <a:extLst>
                <a:ext uri="{FF2B5EF4-FFF2-40B4-BE49-F238E27FC236}">
                  <a16:creationId xmlns:a16="http://schemas.microsoft.com/office/drawing/2014/main" id="{692F66F1-0FAE-4EBA-B017-CDBA496A21FD}"/>
                </a:ext>
              </a:extLst>
            </p:cNvPr>
            <p:cNvSpPr/>
            <p:nvPr/>
          </p:nvSpPr>
          <p:spPr>
            <a:xfrm>
              <a:off x="4437926" y="609600"/>
              <a:ext cx="317716"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4" name="Rectangle 103">
              <a:extLst>
                <a:ext uri="{FF2B5EF4-FFF2-40B4-BE49-F238E27FC236}">
                  <a16:creationId xmlns:a16="http://schemas.microsoft.com/office/drawing/2014/main" id="{84A00352-003A-4A8D-ABD7-223A17938734}"/>
                </a:ext>
              </a:extLst>
            </p:cNvPr>
            <p:cNvSpPr/>
            <p:nvPr/>
          </p:nvSpPr>
          <p:spPr>
            <a:xfrm>
              <a:off x="6799722" y="3148931"/>
              <a:ext cx="317716"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5" name="Rectangle 104">
              <a:extLst>
                <a:ext uri="{FF2B5EF4-FFF2-40B4-BE49-F238E27FC236}">
                  <a16:creationId xmlns:a16="http://schemas.microsoft.com/office/drawing/2014/main" id="{351FDE26-EC53-42DE-B698-1EC4A7A8E71C}"/>
                </a:ext>
              </a:extLst>
            </p:cNvPr>
            <p:cNvSpPr/>
            <p:nvPr/>
          </p:nvSpPr>
          <p:spPr>
            <a:xfrm>
              <a:off x="5607750" y="1143000"/>
              <a:ext cx="30328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6" name="Rectangle 105">
              <a:extLst>
                <a:ext uri="{FF2B5EF4-FFF2-40B4-BE49-F238E27FC236}">
                  <a16:creationId xmlns:a16="http://schemas.microsoft.com/office/drawing/2014/main" id="{68468990-D7B5-486D-AC76-9FE082B9ACA6}"/>
                </a:ext>
              </a:extLst>
            </p:cNvPr>
            <p:cNvSpPr/>
            <p:nvPr/>
          </p:nvSpPr>
          <p:spPr>
            <a:xfrm>
              <a:off x="6164735" y="1679637"/>
              <a:ext cx="274434"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7" name="Rectangle 106">
              <a:extLst>
                <a:ext uri="{FF2B5EF4-FFF2-40B4-BE49-F238E27FC236}">
                  <a16:creationId xmlns:a16="http://schemas.microsoft.com/office/drawing/2014/main" id="{2237F66E-7667-4E39-B248-B633115AACF4}"/>
                </a:ext>
              </a:extLst>
            </p:cNvPr>
            <p:cNvSpPr/>
            <p:nvPr/>
          </p:nvSpPr>
          <p:spPr>
            <a:xfrm>
              <a:off x="5155093" y="557348"/>
              <a:ext cx="30328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8" name="Rectangle 107">
              <a:extLst>
                <a:ext uri="{FF2B5EF4-FFF2-40B4-BE49-F238E27FC236}">
                  <a16:creationId xmlns:a16="http://schemas.microsoft.com/office/drawing/2014/main" id="{5B38AD42-4788-4B35-B2F3-9D860A67CBE4}"/>
                </a:ext>
              </a:extLst>
            </p:cNvPr>
            <p:cNvSpPr/>
            <p:nvPr/>
          </p:nvSpPr>
          <p:spPr>
            <a:xfrm>
              <a:off x="7165399" y="2470872"/>
              <a:ext cx="30328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9" name="Rectangle 108">
              <a:extLst>
                <a:ext uri="{FF2B5EF4-FFF2-40B4-BE49-F238E27FC236}">
                  <a16:creationId xmlns:a16="http://schemas.microsoft.com/office/drawing/2014/main" id="{56DD72D1-4D9C-4DA9-A4CA-7CAFCCE11E23}"/>
                </a:ext>
              </a:extLst>
            </p:cNvPr>
            <p:cNvSpPr/>
            <p:nvPr/>
          </p:nvSpPr>
          <p:spPr>
            <a:xfrm>
              <a:off x="7896979" y="3148931"/>
              <a:ext cx="274434"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0" name="Rectangle 109">
              <a:extLst>
                <a:ext uri="{FF2B5EF4-FFF2-40B4-BE49-F238E27FC236}">
                  <a16:creationId xmlns:a16="http://schemas.microsoft.com/office/drawing/2014/main" id="{6F1E4EE9-6E18-481E-A25B-3B6E01E33867}"/>
                </a:ext>
              </a:extLst>
            </p:cNvPr>
            <p:cNvSpPr/>
            <p:nvPr/>
          </p:nvSpPr>
          <p:spPr>
            <a:xfrm>
              <a:off x="6385998" y="2302561"/>
              <a:ext cx="30328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1" name="Rectangle 110">
              <a:extLst>
                <a:ext uri="{FF2B5EF4-FFF2-40B4-BE49-F238E27FC236}">
                  <a16:creationId xmlns:a16="http://schemas.microsoft.com/office/drawing/2014/main" id="{F726D818-3795-4AE0-869F-6EF92FD2703A}"/>
                </a:ext>
              </a:extLst>
            </p:cNvPr>
            <p:cNvSpPr/>
            <p:nvPr/>
          </p:nvSpPr>
          <p:spPr>
            <a:xfrm>
              <a:off x="6207466" y="3821668"/>
              <a:ext cx="317716"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2" name="Rectangle 111">
              <a:extLst>
                <a:ext uri="{FF2B5EF4-FFF2-40B4-BE49-F238E27FC236}">
                  <a16:creationId xmlns:a16="http://schemas.microsoft.com/office/drawing/2014/main" id="{1B0772C3-F3C1-49CB-817C-2916DCA886CB}"/>
                </a:ext>
              </a:extLst>
            </p:cNvPr>
            <p:cNvSpPr/>
            <p:nvPr/>
          </p:nvSpPr>
          <p:spPr>
            <a:xfrm>
              <a:off x="8535912" y="2722509"/>
              <a:ext cx="30328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3" name="Rectangle 112">
              <a:extLst>
                <a:ext uri="{FF2B5EF4-FFF2-40B4-BE49-F238E27FC236}">
                  <a16:creationId xmlns:a16="http://schemas.microsoft.com/office/drawing/2014/main" id="{C957DB42-7DD1-43DF-B5BD-AC07A994A4CA}"/>
                </a:ext>
              </a:extLst>
            </p:cNvPr>
            <p:cNvSpPr/>
            <p:nvPr/>
          </p:nvSpPr>
          <p:spPr>
            <a:xfrm>
              <a:off x="7850024" y="2329542"/>
              <a:ext cx="288862" cy="3077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4" name="Rectangle 113">
              <a:extLst>
                <a:ext uri="{FF2B5EF4-FFF2-40B4-BE49-F238E27FC236}">
                  <a16:creationId xmlns:a16="http://schemas.microsoft.com/office/drawing/2014/main" id="{340EAF76-F6A4-46E2-987D-2088BC7B1F09}"/>
                </a:ext>
              </a:extLst>
            </p:cNvPr>
            <p:cNvSpPr/>
            <p:nvPr/>
          </p:nvSpPr>
          <p:spPr>
            <a:xfrm>
              <a:off x="6740682" y="1853697"/>
              <a:ext cx="274434"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5" name="Rectangle 114">
              <a:extLst>
                <a:ext uri="{FF2B5EF4-FFF2-40B4-BE49-F238E27FC236}">
                  <a16:creationId xmlns:a16="http://schemas.microsoft.com/office/drawing/2014/main" id="{7012DE84-E2D7-407E-9E17-AF5B418D3F5B}"/>
                </a:ext>
              </a:extLst>
            </p:cNvPr>
            <p:cNvSpPr/>
            <p:nvPr/>
          </p:nvSpPr>
          <p:spPr>
            <a:xfrm>
              <a:off x="7337642" y="1950720"/>
              <a:ext cx="274434"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6" name="Rectangle 115">
              <a:extLst>
                <a:ext uri="{FF2B5EF4-FFF2-40B4-BE49-F238E27FC236}">
                  <a16:creationId xmlns:a16="http://schemas.microsoft.com/office/drawing/2014/main" id="{2C0D5EF4-A183-4A0F-8FAE-5C79B2982D1C}"/>
                </a:ext>
              </a:extLst>
            </p:cNvPr>
            <p:cNvSpPr/>
            <p:nvPr/>
          </p:nvSpPr>
          <p:spPr>
            <a:xfrm>
              <a:off x="8412366" y="2146887"/>
              <a:ext cx="274434"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7" name="Rectangle 116">
              <a:extLst>
                <a:ext uri="{FF2B5EF4-FFF2-40B4-BE49-F238E27FC236}">
                  <a16:creationId xmlns:a16="http://schemas.microsoft.com/office/drawing/2014/main" id="{4611CE97-93CB-48D9-9EF4-AB8C7F91C694}"/>
                </a:ext>
              </a:extLst>
            </p:cNvPr>
            <p:cNvSpPr/>
            <p:nvPr/>
          </p:nvSpPr>
          <p:spPr>
            <a:xfrm>
              <a:off x="7513541" y="1627711"/>
              <a:ext cx="274434"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8" name="Rectangle 117">
              <a:extLst>
                <a:ext uri="{FF2B5EF4-FFF2-40B4-BE49-F238E27FC236}">
                  <a16:creationId xmlns:a16="http://schemas.microsoft.com/office/drawing/2014/main" id="{480393CE-C371-4FA6-93EF-85BFB8C4F313}"/>
                </a:ext>
              </a:extLst>
            </p:cNvPr>
            <p:cNvSpPr/>
            <p:nvPr/>
          </p:nvSpPr>
          <p:spPr>
            <a:xfrm>
              <a:off x="6039411" y="1013952"/>
              <a:ext cx="274434"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9" name="Rectangle 118">
              <a:extLst>
                <a:ext uri="{FF2B5EF4-FFF2-40B4-BE49-F238E27FC236}">
                  <a16:creationId xmlns:a16="http://schemas.microsoft.com/office/drawing/2014/main" id="{E42D1CDA-C1E2-49A1-B152-77936C301769}"/>
                </a:ext>
              </a:extLst>
            </p:cNvPr>
            <p:cNvSpPr/>
            <p:nvPr/>
          </p:nvSpPr>
          <p:spPr>
            <a:xfrm>
              <a:off x="6543364" y="1347904"/>
              <a:ext cx="263213"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0" name="Rectangle 119">
              <a:extLst>
                <a:ext uri="{FF2B5EF4-FFF2-40B4-BE49-F238E27FC236}">
                  <a16:creationId xmlns:a16="http://schemas.microsoft.com/office/drawing/2014/main" id="{810FB363-8E97-4F89-8D9A-D047B4463261}"/>
                </a:ext>
              </a:extLst>
            </p:cNvPr>
            <p:cNvSpPr/>
            <p:nvPr/>
          </p:nvSpPr>
          <p:spPr>
            <a:xfrm>
              <a:off x="5644777" y="515256"/>
              <a:ext cx="274434"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1" name="Rectangle 120">
              <a:extLst>
                <a:ext uri="{FF2B5EF4-FFF2-40B4-BE49-F238E27FC236}">
                  <a16:creationId xmlns:a16="http://schemas.microsoft.com/office/drawing/2014/main" id="{44936A89-1DB3-40C5-9D0B-8F7C1734B5E8}"/>
                </a:ext>
              </a:extLst>
            </p:cNvPr>
            <p:cNvSpPr/>
            <p:nvPr/>
          </p:nvSpPr>
          <p:spPr>
            <a:xfrm>
              <a:off x="6987667" y="1567868"/>
              <a:ext cx="263213"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2" name="Rectangle 121">
              <a:extLst>
                <a:ext uri="{FF2B5EF4-FFF2-40B4-BE49-F238E27FC236}">
                  <a16:creationId xmlns:a16="http://schemas.microsoft.com/office/drawing/2014/main" id="{F2160023-8008-4C24-9ABA-5A160E19BF9D}"/>
                </a:ext>
              </a:extLst>
            </p:cNvPr>
            <p:cNvSpPr/>
            <p:nvPr/>
          </p:nvSpPr>
          <p:spPr>
            <a:xfrm>
              <a:off x="7935906" y="1923504"/>
              <a:ext cx="263214"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3" name="Rectangle 122">
              <a:extLst>
                <a:ext uri="{FF2B5EF4-FFF2-40B4-BE49-F238E27FC236}">
                  <a16:creationId xmlns:a16="http://schemas.microsoft.com/office/drawing/2014/main" id="{1200B7E8-8274-442E-8A07-2343DAE0B9D2}"/>
                </a:ext>
              </a:extLst>
            </p:cNvPr>
            <p:cNvSpPr/>
            <p:nvPr/>
          </p:nvSpPr>
          <p:spPr>
            <a:xfrm>
              <a:off x="5977920" y="457200"/>
              <a:ext cx="258404" cy="24622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4" name="Rectangle 123">
              <a:extLst>
                <a:ext uri="{FF2B5EF4-FFF2-40B4-BE49-F238E27FC236}">
                  <a16:creationId xmlns:a16="http://schemas.microsoft.com/office/drawing/2014/main" id="{AACA4384-0B97-43C2-A77D-21CD2B18F602}"/>
                </a:ext>
              </a:extLst>
            </p:cNvPr>
            <p:cNvSpPr/>
            <p:nvPr/>
          </p:nvSpPr>
          <p:spPr>
            <a:xfrm>
              <a:off x="6362894" y="911293"/>
              <a:ext cx="251992"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5" name="Rectangle 124">
              <a:extLst>
                <a:ext uri="{FF2B5EF4-FFF2-40B4-BE49-F238E27FC236}">
                  <a16:creationId xmlns:a16="http://schemas.microsoft.com/office/drawing/2014/main" id="{8853F0E1-C2D3-4A2E-9B14-3B0494A73ABF}"/>
                </a:ext>
              </a:extLst>
            </p:cNvPr>
            <p:cNvSpPr/>
            <p:nvPr/>
          </p:nvSpPr>
          <p:spPr>
            <a:xfrm>
              <a:off x="6784911" y="1162190"/>
              <a:ext cx="251992"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6" name="Rectangle 125">
              <a:extLst>
                <a:ext uri="{FF2B5EF4-FFF2-40B4-BE49-F238E27FC236}">
                  <a16:creationId xmlns:a16="http://schemas.microsoft.com/office/drawing/2014/main" id="{FC3714E9-71DD-48FD-901D-2FAE810FECCB}"/>
                </a:ext>
              </a:extLst>
            </p:cNvPr>
            <p:cNvSpPr/>
            <p:nvPr/>
          </p:nvSpPr>
          <p:spPr>
            <a:xfrm>
              <a:off x="7221442" y="1338942"/>
              <a:ext cx="251992"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7" name="Rectangle 126">
              <a:extLst>
                <a:ext uri="{FF2B5EF4-FFF2-40B4-BE49-F238E27FC236}">
                  <a16:creationId xmlns:a16="http://schemas.microsoft.com/office/drawing/2014/main" id="{DF73734D-90D2-4C6A-A504-16115D4FDD79}"/>
                </a:ext>
              </a:extLst>
            </p:cNvPr>
            <p:cNvSpPr/>
            <p:nvPr/>
          </p:nvSpPr>
          <p:spPr>
            <a:xfrm>
              <a:off x="7657973" y="1414096"/>
              <a:ext cx="251992"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8" name="Rectangle 127">
              <a:extLst>
                <a:ext uri="{FF2B5EF4-FFF2-40B4-BE49-F238E27FC236}">
                  <a16:creationId xmlns:a16="http://schemas.microsoft.com/office/drawing/2014/main" id="{806A5B31-5FBC-453D-BE4B-BAE2016FE23E}"/>
                </a:ext>
              </a:extLst>
            </p:cNvPr>
            <p:cNvSpPr/>
            <p:nvPr/>
          </p:nvSpPr>
          <p:spPr>
            <a:xfrm>
              <a:off x="8036448" y="1532792"/>
              <a:ext cx="251992"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9" name="Rectangle 128">
              <a:extLst>
                <a:ext uri="{FF2B5EF4-FFF2-40B4-BE49-F238E27FC236}">
                  <a16:creationId xmlns:a16="http://schemas.microsoft.com/office/drawing/2014/main" id="{D22AEE42-6F4D-4EF9-9D63-13705D9830E5}"/>
                </a:ext>
              </a:extLst>
            </p:cNvPr>
            <p:cNvSpPr/>
            <p:nvPr/>
          </p:nvSpPr>
          <p:spPr>
            <a:xfrm>
              <a:off x="8443951" y="1666002"/>
              <a:ext cx="251992"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0" name="Rectangle 129">
              <a:extLst>
                <a:ext uri="{FF2B5EF4-FFF2-40B4-BE49-F238E27FC236}">
                  <a16:creationId xmlns:a16="http://schemas.microsoft.com/office/drawing/2014/main" id="{894FDD69-BA30-49DD-8942-A814395FD367}"/>
                </a:ext>
              </a:extLst>
            </p:cNvPr>
            <p:cNvSpPr/>
            <p:nvPr/>
          </p:nvSpPr>
          <p:spPr>
            <a:xfrm>
              <a:off x="6258976" y="410028"/>
              <a:ext cx="243977" cy="21544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8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1" name="Rectangle 130">
              <a:extLst>
                <a:ext uri="{FF2B5EF4-FFF2-40B4-BE49-F238E27FC236}">
                  <a16:creationId xmlns:a16="http://schemas.microsoft.com/office/drawing/2014/main" id="{5802BBD6-D999-4B1E-8C86-ADE128B956CA}"/>
                </a:ext>
              </a:extLst>
            </p:cNvPr>
            <p:cNvSpPr/>
            <p:nvPr/>
          </p:nvSpPr>
          <p:spPr>
            <a:xfrm>
              <a:off x="6557963" y="838200"/>
              <a:ext cx="235962"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2" name="Rectangle 131">
              <a:extLst>
                <a:ext uri="{FF2B5EF4-FFF2-40B4-BE49-F238E27FC236}">
                  <a16:creationId xmlns:a16="http://schemas.microsoft.com/office/drawing/2014/main" id="{592EBDE8-DDF2-408B-80BF-5E8ADE921386}"/>
                </a:ext>
              </a:extLst>
            </p:cNvPr>
            <p:cNvSpPr/>
            <p:nvPr/>
          </p:nvSpPr>
          <p:spPr>
            <a:xfrm>
              <a:off x="6916103" y="1084538"/>
              <a:ext cx="235962"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3" name="Rectangle 132">
              <a:extLst>
                <a:ext uri="{FF2B5EF4-FFF2-40B4-BE49-F238E27FC236}">
                  <a16:creationId xmlns:a16="http://schemas.microsoft.com/office/drawing/2014/main" id="{DCA858D4-15AE-4873-98D5-FF963D43FECF}"/>
                </a:ext>
              </a:extLst>
            </p:cNvPr>
            <p:cNvSpPr/>
            <p:nvPr/>
          </p:nvSpPr>
          <p:spPr>
            <a:xfrm>
              <a:off x="7304723" y="1215570"/>
              <a:ext cx="235962"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4" name="Rectangle 133">
              <a:extLst>
                <a:ext uri="{FF2B5EF4-FFF2-40B4-BE49-F238E27FC236}">
                  <a16:creationId xmlns:a16="http://schemas.microsoft.com/office/drawing/2014/main" id="{6FD65286-B77D-488A-8A07-F64CD544AA03}"/>
                </a:ext>
              </a:extLst>
            </p:cNvPr>
            <p:cNvSpPr/>
            <p:nvPr/>
          </p:nvSpPr>
          <p:spPr>
            <a:xfrm>
              <a:off x="7700963" y="1249680"/>
              <a:ext cx="235962"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5" name="Rectangle 134">
              <a:extLst>
                <a:ext uri="{FF2B5EF4-FFF2-40B4-BE49-F238E27FC236}">
                  <a16:creationId xmlns:a16="http://schemas.microsoft.com/office/drawing/2014/main" id="{5BAFB4BC-BDD2-4729-B206-766E2A064B3E}"/>
                </a:ext>
              </a:extLst>
            </p:cNvPr>
            <p:cNvSpPr/>
            <p:nvPr/>
          </p:nvSpPr>
          <p:spPr>
            <a:xfrm>
              <a:off x="8060098" y="1347652"/>
              <a:ext cx="235962"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6" name="Rectangle 135">
              <a:extLst>
                <a:ext uri="{FF2B5EF4-FFF2-40B4-BE49-F238E27FC236}">
                  <a16:creationId xmlns:a16="http://schemas.microsoft.com/office/drawing/2014/main" id="{91C185A1-8945-4F8E-9415-6922BB5DCFD0}"/>
                </a:ext>
              </a:extLst>
            </p:cNvPr>
            <p:cNvSpPr/>
            <p:nvPr/>
          </p:nvSpPr>
          <p:spPr>
            <a:xfrm>
              <a:off x="8393355" y="1420106"/>
              <a:ext cx="235962"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7" name="Rectangle 136">
              <a:extLst>
                <a:ext uri="{FF2B5EF4-FFF2-40B4-BE49-F238E27FC236}">
                  <a16:creationId xmlns:a16="http://schemas.microsoft.com/office/drawing/2014/main" id="{58E54817-65B3-48CC-BA29-BF96C68AD412}"/>
                </a:ext>
              </a:extLst>
            </p:cNvPr>
            <p:cNvSpPr/>
            <p:nvPr/>
          </p:nvSpPr>
          <p:spPr>
            <a:xfrm>
              <a:off x="6440062" y="412927"/>
              <a:ext cx="229550" cy="18466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6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8" name="Rectangle 137">
              <a:extLst>
                <a:ext uri="{FF2B5EF4-FFF2-40B4-BE49-F238E27FC236}">
                  <a16:creationId xmlns:a16="http://schemas.microsoft.com/office/drawing/2014/main" id="{5E5879E2-2E13-495A-A734-24AB47D6E34A}"/>
                </a:ext>
              </a:extLst>
            </p:cNvPr>
            <p:cNvSpPr/>
            <p:nvPr/>
          </p:nvSpPr>
          <p:spPr>
            <a:xfrm>
              <a:off x="6706368" y="780139"/>
              <a:ext cx="221535"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Rectangle 138">
              <a:extLst>
                <a:ext uri="{FF2B5EF4-FFF2-40B4-BE49-F238E27FC236}">
                  <a16:creationId xmlns:a16="http://schemas.microsoft.com/office/drawing/2014/main" id="{E0B2B6EF-3466-4C66-AE15-BAEA61A4629A}"/>
                </a:ext>
              </a:extLst>
            </p:cNvPr>
            <p:cNvSpPr/>
            <p:nvPr/>
          </p:nvSpPr>
          <p:spPr>
            <a:xfrm>
              <a:off x="7030585" y="1011469"/>
              <a:ext cx="221535"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0" name="Rectangle 139">
              <a:extLst>
                <a:ext uri="{FF2B5EF4-FFF2-40B4-BE49-F238E27FC236}">
                  <a16:creationId xmlns:a16="http://schemas.microsoft.com/office/drawing/2014/main" id="{AC67A992-C3BD-4FBC-B955-657064BD751D}"/>
                </a:ext>
              </a:extLst>
            </p:cNvPr>
            <p:cNvSpPr/>
            <p:nvPr/>
          </p:nvSpPr>
          <p:spPr>
            <a:xfrm>
              <a:off x="7399788" y="1141363"/>
              <a:ext cx="221535"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1" name="Rectangle 140">
              <a:extLst>
                <a:ext uri="{FF2B5EF4-FFF2-40B4-BE49-F238E27FC236}">
                  <a16:creationId xmlns:a16="http://schemas.microsoft.com/office/drawing/2014/main" id="{125752B0-44B8-460B-8659-94509ED2B711}"/>
                </a:ext>
              </a:extLst>
            </p:cNvPr>
            <p:cNvSpPr/>
            <p:nvPr/>
          </p:nvSpPr>
          <p:spPr>
            <a:xfrm>
              <a:off x="7757928" y="1156603"/>
              <a:ext cx="221535"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2" name="Rectangle 141">
              <a:extLst>
                <a:ext uri="{FF2B5EF4-FFF2-40B4-BE49-F238E27FC236}">
                  <a16:creationId xmlns:a16="http://schemas.microsoft.com/office/drawing/2014/main" id="{9CE5CA09-3875-4067-AD90-5EFFFAFCA316}"/>
                </a:ext>
              </a:extLst>
            </p:cNvPr>
            <p:cNvSpPr/>
            <p:nvPr/>
          </p:nvSpPr>
          <p:spPr>
            <a:xfrm>
              <a:off x="8085295" y="1227170"/>
              <a:ext cx="221535"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3" name="Rectangle 142">
              <a:extLst>
                <a:ext uri="{FF2B5EF4-FFF2-40B4-BE49-F238E27FC236}">
                  <a16:creationId xmlns:a16="http://schemas.microsoft.com/office/drawing/2014/main" id="{DFAF4B48-2BC9-48E5-BD07-E8382294D9E7}"/>
                </a:ext>
              </a:extLst>
            </p:cNvPr>
            <p:cNvSpPr/>
            <p:nvPr/>
          </p:nvSpPr>
          <p:spPr>
            <a:xfrm>
              <a:off x="8390388" y="1226820"/>
              <a:ext cx="221535"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4" name="Rectangle 143">
              <a:extLst>
                <a:ext uri="{FF2B5EF4-FFF2-40B4-BE49-F238E27FC236}">
                  <a16:creationId xmlns:a16="http://schemas.microsoft.com/office/drawing/2014/main" id="{FD113E9E-F831-4106-AD73-BF8DA5DC60DA}"/>
                </a:ext>
              </a:extLst>
            </p:cNvPr>
            <p:cNvSpPr/>
            <p:nvPr/>
          </p:nvSpPr>
          <p:spPr>
            <a:xfrm>
              <a:off x="6517382" y="416438"/>
              <a:ext cx="221535" cy="153888"/>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4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5" name="Rectangle 144">
              <a:extLst>
                <a:ext uri="{FF2B5EF4-FFF2-40B4-BE49-F238E27FC236}">
                  <a16:creationId xmlns:a16="http://schemas.microsoft.com/office/drawing/2014/main" id="{E054B735-1FD9-472C-90D5-05514F1062B5}"/>
                </a:ext>
              </a:extLst>
            </p:cNvPr>
            <p:cNvSpPr/>
            <p:nvPr/>
          </p:nvSpPr>
          <p:spPr>
            <a:xfrm>
              <a:off x="6792970" y="749976"/>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6" name="Rectangle 145">
              <a:extLst>
                <a:ext uri="{FF2B5EF4-FFF2-40B4-BE49-F238E27FC236}">
                  <a16:creationId xmlns:a16="http://schemas.microsoft.com/office/drawing/2014/main" id="{BBE15155-E222-43E1-A44C-42D5EBE68A83}"/>
                </a:ext>
              </a:extLst>
            </p:cNvPr>
            <p:cNvSpPr/>
            <p:nvPr/>
          </p:nvSpPr>
          <p:spPr>
            <a:xfrm>
              <a:off x="7100478" y="967236"/>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7" name="Rectangle 146">
              <a:extLst>
                <a:ext uri="{FF2B5EF4-FFF2-40B4-BE49-F238E27FC236}">
                  <a16:creationId xmlns:a16="http://schemas.microsoft.com/office/drawing/2014/main" id="{96536719-E348-4D70-B18F-C68770CA8697}"/>
                </a:ext>
              </a:extLst>
            </p:cNvPr>
            <p:cNvSpPr/>
            <p:nvPr/>
          </p:nvSpPr>
          <p:spPr>
            <a:xfrm>
              <a:off x="7439418" y="1051646"/>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8" name="Rectangle 147">
              <a:extLst>
                <a:ext uri="{FF2B5EF4-FFF2-40B4-BE49-F238E27FC236}">
                  <a16:creationId xmlns:a16="http://schemas.microsoft.com/office/drawing/2014/main" id="{D13BDFC6-76C9-4DCA-854D-5229F51819A0}"/>
                </a:ext>
              </a:extLst>
            </p:cNvPr>
            <p:cNvSpPr/>
            <p:nvPr/>
          </p:nvSpPr>
          <p:spPr>
            <a:xfrm>
              <a:off x="7786966" y="1090852"/>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9" name="Rectangle 148">
              <a:extLst>
                <a:ext uri="{FF2B5EF4-FFF2-40B4-BE49-F238E27FC236}">
                  <a16:creationId xmlns:a16="http://schemas.microsoft.com/office/drawing/2014/main" id="{923A5B1E-866F-4E46-A5EB-E4221088CC90}"/>
                </a:ext>
              </a:extLst>
            </p:cNvPr>
            <p:cNvSpPr/>
            <p:nvPr/>
          </p:nvSpPr>
          <p:spPr>
            <a:xfrm>
              <a:off x="8086420" y="1125032"/>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0" name="Rectangle 149">
              <a:extLst>
                <a:ext uri="{FF2B5EF4-FFF2-40B4-BE49-F238E27FC236}">
                  <a16:creationId xmlns:a16="http://schemas.microsoft.com/office/drawing/2014/main" id="{3C9287B5-7D6C-4D2F-8BA6-E89E7FBE5CFB}"/>
                </a:ext>
              </a:extLst>
            </p:cNvPr>
            <p:cNvSpPr/>
            <p:nvPr/>
          </p:nvSpPr>
          <p:spPr>
            <a:xfrm>
              <a:off x="8374375" y="1089717"/>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1" name="Rectangle 150">
              <a:extLst>
                <a:ext uri="{FF2B5EF4-FFF2-40B4-BE49-F238E27FC236}">
                  <a16:creationId xmlns:a16="http://schemas.microsoft.com/office/drawing/2014/main" id="{F8FD15B6-332D-4A45-A471-C8178DB6E088}"/>
                </a:ext>
              </a:extLst>
            </p:cNvPr>
            <p:cNvSpPr/>
            <p:nvPr/>
          </p:nvSpPr>
          <p:spPr>
            <a:xfrm>
              <a:off x="6868784" y="721899"/>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2" name="Rectangle 151">
              <a:extLst>
                <a:ext uri="{FF2B5EF4-FFF2-40B4-BE49-F238E27FC236}">
                  <a16:creationId xmlns:a16="http://schemas.microsoft.com/office/drawing/2014/main" id="{17029170-E9A1-4275-808A-2A49170BED9E}"/>
                </a:ext>
              </a:extLst>
            </p:cNvPr>
            <p:cNvSpPr/>
            <p:nvPr/>
          </p:nvSpPr>
          <p:spPr>
            <a:xfrm>
              <a:off x="6912537" y="699045"/>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3" name="Rectangle 152">
              <a:extLst>
                <a:ext uri="{FF2B5EF4-FFF2-40B4-BE49-F238E27FC236}">
                  <a16:creationId xmlns:a16="http://schemas.microsoft.com/office/drawing/2014/main" id="{5DFDEEAA-8329-439A-9DD3-3A33E6A42D19}"/>
                </a:ext>
              </a:extLst>
            </p:cNvPr>
            <p:cNvSpPr/>
            <p:nvPr/>
          </p:nvSpPr>
          <p:spPr>
            <a:xfrm>
              <a:off x="6609120" y="404912"/>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4" name="Rectangle 153">
              <a:extLst>
                <a:ext uri="{FF2B5EF4-FFF2-40B4-BE49-F238E27FC236}">
                  <a16:creationId xmlns:a16="http://schemas.microsoft.com/office/drawing/2014/main" id="{7EFE7792-B944-40B0-848C-AF4B034BE11A}"/>
                </a:ext>
              </a:extLst>
            </p:cNvPr>
            <p:cNvSpPr/>
            <p:nvPr/>
          </p:nvSpPr>
          <p:spPr>
            <a:xfrm>
              <a:off x="7168448" y="912477"/>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5" name="Rectangle 154">
              <a:extLst>
                <a:ext uri="{FF2B5EF4-FFF2-40B4-BE49-F238E27FC236}">
                  <a16:creationId xmlns:a16="http://schemas.microsoft.com/office/drawing/2014/main" id="{E111665C-2C46-476D-BC6E-0C2EB4E1D18D}"/>
                </a:ext>
              </a:extLst>
            </p:cNvPr>
            <p:cNvSpPr/>
            <p:nvPr/>
          </p:nvSpPr>
          <p:spPr>
            <a:xfrm>
              <a:off x="7822956" y="1045827"/>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6" name="Rectangle 155">
              <a:extLst>
                <a:ext uri="{FF2B5EF4-FFF2-40B4-BE49-F238E27FC236}">
                  <a16:creationId xmlns:a16="http://schemas.microsoft.com/office/drawing/2014/main" id="{6C6CAD08-0A96-4309-B7F4-B43624F44D09}"/>
                </a:ext>
              </a:extLst>
            </p:cNvPr>
            <p:cNvSpPr/>
            <p:nvPr/>
          </p:nvSpPr>
          <p:spPr>
            <a:xfrm>
              <a:off x="8111881" y="1049002"/>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7" name="Rectangle 156">
              <a:extLst>
                <a:ext uri="{FF2B5EF4-FFF2-40B4-BE49-F238E27FC236}">
                  <a16:creationId xmlns:a16="http://schemas.microsoft.com/office/drawing/2014/main" id="{52C9AE25-1ACE-4F0F-82B5-E1E3653CBED5}"/>
                </a:ext>
              </a:extLst>
            </p:cNvPr>
            <p:cNvSpPr/>
            <p:nvPr/>
          </p:nvSpPr>
          <p:spPr>
            <a:xfrm>
              <a:off x="8119495" y="1004722"/>
              <a:ext cx="194284" cy="10772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8" name="Rectangle 157">
              <a:extLst>
                <a:ext uri="{FF2B5EF4-FFF2-40B4-BE49-F238E27FC236}">
                  <a16:creationId xmlns:a16="http://schemas.microsoft.com/office/drawing/2014/main" id="{FB0369E9-BDF8-47BF-83DF-45F031B803B7}"/>
                </a:ext>
              </a:extLst>
            </p:cNvPr>
            <p:cNvSpPr/>
            <p:nvPr/>
          </p:nvSpPr>
          <p:spPr>
            <a:xfrm>
              <a:off x="8127173" y="966792"/>
              <a:ext cx="194284" cy="10772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9" name="Rectangle 158">
              <a:extLst>
                <a:ext uri="{FF2B5EF4-FFF2-40B4-BE49-F238E27FC236}">
                  <a16:creationId xmlns:a16="http://schemas.microsoft.com/office/drawing/2014/main" id="{7F113E2D-8094-4236-9386-FF2DFBBC806A}"/>
                </a:ext>
              </a:extLst>
            </p:cNvPr>
            <p:cNvSpPr/>
            <p:nvPr/>
          </p:nvSpPr>
          <p:spPr>
            <a:xfrm>
              <a:off x="7469112" y="3876260"/>
              <a:ext cx="30328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Γ</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60" name="AutoShape 8">
            <a:extLst>
              <a:ext uri="{FF2B5EF4-FFF2-40B4-BE49-F238E27FC236}">
                <a16:creationId xmlns:a16="http://schemas.microsoft.com/office/drawing/2014/main" id="{2ECC16AE-3468-4B45-8138-93CEC3A1D07D}"/>
              </a:ext>
            </a:extLst>
          </p:cNvPr>
          <p:cNvSpPr>
            <a:spLocks noChangeArrowheads="1"/>
          </p:cNvSpPr>
          <p:nvPr/>
        </p:nvSpPr>
        <p:spPr bwMode="auto">
          <a:xfrm>
            <a:off x="7108217" y="4607856"/>
            <a:ext cx="1994839" cy="1562155"/>
          </a:xfrm>
          <a:prstGeom prst="wedgeRectCallout">
            <a:avLst>
              <a:gd name="adj1" fmla="val -37163"/>
              <a:gd name="adj2" fmla="val -20826"/>
            </a:avLst>
          </a:prstGeom>
          <a:noFill/>
          <a:ln w="127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Monotype Corsiva" panose="03010101010201010101" pitchFamily="66" charset="0"/>
                <a:ea typeface="+mn-ea"/>
                <a:cs typeface="+mn-cs"/>
              </a:rPr>
              <a:t>M </a:t>
            </a:r>
            <a:r>
              <a:rPr kumimoji="0" lang="en-US" altLang="en-US" sz="2000" b="0" i="0" u="none" strike="noStrike" kern="1200" cap="none" spc="0" normalizeH="0" baseline="0" noProof="0" dirty="0">
                <a:ln>
                  <a:noFill/>
                </a:ln>
                <a:solidFill>
                  <a:srgbClr val="FFC000"/>
                </a:solidFill>
                <a:effectLst/>
                <a:uLnTx/>
                <a:uFillTx/>
                <a:latin typeface="Monotype Corsiva" panose="03010101010201010101" pitchFamily="66"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defines:</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universe</a:t>
            </a:r>
            <a:r>
              <a:rPr kumimoji="0" lang="en-US" altLang="en-US" sz="2400" b="0" i="0" u="none" strike="noStrike" kern="1200" cap="none" spc="0" normalizeH="0" baseline="0" noProof="0" dirty="0">
                <a:ln>
                  <a:noFill/>
                </a:ln>
                <a:solidFill>
                  <a:srgbClr val="FFC000"/>
                </a:solidFill>
                <a:effectLst/>
                <a:uLnTx/>
                <a:uFillTx/>
                <a:latin typeface="Monotype Corsiva" panose="03010101010201010101" pitchFamily="66" charset="0"/>
                <a:ea typeface="+mn-ea"/>
                <a:cs typeface="+mn-cs"/>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U</a:t>
            </a:r>
            <a:b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objects</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AAA"/>
                </a:solidFill>
                <a:effectLst/>
                <a:uLnTx/>
                <a:uFillTx/>
                <a:latin typeface="Times New Roman" pitchFamily="18" charset="0"/>
                <a:ea typeface="+mn-ea"/>
                <a:cs typeface="+mn-cs"/>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itchFamily="18" charset="2"/>
              </a:rPr>
              <a:t>&lt;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p:txBody>
      </p:sp>
      <p:sp>
        <p:nvSpPr>
          <p:cNvPr id="2" name="Rectangle 1">
            <a:extLst>
              <a:ext uri="{FF2B5EF4-FFF2-40B4-BE49-F238E27FC236}">
                <a16:creationId xmlns:a16="http://schemas.microsoft.com/office/drawing/2014/main" id="{CAAF4091-A240-43CA-B33C-3F213870415E}"/>
              </a:ext>
            </a:extLst>
          </p:cNvPr>
          <p:cNvSpPr/>
          <p:nvPr/>
        </p:nvSpPr>
        <p:spPr>
          <a:xfrm>
            <a:off x="7365762" y="4585648"/>
            <a:ext cx="28725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 name="Rectangle 3">
            <a:extLst>
              <a:ext uri="{FF2B5EF4-FFF2-40B4-BE49-F238E27FC236}">
                <a16:creationId xmlns:a16="http://schemas.microsoft.com/office/drawing/2014/main" id="{DDE38039-6C61-404A-976E-FF13632F3704}"/>
              </a:ext>
            </a:extLst>
          </p:cNvPr>
          <p:cNvSpPr/>
          <p:nvPr/>
        </p:nvSpPr>
        <p:spPr>
          <a:xfrm>
            <a:off x="3610889" y="1064731"/>
            <a:ext cx="529311"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Monotype Corsiva" panose="03010101010201010101" pitchFamily="66" charset="0"/>
                <a:ea typeface="+mn-ea"/>
                <a:cs typeface="+mn-cs"/>
              </a:rPr>
              <a:t>M</a:t>
            </a:r>
            <a:endParaRPr kumimoji="0" lang="en-US" sz="32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63" name="Rectangle 162">
            <a:extLst>
              <a:ext uri="{FF2B5EF4-FFF2-40B4-BE49-F238E27FC236}">
                <a16:creationId xmlns:a16="http://schemas.microsoft.com/office/drawing/2014/main" id="{D30CC597-C74F-45ED-BC8B-BDD1A933537E}"/>
              </a:ext>
            </a:extLst>
          </p:cNvPr>
          <p:cNvSpPr/>
          <p:nvPr/>
        </p:nvSpPr>
        <p:spPr>
          <a:xfrm>
            <a:off x="3263153" y="2476672"/>
            <a:ext cx="665567" cy="58477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C000"/>
                </a:solidFill>
                <a:effectLst/>
                <a:uLnTx/>
                <a:uFillTx/>
                <a:latin typeface="Monotype Corsiva" panose="03010101010201010101" pitchFamily="66" charset="0"/>
                <a:ea typeface="+mn-ea"/>
                <a:cs typeface="+mn-cs"/>
              </a:rPr>
              <a:t>M</a:t>
            </a:r>
            <a:r>
              <a:rPr kumimoji="0" lang="el-GR" altLang="en-US" sz="3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32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038186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anim calcmode="lin" valueType="num">
                                      <p:cBhvr additive="base">
                                        <p:cTn id="7"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additive="base">
                                        <p:cTn id="11" dur="500" fill="hold"/>
                                        <p:tgtEl>
                                          <p:spTgt spid="94"/>
                                        </p:tgtEl>
                                        <p:attrNameLst>
                                          <p:attrName>ppt_x</p:attrName>
                                        </p:attrNameLst>
                                      </p:cBhvr>
                                      <p:tavLst>
                                        <p:tav tm="0">
                                          <p:val>
                                            <p:strVal val="0-#ppt_w/2"/>
                                          </p:val>
                                        </p:tav>
                                        <p:tav tm="100000">
                                          <p:val>
                                            <p:strVal val="#ppt_x"/>
                                          </p:val>
                                        </p:tav>
                                      </p:tavLst>
                                    </p:anim>
                                    <p:anim calcmode="lin" valueType="num">
                                      <p:cBhvr additive="base">
                                        <p:cTn id="12" dur="500" fill="hold"/>
                                        <p:tgtEl>
                                          <p:spTgt spid="9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0-#ppt_w/2"/>
                                          </p:val>
                                        </p:tav>
                                        <p:tav tm="100000">
                                          <p:val>
                                            <p:strVal val="#ppt_x"/>
                                          </p:val>
                                        </p:tav>
                                      </p:tavLst>
                                    </p:anim>
                                    <p:anim calcmode="lin" valueType="num">
                                      <p:cBhvr additive="base">
                                        <p:cTn id="1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160"/>
                                        </p:tgtEl>
                                        <p:attrNameLst>
                                          <p:attrName>style.visibility</p:attrName>
                                        </p:attrNameLst>
                                      </p:cBhvr>
                                      <p:to>
                                        <p:strVal val="visible"/>
                                      </p:to>
                                    </p:set>
                                    <p:anim calcmode="lin" valueType="num">
                                      <p:cBhvr additive="base">
                                        <p:cTn id="21" dur="500" fill="hold"/>
                                        <p:tgtEl>
                                          <p:spTgt spid="160"/>
                                        </p:tgtEl>
                                        <p:attrNameLst>
                                          <p:attrName>ppt_x</p:attrName>
                                        </p:attrNameLst>
                                      </p:cBhvr>
                                      <p:tavLst>
                                        <p:tav tm="0">
                                          <p:val>
                                            <p:strVal val="1+#ppt_w/2"/>
                                          </p:val>
                                        </p:tav>
                                        <p:tav tm="100000">
                                          <p:val>
                                            <p:strVal val="#ppt_x"/>
                                          </p:val>
                                        </p:tav>
                                      </p:tavLst>
                                    </p:anim>
                                    <p:anim calcmode="lin" valueType="num">
                                      <p:cBhvr additive="base">
                                        <p:cTn id="22" dur="500" fill="hold"/>
                                        <p:tgtEl>
                                          <p:spTgt spid="160"/>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xEl>
                                              <p:pRg st="2" end="2"/>
                                            </p:txEl>
                                          </p:spTgt>
                                        </p:tgtEl>
                                        <p:attrNameLst>
                                          <p:attrName>style.visibility</p:attrName>
                                        </p:attrNameLst>
                                      </p:cBhvr>
                                      <p:to>
                                        <p:strVal val="visible"/>
                                      </p:to>
                                    </p:set>
                                    <p:anim calcmode="lin" valueType="num">
                                      <p:cBhvr additive="base">
                                        <p:cTn id="27"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2">
                                            <p:txEl>
                                              <p:pRg st="2" end="2"/>
                                            </p:txEl>
                                          </p:spTgt>
                                        </p:tgtEl>
                                        <p:attrNameLst>
                                          <p:attrName>ppt_y</p:attrName>
                                        </p:attrNameLst>
                                      </p:cBhvr>
                                      <p:tavLst>
                                        <p:tav tm="0">
                                          <p:val>
                                            <p:strVal val="#ppt_y"/>
                                          </p:val>
                                        </p:tav>
                                        <p:tav tm="100000">
                                          <p:val>
                                            <p:strVal val="#ppt_y"/>
                                          </p:val>
                                        </p:tav>
                                      </p:tavLst>
                                    </p:anim>
                                  </p:childTnLst>
                                </p:cTn>
                              </p:par>
                              <p:par>
                                <p:cTn id="29" presetID="1" presetClass="entr" presetSubtype="0"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par>
                                <p:cTn id="31" presetID="2" presetClass="entr" presetSubtype="8" fill="hold" grpId="0" nodeType="withEffect">
                                  <p:stCondLst>
                                    <p:cond delay="0"/>
                                  </p:stCondLst>
                                  <p:childTnLst>
                                    <p:set>
                                      <p:cBhvr>
                                        <p:cTn id="32" dur="1" fill="hold">
                                          <p:stCondLst>
                                            <p:cond delay="0"/>
                                          </p:stCondLst>
                                        </p:cTn>
                                        <p:tgtEl>
                                          <p:spTgt spid="163"/>
                                        </p:tgtEl>
                                        <p:attrNameLst>
                                          <p:attrName>style.visibility</p:attrName>
                                        </p:attrNameLst>
                                      </p:cBhvr>
                                      <p:to>
                                        <p:strVal val="visible"/>
                                      </p:to>
                                    </p:set>
                                    <p:anim calcmode="lin" valueType="num">
                                      <p:cBhvr additive="base">
                                        <p:cTn id="33" dur="500" fill="hold"/>
                                        <p:tgtEl>
                                          <p:spTgt spid="163"/>
                                        </p:tgtEl>
                                        <p:attrNameLst>
                                          <p:attrName>ppt_x</p:attrName>
                                        </p:attrNameLst>
                                      </p:cBhvr>
                                      <p:tavLst>
                                        <p:tav tm="0">
                                          <p:val>
                                            <p:strVal val="0-#ppt_w/2"/>
                                          </p:val>
                                        </p:tav>
                                        <p:tav tm="100000">
                                          <p:val>
                                            <p:strVal val="#ppt_x"/>
                                          </p:val>
                                        </p:tav>
                                      </p:tavLst>
                                    </p:anim>
                                    <p:anim calcmode="lin" valueType="num">
                                      <p:cBhvr additive="base">
                                        <p:cTn id="34" dur="500" fill="hold"/>
                                        <p:tgtEl>
                                          <p:spTgt spid="16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0-#ppt_w/2"/>
                                          </p:val>
                                        </p:tav>
                                        <p:tav tm="100000">
                                          <p:val>
                                            <p:strVal val="#ppt_x"/>
                                          </p:val>
                                        </p:tav>
                                      </p:tavLst>
                                    </p:anim>
                                    <p:anim calcmode="lin" valueType="num">
                                      <p:cBhvr additive="base">
                                        <p:cTn id="3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2">
                                            <p:txEl>
                                              <p:pRg st="3" end="3"/>
                                            </p:txEl>
                                          </p:spTgt>
                                        </p:tgtEl>
                                        <p:attrNameLst>
                                          <p:attrName>style.visibility</p:attrName>
                                        </p:attrNameLst>
                                      </p:cBhvr>
                                      <p:to>
                                        <p:strVal val="visible"/>
                                      </p:to>
                                    </p:set>
                                    <p:anim calcmode="lin" valueType="num">
                                      <p:cBhvr additive="base">
                                        <p:cTn id="43"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2">
                                            <p:txEl>
                                              <p:pRg st="3" end="3"/>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83"/>
                                        </p:tgtEl>
                                        <p:attrNameLst>
                                          <p:attrName>style.visibility</p:attrName>
                                        </p:attrNameLst>
                                      </p:cBhvr>
                                      <p:to>
                                        <p:strVal val="visible"/>
                                      </p:to>
                                    </p:set>
                                    <p:anim calcmode="lin" valueType="num">
                                      <p:cBhvr additive="base">
                                        <p:cTn id="47" dur="500" fill="hold"/>
                                        <p:tgtEl>
                                          <p:spTgt spid="83"/>
                                        </p:tgtEl>
                                        <p:attrNameLst>
                                          <p:attrName>ppt_x</p:attrName>
                                        </p:attrNameLst>
                                      </p:cBhvr>
                                      <p:tavLst>
                                        <p:tav tm="0">
                                          <p:val>
                                            <p:strVal val="0-#ppt_w/2"/>
                                          </p:val>
                                        </p:tav>
                                        <p:tav tm="100000">
                                          <p:val>
                                            <p:strVal val="#ppt_x"/>
                                          </p:val>
                                        </p:tav>
                                      </p:tavLst>
                                    </p:anim>
                                    <p:anim calcmode="lin" valueType="num">
                                      <p:cBhvr additive="base">
                                        <p:cTn id="48"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2">
                                            <p:txEl>
                                              <p:pRg st="4" end="4"/>
                                            </p:txEl>
                                          </p:spTgt>
                                        </p:tgtEl>
                                        <p:attrNameLst>
                                          <p:attrName>style.visibility</p:attrName>
                                        </p:attrNameLst>
                                      </p:cBhvr>
                                      <p:to>
                                        <p:strVal val="visible"/>
                                      </p:to>
                                    </p:set>
                                    <p:anim calcmode="lin" valueType="num">
                                      <p:cBhvr additive="base">
                                        <p:cTn id="53"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2">
                                            <p:txEl>
                                              <p:pRg st="4" end="4"/>
                                            </p:txEl>
                                          </p:spTgt>
                                        </p:tgtEl>
                                        <p:attrNameLst>
                                          <p:attrName>ppt_y</p:attrName>
                                        </p:attrNameLst>
                                      </p:cBhvr>
                                      <p:tavLst>
                                        <p:tav tm="0">
                                          <p:val>
                                            <p:strVal val="#ppt_y"/>
                                          </p:val>
                                        </p:tav>
                                        <p:tav tm="100000">
                                          <p:val>
                                            <p:strVal val="#ppt_y"/>
                                          </p:val>
                                        </p:tav>
                                      </p:tavLst>
                                    </p:anim>
                                  </p:childTnLst>
                                </p:cTn>
                              </p:par>
                              <p:par>
                                <p:cTn id="55" presetID="1" presetClass="exit" presetSubtype="0" fill="hold" nodeType="withEffect">
                                  <p:stCondLst>
                                    <p:cond delay="0"/>
                                  </p:stCondLst>
                                  <p:childTnLst>
                                    <p:set>
                                      <p:cBhvr>
                                        <p:cTn id="56" dur="1" fill="hold">
                                          <p:stCondLst>
                                            <p:cond delay="0"/>
                                          </p:stCondLst>
                                        </p:cTn>
                                        <p:tgtEl>
                                          <p:spTgt spid="8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2">
                                            <p:txEl>
                                              <p:pRg st="5" end="5"/>
                                            </p:txEl>
                                          </p:spTgt>
                                        </p:tgtEl>
                                        <p:attrNameLst>
                                          <p:attrName>style.visibility</p:attrName>
                                        </p:attrNameLst>
                                      </p:cBhvr>
                                      <p:to>
                                        <p:strVal val="visible"/>
                                      </p:to>
                                    </p:set>
                                    <p:anim calcmode="lin" valueType="num">
                                      <p:cBhvr additive="base">
                                        <p:cTn id="61"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2">
                                            <p:txEl>
                                              <p:pRg st="5" end="5"/>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0-#ppt_w/2"/>
                                          </p:val>
                                        </p:tav>
                                        <p:tav tm="100000">
                                          <p:val>
                                            <p:strVal val="#ppt_x"/>
                                          </p:val>
                                        </p:tav>
                                      </p:tavLst>
                                    </p:anim>
                                    <p:anim calcmode="lin" valueType="num">
                                      <p:cBhvr additive="base">
                                        <p:cTn id="6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2">
                                            <p:txEl>
                                              <p:pRg st="6" end="6"/>
                                            </p:txEl>
                                          </p:spTgt>
                                        </p:tgtEl>
                                        <p:attrNameLst>
                                          <p:attrName>style.visibility</p:attrName>
                                        </p:attrNameLst>
                                      </p:cBhvr>
                                      <p:to>
                                        <p:strVal val="visible"/>
                                      </p:to>
                                    </p:set>
                                    <p:anim calcmode="lin" valueType="num">
                                      <p:cBhvr additive="base">
                                        <p:cTn id="71" dur="500" fill="hold"/>
                                        <p:tgtEl>
                                          <p:spTgt spid="12">
                                            <p:txEl>
                                              <p:pRg st="6" end="6"/>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32" presetClass="emph" presetSubtype="0" fill="hold" nodeType="clickEffect">
                                  <p:stCondLst>
                                    <p:cond delay="0"/>
                                  </p:stCondLst>
                                  <p:childTnLst>
                                    <p:animRot by="120000">
                                      <p:cBhvr>
                                        <p:cTn id="76" dur="100" fill="hold">
                                          <p:stCondLst>
                                            <p:cond delay="0"/>
                                          </p:stCondLst>
                                        </p:cTn>
                                        <p:tgtEl>
                                          <p:spTgt spid="18">
                                            <p:txEl>
                                              <p:pRg st="4" end="4"/>
                                            </p:txEl>
                                          </p:spTgt>
                                        </p:tgtEl>
                                        <p:attrNameLst>
                                          <p:attrName>r</p:attrName>
                                        </p:attrNameLst>
                                      </p:cBhvr>
                                    </p:animRot>
                                    <p:animRot by="-240000">
                                      <p:cBhvr>
                                        <p:cTn id="77" dur="200" fill="hold">
                                          <p:stCondLst>
                                            <p:cond delay="200"/>
                                          </p:stCondLst>
                                        </p:cTn>
                                        <p:tgtEl>
                                          <p:spTgt spid="18">
                                            <p:txEl>
                                              <p:pRg st="4" end="4"/>
                                            </p:txEl>
                                          </p:spTgt>
                                        </p:tgtEl>
                                        <p:attrNameLst>
                                          <p:attrName>r</p:attrName>
                                        </p:attrNameLst>
                                      </p:cBhvr>
                                    </p:animRot>
                                    <p:animRot by="240000">
                                      <p:cBhvr>
                                        <p:cTn id="78" dur="200" fill="hold">
                                          <p:stCondLst>
                                            <p:cond delay="400"/>
                                          </p:stCondLst>
                                        </p:cTn>
                                        <p:tgtEl>
                                          <p:spTgt spid="18">
                                            <p:txEl>
                                              <p:pRg st="4" end="4"/>
                                            </p:txEl>
                                          </p:spTgt>
                                        </p:tgtEl>
                                        <p:attrNameLst>
                                          <p:attrName>r</p:attrName>
                                        </p:attrNameLst>
                                      </p:cBhvr>
                                    </p:animRot>
                                    <p:animRot by="-240000">
                                      <p:cBhvr>
                                        <p:cTn id="79" dur="200" fill="hold">
                                          <p:stCondLst>
                                            <p:cond delay="600"/>
                                          </p:stCondLst>
                                        </p:cTn>
                                        <p:tgtEl>
                                          <p:spTgt spid="18">
                                            <p:txEl>
                                              <p:pRg st="4" end="4"/>
                                            </p:txEl>
                                          </p:spTgt>
                                        </p:tgtEl>
                                        <p:attrNameLst>
                                          <p:attrName>r</p:attrName>
                                        </p:attrNameLst>
                                      </p:cBhvr>
                                    </p:animRot>
                                    <p:animRot by="120000">
                                      <p:cBhvr>
                                        <p:cTn id="80" dur="200" fill="hold">
                                          <p:stCondLst>
                                            <p:cond delay="800"/>
                                          </p:stCondLst>
                                        </p:cTn>
                                        <p:tgtEl>
                                          <p:spTgt spid="18">
                                            <p:txEl>
                                              <p:pRg st="4" end="4"/>
                                            </p:txEl>
                                          </p:spTgt>
                                        </p:tgtEl>
                                        <p:attrNameLst>
                                          <p:attrName>r</p:attrName>
                                        </p:attrNameLst>
                                      </p:cBhvr>
                                    </p:animRot>
                                  </p:childTnLst>
                                </p:cTn>
                              </p:par>
                              <p:par>
                                <p:cTn id="81" presetID="32" presetClass="emph" presetSubtype="0" fill="hold" nodeType="withEffect">
                                  <p:stCondLst>
                                    <p:cond delay="0"/>
                                  </p:stCondLst>
                                  <p:childTnLst>
                                    <p:animRot by="120000">
                                      <p:cBhvr>
                                        <p:cTn id="82" dur="100" fill="hold">
                                          <p:stCondLst>
                                            <p:cond delay="0"/>
                                          </p:stCondLst>
                                        </p:cTn>
                                        <p:tgtEl>
                                          <p:spTgt spid="96">
                                            <p:txEl>
                                              <p:pRg st="3" end="3"/>
                                            </p:txEl>
                                          </p:spTgt>
                                        </p:tgtEl>
                                        <p:attrNameLst>
                                          <p:attrName>r</p:attrName>
                                        </p:attrNameLst>
                                      </p:cBhvr>
                                    </p:animRot>
                                    <p:animRot by="-240000">
                                      <p:cBhvr>
                                        <p:cTn id="83" dur="200" fill="hold">
                                          <p:stCondLst>
                                            <p:cond delay="200"/>
                                          </p:stCondLst>
                                        </p:cTn>
                                        <p:tgtEl>
                                          <p:spTgt spid="96">
                                            <p:txEl>
                                              <p:pRg st="3" end="3"/>
                                            </p:txEl>
                                          </p:spTgt>
                                        </p:tgtEl>
                                        <p:attrNameLst>
                                          <p:attrName>r</p:attrName>
                                        </p:attrNameLst>
                                      </p:cBhvr>
                                    </p:animRot>
                                    <p:animRot by="240000">
                                      <p:cBhvr>
                                        <p:cTn id="84" dur="200" fill="hold">
                                          <p:stCondLst>
                                            <p:cond delay="400"/>
                                          </p:stCondLst>
                                        </p:cTn>
                                        <p:tgtEl>
                                          <p:spTgt spid="96">
                                            <p:txEl>
                                              <p:pRg st="3" end="3"/>
                                            </p:txEl>
                                          </p:spTgt>
                                        </p:tgtEl>
                                        <p:attrNameLst>
                                          <p:attrName>r</p:attrName>
                                        </p:attrNameLst>
                                      </p:cBhvr>
                                    </p:animRot>
                                    <p:animRot by="-240000">
                                      <p:cBhvr>
                                        <p:cTn id="85" dur="200" fill="hold">
                                          <p:stCondLst>
                                            <p:cond delay="600"/>
                                          </p:stCondLst>
                                        </p:cTn>
                                        <p:tgtEl>
                                          <p:spTgt spid="96">
                                            <p:txEl>
                                              <p:pRg st="3" end="3"/>
                                            </p:txEl>
                                          </p:spTgt>
                                        </p:tgtEl>
                                        <p:attrNameLst>
                                          <p:attrName>r</p:attrName>
                                        </p:attrNameLst>
                                      </p:cBhvr>
                                    </p:animRot>
                                    <p:animRot by="120000">
                                      <p:cBhvr>
                                        <p:cTn id="86" dur="200" fill="hold">
                                          <p:stCondLst>
                                            <p:cond delay="800"/>
                                          </p:stCondLst>
                                        </p:cTn>
                                        <p:tgtEl>
                                          <p:spTgt spid="96">
                                            <p:txEl>
                                              <p:pRg st="3" end="3"/>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p:bldP spid="2" grpId="0"/>
      <p:bldP spid="4" grpId="0"/>
      <p:bldP spid="163"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7">
            <a:extLst>
              <a:ext uri="{FF2B5EF4-FFF2-40B4-BE49-F238E27FC236}">
                <a16:creationId xmlns:a16="http://schemas.microsoft.com/office/drawing/2014/main" id="{54341F55-38D0-44C1-91BD-159C6E3330A5}"/>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96" name="Text Box 74">
            <a:extLst>
              <a:ext uri="{FF2B5EF4-FFF2-40B4-BE49-F238E27FC236}">
                <a16:creationId xmlns:a16="http://schemas.microsoft.com/office/drawing/2014/main" id="{F2260A6A-B603-4E4A-9279-70B96B5C6447}"/>
              </a:ext>
            </a:extLst>
          </p:cNvPr>
          <p:cNvSpPr txBox="1">
            <a:spLocks noChangeArrowheads="1"/>
          </p:cNvSpPr>
          <p:nvPr/>
        </p:nvSpPr>
        <p:spPr bwMode="auto">
          <a:xfrm>
            <a:off x="6858000" y="1567555"/>
            <a:ext cx="192552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impossible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8" name="AutoShape 8">
            <a:extLst>
              <a:ext uri="{FF2B5EF4-FFF2-40B4-BE49-F238E27FC236}">
                <a16:creationId xmlns:a16="http://schemas.microsoft.com/office/drawing/2014/main" id="{14B3BB23-8851-4168-8CB4-75E0B461F5F0}"/>
              </a:ext>
            </a:extLst>
          </p:cNvPr>
          <p:cNvSpPr>
            <a:spLocks noChangeArrowheads="1"/>
          </p:cNvSpPr>
          <p:nvPr/>
        </p:nvSpPr>
        <p:spPr bwMode="auto">
          <a:xfrm>
            <a:off x="304800" y="1219200"/>
            <a:ext cx="8839200" cy="2286000"/>
          </a:xfrm>
          <a:prstGeom prst="wedgeRectCallout">
            <a:avLst>
              <a:gd name="adj1" fmla="val -38984"/>
              <a:gd name="adj2" fmla="val -6592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bad news: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Halting Problem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(Does program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halt?)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whether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on input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outputs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if logic formula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Compute(</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is true</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 proof system that completely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captures the integers.</a:t>
            </a:r>
          </a:p>
        </p:txBody>
      </p:sp>
      <p:pic>
        <p:nvPicPr>
          <p:cNvPr id="94" name="Picture 4" descr="Could Parallel Universes Be Physically Real?">
            <a:extLst>
              <a:ext uri="{FF2B5EF4-FFF2-40B4-BE49-F238E27FC236}">
                <a16:creationId xmlns:a16="http://schemas.microsoft.com/office/drawing/2014/main" id="{098BBB1D-5391-43DB-B7DF-313245863F4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214" t="25331" r="57911" b="41543"/>
          <a:stretch/>
        </p:blipFill>
        <p:spPr bwMode="auto">
          <a:xfrm>
            <a:off x="3769374" y="1194824"/>
            <a:ext cx="1295400" cy="129540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descr="&lt;strong&gt;Clipart&lt;/strong&gt; - Beautiful Black &lt;strong&gt;Woman&lt;/strong&gt;">
            <a:extLst>
              <a:ext uri="{FF2B5EF4-FFF2-40B4-BE49-F238E27FC236}">
                <a16:creationId xmlns:a16="http://schemas.microsoft.com/office/drawing/2014/main" id="{6144E4C3-5C35-4B53-8306-AD436462842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3059" y="154595"/>
            <a:ext cx="965133" cy="988405"/>
          </a:xfrm>
          <a:prstGeom prst="rect">
            <a:avLst/>
          </a:prstGeom>
        </p:spPr>
      </p:pic>
      <p:pic>
        <p:nvPicPr>
          <p:cNvPr id="21" name="Picture 4" descr="Could Parallel Universes Be Physically Real?">
            <a:extLst>
              <a:ext uri="{FF2B5EF4-FFF2-40B4-BE49-F238E27FC236}">
                <a16:creationId xmlns:a16="http://schemas.microsoft.com/office/drawing/2014/main" id="{1FBE9EB6-6336-48F1-A177-76048D98FA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21573" y="204224"/>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A891A7E0-B0C5-48A8-9161-E8BD47FF1E73}"/>
              </a:ext>
            </a:extLst>
          </p:cNvPr>
          <p:cNvGrpSpPr/>
          <p:nvPr/>
        </p:nvGrpSpPr>
        <p:grpSpPr>
          <a:xfrm>
            <a:off x="2438400" y="404912"/>
            <a:ext cx="6400800" cy="3809902"/>
            <a:chOff x="2438400" y="404912"/>
            <a:chExt cx="6400800" cy="3809902"/>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endParaRPr>
            </a:p>
          </p:txBody>
        </p:sp>
        <p:sp>
          <p:nvSpPr>
            <p:cNvPr id="3" name="Rectangle 2">
              <a:extLst>
                <a:ext uri="{FF2B5EF4-FFF2-40B4-BE49-F238E27FC236}">
                  <a16:creationId xmlns:a16="http://schemas.microsoft.com/office/drawing/2014/main" id="{AB45A801-9738-4BEB-80A2-22ECE6E6202B}"/>
                </a:ext>
              </a:extLst>
            </p:cNvPr>
            <p:cNvSpPr/>
            <p:nvPr/>
          </p:nvSpPr>
          <p:spPr>
            <a:xfrm>
              <a:off x="3936969" y="1561024"/>
              <a:ext cx="40908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 name="Rectangle 21">
              <a:extLst>
                <a:ext uri="{FF2B5EF4-FFF2-40B4-BE49-F238E27FC236}">
                  <a16:creationId xmlns:a16="http://schemas.microsoft.com/office/drawing/2014/main" id="{8BA4EF7B-AE09-41A1-A085-121B0220BB80}"/>
                </a:ext>
              </a:extLst>
            </p:cNvPr>
            <p:cNvSpPr/>
            <p:nvPr/>
          </p:nvSpPr>
          <p:spPr>
            <a:xfrm>
              <a:off x="3594463" y="3017409"/>
              <a:ext cx="649537"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4" name="Rectangle 23">
              <a:extLst>
                <a:ext uri="{FF2B5EF4-FFF2-40B4-BE49-F238E27FC236}">
                  <a16:creationId xmlns:a16="http://schemas.microsoft.com/office/drawing/2014/main" id="{9A5D5656-7DAC-43A3-8B3C-EB2EABC1C465}"/>
                </a:ext>
              </a:extLst>
            </p:cNvPr>
            <p:cNvSpPr/>
            <p:nvPr/>
          </p:nvSpPr>
          <p:spPr>
            <a:xfrm>
              <a:off x="2438400" y="1981200"/>
              <a:ext cx="447558"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5" name="Rectangle 24">
              <a:extLst>
                <a:ext uri="{FF2B5EF4-FFF2-40B4-BE49-F238E27FC236}">
                  <a16:creationId xmlns:a16="http://schemas.microsoft.com/office/drawing/2014/main" id="{1852D842-4900-4333-97CC-3EADB157A74F}"/>
                </a:ext>
              </a:extLst>
            </p:cNvPr>
            <p:cNvSpPr/>
            <p:nvPr/>
          </p:nvSpPr>
          <p:spPr>
            <a:xfrm>
              <a:off x="4725486" y="2304365"/>
              <a:ext cx="51648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6" name="Rectangle 25">
              <a:extLst>
                <a:ext uri="{FF2B5EF4-FFF2-40B4-BE49-F238E27FC236}">
                  <a16:creationId xmlns:a16="http://schemas.microsoft.com/office/drawing/2014/main" id="{06C05AFB-E1A8-4A26-9CBA-F274AF3C5D4D}"/>
                </a:ext>
              </a:extLst>
            </p:cNvPr>
            <p:cNvSpPr/>
            <p:nvPr/>
          </p:nvSpPr>
          <p:spPr>
            <a:xfrm>
              <a:off x="3180301" y="666690"/>
              <a:ext cx="51648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7" name="Rectangle 26">
              <a:extLst>
                <a:ext uri="{FF2B5EF4-FFF2-40B4-BE49-F238E27FC236}">
                  <a16:creationId xmlns:a16="http://schemas.microsoft.com/office/drawing/2014/main" id="{59BA89A6-D194-4E82-9DC2-02DF2DC5D723}"/>
                </a:ext>
              </a:extLst>
            </p:cNvPr>
            <p:cNvSpPr/>
            <p:nvPr/>
          </p:nvSpPr>
          <p:spPr>
            <a:xfrm>
              <a:off x="4804449" y="3714690"/>
              <a:ext cx="51648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8" name="Rectangle 27">
              <a:extLst>
                <a:ext uri="{FF2B5EF4-FFF2-40B4-BE49-F238E27FC236}">
                  <a16:creationId xmlns:a16="http://schemas.microsoft.com/office/drawing/2014/main" id="{762EF4FA-220E-4B45-81AC-239B0EAD3CC8}"/>
                </a:ext>
              </a:extLst>
            </p:cNvPr>
            <p:cNvSpPr/>
            <p:nvPr/>
          </p:nvSpPr>
          <p:spPr>
            <a:xfrm>
              <a:off x="5749908" y="2876490"/>
              <a:ext cx="37221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9" name="Rectangle 28">
              <a:extLst>
                <a:ext uri="{FF2B5EF4-FFF2-40B4-BE49-F238E27FC236}">
                  <a16:creationId xmlns:a16="http://schemas.microsoft.com/office/drawing/2014/main" id="{797E922A-9855-45DA-8623-54275A8C6520}"/>
                </a:ext>
              </a:extLst>
            </p:cNvPr>
            <p:cNvSpPr/>
            <p:nvPr/>
          </p:nvSpPr>
          <p:spPr>
            <a:xfrm>
              <a:off x="4846028" y="1347652"/>
              <a:ext cx="516487" cy="40011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0" name="Rectangle 29">
              <a:extLst>
                <a:ext uri="{FF2B5EF4-FFF2-40B4-BE49-F238E27FC236}">
                  <a16:creationId xmlns:a16="http://schemas.microsoft.com/office/drawing/2014/main" id="{5F4DB458-59D3-4271-8DB5-CBCAF5424027}"/>
                </a:ext>
              </a:extLst>
            </p:cNvPr>
            <p:cNvSpPr/>
            <p:nvPr/>
          </p:nvSpPr>
          <p:spPr>
            <a:xfrm>
              <a:off x="5516880" y="1889760"/>
              <a:ext cx="482824"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1" name="Rectangle 30">
              <a:extLst>
                <a:ext uri="{FF2B5EF4-FFF2-40B4-BE49-F238E27FC236}">
                  <a16:creationId xmlns:a16="http://schemas.microsoft.com/office/drawing/2014/main" id="{C1E9708B-0BCA-4990-93FF-3A785732BE09}"/>
                </a:ext>
              </a:extLst>
            </p:cNvPr>
            <p:cNvSpPr/>
            <p:nvPr/>
          </p:nvSpPr>
          <p:spPr>
            <a:xfrm>
              <a:off x="4402661" y="609600"/>
              <a:ext cx="352981"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 name="Rectangle 31">
              <a:extLst>
                <a:ext uri="{FF2B5EF4-FFF2-40B4-BE49-F238E27FC236}">
                  <a16:creationId xmlns:a16="http://schemas.microsoft.com/office/drawing/2014/main" id="{01EC6681-B943-4ABA-A310-4A75140A128E}"/>
                </a:ext>
              </a:extLst>
            </p:cNvPr>
            <p:cNvSpPr/>
            <p:nvPr/>
          </p:nvSpPr>
          <p:spPr>
            <a:xfrm>
              <a:off x="6764456" y="3148931"/>
              <a:ext cx="352982"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3" name="Rectangle 32">
              <a:extLst>
                <a:ext uri="{FF2B5EF4-FFF2-40B4-BE49-F238E27FC236}">
                  <a16:creationId xmlns:a16="http://schemas.microsoft.com/office/drawing/2014/main" id="{76881A1B-DE16-441C-9AAE-A4A1595C9EAA}"/>
                </a:ext>
              </a:extLst>
            </p:cNvPr>
            <p:cNvSpPr/>
            <p:nvPr/>
          </p:nvSpPr>
          <p:spPr>
            <a:xfrm>
              <a:off x="5460274" y="1143000"/>
              <a:ext cx="450764"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4" name="Rectangle 33">
              <a:extLst>
                <a:ext uri="{FF2B5EF4-FFF2-40B4-BE49-F238E27FC236}">
                  <a16:creationId xmlns:a16="http://schemas.microsoft.com/office/drawing/2014/main" id="{3436D568-8B96-45C9-B099-6B5A22227851}"/>
                </a:ext>
              </a:extLst>
            </p:cNvPr>
            <p:cNvSpPr/>
            <p:nvPr/>
          </p:nvSpPr>
          <p:spPr>
            <a:xfrm>
              <a:off x="6055731" y="1679637"/>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5" name="Rectangle 34">
              <a:extLst>
                <a:ext uri="{FF2B5EF4-FFF2-40B4-BE49-F238E27FC236}">
                  <a16:creationId xmlns:a16="http://schemas.microsoft.com/office/drawing/2014/main" id="{FD122B74-EF2F-4E42-9FC5-6ABE12E1E42E}"/>
                </a:ext>
              </a:extLst>
            </p:cNvPr>
            <p:cNvSpPr/>
            <p:nvPr/>
          </p:nvSpPr>
          <p:spPr>
            <a:xfrm>
              <a:off x="5007617" y="557348"/>
              <a:ext cx="450764"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6" name="Rectangle 35">
              <a:extLst>
                <a:ext uri="{FF2B5EF4-FFF2-40B4-BE49-F238E27FC236}">
                  <a16:creationId xmlns:a16="http://schemas.microsoft.com/office/drawing/2014/main" id="{808EFB13-26A7-4870-8D81-E2FB8CC1C373}"/>
                </a:ext>
              </a:extLst>
            </p:cNvPr>
            <p:cNvSpPr/>
            <p:nvPr/>
          </p:nvSpPr>
          <p:spPr>
            <a:xfrm>
              <a:off x="7133339" y="2470872"/>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Rectangle 36">
              <a:extLst>
                <a:ext uri="{FF2B5EF4-FFF2-40B4-BE49-F238E27FC236}">
                  <a16:creationId xmlns:a16="http://schemas.microsoft.com/office/drawing/2014/main" id="{092BB210-BD66-4DD1-A44E-80B8494B67A8}"/>
                </a:ext>
              </a:extLst>
            </p:cNvPr>
            <p:cNvSpPr/>
            <p:nvPr/>
          </p:nvSpPr>
          <p:spPr>
            <a:xfrm>
              <a:off x="7787975" y="3148931"/>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Rectangle 37">
              <a:extLst>
                <a:ext uri="{FF2B5EF4-FFF2-40B4-BE49-F238E27FC236}">
                  <a16:creationId xmlns:a16="http://schemas.microsoft.com/office/drawing/2014/main" id="{5349BDA1-FDBC-4BA4-9A75-94CE1D9EE3B9}"/>
                </a:ext>
              </a:extLst>
            </p:cNvPr>
            <p:cNvSpPr/>
            <p:nvPr/>
          </p:nvSpPr>
          <p:spPr>
            <a:xfrm>
              <a:off x="6238522" y="2302561"/>
              <a:ext cx="450764"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Rectangle 38">
              <a:extLst>
                <a:ext uri="{FF2B5EF4-FFF2-40B4-BE49-F238E27FC236}">
                  <a16:creationId xmlns:a16="http://schemas.microsoft.com/office/drawing/2014/main" id="{DBC8B93B-CA42-4650-A407-6EF78A74862F}"/>
                </a:ext>
              </a:extLst>
            </p:cNvPr>
            <p:cNvSpPr/>
            <p:nvPr/>
          </p:nvSpPr>
          <p:spPr>
            <a:xfrm>
              <a:off x="6172200" y="3821668"/>
              <a:ext cx="352982"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0" name="Rectangle 39">
              <a:extLst>
                <a:ext uri="{FF2B5EF4-FFF2-40B4-BE49-F238E27FC236}">
                  <a16:creationId xmlns:a16="http://schemas.microsoft.com/office/drawing/2014/main" id="{FA391639-2938-46AA-830E-20FFA25ADC89}"/>
                </a:ext>
              </a:extLst>
            </p:cNvPr>
            <p:cNvSpPr/>
            <p:nvPr/>
          </p:nvSpPr>
          <p:spPr>
            <a:xfrm>
              <a:off x="8503852" y="2722509"/>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1" name="Rectangle 40">
              <a:extLst>
                <a:ext uri="{FF2B5EF4-FFF2-40B4-BE49-F238E27FC236}">
                  <a16:creationId xmlns:a16="http://schemas.microsoft.com/office/drawing/2014/main" id="{27242BFA-32EE-4CC0-9397-F182CDC8252D}"/>
                </a:ext>
              </a:extLst>
            </p:cNvPr>
            <p:cNvSpPr/>
            <p:nvPr/>
          </p:nvSpPr>
          <p:spPr>
            <a:xfrm>
              <a:off x="7721784" y="2329542"/>
              <a:ext cx="417102" cy="3077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3" name="Rectangle 42">
              <a:extLst>
                <a:ext uri="{FF2B5EF4-FFF2-40B4-BE49-F238E27FC236}">
                  <a16:creationId xmlns:a16="http://schemas.microsoft.com/office/drawing/2014/main" id="{91269EE6-6CAF-49E1-A077-094889418DAB}"/>
                </a:ext>
              </a:extLst>
            </p:cNvPr>
            <p:cNvSpPr/>
            <p:nvPr/>
          </p:nvSpPr>
          <p:spPr>
            <a:xfrm>
              <a:off x="6631678" y="1853697"/>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4" name="Rectangle 43">
              <a:extLst>
                <a:ext uri="{FF2B5EF4-FFF2-40B4-BE49-F238E27FC236}">
                  <a16:creationId xmlns:a16="http://schemas.microsoft.com/office/drawing/2014/main" id="{4BABE13E-FAAF-493E-A48D-C1C9CAB17E2C}"/>
                </a:ext>
              </a:extLst>
            </p:cNvPr>
            <p:cNvSpPr/>
            <p:nvPr/>
          </p:nvSpPr>
          <p:spPr>
            <a:xfrm>
              <a:off x="7315200" y="1950720"/>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5" name="Rectangle 44">
              <a:extLst>
                <a:ext uri="{FF2B5EF4-FFF2-40B4-BE49-F238E27FC236}">
                  <a16:creationId xmlns:a16="http://schemas.microsoft.com/office/drawing/2014/main" id="{642D41CE-D3D3-4CD9-82CA-78979BC72720}"/>
                </a:ext>
              </a:extLst>
            </p:cNvPr>
            <p:cNvSpPr/>
            <p:nvPr/>
          </p:nvSpPr>
          <p:spPr>
            <a:xfrm>
              <a:off x="8303362" y="2146887"/>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Rectangle 45">
              <a:extLst>
                <a:ext uri="{FF2B5EF4-FFF2-40B4-BE49-F238E27FC236}">
                  <a16:creationId xmlns:a16="http://schemas.microsoft.com/office/drawing/2014/main" id="{0FE465E3-9E18-4CCF-8D2B-0963AA4FCC74}"/>
                </a:ext>
              </a:extLst>
            </p:cNvPr>
            <p:cNvSpPr/>
            <p:nvPr/>
          </p:nvSpPr>
          <p:spPr>
            <a:xfrm>
              <a:off x="7491099" y="1627711"/>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8" name="Rectangle 47">
              <a:extLst>
                <a:ext uri="{FF2B5EF4-FFF2-40B4-BE49-F238E27FC236}">
                  <a16:creationId xmlns:a16="http://schemas.microsoft.com/office/drawing/2014/main" id="{71E65BCF-8A18-4BA7-8BD9-A54C676CED20}"/>
                </a:ext>
              </a:extLst>
            </p:cNvPr>
            <p:cNvSpPr/>
            <p:nvPr/>
          </p:nvSpPr>
          <p:spPr>
            <a:xfrm>
              <a:off x="5930407" y="1013952"/>
              <a:ext cx="383438"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9" name="Rectangle 48">
              <a:extLst>
                <a:ext uri="{FF2B5EF4-FFF2-40B4-BE49-F238E27FC236}">
                  <a16:creationId xmlns:a16="http://schemas.microsoft.com/office/drawing/2014/main" id="{85D3858E-AB37-4D71-8AB0-A96AE572D5F0}"/>
                </a:ext>
              </a:extLst>
            </p:cNvPr>
            <p:cNvSpPr/>
            <p:nvPr/>
          </p:nvSpPr>
          <p:spPr>
            <a:xfrm>
              <a:off x="6524128" y="1347904"/>
              <a:ext cx="282449"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0" name="Rectangle 49">
              <a:extLst>
                <a:ext uri="{FF2B5EF4-FFF2-40B4-BE49-F238E27FC236}">
                  <a16:creationId xmlns:a16="http://schemas.microsoft.com/office/drawing/2014/main" id="{DFE8F2E7-9808-479B-AB4B-F8CBE6079FB2}"/>
                </a:ext>
              </a:extLst>
            </p:cNvPr>
            <p:cNvSpPr/>
            <p:nvPr/>
          </p:nvSpPr>
          <p:spPr>
            <a:xfrm>
              <a:off x="5622335" y="515256"/>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1" name="Rectangle 50">
              <a:extLst>
                <a:ext uri="{FF2B5EF4-FFF2-40B4-BE49-F238E27FC236}">
                  <a16:creationId xmlns:a16="http://schemas.microsoft.com/office/drawing/2014/main" id="{6618D230-DB28-44FC-981E-BE86FE8FB829}"/>
                </a:ext>
              </a:extLst>
            </p:cNvPr>
            <p:cNvSpPr/>
            <p:nvPr/>
          </p:nvSpPr>
          <p:spPr>
            <a:xfrm>
              <a:off x="6883472" y="1567868"/>
              <a:ext cx="367408" cy="26161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2" name="Rectangle 51">
              <a:extLst>
                <a:ext uri="{FF2B5EF4-FFF2-40B4-BE49-F238E27FC236}">
                  <a16:creationId xmlns:a16="http://schemas.microsoft.com/office/drawing/2014/main" id="{C7B576D4-A217-43C4-829B-CC0478028EDB}"/>
                </a:ext>
              </a:extLst>
            </p:cNvPr>
            <p:cNvSpPr/>
            <p:nvPr/>
          </p:nvSpPr>
          <p:spPr>
            <a:xfrm>
              <a:off x="7911862" y="1923504"/>
              <a:ext cx="287258" cy="26161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3" name="Rectangle 52">
              <a:extLst>
                <a:ext uri="{FF2B5EF4-FFF2-40B4-BE49-F238E27FC236}">
                  <a16:creationId xmlns:a16="http://schemas.microsoft.com/office/drawing/2014/main" id="{5D0D4F44-D147-46A7-BA86-1E2E1528AA8C}"/>
                </a:ext>
              </a:extLst>
            </p:cNvPr>
            <p:cNvSpPr/>
            <p:nvPr/>
          </p:nvSpPr>
          <p:spPr>
            <a:xfrm>
              <a:off x="5886549" y="457200"/>
              <a:ext cx="349775" cy="24622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4" name="Rectangle 53">
              <a:extLst>
                <a:ext uri="{FF2B5EF4-FFF2-40B4-BE49-F238E27FC236}">
                  <a16:creationId xmlns:a16="http://schemas.microsoft.com/office/drawing/2014/main" id="{9ECC50A9-59D9-4C21-AA98-2EFF69DF52C3}"/>
                </a:ext>
              </a:extLst>
            </p:cNvPr>
            <p:cNvSpPr/>
            <p:nvPr/>
          </p:nvSpPr>
          <p:spPr>
            <a:xfrm>
              <a:off x="6345261" y="911293"/>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5" name="Rectangle 54">
              <a:extLst>
                <a:ext uri="{FF2B5EF4-FFF2-40B4-BE49-F238E27FC236}">
                  <a16:creationId xmlns:a16="http://schemas.microsoft.com/office/drawing/2014/main" id="{0F14B983-9F52-461C-AAE1-6BCB3683CAC5}"/>
                </a:ext>
              </a:extLst>
            </p:cNvPr>
            <p:cNvSpPr/>
            <p:nvPr/>
          </p:nvSpPr>
          <p:spPr>
            <a:xfrm>
              <a:off x="6701555" y="1162190"/>
              <a:ext cx="335348"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Rectangle 55">
              <a:extLst>
                <a:ext uri="{FF2B5EF4-FFF2-40B4-BE49-F238E27FC236}">
                  <a16:creationId xmlns:a16="http://schemas.microsoft.com/office/drawing/2014/main" id="{15707BB4-0392-4EB9-9C46-D47BCEB7D200}"/>
                </a:ext>
              </a:extLst>
            </p:cNvPr>
            <p:cNvSpPr/>
            <p:nvPr/>
          </p:nvSpPr>
          <p:spPr>
            <a:xfrm>
              <a:off x="7203809" y="1338942"/>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7" name="Rectangle 56">
              <a:extLst>
                <a:ext uri="{FF2B5EF4-FFF2-40B4-BE49-F238E27FC236}">
                  <a16:creationId xmlns:a16="http://schemas.microsoft.com/office/drawing/2014/main" id="{D1275804-8C36-46D8-AA3F-2D66DAA08C00}"/>
                </a:ext>
              </a:extLst>
            </p:cNvPr>
            <p:cNvSpPr/>
            <p:nvPr/>
          </p:nvSpPr>
          <p:spPr>
            <a:xfrm>
              <a:off x="7640340" y="1414096"/>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8" name="Rectangle 57">
              <a:extLst>
                <a:ext uri="{FF2B5EF4-FFF2-40B4-BE49-F238E27FC236}">
                  <a16:creationId xmlns:a16="http://schemas.microsoft.com/office/drawing/2014/main" id="{44B883A8-5837-461D-8D36-24CCA7DA6D2B}"/>
                </a:ext>
              </a:extLst>
            </p:cNvPr>
            <p:cNvSpPr/>
            <p:nvPr/>
          </p:nvSpPr>
          <p:spPr>
            <a:xfrm>
              <a:off x="8018815" y="1532792"/>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9" name="Rectangle 58">
              <a:extLst>
                <a:ext uri="{FF2B5EF4-FFF2-40B4-BE49-F238E27FC236}">
                  <a16:creationId xmlns:a16="http://schemas.microsoft.com/office/drawing/2014/main" id="{59798326-04D0-44FF-8835-DCFD5CE5086D}"/>
                </a:ext>
              </a:extLst>
            </p:cNvPr>
            <p:cNvSpPr/>
            <p:nvPr/>
          </p:nvSpPr>
          <p:spPr>
            <a:xfrm>
              <a:off x="8360595" y="1666002"/>
              <a:ext cx="335348"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0" name="Rectangle 59">
              <a:extLst>
                <a:ext uri="{FF2B5EF4-FFF2-40B4-BE49-F238E27FC236}">
                  <a16:creationId xmlns:a16="http://schemas.microsoft.com/office/drawing/2014/main" id="{C0DEBF93-0136-4742-B7C8-BD570CBBA749}"/>
                </a:ext>
              </a:extLst>
            </p:cNvPr>
            <p:cNvSpPr/>
            <p:nvPr/>
          </p:nvSpPr>
          <p:spPr>
            <a:xfrm>
              <a:off x="6185238" y="410028"/>
              <a:ext cx="317715" cy="21544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1" name="Rectangle 60">
              <a:extLst>
                <a:ext uri="{FF2B5EF4-FFF2-40B4-BE49-F238E27FC236}">
                  <a16:creationId xmlns:a16="http://schemas.microsoft.com/office/drawing/2014/main" id="{A24C3BDC-5B61-46B3-B8BB-F5C6718A1EFC}"/>
                </a:ext>
              </a:extLst>
            </p:cNvPr>
            <p:cNvSpPr/>
            <p:nvPr/>
          </p:nvSpPr>
          <p:spPr>
            <a:xfrm>
              <a:off x="6543536" y="838200"/>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2" name="Rectangle 61">
              <a:extLst>
                <a:ext uri="{FF2B5EF4-FFF2-40B4-BE49-F238E27FC236}">
                  <a16:creationId xmlns:a16="http://schemas.microsoft.com/office/drawing/2014/main" id="{1FC28A54-E08B-424B-88BA-D067D951F079}"/>
                </a:ext>
              </a:extLst>
            </p:cNvPr>
            <p:cNvSpPr/>
            <p:nvPr/>
          </p:nvSpPr>
          <p:spPr>
            <a:xfrm>
              <a:off x="6901676" y="1084538"/>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3" name="Rectangle 62">
              <a:extLst>
                <a:ext uri="{FF2B5EF4-FFF2-40B4-BE49-F238E27FC236}">
                  <a16:creationId xmlns:a16="http://schemas.microsoft.com/office/drawing/2014/main" id="{60C370D8-BD88-42A8-8D13-8E96C6B1B6FC}"/>
                </a:ext>
              </a:extLst>
            </p:cNvPr>
            <p:cNvSpPr/>
            <p:nvPr/>
          </p:nvSpPr>
          <p:spPr>
            <a:xfrm>
              <a:off x="7239000" y="1215570"/>
              <a:ext cx="301685"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4" name="Rectangle 63">
              <a:extLst>
                <a:ext uri="{FF2B5EF4-FFF2-40B4-BE49-F238E27FC236}">
                  <a16:creationId xmlns:a16="http://schemas.microsoft.com/office/drawing/2014/main" id="{03F3F8C9-D8F4-431E-B93D-49D8C533F585}"/>
                </a:ext>
              </a:extLst>
            </p:cNvPr>
            <p:cNvSpPr/>
            <p:nvPr/>
          </p:nvSpPr>
          <p:spPr>
            <a:xfrm>
              <a:off x="7686536" y="1249680"/>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Rectangle 64">
              <a:extLst>
                <a:ext uri="{FF2B5EF4-FFF2-40B4-BE49-F238E27FC236}">
                  <a16:creationId xmlns:a16="http://schemas.microsoft.com/office/drawing/2014/main" id="{C4DE2949-99BA-4A15-AC0D-57827D70D994}"/>
                </a:ext>
              </a:extLst>
            </p:cNvPr>
            <p:cNvSpPr/>
            <p:nvPr/>
          </p:nvSpPr>
          <p:spPr>
            <a:xfrm>
              <a:off x="7994375" y="1347652"/>
              <a:ext cx="301685"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Rectangle 65">
              <a:extLst>
                <a:ext uri="{FF2B5EF4-FFF2-40B4-BE49-F238E27FC236}">
                  <a16:creationId xmlns:a16="http://schemas.microsoft.com/office/drawing/2014/main" id="{797892F9-D591-47C0-BEEC-149FE2046E1D}"/>
                </a:ext>
              </a:extLst>
            </p:cNvPr>
            <p:cNvSpPr/>
            <p:nvPr/>
          </p:nvSpPr>
          <p:spPr>
            <a:xfrm>
              <a:off x="8327632" y="1420106"/>
              <a:ext cx="301685"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Rectangle 66">
              <a:extLst>
                <a:ext uri="{FF2B5EF4-FFF2-40B4-BE49-F238E27FC236}">
                  <a16:creationId xmlns:a16="http://schemas.microsoft.com/office/drawing/2014/main" id="{A962C51A-E274-4972-9F1A-4EB5FEF0D774}"/>
                </a:ext>
              </a:extLst>
            </p:cNvPr>
            <p:cNvSpPr/>
            <p:nvPr/>
          </p:nvSpPr>
          <p:spPr>
            <a:xfrm>
              <a:off x="6385560" y="412927"/>
              <a:ext cx="284052" cy="18466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6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Rectangle 67">
              <a:extLst>
                <a:ext uri="{FF2B5EF4-FFF2-40B4-BE49-F238E27FC236}">
                  <a16:creationId xmlns:a16="http://schemas.microsoft.com/office/drawing/2014/main" id="{C1BA5100-31B7-4482-9D68-B04BD272A183}"/>
                </a:ext>
              </a:extLst>
            </p:cNvPr>
            <p:cNvSpPr/>
            <p:nvPr/>
          </p:nvSpPr>
          <p:spPr>
            <a:xfrm>
              <a:off x="6659880" y="780139"/>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Rectangle 68">
              <a:extLst>
                <a:ext uri="{FF2B5EF4-FFF2-40B4-BE49-F238E27FC236}">
                  <a16:creationId xmlns:a16="http://schemas.microsoft.com/office/drawing/2014/main" id="{6E4739A5-5C4E-4CC4-B3A6-02491D13A0DA}"/>
                </a:ext>
              </a:extLst>
            </p:cNvPr>
            <p:cNvSpPr/>
            <p:nvPr/>
          </p:nvSpPr>
          <p:spPr>
            <a:xfrm>
              <a:off x="6984097" y="1011469"/>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Rectangle 69">
              <a:extLst>
                <a:ext uri="{FF2B5EF4-FFF2-40B4-BE49-F238E27FC236}">
                  <a16:creationId xmlns:a16="http://schemas.microsoft.com/office/drawing/2014/main" id="{055F2DD5-8F53-4515-8251-2F3755122598}"/>
                </a:ext>
              </a:extLst>
            </p:cNvPr>
            <p:cNvSpPr/>
            <p:nvPr/>
          </p:nvSpPr>
          <p:spPr>
            <a:xfrm>
              <a:off x="7353300" y="1141363"/>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Rectangle 70">
              <a:extLst>
                <a:ext uri="{FF2B5EF4-FFF2-40B4-BE49-F238E27FC236}">
                  <a16:creationId xmlns:a16="http://schemas.microsoft.com/office/drawing/2014/main" id="{7E2BD475-F057-442A-BE8E-7468A2FBBE41}"/>
                </a:ext>
              </a:extLst>
            </p:cNvPr>
            <p:cNvSpPr/>
            <p:nvPr/>
          </p:nvSpPr>
          <p:spPr>
            <a:xfrm>
              <a:off x="7711440" y="1156603"/>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Rectangle 71">
              <a:extLst>
                <a:ext uri="{FF2B5EF4-FFF2-40B4-BE49-F238E27FC236}">
                  <a16:creationId xmlns:a16="http://schemas.microsoft.com/office/drawing/2014/main" id="{27852FFA-8A8C-42F1-B2D7-B8B38128648B}"/>
                </a:ext>
              </a:extLst>
            </p:cNvPr>
            <p:cNvSpPr/>
            <p:nvPr/>
          </p:nvSpPr>
          <p:spPr>
            <a:xfrm>
              <a:off x="8038807" y="1227170"/>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Rectangle 72">
              <a:extLst>
                <a:ext uri="{FF2B5EF4-FFF2-40B4-BE49-F238E27FC236}">
                  <a16:creationId xmlns:a16="http://schemas.microsoft.com/office/drawing/2014/main" id="{F86A623B-70D3-4DB9-8D11-D0A5C206E808}"/>
                </a:ext>
              </a:extLst>
            </p:cNvPr>
            <p:cNvSpPr/>
            <p:nvPr/>
          </p:nvSpPr>
          <p:spPr>
            <a:xfrm>
              <a:off x="8343900" y="1226820"/>
              <a:ext cx="268022"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Rectangle 73">
              <a:extLst>
                <a:ext uri="{FF2B5EF4-FFF2-40B4-BE49-F238E27FC236}">
                  <a16:creationId xmlns:a16="http://schemas.microsoft.com/office/drawing/2014/main" id="{4DFB3F68-77B8-412D-8241-6C8B2C7FBEC1}"/>
                </a:ext>
              </a:extLst>
            </p:cNvPr>
            <p:cNvSpPr/>
            <p:nvPr/>
          </p:nvSpPr>
          <p:spPr>
            <a:xfrm>
              <a:off x="6517382" y="416438"/>
              <a:ext cx="221535" cy="153888"/>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4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Rectangle 74">
              <a:extLst>
                <a:ext uri="{FF2B5EF4-FFF2-40B4-BE49-F238E27FC236}">
                  <a16:creationId xmlns:a16="http://schemas.microsoft.com/office/drawing/2014/main" id="{145BC4FE-78AE-4FE2-BC7A-29D16EFDF32C}"/>
                </a:ext>
              </a:extLst>
            </p:cNvPr>
            <p:cNvSpPr/>
            <p:nvPr/>
          </p:nvSpPr>
          <p:spPr>
            <a:xfrm>
              <a:off x="6783782" y="749976"/>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Rectangle 75">
              <a:extLst>
                <a:ext uri="{FF2B5EF4-FFF2-40B4-BE49-F238E27FC236}">
                  <a16:creationId xmlns:a16="http://schemas.microsoft.com/office/drawing/2014/main" id="{F25CE0A1-BDCC-4583-B971-6E1304CE953F}"/>
                </a:ext>
              </a:extLst>
            </p:cNvPr>
            <p:cNvSpPr/>
            <p:nvPr/>
          </p:nvSpPr>
          <p:spPr>
            <a:xfrm>
              <a:off x="7091290" y="967236"/>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Rectangle 76">
              <a:extLst>
                <a:ext uri="{FF2B5EF4-FFF2-40B4-BE49-F238E27FC236}">
                  <a16:creationId xmlns:a16="http://schemas.microsoft.com/office/drawing/2014/main" id="{9B952813-542F-49AE-BA83-1E6B45707A9A}"/>
                </a:ext>
              </a:extLst>
            </p:cNvPr>
            <p:cNvSpPr/>
            <p:nvPr/>
          </p:nvSpPr>
          <p:spPr>
            <a:xfrm>
              <a:off x="7430230" y="1051646"/>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Rectangle 77">
              <a:extLst>
                <a:ext uri="{FF2B5EF4-FFF2-40B4-BE49-F238E27FC236}">
                  <a16:creationId xmlns:a16="http://schemas.microsoft.com/office/drawing/2014/main" id="{302C3178-534F-4CB5-9AB8-BAD18DD981D6}"/>
                </a:ext>
              </a:extLst>
            </p:cNvPr>
            <p:cNvSpPr/>
            <p:nvPr/>
          </p:nvSpPr>
          <p:spPr>
            <a:xfrm>
              <a:off x="7777778" y="1090852"/>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9" name="Rectangle 78">
              <a:extLst>
                <a:ext uri="{FF2B5EF4-FFF2-40B4-BE49-F238E27FC236}">
                  <a16:creationId xmlns:a16="http://schemas.microsoft.com/office/drawing/2014/main" id="{3BE464C5-3251-4292-B6C3-9E6DC2E0A8CB}"/>
                </a:ext>
              </a:extLst>
            </p:cNvPr>
            <p:cNvSpPr/>
            <p:nvPr/>
          </p:nvSpPr>
          <p:spPr>
            <a:xfrm>
              <a:off x="8077232" y="1125032"/>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Rectangle 79">
              <a:extLst>
                <a:ext uri="{FF2B5EF4-FFF2-40B4-BE49-F238E27FC236}">
                  <a16:creationId xmlns:a16="http://schemas.microsoft.com/office/drawing/2014/main" id="{ED50B0FC-4AA3-433B-91EC-CB8CF9AF9468}"/>
                </a:ext>
              </a:extLst>
            </p:cNvPr>
            <p:cNvSpPr/>
            <p:nvPr/>
          </p:nvSpPr>
          <p:spPr>
            <a:xfrm>
              <a:off x="8365187" y="1089717"/>
              <a:ext cx="222708" cy="154323"/>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 name="Rectangle 80">
              <a:extLst>
                <a:ext uri="{FF2B5EF4-FFF2-40B4-BE49-F238E27FC236}">
                  <a16:creationId xmlns:a16="http://schemas.microsoft.com/office/drawing/2014/main" id="{0FE88AF1-1105-4F60-ACEE-DD6F850C1CAA}"/>
                </a:ext>
              </a:extLst>
            </p:cNvPr>
            <p:cNvSpPr/>
            <p:nvPr/>
          </p:nvSpPr>
          <p:spPr>
            <a:xfrm>
              <a:off x="6854356" y="721899"/>
              <a:ext cx="218330"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 name="Rectangle 81">
              <a:extLst>
                <a:ext uri="{FF2B5EF4-FFF2-40B4-BE49-F238E27FC236}">
                  <a16:creationId xmlns:a16="http://schemas.microsoft.com/office/drawing/2014/main" id="{A06525C9-9D8D-4F11-93A8-175A02B5FC23}"/>
                </a:ext>
              </a:extLst>
            </p:cNvPr>
            <p:cNvSpPr/>
            <p:nvPr/>
          </p:nvSpPr>
          <p:spPr>
            <a:xfrm>
              <a:off x="6898109" y="699045"/>
              <a:ext cx="218330"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Rectangle 84">
              <a:extLst>
                <a:ext uri="{FF2B5EF4-FFF2-40B4-BE49-F238E27FC236}">
                  <a16:creationId xmlns:a16="http://schemas.microsoft.com/office/drawing/2014/main" id="{A61A6602-E588-4EC7-AB8A-4865355ECA6A}"/>
                </a:ext>
              </a:extLst>
            </p:cNvPr>
            <p:cNvSpPr/>
            <p:nvPr/>
          </p:nvSpPr>
          <p:spPr>
            <a:xfrm>
              <a:off x="6586678" y="404912"/>
              <a:ext cx="235962"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6" name="Rectangle 85">
              <a:extLst>
                <a:ext uri="{FF2B5EF4-FFF2-40B4-BE49-F238E27FC236}">
                  <a16:creationId xmlns:a16="http://schemas.microsoft.com/office/drawing/2014/main" id="{A316658B-4AA9-49F2-8C5F-4E3CB647AB10}"/>
                </a:ext>
              </a:extLst>
            </p:cNvPr>
            <p:cNvSpPr/>
            <p:nvPr/>
          </p:nvSpPr>
          <p:spPr>
            <a:xfrm>
              <a:off x="7168448" y="912477"/>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7" name="Rectangle 86">
              <a:extLst>
                <a:ext uri="{FF2B5EF4-FFF2-40B4-BE49-F238E27FC236}">
                  <a16:creationId xmlns:a16="http://schemas.microsoft.com/office/drawing/2014/main" id="{69C2083C-BFFD-4D2E-A89D-354D34E183B2}"/>
                </a:ext>
              </a:extLst>
            </p:cNvPr>
            <p:cNvSpPr/>
            <p:nvPr/>
          </p:nvSpPr>
          <p:spPr>
            <a:xfrm>
              <a:off x="7822956" y="1045827"/>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8" name="Rectangle 87">
              <a:extLst>
                <a:ext uri="{FF2B5EF4-FFF2-40B4-BE49-F238E27FC236}">
                  <a16:creationId xmlns:a16="http://schemas.microsoft.com/office/drawing/2014/main" id="{B25E96ED-7218-43D5-9B5E-98349AB041BD}"/>
                </a:ext>
              </a:extLst>
            </p:cNvPr>
            <p:cNvSpPr/>
            <p:nvPr/>
          </p:nvSpPr>
          <p:spPr>
            <a:xfrm>
              <a:off x="8111881" y="1049002"/>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9" name="Rectangle 88">
              <a:extLst>
                <a:ext uri="{FF2B5EF4-FFF2-40B4-BE49-F238E27FC236}">
                  <a16:creationId xmlns:a16="http://schemas.microsoft.com/office/drawing/2014/main" id="{222A102E-1B0B-4E67-989C-2C77308DB01F}"/>
                </a:ext>
              </a:extLst>
            </p:cNvPr>
            <p:cNvSpPr/>
            <p:nvPr/>
          </p:nvSpPr>
          <p:spPr>
            <a:xfrm>
              <a:off x="8111481" y="1004722"/>
              <a:ext cx="202298" cy="10772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0" name="Rectangle 89">
              <a:extLst>
                <a:ext uri="{FF2B5EF4-FFF2-40B4-BE49-F238E27FC236}">
                  <a16:creationId xmlns:a16="http://schemas.microsoft.com/office/drawing/2014/main" id="{6015DA1C-BC21-4620-833D-D1F5B6F04989}"/>
                </a:ext>
              </a:extLst>
            </p:cNvPr>
            <p:cNvSpPr/>
            <p:nvPr/>
          </p:nvSpPr>
          <p:spPr>
            <a:xfrm>
              <a:off x="8119159" y="966792"/>
              <a:ext cx="202298" cy="10772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1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2" name="Rectangle 91">
              <a:extLst>
                <a:ext uri="{FF2B5EF4-FFF2-40B4-BE49-F238E27FC236}">
                  <a16:creationId xmlns:a16="http://schemas.microsoft.com/office/drawing/2014/main" id="{6A9CDDE1-655B-4333-8334-86FC4ED7EBD2}"/>
                </a:ext>
              </a:extLst>
            </p:cNvPr>
            <p:cNvSpPr/>
            <p:nvPr/>
          </p:nvSpPr>
          <p:spPr>
            <a:xfrm>
              <a:off x="7437052" y="3876260"/>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83" name="AutoShape 8">
            <a:extLst>
              <a:ext uri="{FF2B5EF4-FFF2-40B4-BE49-F238E27FC236}">
                <a16:creationId xmlns:a16="http://schemas.microsoft.com/office/drawing/2014/main" id="{426730E4-6C55-43BD-97A7-8F78DA59583C}"/>
              </a:ext>
            </a:extLst>
          </p:cNvPr>
          <p:cNvSpPr>
            <a:spLocks noChangeArrowheads="1"/>
          </p:cNvSpPr>
          <p:nvPr/>
        </p:nvSpPr>
        <p:spPr bwMode="auto">
          <a:xfrm>
            <a:off x="152399" y="4648201"/>
            <a:ext cx="6536887" cy="1207531"/>
          </a:xfrm>
          <a:prstGeom prst="wedgeRectCallout">
            <a:avLst>
              <a:gd name="adj1" fmla="val 55228"/>
              <a:gd name="adj2" fmla="val 31118"/>
            </a:avLst>
          </a:prstGeom>
          <a:noFill/>
          <a:ln w="6350">
            <a:solidFill>
              <a:schemeClr val="tx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fontAlgn="ctr" hangingPunct="1">
              <a:buNone/>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No formal proof system </a:t>
            </a:r>
            <a:r>
              <a:rPr lang="el-GR" altLang="en-US" sz="2400" dirty="0">
                <a:solidFill>
                  <a:srgbClr val="FFC000"/>
                </a:solidFill>
              </a:rPr>
              <a:t>Γ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capable of proving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all valid and no invalid formulas </a:t>
            </a:r>
            <a:r>
              <a:rPr lang="el-GR" altLang="en-US" sz="2400" dirty="0">
                <a:solidFill>
                  <a:srgbClr val="FFC000"/>
                </a:solidFill>
              </a:rPr>
              <a:t>Φ</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about the integers.</a:t>
            </a:r>
          </a:p>
        </p:txBody>
      </p:sp>
      <p:grpSp>
        <p:nvGrpSpPr>
          <p:cNvPr id="84" name="Group 83">
            <a:extLst>
              <a:ext uri="{FF2B5EF4-FFF2-40B4-BE49-F238E27FC236}">
                <a16:creationId xmlns:a16="http://schemas.microsoft.com/office/drawing/2014/main" id="{9843872C-DCBD-4F72-BD95-C4BFD4F427EB}"/>
              </a:ext>
            </a:extLst>
          </p:cNvPr>
          <p:cNvGrpSpPr/>
          <p:nvPr/>
        </p:nvGrpSpPr>
        <p:grpSpPr>
          <a:xfrm>
            <a:off x="5427865" y="5404029"/>
            <a:ext cx="3635848" cy="1206500"/>
            <a:chOff x="5419252" y="5727700"/>
            <a:chExt cx="3635848" cy="1206500"/>
          </a:xfrm>
        </p:grpSpPr>
        <p:pic>
          <p:nvPicPr>
            <p:cNvPr id="91" name="Picture 7">
              <a:extLst>
                <a:ext uri="{FF2B5EF4-FFF2-40B4-BE49-F238E27FC236}">
                  <a16:creationId xmlns:a16="http://schemas.microsoft.com/office/drawing/2014/main" id="{D1A7DB68-7E0C-4548-AB25-EEE892D5673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9865" t="10841" r="13467" b="45795"/>
            <a:stretch>
              <a:fillRect/>
            </a:stretch>
          </p:blipFill>
          <p:spPr bwMode="auto">
            <a:xfrm>
              <a:off x="8001000" y="5727700"/>
              <a:ext cx="1054100"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93" name="Text Box 21">
              <a:extLst>
                <a:ext uri="{FF2B5EF4-FFF2-40B4-BE49-F238E27FC236}">
                  <a16:creationId xmlns:a16="http://schemas.microsoft.com/office/drawing/2014/main" id="{893B4351-F9B9-4967-8404-0164419D6B0A}"/>
                </a:ext>
              </a:extLst>
            </p:cNvPr>
            <p:cNvSpPr txBox="1">
              <a:spLocks noChangeArrowheads="1"/>
            </p:cNvSpPr>
            <p:nvPr/>
          </p:nvSpPr>
          <p:spPr bwMode="auto">
            <a:xfrm>
              <a:off x="5419252" y="6103203"/>
              <a:ext cx="258174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Gödel’s</a:t>
              </a:r>
              <a:b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sym typeface="Wingdings" panose="05000000000000000000" pitchFamily="2" charset="2"/>
                </a:rPr>
                <a:t>In</a:t>
              </a: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completeness Theorem</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1931</a:t>
              </a:r>
            </a:p>
          </p:txBody>
        </p:sp>
      </p:grpSp>
      <p:sp>
        <p:nvSpPr>
          <p:cNvPr id="97" name="Rectangle 96">
            <a:extLst>
              <a:ext uri="{FF2B5EF4-FFF2-40B4-BE49-F238E27FC236}">
                <a16:creationId xmlns:a16="http://schemas.microsoft.com/office/drawing/2014/main" id="{CD379334-FA42-41A7-87CC-E55D6F6B3187}"/>
              </a:ext>
            </a:extLst>
          </p:cNvPr>
          <p:cNvSpPr/>
          <p:nvPr/>
        </p:nvSpPr>
        <p:spPr>
          <a:xfrm>
            <a:off x="3610889" y="1064731"/>
            <a:ext cx="529311" cy="584775"/>
          </a:xfrm>
          <a:prstGeom prst="rect">
            <a:avLst/>
          </a:prstGeom>
        </p:spPr>
        <p:txBody>
          <a:bodyPr wrap="none">
            <a:spAutoFit/>
          </a:bodyPr>
          <a:lstStyle/>
          <a:p>
            <a:r>
              <a:rPr lang="en-US" altLang="en-US" dirty="0">
                <a:solidFill>
                  <a:srgbClr val="FFC000"/>
                </a:solidFill>
                <a:latin typeface="Monotype Corsiva" panose="03010101010201010101" pitchFamily="66" charset="0"/>
              </a:rPr>
              <a:t>M</a:t>
            </a:r>
            <a:endParaRPr lang="en-US" dirty="0">
              <a:solidFill>
                <a:srgbClr val="FFC000"/>
              </a:solidFill>
            </a:endParaRPr>
          </a:p>
        </p:txBody>
      </p:sp>
      <p:sp>
        <p:nvSpPr>
          <p:cNvPr id="98" name="Rectangle 97">
            <a:extLst>
              <a:ext uri="{FF2B5EF4-FFF2-40B4-BE49-F238E27FC236}">
                <a16:creationId xmlns:a16="http://schemas.microsoft.com/office/drawing/2014/main" id="{8BE8B8BF-AFE1-4C28-837A-CD0C467F6CEB}"/>
              </a:ext>
            </a:extLst>
          </p:cNvPr>
          <p:cNvSpPr/>
          <p:nvPr/>
        </p:nvSpPr>
        <p:spPr>
          <a:xfrm>
            <a:off x="3263153" y="2476672"/>
            <a:ext cx="665567" cy="584775"/>
          </a:xfrm>
          <a:prstGeom prst="rect">
            <a:avLst/>
          </a:prstGeom>
        </p:spPr>
        <p:txBody>
          <a:bodyPr wrap="none">
            <a:spAutoFit/>
          </a:bodyPr>
          <a:lstStyle/>
          <a:p>
            <a:r>
              <a:rPr lang="en-US" altLang="en-US" dirty="0">
                <a:solidFill>
                  <a:srgbClr val="FFC000"/>
                </a:solidFill>
                <a:latin typeface="Monotype Corsiva" panose="03010101010201010101" pitchFamily="66" charset="0"/>
              </a:rPr>
              <a:t>M</a:t>
            </a:r>
            <a:r>
              <a:rPr lang="el-GR" altLang="en-US" dirty="0">
                <a:solidFill>
                  <a:srgbClr val="FFC000"/>
                </a:solidFill>
                <a:latin typeface="Times New Roman"/>
                <a:cs typeface="Times New Roman" panose="02020603050405020304" pitchFamily="18" charset="0"/>
                <a:sym typeface="Symbol" panose="05050102010706020507" pitchFamily="18" charset="2"/>
              </a:rPr>
              <a:t>´</a:t>
            </a:r>
            <a:endParaRPr lang="en-US" dirty="0">
              <a:solidFill>
                <a:srgbClr val="FFC000"/>
              </a:solidFill>
            </a:endParaRPr>
          </a:p>
        </p:txBody>
      </p:sp>
    </p:spTree>
    <p:extLst>
      <p:ext uri="{BB962C8B-B14F-4D97-AF65-F5344CB8AC3E}">
        <p14:creationId xmlns:p14="http://schemas.microsoft.com/office/powerpoint/2010/main" val="357282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1+#ppt_w/2"/>
                                          </p:val>
                                        </p:tav>
                                        <p:tav tm="100000">
                                          <p:val>
                                            <p:strVal val="#ppt_x"/>
                                          </p:val>
                                        </p:tav>
                                      </p:tavLst>
                                    </p:anim>
                                    <p:anim calcmode="lin" valueType="num">
                                      <p:cBhvr additive="base">
                                        <p:cTn id="8" dur="500" fill="hold"/>
                                        <p:tgtEl>
                                          <p:spTgt spid="8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additive="base">
                                        <p:cTn id="11" dur="500" fill="hold"/>
                                        <p:tgtEl>
                                          <p:spTgt spid="83"/>
                                        </p:tgtEl>
                                        <p:attrNameLst>
                                          <p:attrName>ppt_x</p:attrName>
                                        </p:attrNameLst>
                                      </p:cBhvr>
                                      <p:tavLst>
                                        <p:tav tm="0">
                                          <p:val>
                                            <p:strVal val="1+#ppt_w/2"/>
                                          </p:val>
                                        </p:tav>
                                        <p:tav tm="100000">
                                          <p:val>
                                            <p:strVal val="#ppt_x"/>
                                          </p:val>
                                        </p:tav>
                                      </p:tavLst>
                                    </p:anim>
                                    <p:anim calcmode="lin" valueType="num">
                                      <p:cBhvr additive="base">
                                        <p:cTn id="12" dur="500" fill="hold"/>
                                        <p:tgtEl>
                                          <p:spTgt spid="8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83">
                                            <p:txEl>
                                              <p:pRg st="0" end="0"/>
                                            </p:txEl>
                                          </p:spTgt>
                                        </p:tgtEl>
                                        <p:attrNameLst>
                                          <p:attrName>style.visibility</p:attrName>
                                        </p:attrNameLst>
                                      </p:cBhvr>
                                      <p:to>
                                        <p:strVal val="visible"/>
                                      </p:to>
                                    </p:set>
                                    <p:anim calcmode="lin" valueType="num">
                                      <p:cBhvr additive="base">
                                        <p:cTn id="15" dur="500" fill="hold"/>
                                        <p:tgtEl>
                                          <p:spTgt spid="83">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8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screenshot of a cell phone&#10;&#10;Description automatically generated">
            <a:extLst>
              <a:ext uri="{FF2B5EF4-FFF2-40B4-BE49-F238E27FC236}">
                <a16:creationId xmlns:a16="http://schemas.microsoft.com/office/drawing/2014/main" id="{D4C78517-80D4-4790-A47A-E18507DC637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7439" y="2597613"/>
            <a:ext cx="5437353" cy="4109384"/>
          </a:xfrm>
          <a:prstGeom prst="rect">
            <a:avLst/>
          </a:prstGeom>
        </p:spPr>
      </p:pic>
      <p:sp>
        <p:nvSpPr>
          <p:cNvPr id="8196" name="Rectangle 9"/>
          <p:cNvSpPr>
            <a:spLocks noGrp="1" noChangeArrowheads="1"/>
          </p:cNvSpPr>
          <p:nvPr>
            <p:ph type="title"/>
          </p:nvPr>
        </p:nvSpPr>
        <p:spPr>
          <a:xfrm>
            <a:off x="685800" y="0"/>
            <a:ext cx="7772400" cy="1143000"/>
          </a:xfrm>
          <a:noFill/>
        </p:spPr>
        <p:txBody>
          <a:bodyPr/>
          <a:lstStyle/>
          <a:p>
            <a:pPr eaLnBrk="1" hangingPunct="1"/>
            <a:r>
              <a:rPr lang="en-US" altLang="en-US" b="1" dirty="0"/>
              <a:t>Material</a:t>
            </a:r>
            <a:endParaRPr lang="en-CA" altLang="en-US" b="1" dirty="0"/>
          </a:p>
        </p:txBody>
      </p:sp>
      <p:sp>
        <p:nvSpPr>
          <p:cNvPr id="4" name="Rectangle 3"/>
          <p:cNvSpPr/>
          <p:nvPr/>
        </p:nvSpPr>
        <p:spPr>
          <a:xfrm>
            <a:off x="558613" y="704033"/>
            <a:ext cx="8128187" cy="523220"/>
          </a:xfrm>
          <a:prstGeom prst="rect">
            <a:avLst/>
          </a:prstGeom>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https://www.eecs.yorku.ca/~jeff/courses/1090/syllabus/</a:t>
            </a:r>
            <a:endPar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 name="Picture 2">
            <a:extLst>
              <a:ext uri="{FF2B5EF4-FFF2-40B4-BE49-F238E27FC236}">
                <a16:creationId xmlns:a16="http://schemas.microsoft.com/office/drawing/2014/main" id="{D6B94759-DB8E-4ED0-A94B-7E21C754B269}"/>
              </a:ext>
            </a:extLst>
          </p:cNvPr>
          <p:cNvPicPr>
            <a:picLocks noChangeAspect="1"/>
          </p:cNvPicPr>
          <p:nvPr/>
        </p:nvPicPr>
        <p:blipFill>
          <a:blip r:embed="rId4"/>
          <a:stretch>
            <a:fillRect/>
          </a:stretch>
        </p:blipFill>
        <p:spPr>
          <a:xfrm>
            <a:off x="607440" y="1155700"/>
            <a:ext cx="8098409" cy="1400098"/>
          </a:xfrm>
          <a:prstGeom prst="rect">
            <a:avLst/>
          </a:prstGeom>
        </p:spPr>
      </p:pic>
      <p:sp>
        <p:nvSpPr>
          <p:cNvPr id="12" name="Oval 11">
            <a:extLst>
              <a:ext uri="{FF2B5EF4-FFF2-40B4-BE49-F238E27FC236}">
                <a16:creationId xmlns:a16="http://schemas.microsoft.com/office/drawing/2014/main" id="{5F77FE1B-8E9D-4CC8-8015-BE5EF157DB95}"/>
              </a:ext>
            </a:extLst>
          </p:cNvPr>
          <p:cNvSpPr/>
          <p:nvPr/>
        </p:nvSpPr>
        <p:spPr bwMode="auto">
          <a:xfrm>
            <a:off x="3429000" y="2219325"/>
            <a:ext cx="531601" cy="266621"/>
          </a:xfrm>
          <a:prstGeom prst="ellipse">
            <a:avLst/>
          </a:prstGeom>
          <a:noFill/>
          <a:ln w="28575" cap="flat" cmpd="sng" algn="ctr">
            <a:solidFill>
              <a:srgbClr val="92D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Rectangle 20">
            <a:extLst>
              <a:ext uri="{FF2B5EF4-FFF2-40B4-BE49-F238E27FC236}">
                <a16:creationId xmlns:a16="http://schemas.microsoft.com/office/drawing/2014/main" id="{F21485B0-B014-4B9E-AFD8-080F1790B2AC}"/>
              </a:ext>
            </a:extLst>
          </p:cNvPr>
          <p:cNvSpPr/>
          <p:nvPr/>
        </p:nvSpPr>
        <p:spPr bwMode="auto">
          <a:xfrm>
            <a:off x="1142472" y="3505641"/>
            <a:ext cx="2453427" cy="3201355"/>
          </a:xfrm>
          <a:prstGeom prst="rect">
            <a:avLst/>
          </a:prstGeom>
          <a:noFill/>
          <a:ln w="25400" cap="flat" cmpd="sng" algn="ctr">
            <a:solidFill>
              <a:srgbClr val="CC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Rectangle 21">
            <a:extLst>
              <a:ext uri="{FF2B5EF4-FFF2-40B4-BE49-F238E27FC236}">
                <a16:creationId xmlns:a16="http://schemas.microsoft.com/office/drawing/2014/main" id="{1D1D4CF1-72F8-4A7E-AD7C-FA16F071261A}"/>
              </a:ext>
            </a:extLst>
          </p:cNvPr>
          <p:cNvSpPr/>
          <p:nvPr/>
        </p:nvSpPr>
        <p:spPr bwMode="auto">
          <a:xfrm>
            <a:off x="4683624" y="3478018"/>
            <a:ext cx="1325065" cy="3228978"/>
          </a:xfrm>
          <a:prstGeom prst="rect">
            <a:avLst/>
          </a:prstGeom>
          <a:noFill/>
          <a:ln w="25400" cap="flat" cmpd="sng" algn="ctr">
            <a:solidFill>
              <a:srgbClr val="CC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6" name="Picture 5">
            <a:extLst>
              <a:ext uri="{FF2B5EF4-FFF2-40B4-BE49-F238E27FC236}">
                <a16:creationId xmlns:a16="http://schemas.microsoft.com/office/drawing/2014/main" id="{758083BB-077D-449A-B650-38E5A574A27C}"/>
              </a:ext>
            </a:extLst>
          </p:cNvPr>
          <p:cNvPicPr>
            <a:picLocks noChangeAspect="1"/>
          </p:cNvPicPr>
          <p:nvPr/>
        </p:nvPicPr>
        <p:blipFill>
          <a:blip r:embed="rId5"/>
          <a:stretch>
            <a:fillRect/>
          </a:stretch>
        </p:blipFill>
        <p:spPr>
          <a:xfrm>
            <a:off x="6324600" y="4327603"/>
            <a:ext cx="2561813" cy="2379393"/>
          </a:xfrm>
          <a:prstGeom prst="rect">
            <a:avLst/>
          </a:prstGeom>
        </p:spPr>
      </p:pic>
      <p:sp>
        <p:nvSpPr>
          <p:cNvPr id="24" name="AutoShape 3">
            <a:extLst>
              <a:ext uri="{FF2B5EF4-FFF2-40B4-BE49-F238E27FC236}">
                <a16:creationId xmlns:a16="http://schemas.microsoft.com/office/drawing/2014/main" id="{F8E74DF5-2423-4AA0-8AF4-E86EF851A319}"/>
              </a:ext>
            </a:extLst>
          </p:cNvPr>
          <p:cNvSpPr>
            <a:spLocks noChangeArrowheads="1"/>
          </p:cNvSpPr>
          <p:nvPr/>
        </p:nvSpPr>
        <p:spPr bwMode="auto">
          <a:xfrm>
            <a:off x="6038387" y="2695750"/>
            <a:ext cx="3155236" cy="1564535"/>
          </a:xfrm>
          <a:prstGeom prst="wedgeRectCallout">
            <a:avLst>
              <a:gd name="adj1" fmla="val -40687"/>
              <a:gd name="adj2" fmla="val -549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algn="l" eaLnBrk="1" hangingPunct="1">
              <a:spcBef>
                <a:spcPts val="0"/>
              </a:spcBef>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have</a:t>
            </a:r>
            <a:r>
              <a:rPr kumimoji="0" lang="en-CA" altLang="en-US" sz="2400" b="0" i="0" u="none" strike="noStrike" kern="1200" cap="none" spc="0" normalizeH="0" noProof="0" dirty="0">
                <a:ln>
                  <a:noFill/>
                </a:ln>
                <a:solidFill>
                  <a:srgbClr val="FFFFFF"/>
                </a:solidFill>
                <a:effectLst/>
                <a:uLnTx/>
                <a:uFillTx/>
                <a:latin typeface="Times New Roman" pitchFamily="18" charset="0"/>
                <a:ea typeface="+mn-ea"/>
                <a:cs typeface="+mn-cs"/>
              </a:rPr>
              <a:t> planned lots of material.</a:t>
            </a:r>
          </a:p>
          <a:p>
            <a:pPr marL="342900" indent="-342900" algn="l" eaLnBrk="1" hangingPunct="1">
              <a:spcBef>
                <a:spcPts val="0"/>
              </a:spcBef>
            </a:pPr>
            <a:r>
              <a:rPr lang="en-CA" altLang="en-US" sz="2400" baseline="0" dirty="0">
                <a:solidFill>
                  <a:srgbClr val="FFFFFF"/>
                </a:solidFill>
              </a:rPr>
              <a:t>I</a:t>
            </a:r>
            <a:r>
              <a:rPr lang="en-CA" altLang="en-US" sz="2400" dirty="0">
                <a:solidFill>
                  <a:srgbClr val="FFFFFF"/>
                </a:solidFill>
              </a:rPr>
              <a:t> don’t know if it is too much.</a:t>
            </a:r>
          </a:p>
          <a:p>
            <a:pPr marL="342900" indent="-342900" algn="l" eaLnBrk="1" hangingPunct="1">
              <a:spcBef>
                <a:spcPts val="0"/>
              </a:spcBef>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6" name="Rectangle 25">
            <a:extLst>
              <a:ext uri="{FF2B5EF4-FFF2-40B4-BE49-F238E27FC236}">
                <a16:creationId xmlns:a16="http://schemas.microsoft.com/office/drawing/2014/main" id="{5701BEB8-F3E7-4374-B788-F69E5350CE64}"/>
              </a:ext>
            </a:extLst>
          </p:cNvPr>
          <p:cNvSpPr/>
          <p:nvPr/>
        </p:nvSpPr>
        <p:spPr bwMode="auto">
          <a:xfrm>
            <a:off x="6337300" y="6400801"/>
            <a:ext cx="2549113" cy="306196"/>
          </a:xfrm>
          <a:prstGeom prst="rect">
            <a:avLst/>
          </a:prstGeom>
          <a:noFill/>
          <a:ln w="25400" cap="flat" cmpd="sng" algn="ctr">
            <a:solidFill>
              <a:srgbClr val="CC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057760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500" fill="hold"/>
                                        <p:tgtEl>
                                          <p:spTgt spid="21"/>
                                        </p:tgtEl>
                                        <p:attrNameLst>
                                          <p:attrName>ppt_x</p:attrName>
                                        </p:attrNameLst>
                                      </p:cBhvr>
                                      <p:tavLst>
                                        <p:tav tm="0">
                                          <p:val>
                                            <p:strVal val="0-#ppt_w/2"/>
                                          </p:val>
                                        </p:tav>
                                        <p:tav tm="100000">
                                          <p:val>
                                            <p:strVal val="#ppt_x"/>
                                          </p:val>
                                        </p:tav>
                                      </p:tavLst>
                                    </p:anim>
                                    <p:anim calcmode="lin" valueType="num">
                                      <p:cBhvr additive="base">
                                        <p:cTn id="1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500" fill="hold"/>
                                        <p:tgtEl>
                                          <p:spTgt spid="24"/>
                                        </p:tgtEl>
                                        <p:attrNameLst>
                                          <p:attrName>ppt_x</p:attrName>
                                        </p:attrNameLst>
                                      </p:cBhvr>
                                      <p:tavLst>
                                        <p:tav tm="0">
                                          <p:val>
                                            <p:strVal val="0-#ppt_w/2"/>
                                          </p:val>
                                        </p:tav>
                                        <p:tav tm="100000">
                                          <p:val>
                                            <p:strVal val="#ppt_x"/>
                                          </p:val>
                                        </p:tav>
                                      </p:tavLst>
                                    </p:anim>
                                    <p:anim calcmode="lin" valueType="num">
                                      <p:cBhvr additive="base">
                                        <p:cTn id="24" dur="500" fill="hold"/>
                                        <p:tgtEl>
                                          <p:spTgt spid="24"/>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4">
                                            <p:txEl>
                                              <p:pRg st="0" end="0"/>
                                            </p:txEl>
                                          </p:spTgt>
                                        </p:tgtEl>
                                        <p:attrNameLst>
                                          <p:attrName>style.visibility</p:attrName>
                                        </p:attrNameLst>
                                      </p:cBhvr>
                                      <p:to>
                                        <p:strVal val="visible"/>
                                      </p:to>
                                    </p:set>
                                    <p:anim calcmode="lin" valueType="num">
                                      <p:cBhvr additive="base">
                                        <p:cTn id="2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4">
                                            <p:txEl>
                                              <p:pRg st="1" end="1"/>
                                            </p:txEl>
                                          </p:spTgt>
                                        </p:tgtEl>
                                        <p:attrNameLst>
                                          <p:attrName>style.visibility</p:attrName>
                                        </p:attrNameLst>
                                      </p:cBhvr>
                                      <p:to>
                                        <p:strVal val="visible"/>
                                      </p:to>
                                    </p:set>
                                    <p:anim calcmode="lin" valueType="num">
                                      <p:cBhvr additive="base">
                                        <p:cTn id="33"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0-#ppt_w/2"/>
                                          </p:val>
                                        </p:tav>
                                        <p:tav tm="100000">
                                          <p:val>
                                            <p:strVal val="#ppt_x"/>
                                          </p:val>
                                        </p:tav>
                                      </p:tavLst>
                                    </p:anim>
                                    <p:anim calcmode="lin" valueType="num">
                                      <p:cBhvr additive="base">
                                        <p:cTn id="4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 calcmode="lin" valueType="num">
                                      <p:cBhvr additive="base">
                                        <p:cTn id="45" dur="500" fill="hold"/>
                                        <p:tgtEl>
                                          <p:spTgt spid="26"/>
                                        </p:tgtEl>
                                        <p:attrNameLst>
                                          <p:attrName>ppt_x</p:attrName>
                                        </p:attrNameLst>
                                      </p:cBhvr>
                                      <p:tavLst>
                                        <p:tav tm="0">
                                          <p:val>
                                            <p:strVal val="0-#ppt_w/2"/>
                                          </p:val>
                                        </p:tav>
                                        <p:tav tm="100000">
                                          <p:val>
                                            <p:strVal val="#ppt_x"/>
                                          </p:val>
                                        </p:tav>
                                      </p:tavLst>
                                    </p:anim>
                                    <p:anim calcmode="lin" valueType="num">
                                      <p:cBhvr additive="base">
                                        <p:cTn id="46"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500" fill="hold"/>
                                        <p:tgtEl>
                                          <p:spTgt spid="22"/>
                                        </p:tgtEl>
                                        <p:attrNameLst>
                                          <p:attrName>ppt_x</p:attrName>
                                        </p:attrNameLst>
                                      </p:cBhvr>
                                      <p:tavLst>
                                        <p:tav tm="0">
                                          <p:val>
                                            <p:strVal val="0-#ppt_w/2"/>
                                          </p:val>
                                        </p:tav>
                                        <p:tav tm="100000">
                                          <p:val>
                                            <p:strVal val="#ppt_x"/>
                                          </p:val>
                                        </p:tav>
                                      </p:tavLst>
                                    </p:anim>
                                    <p:anim calcmode="lin" valueType="num">
                                      <p:cBhvr additive="base">
                                        <p:cTn id="52" dur="500" fill="hold"/>
                                        <p:tgtEl>
                                          <p:spTgt spid="22"/>
                                        </p:tgtEl>
                                        <p:attrNameLst>
                                          <p:attrName>ppt_y</p:attrName>
                                        </p:attrNameLst>
                                      </p:cBhvr>
                                      <p:tavLst>
                                        <p:tav tm="0">
                                          <p:val>
                                            <p:strVal val="#ppt_y"/>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21"/>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24">
                                            <p:txEl>
                                              <p:pRg st="0" end="0"/>
                                            </p:txEl>
                                          </p:spTgt>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24">
                                            <p:txEl>
                                              <p:pRg st="1" end="1"/>
                                            </p:txEl>
                                          </p:spTgt>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24">
                                            <p:bg/>
                                          </p:spTgt>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6"/>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1" grpId="0" animBg="1"/>
      <p:bldP spid="21" grpId="1" animBg="1"/>
      <p:bldP spid="22" grpId="0" animBg="1"/>
      <p:bldP spid="24" grpId="0" animBg="1"/>
      <p:bldP spid="24" grpId="1" build="allAtOnce" animBg="1"/>
      <p:bldP spid="26" grpId="0" animBg="1"/>
      <p:bldP spid="26" grpId="1"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tangle 7">
            <a:extLst>
              <a:ext uri="{FF2B5EF4-FFF2-40B4-BE49-F238E27FC236}">
                <a16:creationId xmlns:a16="http://schemas.microsoft.com/office/drawing/2014/main" id="{1BBAFD4F-84B6-4BE6-B2F0-6F379A04171B}"/>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FFFF00"/>
                </a:solidFill>
                <a:uLnTx/>
                <a:uFillTx/>
                <a:latin typeface="+mj-lt"/>
                <a:ea typeface="+mn-ea"/>
                <a:cs typeface="+mn-cs"/>
              </a:rPr>
              <a:t>History of Proofs</a:t>
            </a:r>
          </a:p>
        </p:txBody>
      </p:sp>
      <p:sp>
        <p:nvSpPr>
          <p:cNvPr id="18" name="AutoShape 8">
            <a:extLst>
              <a:ext uri="{FF2B5EF4-FFF2-40B4-BE49-F238E27FC236}">
                <a16:creationId xmlns:a16="http://schemas.microsoft.com/office/drawing/2014/main" id="{14B3BB23-8851-4168-8CB4-75E0B461F5F0}"/>
              </a:ext>
            </a:extLst>
          </p:cNvPr>
          <p:cNvSpPr>
            <a:spLocks noChangeArrowheads="1"/>
          </p:cNvSpPr>
          <p:nvPr/>
        </p:nvSpPr>
        <p:spPr bwMode="auto">
          <a:xfrm>
            <a:off x="304800" y="1219200"/>
            <a:ext cx="8839200" cy="2286000"/>
          </a:xfrm>
          <a:prstGeom prst="wedgeRectCallout">
            <a:avLst>
              <a:gd name="adj1" fmla="val -38984"/>
              <a:gd name="adj2" fmla="val -65924"/>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bad news: </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Halting Problem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(Does program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halt?)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whether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on input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outputs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Knowing if logic formula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Compute(</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J</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I</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is true</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A proof system that completely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captures the integers.</a:t>
            </a:r>
          </a:p>
        </p:txBody>
      </p:sp>
      <p:sp>
        <p:nvSpPr>
          <p:cNvPr id="19" name="Text Box 74">
            <a:extLst>
              <a:ext uri="{FF2B5EF4-FFF2-40B4-BE49-F238E27FC236}">
                <a16:creationId xmlns:a16="http://schemas.microsoft.com/office/drawing/2014/main" id="{61F3A312-D52D-4E9B-8CD9-CAC0F3DCD20F}"/>
              </a:ext>
            </a:extLst>
          </p:cNvPr>
          <p:cNvSpPr txBox="1">
            <a:spLocks noChangeArrowheads="1"/>
          </p:cNvSpPr>
          <p:nvPr/>
        </p:nvSpPr>
        <p:spPr bwMode="auto">
          <a:xfrm>
            <a:off x="6858000" y="1567555"/>
            <a:ext cx="192552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uncomputable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impossible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pic>
        <p:nvPicPr>
          <p:cNvPr id="20" name="Picture 19" descr="&lt;strong&gt;Clipart&lt;/strong&gt; - Beautiful Black &lt;strong&gt;Woman&lt;/strong&gt;">
            <a:extLst>
              <a:ext uri="{FF2B5EF4-FFF2-40B4-BE49-F238E27FC236}">
                <a16:creationId xmlns:a16="http://schemas.microsoft.com/office/drawing/2014/main" id="{6144E4C3-5C35-4B53-8306-AD436462842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3059" y="154595"/>
            <a:ext cx="965133" cy="988405"/>
          </a:xfrm>
          <a:prstGeom prst="rect">
            <a:avLst/>
          </a:prstGeom>
        </p:spPr>
      </p:pic>
      <p:pic>
        <p:nvPicPr>
          <p:cNvPr id="21" name="Picture 4" descr="Could Parallel Universes Be Physically Real?">
            <a:extLst>
              <a:ext uri="{FF2B5EF4-FFF2-40B4-BE49-F238E27FC236}">
                <a16:creationId xmlns:a16="http://schemas.microsoft.com/office/drawing/2014/main" id="{1FBE9EB6-6336-48F1-A177-76048D98FA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1573" y="204224"/>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oup 9">
            <a:extLst>
              <a:ext uri="{FF2B5EF4-FFF2-40B4-BE49-F238E27FC236}">
                <a16:creationId xmlns:a16="http://schemas.microsoft.com/office/drawing/2014/main" id="{5A1B11C5-65E4-4466-AD04-E92BF3F05B36}"/>
              </a:ext>
            </a:extLst>
          </p:cNvPr>
          <p:cNvGrpSpPr/>
          <p:nvPr/>
        </p:nvGrpSpPr>
        <p:grpSpPr>
          <a:xfrm>
            <a:off x="5427865" y="5404029"/>
            <a:ext cx="3635848" cy="1206500"/>
            <a:chOff x="5419252" y="5727700"/>
            <a:chExt cx="3635848" cy="1206500"/>
          </a:xfrm>
        </p:grpSpPr>
        <p:pic>
          <p:nvPicPr>
            <p:cNvPr id="11" name="Picture 7">
              <a:extLst>
                <a:ext uri="{FF2B5EF4-FFF2-40B4-BE49-F238E27FC236}">
                  <a16:creationId xmlns:a16="http://schemas.microsoft.com/office/drawing/2014/main" id="{DCC40DB5-1FB4-487D-A298-002329724DB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9865" t="10841" r="13467" b="45795"/>
            <a:stretch>
              <a:fillRect/>
            </a:stretch>
          </p:blipFill>
          <p:spPr bwMode="auto">
            <a:xfrm>
              <a:off x="8001000" y="5727700"/>
              <a:ext cx="1054100"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13" name="Text Box 21">
              <a:extLst>
                <a:ext uri="{FF2B5EF4-FFF2-40B4-BE49-F238E27FC236}">
                  <a16:creationId xmlns:a16="http://schemas.microsoft.com/office/drawing/2014/main" id="{BF82034E-307C-49E8-800D-B02E65931169}"/>
                </a:ext>
              </a:extLst>
            </p:cNvPr>
            <p:cNvSpPr txBox="1">
              <a:spLocks noChangeArrowheads="1"/>
            </p:cNvSpPr>
            <p:nvPr/>
          </p:nvSpPr>
          <p:spPr bwMode="auto">
            <a:xfrm>
              <a:off x="5419252" y="6103203"/>
              <a:ext cx="258174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Gödel’s</a:t>
              </a:r>
              <a:b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b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Theorem</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CA"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sym typeface="Wingdings" panose="05000000000000000000" pitchFamily="2" charset="2"/>
                </a:rPr>
                <a:t>1931</a:t>
              </a:r>
            </a:p>
          </p:txBody>
        </p:sp>
      </p:grpSp>
      <p:grpSp>
        <p:nvGrpSpPr>
          <p:cNvPr id="14" name="Group 13">
            <a:extLst>
              <a:ext uri="{FF2B5EF4-FFF2-40B4-BE49-F238E27FC236}">
                <a16:creationId xmlns:a16="http://schemas.microsoft.com/office/drawing/2014/main" id="{BE9C8106-C6A0-49D1-884D-B68DA9C7E529}"/>
              </a:ext>
            </a:extLst>
          </p:cNvPr>
          <p:cNvGrpSpPr/>
          <p:nvPr/>
        </p:nvGrpSpPr>
        <p:grpSpPr>
          <a:xfrm>
            <a:off x="2438400" y="404912"/>
            <a:ext cx="6400800" cy="3809902"/>
            <a:chOff x="2438400" y="404912"/>
            <a:chExt cx="6400800" cy="3809902"/>
          </a:xfrm>
        </p:grpSpPr>
        <p:sp>
          <p:nvSpPr>
            <p:cNvPr id="15" name="Text Box 9">
              <a:extLst>
                <a:ext uri="{FF2B5EF4-FFF2-40B4-BE49-F238E27FC236}">
                  <a16:creationId xmlns:a16="http://schemas.microsoft.com/office/drawing/2014/main" id="{CD4DFA73-1D2B-48D9-AF5C-40886F45F908}"/>
                </a:ext>
              </a:extLst>
            </p:cNvPr>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mn-cs"/>
              </a:endParaRPr>
            </a:p>
          </p:txBody>
        </p:sp>
        <p:sp>
          <p:nvSpPr>
            <p:cNvPr id="22" name="Rectangle 21">
              <a:extLst>
                <a:ext uri="{FF2B5EF4-FFF2-40B4-BE49-F238E27FC236}">
                  <a16:creationId xmlns:a16="http://schemas.microsoft.com/office/drawing/2014/main" id="{8A05C437-454B-4FB3-A8B9-4E06F4D17ADB}"/>
                </a:ext>
              </a:extLst>
            </p:cNvPr>
            <p:cNvSpPr/>
            <p:nvPr/>
          </p:nvSpPr>
          <p:spPr>
            <a:xfrm>
              <a:off x="3936969" y="1561024"/>
              <a:ext cx="40908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 name="Rectangle 22">
              <a:extLst>
                <a:ext uri="{FF2B5EF4-FFF2-40B4-BE49-F238E27FC236}">
                  <a16:creationId xmlns:a16="http://schemas.microsoft.com/office/drawing/2014/main" id="{76C6476C-D5D6-4C44-87A4-1DEB9E739F27}"/>
                </a:ext>
              </a:extLst>
            </p:cNvPr>
            <p:cNvSpPr/>
            <p:nvPr/>
          </p:nvSpPr>
          <p:spPr>
            <a:xfrm>
              <a:off x="3594463" y="3017409"/>
              <a:ext cx="447558"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4" name="Rectangle 23">
              <a:extLst>
                <a:ext uri="{FF2B5EF4-FFF2-40B4-BE49-F238E27FC236}">
                  <a16:creationId xmlns:a16="http://schemas.microsoft.com/office/drawing/2014/main" id="{4E848481-7A3A-453A-B3BE-BF2409356790}"/>
                </a:ext>
              </a:extLst>
            </p:cNvPr>
            <p:cNvSpPr/>
            <p:nvPr/>
          </p:nvSpPr>
          <p:spPr>
            <a:xfrm>
              <a:off x="2438400" y="1981200"/>
              <a:ext cx="447558"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5" name="Rectangle 24">
              <a:extLst>
                <a:ext uri="{FF2B5EF4-FFF2-40B4-BE49-F238E27FC236}">
                  <a16:creationId xmlns:a16="http://schemas.microsoft.com/office/drawing/2014/main" id="{9A60F897-34EE-4197-945E-C5E5B0179AB3}"/>
                </a:ext>
              </a:extLst>
            </p:cNvPr>
            <p:cNvSpPr/>
            <p:nvPr/>
          </p:nvSpPr>
          <p:spPr>
            <a:xfrm>
              <a:off x="4725486" y="2304365"/>
              <a:ext cx="37221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6" name="Rectangle 25">
              <a:extLst>
                <a:ext uri="{FF2B5EF4-FFF2-40B4-BE49-F238E27FC236}">
                  <a16:creationId xmlns:a16="http://schemas.microsoft.com/office/drawing/2014/main" id="{E37D2231-9D09-4BFA-B5D0-26FF8B1D1EEF}"/>
                </a:ext>
              </a:extLst>
            </p:cNvPr>
            <p:cNvSpPr/>
            <p:nvPr/>
          </p:nvSpPr>
          <p:spPr>
            <a:xfrm>
              <a:off x="3180301" y="666690"/>
              <a:ext cx="37221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7" name="Rectangle 26">
              <a:extLst>
                <a:ext uri="{FF2B5EF4-FFF2-40B4-BE49-F238E27FC236}">
                  <a16:creationId xmlns:a16="http://schemas.microsoft.com/office/drawing/2014/main" id="{42E4501B-CF89-4642-AFC0-B49B31093F19}"/>
                </a:ext>
              </a:extLst>
            </p:cNvPr>
            <p:cNvSpPr/>
            <p:nvPr/>
          </p:nvSpPr>
          <p:spPr>
            <a:xfrm>
              <a:off x="4804449" y="3714690"/>
              <a:ext cx="37221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8" name="Rectangle 27">
              <a:extLst>
                <a:ext uri="{FF2B5EF4-FFF2-40B4-BE49-F238E27FC236}">
                  <a16:creationId xmlns:a16="http://schemas.microsoft.com/office/drawing/2014/main" id="{9FAD28E1-0E0C-4BB2-AE16-9D3C7C6C94E4}"/>
                </a:ext>
              </a:extLst>
            </p:cNvPr>
            <p:cNvSpPr/>
            <p:nvPr/>
          </p:nvSpPr>
          <p:spPr>
            <a:xfrm>
              <a:off x="5749908" y="2876490"/>
              <a:ext cx="37221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9" name="Rectangle 28">
              <a:extLst>
                <a:ext uri="{FF2B5EF4-FFF2-40B4-BE49-F238E27FC236}">
                  <a16:creationId xmlns:a16="http://schemas.microsoft.com/office/drawing/2014/main" id="{B2E9B71B-0DBD-4090-B76F-044FC85A2163}"/>
                </a:ext>
              </a:extLst>
            </p:cNvPr>
            <p:cNvSpPr/>
            <p:nvPr/>
          </p:nvSpPr>
          <p:spPr>
            <a:xfrm>
              <a:off x="4990298" y="1347652"/>
              <a:ext cx="372217" cy="40011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0" name="Rectangle 29">
              <a:extLst>
                <a:ext uri="{FF2B5EF4-FFF2-40B4-BE49-F238E27FC236}">
                  <a16:creationId xmlns:a16="http://schemas.microsoft.com/office/drawing/2014/main" id="{2E827531-C81E-4436-BED1-BE759B350499}"/>
                </a:ext>
              </a:extLst>
            </p:cNvPr>
            <p:cNvSpPr/>
            <p:nvPr/>
          </p:nvSpPr>
          <p:spPr>
            <a:xfrm>
              <a:off x="5646723" y="1889760"/>
              <a:ext cx="352981"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1" name="Rectangle 30">
              <a:extLst>
                <a:ext uri="{FF2B5EF4-FFF2-40B4-BE49-F238E27FC236}">
                  <a16:creationId xmlns:a16="http://schemas.microsoft.com/office/drawing/2014/main" id="{3759112A-EF27-4106-AE0F-5FA45498302A}"/>
                </a:ext>
              </a:extLst>
            </p:cNvPr>
            <p:cNvSpPr/>
            <p:nvPr/>
          </p:nvSpPr>
          <p:spPr>
            <a:xfrm>
              <a:off x="4402661" y="609600"/>
              <a:ext cx="352981"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 name="Rectangle 31">
              <a:extLst>
                <a:ext uri="{FF2B5EF4-FFF2-40B4-BE49-F238E27FC236}">
                  <a16:creationId xmlns:a16="http://schemas.microsoft.com/office/drawing/2014/main" id="{E220C073-4A82-489B-BEEC-FC4F485D7AA8}"/>
                </a:ext>
              </a:extLst>
            </p:cNvPr>
            <p:cNvSpPr/>
            <p:nvPr/>
          </p:nvSpPr>
          <p:spPr>
            <a:xfrm>
              <a:off x="6764456" y="3148931"/>
              <a:ext cx="352982"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3" name="Rectangle 32">
              <a:extLst>
                <a:ext uri="{FF2B5EF4-FFF2-40B4-BE49-F238E27FC236}">
                  <a16:creationId xmlns:a16="http://schemas.microsoft.com/office/drawing/2014/main" id="{0F78A028-BB2D-4A8D-9AB1-72E6F1787D7E}"/>
                </a:ext>
              </a:extLst>
            </p:cNvPr>
            <p:cNvSpPr/>
            <p:nvPr/>
          </p:nvSpPr>
          <p:spPr>
            <a:xfrm>
              <a:off x="5575690" y="1143000"/>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4" name="Rectangle 33">
              <a:extLst>
                <a:ext uri="{FF2B5EF4-FFF2-40B4-BE49-F238E27FC236}">
                  <a16:creationId xmlns:a16="http://schemas.microsoft.com/office/drawing/2014/main" id="{A717BA3F-78A1-4CE7-8C8F-8C42E2BA1CEF}"/>
                </a:ext>
              </a:extLst>
            </p:cNvPr>
            <p:cNvSpPr/>
            <p:nvPr/>
          </p:nvSpPr>
          <p:spPr>
            <a:xfrm>
              <a:off x="6142293" y="1679637"/>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5" name="Rectangle 34">
              <a:extLst>
                <a:ext uri="{FF2B5EF4-FFF2-40B4-BE49-F238E27FC236}">
                  <a16:creationId xmlns:a16="http://schemas.microsoft.com/office/drawing/2014/main" id="{74FE3FBB-5C04-4E2D-A3EA-E8960D46C61A}"/>
                </a:ext>
              </a:extLst>
            </p:cNvPr>
            <p:cNvSpPr/>
            <p:nvPr/>
          </p:nvSpPr>
          <p:spPr>
            <a:xfrm>
              <a:off x="5123033" y="557348"/>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6" name="Rectangle 35">
              <a:extLst>
                <a:ext uri="{FF2B5EF4-FFF2-40B4-BE49-F238E27FC236}">
                  <a16:creationId xmlns:a16="http://schemas.microsoft.com/office/drawing/2014/main" id="{DD6AE4D7-1604-43DC-A460-CF4E97AAEB25}"/>
                </a:ext>
              </a:extLst>
            </p:cNvPr>
            <p:cNvSpPr/>
            <p:nvPr/>
          </p:nvSpPr>
          <p:spPr>
            <a:xfrm>
              <a:off x="7133339" y="2470872"/>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Rectangle 36">
              <a:extLst>
                <a:ext uri="{FF2B5EF4-FFF2-40B4-BE49-F238E27FC236}">
                  <a16:creationId xmlns:a16="http://schemas.microsoft.com/office/drawing/2014/main" id="{83EBD61B-D8EC-472E-AD27-8E7894253920}"/>
                </a:ext>
              </a:extLst>
            </p:cNvPr>
            <p:cNvSpPr/>
            <p:nvPr/>
          </p:nvSpPr>
          <p:spPr>
            <a:xfrm>
              <a:off x="7874537" y="3148931"/>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Rectangle 37">
              <a:extLst>
                <a:ext uri="{FF2B5EF4-FFF2-40B4-BE49-F238E27FC236}">
                  <a16:creationId xmlns:a16="http://schemas.microsoft.com/office/drawing/2014/main" id="{FD692F2B-D4A4-4D21-A1B8-7C8B0F93E079}"/>
                </a:ext>
              </a:extLst>
            </p:cNvPr>
            <p:cNvSpPr/>
            <p:nvPr/>
          </p:nvSpPr>
          <p:spPr>
            <a:xfrm>
              <a:off x="6353938" y="2302561"/>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Rectangle 38">
              <a:extLst>
                <a:ext uri="{FF2B5EF4-FFF2-40B4-BE49-F238E27FC236}">
                  <a16:creationId xmlns:a16="http://schemas.microsoft.com/office/drawing/2014/main" id="{DFBCB17B-CC55-4E95-A686-A500BF3ABDBA}"/>
                </a:ext>
              </a:extLst>
            </p:cNvPr>
            <p:cNvSpPr/>
            <p:nvPr/>
          </p:nvSpPr>
          <p:spPr>
            <a:xfrm>
              <a:off x="6172200" y="3821668"/>
              <a:ext cx="352982" cy="3693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0" name="Rectangle 39">
              <a:extLst>
                <a:ext uri="{FF2B5EF4-FFF2-40B4-BE49-F238E27FC236}">
                  <a16:creationId xmlns:a16="http://schemas.microsoft.com/office/drawing/2014/main" id="{E7157646-42F3-4D44-BD25-3BD80D50FAB9}"/>
                </a:ext>
              </a:extLst>
            </p:cNvPr>
            <p:cNvSpPr/>
            <p:nvPr/>
          </p:nvSpPr>
          <p:spPr>
            <a:xfrm>
              <a:off x="8503852" y="2722509"/>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1" name="Rectangle 40">
              <a:extLst>
                <a:ext uri="{FF2B5EF4-FFF2-40B4-BE49-F238E27FC236}">
                  <a16:creationId xmlns:a16="http://schemas.microsoft.com/office/drawing/2014/main" id="{46520A65-CF6D-41CD-8E1F-9875BC4B438B}"/>
                </a:ext>
              </a:extLst>
            </p:cNvPr>
            <p:cNvSpPr/>
            <p:nvPr/>
          </p:nvSpPr>
          <p:spPr>
            <a:xfrm>
              <a:off x="7822774" y="2329542"/>
              <a:ext cx="316112" cy="3077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Rectangle 41">
              <a:extLst>
                <a:ext uri="{FF2B5EF4-FFF2-40B4-BE49-F238E27FC236}">
                  <a16:creationId xmlns:a16="http://schemas.microsoft.com/office/drawing/2014/main" id="{BA14C03C-CB02-40EA-B470-BF458AC2DB71}"/>
                </a:ext>
              </a:extLst>
            </p:cNvPr>
            <p:cNvSpPr/>
            <p:nvPr/>
          </p:nvSpPr>
          <p:spPr>
            <a:xfrm>
              <a:off x="6718240" y="1853697"/>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3" name="Rectangle 42">
              <a:extLst>
                <a:ext uri="{FF2B5EF4-FFF2-40B4-BE49-F238E27FC236}">
                  <a16:creationId xmlns:a16="http://schemas.microsoft.com/office/drawing/2014/main" id="{C543F3DF-D8E7-4E33-B17D-FBE7EF8BFAA1}"/>
                </a:ext>
              </a:extLst>
            </p:cNvPr>
            <p:cNvSpPr/>
            <p:nvPr/>
          </p:nvSpPr>
          <p:spPr>
            <a:xfrm>
              <a:off x="7315200" y="1950720"/>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4" name="Rectangle 43">
              <a:extLst>
                <a:ext uri="{FF2B5EF4-FFF2-40B4-BE49-F238E27FC236}">
                  <a16:creationId xmlns:a16="http://schemas.microsoft.com/office/drawing/2014/main" id="{73168FFF-FE23-4D48-B7FA-EE632D2027A7}"/>
                </a:ext>
              </a:extLst>
            </p:cNvPr>
            <p:cNvSpPr/>
            <p:nvPr/>
          </p:nvSpPr>
          <p:spPr>
            <a:xfrm>
              <a:off x="8389924" y="2146887"/>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5" name="Rectangle 44">
              <a:extLst>
                <a:ext uri="{FF2B5EF4-FFF2-40B4-BE49-F238E27FC236}">
                  <a16:creationId xmlns:a16="http://schemas.microsoft.com/office/drawing/2014/main" id="{917CF67A-7158-40C1-B985-D43FC244CDA8}"/>
                </a:ext>
              </a:extLst>
            </p:cNvPr>
            <p:cNvSpPr/>
            <p:nvPr/>
          </p:nvSpPr>
          <p:spPr>
            <a:xfrm>
              <a:off x="7491099" y="1627711"/>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Rectangle 45">
              <a:extLst>
                <a:ext uri="{FF2B5EF4-FFF2-40B4-BE49-F238E27FC236}">
                  <a16:creationId xmlns:a16="http://schemas.microsoft.com/office/drawing/2014/main" id="{90C67E80-DA04-4950-8263-9FDDEDAD05D5}"/>
                </a:ext>
              </a:extLst>
            </p:cNvPr>
            <p:cNvSpPr/>
            <p:nvPr/>
          </p:nvSpPr>
          <p:spPr>
            <a:xfrm>
              <a:off x="6016969" y="1013952"/>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7" name="Rectangle 46">
              <a:extLst>
                <a:ext uri="{FF2B5EF4-FFF2-40B4-BE49-F238E27FC236}">
                  <a16:creationId xmlns:a16="http://schemas.microsoft.com/office/drawing/2014/main" id="{9304AF2A-EBBB-4249-ABE9-1D56CF85B748}"/>
                </a:ext>
              </a:extLst>
            </p:cNvPr>
            <p:cNvSpPr/>
            <p:nvPr/>
          </p:nvSpPr>
          <p:spPr>
            <a:xfrm>
              <a:off x="6524128" y="1347904"/>
              <a:ext cx="282449"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8" name="Rectangle 47">
              <a:extLst>
                <a:ext uri="{FF2B5EF4-FFF2-40B4-BE49-F238E27FC236}">
                  <a16:creationId xmlns:a16="http://schemas.microsoft.com/office/drawing/2014/main" id="{1D60D2ED-9694-4ED7-9DBB-63FDFACBF90C}"/>
                </a:ext>
              </a:extLst>
            </p:cNvPr>
            <p:cNvSpPr/>
            <p:nvPr/>
          </p:nvSpPr>
          <p:spPr>
            <a:xfrm>
              <a:off x="5622335" y="515256"/>
              <a:ext cx="296876"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9" name="Rectangle 48">
              <a:extLst>
                <a:ext uri="{FF2B5EF4-FFF2-40B4-BE49-F238E27FC236}">
                  <a16:creationId xmlns:a16="http://schemas.microsoft.com/office/drawing/2014/main" id="{C191A6E4-F82E-4DDB-8313-0C599BDA60CB}"/>
                </a:ext>
              </a:extLst>
            </p:cNvPr>
            <p:cNvSpPr/>
            <p:nvPr/>
          </p:nvSpPr>
          <p:spPr>
            <a:xfrm>
              <a:off x="6968431" y="1567868"/>
              <a:ext cx="282449" cy="25391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0" name="Rectangle 49">
              <a:extLst>
                <a:ext uri="{FF2B5EF4-FFF2-40B4-BE49-F238E27FC236}">
                  <a16:creationId xmlns:a16="http://schemas.microsoft.com/office/drawing/2014/main" id="{51C7B48B-3C42-4292-B3D9-2221364D8192}"/>
                </a:ext>
              </a:extLst>
            </p:cNvPr>
            <p:cNvSpPr/>
            <p:nvPr/>
          </p:nvSpPr>
          <p:spPr>
            <a:xfrm>
              <a:off x="7911862" y="1923504"/>
              <a:ext cx="287258" cy="26161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5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5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1" name="Rectangle 50">
              <a:extLst>
                <a:ext uri="{FF2B5EF4-FFF2-40B4-BE49-F238E27FC236}">
                  <a16:creationId xmlns:a16="http://schemas.microsoft.com/office/drawing/2014/main" id="{D51C9458-18C1-4910-9A12-073594B6CBF2}"/>
                </a:ext>
              </a:extLst>
            </p:cNvPr>
            <p:cNvSpPr/>
            <p:nvPr/>
          </p:nvSpPr>
          <p:spPr>
            <a:xfrm>
              <a:off x="5958684" y="457200"/>
              <a:ext cx="277640" cy="24622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2" name="Rectangle 51">
              <a:extLst>
                <a:ext uri="{FF2B5EF4-FFF2-40B4-BE49-F238E27FC236}">
                  <a16:creationId xmlns:a16="http://schemas.microsoft.com/office/drawing/2014/main" id="{5758522D-B391-4FEC-9772-1C9345346ACC}"/>
                </a:ext>
              </a:extLst>
            </p:cNvPr>
            <p:cNvSpPr/>
            <p:nvPr/>
          </p:nvSpPr>
          <p:spPr>
            <a:xfrm>
              <a:off x="6345261" y="911293"/>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3" name="Rectangle 52">
              <a:extLst>
                <a:ext uri="{FF2B5EF4-FFF2-40B4-BE49-F238E27FC236}">
                  <a16:creationId xmlns:a16="http://schemas.microsoft.com/office/drawing/2014/main" id="{A29794FB-6F35-4B0B-8F72-E06345D89B69}"/>
                </a:ext>
              </a:extLst>
            </p:cNvPr>
            <p:cNvSpPr/>
            <p:nvPr/>
          </p:nvSpPr>
          <p:spPr>
            <a:xfrm>
              <a:off x="6767278" y="1162190"/>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4" name="Rectangle 53">
              <a:extLst>
                <a:ext uri="{FF2B5EF4-FFF2-40B4-BE49-F238E27FC236}">
                  <a16:creationId xmlns:a16="http://schemas.microsoft.com/office/drawing/2014/main" id="{5D84C15E-FA2C-44C6-84A7-C0E089F8738F}"/>
                </a:ext>
              </a:extLst>
            </p:cNvPr>
            <p:cNvSpPr/>
            <p:nvPr/>
          </p:nvSpPr>
          <p:spPr>
            <a:xfrm>
              <a:off x="7203809" y="1338942"/>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5" name="Rectangle 54">
              <a:extLst>
                <a:ext uri="{FF2B5EF4-FFF2-40B4-BE49-F238E27FC236}">
                  <a16:creationId xmlns:a16="http://schemas.microsoft.com/office/drawing/2014/main" id="{BD51B0E4-3178-49D3-89C2-7ED9B7DA41A5}"/>
                </a:ext>
              </a:extLst>
            </p:cNvPr>
            <p:cNvSpPr/>
            <p:nvPr/>
          </p:nvSpPr>
          <p:spPr>
            <a:xfrm>
              <a:off x="7640340" y="1414096"/>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6" name="Rectangle 55">
              <a:extLst>
                <a:ext uri="{FF2B5EF4-FFF2-40B4-BE49-F238E27FC236}">
                  <a16:creationId xmlns:a16="http://schemas.microsoft.com/office/drawing/2014/main" id="{B955DE99-8D42-4DE2-BEF2-ABF1092CD8F4}"/>
                </a:ext>
              </a:extLst>
            </p:cNvPr>
            <p:cNvSpPr/>
            <p:nvPr/>
          </p:nvSpPr>
          <p:spPr>
            <a:xfrm>
              <a:off x="8018815" y="1532792"/>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7" name="Rectangle 56">
              <a:extLst>
                <a:ext uri="{FF2B5EF4-FFF2-40B4-BE49-F238E27FC236}">
                  <a16:creationId xmlns:a16="http://schemas.microsoft.com/office/drawing/2014/main" id="{2F430132-CC8A-4536-BE6A-F530E458BC1E}"/>
                </a:ext>
              </a:extLst>
            </p:cNvPr>
            <p:cNvSpPr/>
            <p:nvPr/>
          </p:nvSpPr>
          <p:spPr>
            <a:xfrm>
              <a:off x="8426318" y="1666002"/>
              <a:ext cx="269625" cy="23083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9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9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8" name="Rectangle 57">
              <a:extLst>
                <a:ext uri="{FF2B5EF4-FFF2-40B4-BE49-F238E27FC236}">
                  <a16:creationId xmlns:a16="http://schemas.microsoft.com/office/drawing/2014/main" id="{8728795C-BDE6-4244-A9A6-35B6B5E12415}"/>
                </a:ext>
              </a:extLst>
            </p:cNvPr>
            <p:cNvSpPr/>
            <p:nvPr/>
          </p:nvSpPr>
          <p:spPr>
            <a:xfrm>
              <a:off x="6242946" y="410028"/>
              <a:ext cx="260007" cy="21544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8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9" name="Rectangle 58">
              <a:extLst>
                <a:ext uri="{FF2B5EF4-FFF2-40B4-BE49-F238E27FC236}">
                  <a16:creationId xmlns:a16="http://schemas.microsoft.com/office/drawing/2014/main" id="{6DD18C9A-C6BF-49F8-9179-FA4C63E2918F}"/>
                </a:ext>
              </a:extLst>
            </p:cNvPr>
            <p:cNvSpPr/>
            <p:nvPr/>
          </p:nvSpPr>
          <p:spPr>
            <a:xfrm>
              <a:off x="6543536" y="838200"/>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0" name="Rectangle 59">
              <a:extLst>
                <a:ext uri="{FF2B5EF4-FFF2-40B4-BE49-F238E27FC236}">
                  <a16:creationId xmlns:a16="http://schemas.microsoft.com/office/drawing/2014/main" id="{84CEB92B-FA30-47A1-A834-ADE6D7A23D5A}"/>
                </a:ext>
              </a:extLst>
            </p:cNvPr>
            <p:cNvSpPr/>
            <p:nvPr/>
          </p:nvSpPr>
          <p:spPr>
            <a:xfrm>
              <a:off x="6901676" y="1084538"/>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1" name="Rectangle 60">
              <a:extLst>
                <a:ext uri="{FF2B5EF4-FFF2-40B4-BE49-F238E27FC236}">
                  <a16:creationId xmlns:a16="http://schemas.microsoft.com/office/drawing/2014/main" id="{83158E79-52C3-48B9-8121-30B3D39A1A94}"/>
                </a:ext>
              </a:extLst>
            </p:cNvPr>
            <p:cNvSpPr/>
            <p:nvPr/>
          </p:nvSpPr>
          <p:spPr>
            <a:xfrm>
              <a:off x="7290296" y="1215570"/>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2" name="Rectangle 61">
              <a:extLst>
                <a:ext uri="{FF2B5EF4-FFF2-40B4-BE49-F238E27FC236}">
                  <a16:creationId xmlns:a16="http://schemas.microsoft.com/office/drawing/2014/main" id="{9C6E5DCD-CA07-473D-BBEE-2E247F82E720}"/>
                </a:ext>
              </a:extLst>
            </p:cNvPr>
            <p:cNvSpPr/>
            <p:nvPr/>
          </p:nvSpPr>
          <p:spPr>
            <a:xfrm>
              <a:off x="7686536" y="1249680"/>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3" name="Rectangle 62">
              <a:extLst>
                <a:ext uri="{FF2B5EF4-FFF2-40B4-BE49-F238E27FC236}">
                  <a16:creationId xmlns:a16="http://schemas.microsoft.com/office/drawing/2014/main" id="{B9CFB12B-E423-4C05-AF91-5AC7D5FE07C5}"/>
                </a:ext>
              </a:extLst>
            </p:cNvPr>
            <p:cNvSpPr/>
            <p:nvPr/>
          </p:nvSpPr>
          <p:spPr>
            <a:xfrm>
              <a:off x="8045671" y="1347652"/>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4" name="Rectangle 63">
              <a:extLst>
                <a:ext uri="{FF2B5EF4-FFF2-40B4-BE49-F238E27FC236}">
                  <a16:creationId xmlns:a16="http://schemas.microsoft.com/office/drawing/2014/main" id="{79CF30FE-6878-4A68-823E-6BCB845EDB0D}"/>
                </a:ext>
              </a:extLst>
            </p:cNvPr>
            <p:cNvSpPr/>
            <p:nvPr/>
          </p:nvSpPr>
          <p:spPr>
            <a:xfrm>
              <a:off x="8378928" y="1420106"/>
              <a:ext cx="250389" cy="20005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7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7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Rectangle 64">
              <a:extLst>
                <a:ext uri="{FF2B5EF4-FFF2-40B4-BE49-F238E27FC236}">
                  <a16:creationId xmlns:a16="http://schemas.microsoft.com/office/drawing/2014/main" id="{8FE13CB6-BE68-4502-8680-AC950738730D}"/>
                </a:ext>
              </a:extLst>
            </p:cNvPr>
            <p:cNvSpPr/>
            <p:nvPr/>
          </p:nvSpPr>
          <p:spPr>
            <a:xfrm>
              <a:off x="6428840" y="412927"/>
              <a:ext cx="240772" cy="18466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Rectangle 65">
              <a:extLst>
                <a:ext uri="{FF2B5EF4-FFF2-40B4-BE49-F238E27FC236}">
                  <a16:creationId xmlns:a16="http://schemas.microsoft.com/office/drawing/2014/main" id="{467F4754-0AB5-413B-A67A-22BB70090F23}"/>
                </a:ext>
              </a:extLst>
            </p:cNvPr>
            <p:cNvSpPr/>
            <p:nvPr/>
          </p:nvSpPr>
          <p:spPr>
            <a:xfrm>
              <a:off x="6696748" y="780139"/>
              <a:ext cx="231154"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Rectangle 66">
              <a:extLst>
                <a:ext uri="{FF2B5EF4-FFF2-40B4-BE49-F238E27FC236}">
                  <a16:creationId xmlns:a16="http://schemas.microsoft.com/office/drawing/2014/main" id="{64BBFD4B-90C6-490F-B217-8CCDE8D4961D}"/>
                </a:ext>
              </a:extLst>
            </p:cNvPr>
            <p:cNvSpPr/>
            <p:nvPr/>
          </p:nvSpPr>
          <p:spPr>
            <a:xfrm>
              <a:off x="7020965" y="1011469"/>
              <a:ext cx="231154"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Rectangle 67">
              <a:extLst>
                <a:ext uri="{FF2B5EF4-FFF2-40B4-BE49-F238E27FC236}">
                  <a16:creationId xmlns:a16="http://schemas.microsoft.com/office/drawing/2014/main" id="{2617F3E2-7B11-472F-AE02-9310FA9545AA}"/>
                </a:ext>
              </a:extLst>
            </p:cNvPr>
            <p:cNvSpPr/>
            <p:nvPr/>
          </p:nvSpPr>
          <p:spPr>
            <a:xfrm>
              <a:off x="7390168" y="1141363"/>
              <a:ext cx="231154"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Rectangle 68">
              <a:extLst>
                <a:ext uri="{FF2B5EF4-FFF2-40B4-BE49-F238E27FC236}">
                  <a16:creationId xmlns:a16="http://schemas.microsoft.com/office/drawing/2014/main" id="{643C5C83-0023-4197-9ADE-48D7D8D11DCC}"/>
                </a:ext>
              </a:extLst>
            </p:cNvPr>
            <p:cNvSpPr/>
            <p:nvPr/>
          </p:nvSpPr>
          <p:spPr>
            <a:xfrm>
              <a:off x="7748308" y="1156603"/>
              <a:ext cx="231154"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0" name="Rectangle 69">
              <a:extLst>
                <a:ext uri="{FF2B5EF4-FFF2-40B4-BE49-F238E27FC236}">
                  <a16:creationId xmlns:a16="http://schemas.microsoft.com/office/drawing/2014/main" id="{0D6FD6D4-D378-40F9-9BBA-2AAD37233EE0}"/>
                </a:ext>
              </a:extLst>
            </p:cNvPr>
            <p:cNvSpPr/>
            <p:nvPr/>
          </p:nvSpPr>
          <p:spPr>
            <a:xfrm>
              <a:off x="8075675" y="1227170"/>
              <a:ext cx="231154"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1" name="Rectangle 70">
              <a:extLst>
                <a:ext uri="{FF2B5EF4-FFF2-40B4-BE49-F238E27FC236}">
                  <a16:creationId xmlns:a16="http://schemas.microsoft.com/office/drawing/2014/main" id="{4639E840-61C2-49BF-B841-543A502E008C}"/>
                </a:ext>
              </a:extLst>
            </p:cNvPr>
            <p:cNvSpPr/>
            <p:nvPr/>
          </p:nvSpPr>
          <p:spPr>
            <a:xfrm>
              <a:off x="8380768" y="1226820"/>
              <a:ext cx="231154" cy="169277"/>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5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5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Rectangle 71">
              <a:extLst>
                <a:ext uri="{FF2B5EF4-FFF2-40B4-BE49-F238E27FC236}">
                  <a16:creationId xmlns:a16="http://schemas.microsoft.com/office/drawing/2014/main" id="{930D8C72-BE09-4845-A56F-5889B2146BBB}"/>
                </a:ext>
              </a:extLst>
            </p:cNvPr>
            <p:cNvSpPr/>
            <p:nvPr/>
          </p:nvSpPr>
          <p:spPr>
            <a:xfrm>
              <a:off x="6517382" y="416438"/>
              <a:ext cx="221535" cy="153888"/>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4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Rectangle 72">
              <a:extLst>
                <a:ext uri="{FF2B5EF4-FFF2-40B4-BE49-F238E27FC236}">
                  <a16:creationId xmlns:a16="http://schemas.microsoft.com/office/drawing/2014/main" id="{1222C349-588F-4A46-9E3B-7654A2C307D9}"/>
                </a:ext>
              </a:extLst>
            </p:cNvPr>
            <p:cNvSpPr/>
            <p:nvPr/>
          </p:nvSpPr>
          <p:spPr>
            <a:xfrm>
              <a:off x="6792970" y="749976"/>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Rectangle 73">
              <a:extLst>
                <a:ext uri="{FF2B5EF4-FFF2-40B4-BE49-F238E27FC236}">
                  <a16:creationId xmlns:a16="http://schemas.microsoft.com/office/drawing/2014/main" id="{51097323-8574-494B-B7D0-7CB2DCF3ED14}"/>
                </a:ext>
              </a:extLst>
            </p:cNvPr>
            <p:cNvSpPr/>
            <p:nvPr/>
          </p:nvSpPr>
          <p:spPr>
            <a:xfrm>
              <a:off x="7100478" y="967236"/>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Rectangle 74">
              <a:extLst>
                <a:ext uri="{FF2B5EF4-FFF2-40B4-BE49-F238E27FC236}">
                  <a16:creationId xmlns:a16="http://schemas.microsoft.com/office/drawing/2014/main" id="{85B8A797-C2DA-48BB-94C8-48B72943305A}"/>
                </a:ext>
              </a:extLst>
            </p:cNvPr>
            <p:cNvSpPr/>
            <p:nvPr/>
          </p:nvSpPr>
          <p:spPr>
            <a:xfrm>
              <a:off x="7439418" y="1051646"/>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Rectangle 75">
              <a:extLst>
                <a:ext uri="{FF2B5EF4-FFF2-40B4-BE49-F238E27FC236}">
                  <a16:creationId xmlns:a16="http://schemas.microsoft.com/office/drawing/2014/main" id="{334872D9-7C06-4331-915C-EF127F6B5148}"/>
                </a:ext>
              </a:extLst>
            </p:cNvPr>
            <p:cNvSpPr/>
            <p:nvPr/>
          </p:nvSpPr>
          <p:spPr>
            <a:xfrm>
              <a:off x="7786966" y="1090852"/>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Rectangle 76">
              <a:extLst>
                <a:ext uri="{FF2B5EF4-FFF2-40B4-BE49-F238E27FC236}">
                  <a16:creationId xmlns:a16="http://schemas.microsoft.com/office/drawing/2014/main" id="{23BCA272-CC75-411D-93B3-4154CADC85BD}"/>
                </a:ext>
              </a:extLst>
            </p:cNvPr>
            <p:cNvSpPr/>
            <p:nvPr/>
          </p:nvSpPr>
          <p:spPr>
            <a:xfrm>
              <a:off x="8086420" y="1125032"/>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Rectangle 77">
              <a:extLst>
                <a:ext uri="{FF2B5EF4-FFF2-40B4-BE49-F238E27FC236}">
                  <a16:creationId xmlns:a16="http://schemas.microsoft.com/office/drawing/2014/main" id="{95FA7A3D-2AEC-4D99-8051-46A90D84DEDF}"/>
                </a:ext>
              </a:extLst>
            </p:cNvPr>
            <p:cNvSpPr/>
            <p:nvPr/>
          </p:nvSpPr>
          <p:spPr>
            <a:xfrm>
              <a:off x="8374375" y="1089717"/>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9" name="Rectangle 78">
              <a:extLst>
                <a:ext uri="{FF2B5EF4-FFF2-40B4-BE49-F238E27FC236}">
                  <a16:creationId xmlns:a16="http://schemas.microsoft.com/office/drawing/2014/main" id="{16369CA3-7640-45BC-B08A-BB1D9B5E3477}"/>
                </a:ext>
              </a:extLst>
            </p:cNvPr>
            <p:cNvSpPr/>
            <p:nvPr/>
          </p:nvSpPr>
          <p:spPr>
            <a:xfrm>
              <a:off x="6868784" y="721899"/>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Rectangle 79">
              <a:extLst>
                <a:ext uri="{FF2B5EF4-FFF2-40B4-BE49-F238E27FC236}">
                  <a16:creationId xmlns:a16="http://schemas.microsoft.com/office/drawing/2014/main" id="{59DD4319-FB08-40CE-84AF-1ED5E9B74D8B}"/>
                </a:ext>
              </a:extLst>
            </p:cNvPr>
            <p:cNvSpPr/>
            <p:nvPr/>
          </p:nvSpPr>
          <p:spPr>
            <a:xfrm>
              <a:off x="6912537" y="699045"/>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 name="Rectangle 80">
              <a:extLst>
                <a:ext uri="{FF2B5EF4-FFF2-40B4-BE49-F238E27FC236}">
                  <a16:creationId xmlns:a16="http://schemas.microsoft.com/office/drawing/2014/main" id="{06D646C8-2A6C-4EED-9743-2279CB66ACFC}"/>
                </a:ext>
              </a:extLst>
            </p:cNvPr>
            <p:cNvSpPr/>
            <p:nvPr/>
          </p:nvSpPr>
          <p:spPr>
            <a:xfrm>
              <a:off x="6609120" y="404912"/>
              <a:ext cx="213520" cy="1384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3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3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 name="Rectangle 81">
              <a:extLst>
                <a:ext uri="{FF2B5EF4-FFF2-40B4-BE49-F238E27FC236}">
                  <a16:creationId xmlns:a16="http://schemas.microsoft.com/office/drawing/2014/main" id="{860147F0-7268-43EB-A337-70EBA34D654A}"/>
                </a:ext>
              </a:extLst>
            </p:cNvPr>
            <p:cNvSpPr/>
            <p:nvPr/>
          </p:nvSpPr>
          <p:spPr>
            <a:xfrm>
              <a:off x="7168448" y="912477"/>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3" name="Rectangle 82">
              <a:extLst>
                <a:ext uri="{FF2B5EF4-FFF2-40B4-BE49-F238E27FC236}">
                  <a16:creationId xmlns:a16="http://schemas.microsoft.com/office/drawing/2014/main" id="{CE9BDA4A-AD81-43EE-8624-049855C1C83B}"/>
                </a:ext>
              </a:extLst>
            </p:cNvPr>
            <p:cNvSpPr/>
            <p:nvPr/>
          </p:nvSpPr>
          <p:spPr>
            <a:xfrm>
              <a:off x="7822956" y="1045827"/>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4" name="Rectangle 83">
              <a:extLst>
                <a:ext uri="{FF2B5EF4-FFF2-40B4-BE49-F238E27FC236}">
                  <a16:creationId xmlns:a16="http://schemas.microsoft.com/office/drawing/2014/main" id="{32E2ED26-1ACF-44CC-9325-53E64FF0A292}"/>
                </a:ext>
              </a:extLst>
            </p:cNvPr>
            <p:cNvSpPr/>
            <p:nvPr/>
          </p:nvSpPr>
          <p:spPr>
            <a:xfrm>
              <a:off x="8111881" y="1049002"/>
              <a:ext cx="203902" cy="123111"/>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5" name="Rectangle 84">
              <a:extLst>
                <a:ext uri="{FF2B5EF4-FFF2-40B4-BE49-F238E27FC236}">
                  <a16:creationId xmlns:a16="http://schemas.microsoft.com/office/drawing/2014/main" id="{C1975936-7C89-4F42-87E1-5114BA270F99}"/>
                </a:ext>
              </a:extLst>
            </p:cNvPr>
            <p:cNvSpPr/>
            <p:nvPr/>
          </p:nvSpPr>
          <p:spPr>
            <a:xfrm>
              <a:off x="8119495" y="1004722"/>
              <a:ext cx="194284" cy="10772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6" name="Rectangle 85">
              <a:extLst>
                <a:ext uri="{FF2B5EF4-FFF2-40B4-BE49-F238E27FC236}">
                  <a16:creationId xmlns:a16="http://schemas.microsoft.com/office/drawing/2014/main" id="{95197E32-9A7F-424A-8012-41D9751C875C}"/>
                </a:ext>
              </a:extLst>
            </p:cNvPr>
            <p:cNvSpPr/>
            <p:nvPr/>
          </p:nvSpPr>
          <p:spPr>
            <a:xfrm>
              <a:off x="8127173" y="966792"/>
              <a:ext cx="194284" cy="107722"/>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7" name="Rectangle 86">
              <a:extLst>
                <a:ext uri="{FF2B5EF4-FFF2-40B4-BE49-F238E27FC236}">
                  <a16:creationId xmlns:a16="http://schemas.microsoft.com/office/drawing/2014/main" id="{022203BE-20FB-484A-A985-87865406DFB9}"/>
                </a:ext>
              </a:extLst>
            </p:cNvPr>
            <p:cNvSpPr/>
            <p:nvPr/>
          </p:nvSpPr>
          <p:spPr>
            <a:xfrm>
              <a:off x="7437052" y="3876260"/>
              <a:ext cx="335348" cy="338554"/>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1600" b="0" i="0" u="none" strike="noStrike" kern="1200" cap="none" spc="0" normalizeH="0" baseline="0" noProof="0" dirty="0">
                  <a:ln>
                    <a:noFill/>
                  </a:ln>
                  <a:solidFill>
                    <a:srgbClr val="FFC000"/>
                  </a:solidFill>
                  <a:effectLst/>
                  <a:uLnTx/>
                  <a:uFillTx/>
                  <a:latin typeface="Times New Roman" pitchFamily="18" charset="0"/>
                  <a:ea typeface="+mn-ea"/>
                  <a:cs typeface="+mn-cs"/>
                </a:rPr>
                <a:t>Φ</a:t>
              </a:r>
              <a:endParaRPr kumimoji="0" lang="en-US" sz="16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2" name="Rectangle 1">
            <a:extLst>
              <a:ext uri="{FF2B5EF4-FFF2-40B4-BE49-F238E27FC236}">
                <a16:creationId xmlns:a16="http://schemas.microsoft.com/office/drawing/2014/main" id="{9BF19787-40FD-41FF-B984-D2EAF005A860}"/>
              </a:ext>
            </a:extLst>
          </p:cNvPr>
          <p:cNvSpPr/>
          <p:nvPr/>
        </p:nvSpPr>
        <p:spPr>
          <a:xfrm>
            <a:off x="5885973" y="6019800"/>
            <a:ext cx="1338828" cy="338554"/>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1600" b="0" i="0" u="none" strike="noStrike" kern="1200" cap="none" spc="0" normalizeH="0" baseline="0" noProof="0" dirty="0">
                <a:ln>
                  <a:noFill/>
                </a:ln>
                <a:solidFill>
                  <a:srgbClr val="FFFF00"/>
                </a:solidFill>
                <a:effectLst/>
                <a:uLnTx/>
                <a:uFillTx/>
                <a:latin typeface="Times New Roman" pitchFamily="18" charset="0"/>
                <a:ea typeface="+mn-ea"/>
                <a:cs typeface="+mn-cs"/>
                <a:sym typeface="Wingdings" panose="05000000000000000000" pitchFamily="2" charset="2"/>
              </a:rPr>
              <a:t>Completeness</a:t>
            </a:r>
            <a:endParaRPr kumimoji="0" lang="en-US" sz="16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88" name="AutoShape 8">
            <a:extLst>
              <a:ext uri="{FF2B5EF4-FFF2-40B4-BE49-F238E27FC236}">
                <a16:creationId xmlns:a16="http://schemas.microsoft.com/office/drawing/2014/main" id="{F0EAA73F-52BE-473F-B6D1-98A94AE887F6}"/>
              </a:ext>
            </a:extLst>
          </p:cNvPr>
          <p:cNvSpPr>
            <a:spLocks noChangeArrowheads="1"/>
          </p:cNvSpPr>
          <p:nvPr/>
        </p:nvSpPr>
        <p:spPr bwMode="auto">
          <a:xfrm>
            <a:off x="84159" y="4648201"/>
            <a:ext cx="8911313" cy="830997"/>
          </a:xfrm>
          <a:prstGeom prst="wedgeRectCallout">
            <a:avLst>
              <a:gd name="adj1" fmla="val 55228"/>
              <a:gd name="adj2" fmla="val 31118"/>
            </a:avLst>
          </a:prstGeom>
          <a:noFill/>
          <a:ln w="6350">
            <a:solidFill>
              <a:schemeClr val="tx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If formula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Φ</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true in every model </a:t>
            </a:r>
            <a:r>
              <a:rPr lang="en-US" altLang="en-US" sz="2400" dirty="0">
                <a:solidFill>
                  <a:srgbClr val="FFC000"/>
                </a:solidFill>
                <a:latin typeface="Monotype Corsiva" panose="03010101010201010101" pitchFamily="66" charset="0"/>
              </a:rPr>
              <a:t>M</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 which the axioms </a:t>
            </a:r>
            <a:r>
              <a:rPr lang="el-GR" altLang="en-US" sz="2400" dirty="0">
                <a:solidFill>
                  <a:srgbClr val="FFC000"/>
                </a:solidFill>
              </a:rPr>
              <a:t>Γ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true,</a:t>
            </a:r>
          </a:p>
          <a:p>
            <a:pPr lvl="0"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US" altLang="en-US" sz="2400" dirty="0">
                <a:solidFill>
                  <a:srgbClr val="FFFFFF"/>
                </a:solidFill>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it has a proof</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in our proof system with axioms</a:t>
            </a:r>
            <a:r>
              <a:rPr lang="el-GR" altLang="en-US" sz="2400" dirty="0">
                <a:solidFill>
                  <a:srgbClr val="FFC000"/>
                </a:solidFill>
              </a:rPr>
              <a:t> Γ</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0" name="Rectangle 89">
            <a:extLst>
              <a:ext uri="{FF2B5EF4-FFF2-40B4-BE49-F238E27FC236}">
                <a16:creationId xmlns:a16="http://schemas.microsoft.com/office/drawing/2014/main" id="{AD51A3DC-12D8-4C8C-B61B-BBA428616F3B}"/>
              </a:ext>
            </a:extLst>
          </p:cNvPr>
          <p:cNvSpPr/>
          <p:nvPr/>
        </p:nvSpPr>
        <p:spPr>
          <a:xfrm>
            <a:off x="3610889" y="1064731"/>
            <a:ext cx="529311" cy="584775"/>
          </a:xfrm>
          <a:prstGeom prst="rect">
            <a:avLst/>
          </a:prstGeom>
        </p:spPr>
        <p:txBody>
          <a:bodyPr wrap="none">
            <a:spAutoFit/>
          </a:bodyPr>
          <a:lstStyle/>
          <a:p>
            <a:r>
              <a:rPr lang="en-US" altLang="en-US" dirty="0">
                <a:solidFill>
                  <a:srgbClr val="FFC000"/>
                </a:solidFill>
                <a:latin typeface="Monotype Corsiva" panose="03010101010201010101" pitchFamily="66" charset="0"/>
              </a:rPr>
              <a:t>M</a:t>
            </a:r>
            <a:endParaRPr lang="en-US" dirty="0">
              <a:solidFill>
                <a:srgbClr val="FFC000"/>
              </a:solidFill>
            </a:endParaRPr>
          </a:p>
        </p:txBody>
      </p:sp>
      <p:sp>
        <p:nvSpPr>
          <p:cNvPr id="91" name="Rectangle 90">
            <a:extLst>
              <a:ext uri="{FF2B5EF4-FFF2-40B4-BE49-F238E27FC236}">
                <a16:creationId xmlns:a16="http://schemas.microsoft.com/office/drawing/2014/main" id="{2E573469-C780-4EDE-B997-D0A00CB0071A}"/>
              </a:ext>
            </a:extLst>
          </p:cNvPr>
          <p:cNvSpPr/>
          <p:nvPr/>
        </p:nvSpPr>
        <p:spPr>
          <a:xfrm>
            <a:off x="3263153" y="2476672"/>
            <a:ext cx="665567" cy="584775"/>
          </a:xfrm>
          <a:prstGeom prst="rect">
            <a:avLst/>
          </a:prstGeom>
        </p:spPr>
        <p:txBody>
          <a:bodyPr wrap="none">
            <a:spAutoFit/>
          </a:bodyPr>
          <a:lstStyle/>
          <a:p>
            <a:r>
              <a:rPr lang="en-US" altLang="en-US" dirty="0">
                <a:solidFill>
                  <a:srgbClr val="FFC000"/>
                </a:solidFill>
                <a:latin typeface="Monotype Corsiva" panose="03010101010201010101" pitchFamily="66" charset="0"/>
              </a:rPr>
              <a:t>M</a:t>
            </a:r>
            <a:r>
              <a:rPr lang="el-GR" altLang="en-US" dirty="0">
                <a:solidFill>
                  <a:srgbClr val="FFC000"/>
                </a:solidFill>
                <a:latin typeface="Times New Roman"/>
                <a:cs typeface="Times New Roman" panose="02020603050405020304" pitchFamily="18" charset="0"/>
                <a:sym typeface="Symbol" panose="05050102010706020507" pitchFamily="18" charset="2"/>
              </a:rPr>
              <a:t>´</a:t>
            </a:r>
            <a:endParaRPr lang="en-US" dirty="0">
              <a:solidFill>
                <a:srgbClr val="FFC000"/>
              </a:solidFill>
            </a:endParaRPr>
          </a:p>
        </p:txBody>
      </p:sp>
    </p:spTree>
    <p:extLst>
      <p:ext uri="{BB962C8B-B14F-4D97-AF65-F5344CB8AC3E}">
        <p14:creationId xmlns:p14="http://schemas.microsoft.com/office/powerpoint/2010/main" val="2125903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1+#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88"/>
                                        </p:tgtEl>
                                        <p:attrNameLst>
                                          <p:attrName>style.visibility</p:attrName>
                                        </p:attrNameLst>
                                      </p:cBhvr>
                                      <p:to>
                                        <p:strVal val="visible"/>
                                      </p:to>
                                    </p:set>
                                    <p:anim calcmode="lin" valueType="num">
                                      <p:cBhvr additive="base">
                                        <p:cTn id="17" dur="500" fill="hold"/>
                                        <p:tgtEl>
                                          <p:spTgt spid="88"/>
                                        </p:tgtEl>
                                        <p:attrNameLst>
                                          <p:attrName>ppt_x</p:attrName>
                                        </p:attrNameLst>
                                      </p:cBhvr>
                                      <p:tavLst>
                                        <p:tav tm="0">
                                          <p:val>
                                            <p:strVal val="1+#ppt_w/2"/>
                                          </p:val>
                                        </p:tav>
                                        <p:tav tm="100000">
                                          <p:val>
                                            <p:strVal val="#ppt_x"/>
                                          </p:val>
                                        </p:tav>
                                      </p:tavLst>
                                    </p:anim>
                                    <p:anim calcmode="lin" valueType="num">
                                      <p:cBhvr additive="base">
                                        <p:cTn id="18" dur="500" fill="hold"/>
                                        <p:tgtEl>
                                          <p:spTgt spid="88"/>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88">
                                            <p:txEl>
                                              <p:pRg st="0" end="0"/>
                                            </p:txEl>
                                          </p:spTgt>
                                        </p:tgtEl>
                                        <p:attrNameLst>
                                          <p:attrName>style.visibility</p:attrName>
                                        </p:attrNameLst>
                                      </p:cBhvr>
                                      <p:to>
                                        <p:strVal val="visible"/>
                                      </p:to>
                                    </p:set>
                                    <p:anim calcmode="lin" valueType="num">
                                      <p:cBhvr additive="base">
                                        <p:cTn id="21" dur="500" fill="hold"/>
                                        <p:tgtEl>
                                          <p:spTgt spid="88">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88">
                                            <p:txEl>
                                              <p:pRg st="1" end="1"/>
                                            </p:txEl>
                                          </p:spTgt>
                                        </p:tgtEl>
                                        <p:attrNameLst>
                                          <p:attrName>style.visibility</p:attrName>
                                        </p:attrNameLst>
                                      </p:cBhvr>
                                      <p:to>
                                        <p:strVal val="visible"/>
                                      </p:to>
                                    </p:set>
                                    <p:anim calcmode="lin" valueType="num">
                                      <p:cBhvr additive="base">
                                        <p:cTn id="27" dur="500" fill="hold"/>
                                        <p:tgtEl>
                                          <p:spTgt spid="88">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8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8"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156966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English, a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Proposition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statement or assertion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that expresses a judgment or opinion.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Eg</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“All people are created equal”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“We are all equal, just some of us are more equal than others.”</a:t>
            </a:r>
          </a:p>
        </p:txBody>
      </p:sp>
      <p:pic>
        <p:nvPicPr>
          <p:cNvPr id="5"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Logic</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4098" name="Picture 2" descr="Animal Farm - Wikiquot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5200" y="2419320"/>
            <a:ext cx="1535582" cy="1961357"/>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Is Everybody Created Equal? - Defending the Lor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2377607"/>
            <a:ext cx="1749425" cy="2025930"/>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a:extLst>
              <a:ext uri="{FF2B5EF4-FFF2-40B4-BE49-F238E27FC236}">
                <a16:creationId xmlns:a16="http://schemas.microsoft.com/office/drawing/2014/main" id="{F51103F6-0336-4B2E-AD4C-C0D1365FBCD6}"/>
              </a:ext>
            </a:extLst>
          </p:cNvPr>
          <p:cNvSpPr/>
          <p:nvPr/>
        </p:nvSpPr>
        <p:spPr>
          <a:xfrm>
            <a:off x="609600" y="4485144"/>
            <a:ext cx="9592237" cy="2677656"/>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Propositional Logic</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each formula/variable evaluates to true/false.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These are combined with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Not, And, Or, Implies, and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Iff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sym typeface="Symbol"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    ,     ,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sym typeface="Symbol" panose="05050102010706020507" pitchFamily="18" charset="2"/>
              </a:rPr>
              <a:t>iff</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Our goal will be to prove that some are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tautologies</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in that they are true in every universe/model/setting.</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9" name="AutoShape 35">
            <a:extLst>
              <a:ext uri="{FF2B5EF4-FFF2-40B4-BE49-F238E27FC236}">
                <a16:creationId xmlns:a16="http://schemas.microsoft.com/office/drawing/2014/main" id="{29466CA1-8061-4DDB-9130-1D373D74D8BF}"/>
              </a:ext>
            </a:extLst>
          </p:cNvPr>
          <p:cNvSpPr>
            <a:spLocks noChangeArrowheads="1"/>
          </p:cNvSpPr>
          <p:nvPr/>
        </p:nvSpPr>
        <p:spPr bwMode="auto">
          <a:xfrm>
            <a:off x="5334000" y="2439927"/>
            <a:ext cx="3276600" cy="1622291"/>
          </a:xfrm>
          <a:prstGeom prst="wedgeRoundRectCallout">
            <a:avLst>
              <a:gd name="adj1" fmla="val 51996"/>
              <a:gd name="adj2" fmla="val 2063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like this as a statement about inequity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even more as a joke about logic.</a:t>
            </a:r>
          </a:p>
        </p:txBody>
      </p:sp>
      <p:grpSp>
        <p:nvGrpSpPr>
          <p:cNvPr id="10" name="Group 29">
            <a:extLst>
              <a:ext uri="{FF2B5EF4-FFF2-40B4-BE49-F238E27FC236}">
                <a16:creationId xmlns:a16="http://schemas.microsoft.com/office/drawing/2014/main" id="{02673357-6FD9-44FA-8A0D-1D43ACEDAC4D}"/>
              </a:ext>
            </a:extLst>
          </p:cNvPr>
          <p:cNvGrpSpPr>
            <a:grpSpLocks/>
          </p:cNvGrpSpPr>
          <p:nvPr/>
        </p:nvGrpSpPr>
        <p:grpSpPr bwMode="auto">
          <a:xfrm>
            <a:off x="8077200" y="3577800"/>
            <a:ext cx="823374" cy="795886"/>
            <a:chOff x="2065" y="1551"/>
            <a:chExt cx="1628" cy="1988"/>
          </a:xfrm>
        </p:grpSpPr>
        <p:sp>
          <p:nvSpPr>
            <p:cNvPr id="11" name="Freeform 30">
              <a:extLst>
                <a:ext uri="{FF2B5EF4-FFF2-40B4-BE49-F238E27FC236}">
                  <a16:creationId xmlns:a16="http://schemas.microsoft.com/office/drawing/2014/main" id="{3C30D211-1529-48DD-99AB-ACBEBB0A779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31">
              <a:extLst>
                <a:ext uri="{FF2B5EF4-FFF2-40B4-BE49-F238E27FC236}">
                  <a16:creationId xmlns:a16="http://schemas.microsoft.com/office/drawing/2014/main" id="{18C6DE7D-00C5-436F-85BE-DA98072CF78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Freeform 32">
              <a:extLst>
                <a:ext uri="{FF2B5EF4-FFF2-40B4-BE49-F238E27FC236}">
                  <a16:creationId xmlns:a16="http://schemas.microsoft.com/office/drawing/2014/main" id="{3D563E1B-3EC9-45B9-A80C-E3F386A08CD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Freeform 33">
              <a:extLst>
                <a:ext uri="{FF2B5EF4-FFF2-40B4-BE49-F238E27FC236}">
                  <a16:creationId xmlns:a16="http://schemas.microsoft.com/office/drawing/2014/main" id="{CB802916-D32B-45A6-ADE6-CCCA860378F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4">
              <a:extLst>
                <a:ext uri="{FF2B5EF4-FFF2-40B4-BE49-F238E27FC236}">
                  <a16:creationId xmlns:a16="http://schemas.microsoft.com/office/drawing/2014/main" id="{7CB501CC-E0A8-4677-8723-107CD4F5D72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5">
              <a:extLst>
                <a:ext uri="{FF2B5EF4-FFF2-40B4-BE49-F238E27FC236}">
                  <a16:creationId xmlns:a16="http://schemas.microsoft.com/office/drawing/2014/main" id="{0282A5D0-3847-4DBE-B40D-630A1AA82D1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6">
              <a:extLst>
                <a:ext uri="{FF2B5EF4-FFF2-40B4-BE49-F238E27FC236}">
                  <a16:creationId xmlns:a16="http://schemas.microsoft.com/office/drawing/2014/main" id="{27D6E8C5-9AD9-4F17-97BD-05E1E916019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37">
              <a:extLst>
                <a:ext uri="{FF2B5EF4-FFF2-40B4-BE49-F238E27FC236}">
                  <a16:creationId xmlns:a16="http://schemas.microsoft.com/office/drawing/2014/main" id="{69B4B9B3-522C-443D-BA34-68A1BE980F3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38">
              <a:extLst>
                <a:ext uri="{FF2B5EF4-FFF2-40B4-BE49-F238E27FC236}">
                  <a16:creationId xmlns:a16="http://schemas.microsoft.com/office/drawing/2014/main" id="{F8743FD1-5AE8-4089-AC7F-1D4B3804D5B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9">
              <a:extLst>
                <a:ext uri="{FF2B5EF4-FFF2-40B4-BE49-F238E27FC236}">
                  <a16:creationId xmlns:a16="http://schemas.microsoft.com/office/drawing/2014/main" id="{F0BC6A1C-6004-4EDC-B307-38DC5125A3B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40">
              <a:extLst>
                <a:ext uri="{FF2B5EF4-FFF2-40B4-BE49-F238E27FC236}">
                  <a16:creationId xmlns:a16="http://schemas.microsoft.com/office/drawing/2014/main" id="{178C93CE-E3C4-499E-ABBB-E528019425F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41">
              <a:extLst>
                <a:ext uri="{FF2B5EF4-FFF2-40B4-BE49-F238E27FC236}">
                  <a16:creationId xmlns:a16="http://schemas.microsoft.com/office/drawing/2014/main" id="{15E24A64-A8F3-409E-89FF-27D6ED6230F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2">
              <a:extLst>
                <a:ext uri="{FF2B5EF4-FFF2-40B4-BE49-F238E27FC236}">
                  <a16:creationId xmlns:a16="http://schemas.microsoft.com/office/drawing/2014/main" id="{E747B655-DC13-4802-ABD2-779234A58FC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3">
              <a:extLst>
                <a:ext uri="{FF2B5EF4-FFF2-40B4-BE49-F238E27FC236}">
                  <a16:creationId xmlns:a16="http://schemas.microsoft.com/office/drawing/2014/main" id="{67080974-94A1-450C-AD4A-8DDB10D8073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Freeform 44">
              <a:extLst>
                <a:ext uri="{FF2B5EF4-FFF2-40B4-BE49-F238E27FC236}">
                  <a16:creationId xmlns:a16="http://schemas.microsoft.com/office/drawing/2014/main" id="{BF1E719C-9E96-42FF-AF6D-D8D70F6AE4A1}"/>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Freeform 45">
              <a:extLst>
                <a:ext uri="{FF2B5EF4-FFF2-40B4-BE49-F238E27FC236}">
                  <a16:creationId xmlns:a16="http://schemas.microsoft.com/office/drawing/2014/main" id="{CA8099F8-4000-4D34-99CB-31BA762D72D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46">
              <a:extLst>
                <a:ext uri="{FF2B5EF4-FFF2-40B4-BE49-F238E27FC236}">
                  <a16:creationId xmlns:a16="http://schemas.microsoft.com/office/drawing/2014/main" id="{9E446809-E447-4C2C-AF7D-4EAD9551737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3501700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anim calcmode="lin" valueType="num">
                                      <p:cBhvr additive="base">
                                        <p:cTn id="17"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9">
                                            <p:txEl>
                                              <p:pRg st="1" end="1"/>
                                            </p:txEl>
                                          </p:spTgt>
                                        </p:tgtEl>
                                        <p:attrNameLst>
                                          <p:attrName>style.visibility</p:attrName>
                                        </p:attrNameLst>
                                      </p:cBhvr>
                                      <p:to>
                                        <p:strVal val="visible"/>
                                      </p:to>
                                    </p:set>
                                    <p:anim calcmode="lin" valueType="num">
                                      <p:cBhvr additive="base">
                                        <p:cTn id="23"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9">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106"/>
                                        </p:tgtEl>
                                        <p:attrNameLst>
                                          <p:attrName>style.visibility</p:attrName>
                                        </p:attrNameLst>
                                      </p:cBhvr>
                                      <p:to>
                                        <p:strVal val="visible"/>
                                      </p:to>
                                    </p:set>
                                    <p:anim calcmode="lin" valueType="num">
                                      <p:cBhvr additive="base">
                                        <p:cTn id="27" dur="500" fill="hold"/>
                                        <p:tgtEl>
                                          <p:spTgt spid="4106"/>
                                        </p:tgtEl>
                                        <p:attrNameLst>
                                          <p:attrName>ppt_x</p:attrName>
                                        </p:attrNameLst>
                                      </p:cBhvr>
                                      <p:tavLst>
                                        <p:tav tm="0">
                                          <p:val>
                                            <p:strVal val="0-#ppt_w/2"/>
                                          </p:val>
                                        </p:tav>
                                        <p:tav tm="100000">
                                          <p:val>
                                            <p:strVal val="#ppt_x"/>
                                          </p:val>
                                        </p:tav>
                                      </p:tavLst>
                                    </p:anim>
                                    <p:anim calcmode="lin" valueType="num">
                                      <p:cBhvr additive="base">
                                        <p:cTn id="28" dur="500" fill="hold"/>
                                        <p:tgtEl>
                                          <p:spTgt spid="4106"/>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9">
                                            <p:txEl>
                                              <p:pRg st="2" end="2"/>
                                            </p:txEl>
                                          </p:spTgt>
                                        </p:tgtEl>
                                        <p:attrNameLst>
                                          <p:attrName>style.visibility</p:attrName>
                                        </p:attrNameLst>
                                      </p:cBhvr>
                                      <p:to>
                                        <p:strVal val="visible"/>
                                      </p:to>
                                    </p:set>
                                    <p:anim calcmode="lin" valueType="num">
                                      <p:cBhvr additive="base">
                                        <p:cTn id="33" dur="500" fill="hold"/>
                                        <p:tgtEl>
                                          <p:spTgt spid="39">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9">
                                            <p:txEl>
                                              <p:pRg st="2" end="2"/>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4098"/>
                                        </p:tgtEl>
                                        <p:attrNameLst>
                                          <p:attrName>style.visibility</p:attrName>
                                        </p:attrNameLst>
                                      </p:cBhvr>
                                      <p:to>
                                        <p:strVal val="visible"/>
                                      </p:to>
                                    </p:set>
                                    <p:anim calcmode="lin" valueType="num">
                                      <p:cBhvr additive="base">
                                        <p:cTn id="37" dur="500" fill="hold"/>
                                        <p:tgtEl>
                                          <p:spTgt spid="4098"/>
                                        </p:tgtEl>
                                        <p:attrNameLst>
                                          <p:attrName>ppt_x</p:attrName>
                                        </p:attrNameLst>
                                      </p:cBhvr>
                                      <p:tavLst>
                                        <p:tav tm="0">
                                          <p:val>
                                            <p:strVal val="0-#ppt_w/2"/>
                                          </p:val>
                                        </p:tav>
                                        <p:tav tm="100000">
                                          <p:val>
                                            <p:strVal val="#ppt_x"/>
                                          </p:val>
                                        </p:tav>
                                      </p:tavLst>
                                    </p:anim>
                                    <p:anim calcmode="lin" valueType="num">
                                      <p:cBhvr additive="base">
                                        <p:cTn id="38"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1+#ppt_w/2"/>
                                          </p:val>
                                        </p:tav>
                                        <p:tav tm="100000">
                                          <p:val>
                                            <p:strVal val="#ppt_x"/>
                                          </p:val>
                                        </p:tav>
                                      </p:tavLst>
                                    </p:anim>
                                    <p:anim calcmode="lin" valueType="num">
                                      <p:cBhvr additive="base">
                                        <p:cTn id="44" dur="500" fill="hold"/>
                                        <p:tgtEl>
                                          <p:spTgt spid="9"/>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fill="hold"/>
                                        <p:tgtEl>
                                          <p:spTgt spid="10"/>
                                        </p:tgtEl>
                                        <p:attrNameLst>
                                          <p:attrName>ppt_x</p:attrName>
                                        </p:attrNameLst>
                                      </p:cBhvr>
                                      <p:tavLst>
                                        <p:tav tm="0">
                                          <p:val>
                                            <p:strVal val="1+#ppt_w/2"/>
                                          </p:val>
                                        </p:tav>
                                        <p:tav tm="100000">
                                          <p:val>
                                            <p:strVal val="#ppt_x"/>
                                          </p:val>
                                        </p:tav>
                                      </p:tavLst>
                                    </p:anim>
                                    <p:anim calcmode="lin" valueType="num">
                                      <p:cBhvr additive="base">
                                        <p:cTn id="4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8">
                                            <p:txEl>
                                              <p:pRg st="0" end="0"/>
                                            </p:txEl>
                                          </p:spTgt>
                                        </p:tgtEl>
                                        <p:attrNameLst>
                                          <p:attrName>style.visibility</p:attrName>
                                        </p:attrNameLst>
                                      </p:cBhvr>
                                      <p:to>
                                        <p:strVal val="visible"/>
                                      </p:to>
                                    </p:set>
                                    <p:anim calcmode="lin" valueType="num">
                                      <p:cBhvr additive="base">
                                        <p:cTn id="53"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8">
                                            <p:txEl>
                                              <p:pRg st="0" end="0"/>
                                            </p:txEl>
                                          </p:spTgt>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9"/>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1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8">
                                            <p:txEl>
                                              <p:pRg st="1" end="1"/>
                                            </p:txEl>
                                          </p:spTgt>
                                        </p:tgtEl>
                                        <p:attrNameLst>
                                          <p:attrName>style.visibility</p:attrName>
                                        </p:attrNameLst>
                                      </p:cBhvr>
                                      <p:to>
                                        <p:strVal val="visible"/>
                                      </p:to>
                                    </p:set>
                                    <p:anim calcmode="lin" valueType="num">
                                      <p:cBhvr additive="base">
                                        <p:cTn id="63" dur="5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8">
                                            <p:txEl>
                                              <p:pRg st="2" end="2"/>
                                            </p:txEl>
                                          </p:spTgt>
                                        </p:tgtEl>
                                        <p:attrNameLst>
                                          <p:attrName>style.visibility</p:attrName>
                                        </p:attrNameLst>
                                      </p:cBhvr>
                                      <p:to>
                                        <p:strVal val="visible"/>
                                      </p:to>
                                    </p:set>
                                    <p:anim calcmode="lin" valueType="num">
                                      <p:cBhvr additive="base">
                                        <p:cTn id="69" dur="5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9" grpId="0" animBg="1"/>
      <p:bldP spid="9" grpId="1"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90307"/>
            <a:ext cx="9592237" cy="135421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60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 contrast,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Predicate Logic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talks about the properties of objects.</a:t>
            </a:r>
            <a:endParaRPr kumimoji="0" lang="en-CA" altLang="en-US" sz="11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ts val="60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Father(</a:t>
            </a:r>
            <a:r>
              <a:rPr kumimoji="0" lang="en-CA"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x,y</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x is y’s father”</a:t>
            </a:r>
          </a:p>
          <a:p>
            <a:pPr marL="0" marR="0" lvl="0" indent="0" algn="l" defTabSz="914400" rtl="0" eaLnBrk="1" fontAlgn="base" latinLnBrk="0" hangingPunct="1">
              <a:lnSpc>
                <a:spcPct val="100000"/>
              </a:lnSpc>
              <a:spcBef>
                <a:spcPct val="0"/>
              </a:spcBef>
              <a:spcAft>
                <a:spcPts val="600"/>
              </a:spcAft>
              <a:buClrTx/>
              <a:buSzTx/>
              <a:buFontTx/>
              <a:buNone/>
              <a:tabLst/>
              <a:defRPr/>
            </a:pPr>
            <a:r>
              <a:rPr kumimoji="0" lang="en-CA" altLang="en-US" sz="2400" b="0" i="0" u="none" strike="noStrike" kern="1200" cap="none" spc="0" normalizeH="0" noProof="0" dirty="0">
                <a:ln>
                  <a:noFill/>
                </a:ln>
                <a:solidFill>
                  <a:srgbClr val="FFC000"/>
                </a:solidFill>
                <a:effectLst/>
                <a:uLnTx/>
                <a:uFillTx/>
                <a:latin typeface="Times New Roman" pitchFamily="18" charset="0"/>
                <a:ea typeface="+mn-ea"/>
                <a:cs typeface="+mn-cs"/>
              </a:rPr>
              <a:t>               </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Daughter(</a:t>
            </a:r>
            <a:r>
              <a:rPr kumimoji="0" lang="en-CA" altLang="en-US" sz="2400" b="0" i="0" u="none" strike="noStrike" kern="1200" cap="none" spc="0" normalizeH="0" baseline="0" noProof="0" dirty="0" err="1">
                <a:ln>
                  <a:noFill/>
                </a:ln>
                <a:solidFill>
                  <a:srgbClr val="FFC000"/>
                </a:solidFill>
                <a:effectLst/>
                <a:uLnTx/>
                <a:uFillTx/>
                <a:latin typeface="Times New Roman" pitchFamily="18" charset="0"/>
                <a:ea typeface="+mn-ea"/>
                <a:cs typeface="+mn-cs"/>
              </a:rPr>
              <a:t>y,x</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iff  Father(x,y)</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Female(</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y) </a:t>
            </a:r>
          </a:p>
        </p:txBody>
      </p:sp>
      <p:pic>
        <p:nvPicPr>
          <p:cNvPr id="5"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AutoShape 8" descr="Is Everybody Created Equal? - Defending the Lord"/>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Logic</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4100" name="Picture 4" descr="https://cdn.cnn.com/cnnnext/dam/assets/150717181134-black-fathers-exlarge-1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0" y="2757267"/>
            <a:ext cx="4724400" cy="2652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71407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anim calcmode="lin" valueType="num">
                                      <p:cBhvr additive="base">
                                        <p:cTn id="7"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100"/>
                                        </p:tgtEl>
                                        <p:attrNameLst>
                                          <p:attrName>style.visibility</p:attrName>
                                        </p:attrNameLst>
                                      </p:cBhvr>
                                      <p:to>
                                        <p:strVal val="visible"/>
                                      </p:to>
                                    </p:set>
                                    <p:anim calcmode="lin" valueType="num">
                                      <p:cBhvr additive="base">
                                        <p:cTn id="13" dur="500" fill="hold"/>
                                        <p:tgtEl>
                                          <p:spTgt spid="4100"/>
                                        </p:tgtEl>
                                        <p:attrNameLst>
                                          <p:attrName>ppt_x</p:attrName>
                                        </p:attrNameLst>
                                      </p:cBhvr>
                                      <p:tavLst>
                                        <p:tav tm="0">
                                          <p:val>
                                            <p:strVal val="0-#ppt_w/2"/>
                                          </p:val>
                                        </p:tav>
                                        <p:tav tm="100000">
                                          <p:val>
                                            <p:strVal val="#ppt_x"/>
                                          </p:val>
                                        </p:tav>
                                      </p:tavLst>
                                    </p:anim>
                                    <p:anim calcmode="lin" valueType="num">
                                      <p:cBhvr additive="base">
                                        <p:cTn id="14" dur="500" fill="hold"/>
                                        <p:tgtEl>
                                          <p:spTgt spid="410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9">
                                            <p:txEl>
                                              <p:pRg st="1" end="1"/>
                                            </p:txEl>
                                          </p:spTgt>
                                        </p:tgtEl>
                                        <p:attrNameLst>
                                          <p:attrName>style.visibility</p:attrName>
                                        </p:attrNameLst>
                                      </p:cBhvr>
                                      <p:to>
                                        <p:strVal val="visible"/>
                                      </p:to>
                                    </p:set>
                                    <p:anim calcmode="lin" valueType="num">
                                      <p:cBhvr additive="base">
                                        <p:cTn id="17"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9">
                                            <p:txEl>
                                              <p:pRg st="2" end="2"/>
                                            </p:txEl>
                                          </p:spTgt>
                                        </p:tgtEl>
                                        <p:attrNameLst>
                                          <p:attrName>style.visibility</p:attrName>
                                        </p:attrNameLst>
                                      </p:cBhvr>
                                      <p:to>
                                        <p:strVal val="visible"/>
                                      </p:to>
                                    </p:set>
                                    <p:anim calcmode="lin" valueType="num">
                                      <p:cBhvr additive="base">
                                        <p:cTn id="23" dur="500" fill="hold"/>
                                        <p:tgtEl>
                                          <p:spTgt spid="39">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Logic</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3" name="Group 29">
            <a:extLst>
              <a:ext uri="{FF2B5EF4-FFF2-40B4-BE49-F238E27FC236}">
                <a16:creationId xmlns:a16="http://schemas.microsoft.com/office/drawing/2014/main" id="{86D400EC-1630-4CEF-A755-E4A79E0CE957}"/>
              </a:ext>
            </a:extLst>
          </p:cNvPr>
          <p:cNvGrpSpPr>
            <a:grpSpLocks/>
          </p:cNvGrpSpPr>
          <p:nvPr/>
        </p:nvGrpSpPr>
        <p:grpSpPr bwMode="auto">
          <a:xfrm>
            <a:off x="3437429" y="4779810"/>
            <a:ext cx="1223454" cy="1239990"/>
            <a:chOff x="2065" y="1551"/>
            <a:chExt cx="1628" cy="1988"/>
          </a:xfrm>
        </p:grpSpPr>
        <p:sp>
          <p:nvSpPr>
            <p:cNvPr id="15" name="Freeform 30">
              <a:extLst>
                <a:ext uri="{FF2B5EF4-FFF2-40B4-BE49-F238E27FC236}">
                  <a16:creationId xmlns:a16="http://schemas.microsoft.com/office/drawing/2014/main" id="{6F063866-773A-4D5D-BB54-5F54668EED7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 name="Freeform 31">
              <a:extLst>
                <a:ext uri="{FF2B5EF4-FFF2-40B4-BE49-F238E27FC236}">
                  <a16:creationId xmlns:a16="http://schemas.microsoft.com/office/drawing/2014/main" id="{8EB5E71B-3142-4D24-9CAF-F2D59281D18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Freeform 32">
              <a:extLst>
                <a:ext uri="{FF2B5EF4-FFF2-40B4-BE49-F238E27FC236}">
                  <a16:creationId xmlns:a16="http://schemas.microsoft.com/office/drawing/2014/main" id="{F5A3FE80-2026-4B4D-95B5-7AE764727EE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 name="Freeform 33">
              <a:extLst>
                <a:ext uri="{FF2B5EF4-FFF2-40B4-BE49-F238E27FC236}">
                  <a16:creationId xmlns:a16="http://schemas.microsoft.com/office/drawing/2014/main" id="{4CCA2A92-6D78-4ECE-A104-A8CB58D732A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34">
              <a:extLst>
                <a:ext uri="{FF2B5EF4-FFF2-40B4-BE49-F238E27FC236}">
                  <a16:creationId xmlns:a16="http://schemas.microsoft.com/office/drawing/2014/main" id="{B5C34665-4FDD-428F-95A2-EBC3EA206F5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35">
              <a:extLst>
                <a:ext uri="{FF2B5EF4-FFF2-40B4-BE49-F238E27FC236}">
                  <a16:creationId xmlns:a16="http://schemas.microsoft.com/office/drawing/2014/main" id="{A6F5BA8F-A6BF-469E-A5BA-907650638F2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36">
              <a:extLst>
                <a:ext uri="{FF2B5EF4-FFF2-40B4-BE49-F238E27FC236}">
                  <a16:creationId xmlns:a16="http://schemas.microsoft.com/office/drawing/2014/main" id="{489A842E-3FFB-4D3D-ACBC-0CC85AD93DE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37">
              <a:extLst>
                <a:ext uri="{FF2B5EF4-FFF2-40B4-BE49-F238E27FC236}">
                  <a16:creationId xmlns:a16="http://schemas.microsoft.com/office/drawing/2014/main" id="{C3D690E0-66B9-4813-94FC-CF91FBBC633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38">
              <a:extLst>
                <a:ext uri="{FF2B5EF4-FFF2-40B4-BE49-F238E27FC236}">
                  <a16:creationId xmlns:a16="http://schemas.microsoft.com/office/drawing/2014/main" id="{779F91C9-E039-4D35-ACCE-5237F48EF44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 name="Freeform 39">
              <a:extLst>
                <a:ext uri="{FF2B5EF4-FFF2-40B4-BE49-F238E27FC236}">
                  <a16:creationId xmlns:a16="http://schemas.microsoft.com/office/drawing/2014/main" id="{3C6B8392-0D98-48BB-84AB-2720BA383B2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Freeform 40">
              <a:extLst>
                <a:ext uri="{FF2B5EF4-FFF2-40B4-BE49-F238E27FC236}">
                  <a16:creationId xmlns:a16="http://schemas.microsoft.com/office/drawing/2014/main" id="{554F9C55-B0AB-4400-A15F-CB527659C61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6" name="Freeform 41">
              <a:extLst>
                <a:ext uri="{FF2B5EF4-FFF2-40B4-BE49-F238E27FC236}">
                  <a16:creationId xmlns:a16="http://schemas.microsoft.com/office/drawing/2014/main" id="{012C2442-7CF4-478D-BD67-3913541B53F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 name="Freeform 42">
              <a:extLst>
                <a:ext uri="{FF2B5EF4-FFF2-40B4-BE49-F238E27FC236}">
                  <a16:creationId xmlns:a16="http://schemas.microsoft.com/office/drawing/2014/main" id="{64E5FF6A-E770-44A7-ABF9-311EC2E18FD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 name="Freeform 43">
              <a:extLst>
                <a:ext uri="{FF2B5EF4-FFF2-40B4-BE49-F238E27FC236}">
                  <a16:creationId xmlns:a16="http://schemas.microsoft.com/office/drawing/2014/main" id="{5FB7F015-5C08-4132-8CB2-F604725A6E2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 name="Freeform 44">
              <a:extLst>
                <a:ext uri="{FF2B5EF4-FFF2-40B4-BE49-F238E27FC236}">
                  <a16:creationId xmlns:a16="http://schemas.microsoft.com/office/drawing/2014/main" id="{AEB63703-614C-4EEB-A721-B067007B9351}"/>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 name="Freeform 45">
              <a:extLst>
                <a:ext uri="{FF2B5EF4-FFF2-40B4-BE49-F238E27FC236}">
                  <a16:creationId xmlns:a16="http://schemas.microsoft.com/office/drawing/2014/main" id="{3DA13851-C00C-4301-A155-8DFBC306AC77}"/>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 name="Freeform 46">
              <a:extLst>
                <a:ext uri="{FF2B5EF4-FFF2-40B4-BE49-F238E27FC236}">
                  <a16:creationId xmlns:a16="http://schemas.microsoft.com/office/drawing/2014/main" id="{4D2887F9-F0DD-4B36-B21D-83EEA02F651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32" name="AutoShape 35">
            <a:extLst>
              <a:ext uri="{FF2B5EF4-FFF2-40B4-BE49-F238E27FC236}">
                <a16:creationId xmlns:a16="http://schemas.microsoft.com/office/drawing/2014/main" id="{78D9E6F5-8C18-4B4A-9656-A0FDB01F3DDB}"/>
              </a:ext>
            </a:extLst>
          </p:cNvPr>
          <p:cNvSpPr>
            <a:spLocks noChangeArrowheads="1"/>
          </p:cNvSpPr>
          <p:nvPr/>
        </p:nvSpPr>
        <p:spPr bwMode="auto">
          <a:xfrm>
            <a:off x="4572000" y="4688605"/>
            <a:ext cx="1447800" cy="463576"/>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sym typeface="Symbol" panose="05050102010706020507" pitchFamily="18" charset="2"/>
              </a:rPr>
              <a:t>Aaaaaah</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a:t>
            </a:r>
          </a:p>
        </p:txBody>
      </p:sp>
      <p:sp>
        <p:nvSpPr>
          <p:cNvPr id="33" name="AutoShape 35">
            <a:extLst>
              <a:ext uri="{FF2B5EF4-FFF2-40B4-BE49-F238E27FC236}">
                <a16:creationId xmlns:a16="http://schemas.microsoft.com/office/drawing/2014/main" id="{2E5D92F6-B0A4-4763-86BC-4B92FB221AB4}"/>
              </a:ext>
            </a:extLst>
          </p:cNvPr>
          <p:cNvSpPr>
            <a:spLocks noChangeArrowheads="1"/>
          </p:cNvSpPr>
          <p:nvPr/>
        </p:nvSpPr>
        <p:spPr bwMode="auto">
          <a:xfrm>
            <a:off x="2286000" y="2260181"/>
            <a:ext cx="4038600" cy="876299"/>
          </a:xfrm>
          <a:prstGeom prst="wedgeRoundRectCallout">
            <a:avLst>
              <a:gd name="adj1" fmla="val -12298"/>
              <a:gd name="adj2" fmla="val -58021"/>
              <a:gd name="adj3" fmla="val 16667"/>
            </a:avLst>
          </a:prstGeom>
          <a:noFill/>
          <a:ln w="12700">
            <a:solidFill>
              <a:srgbClr val="D9D9D9"/>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You can have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ham and eggs or porridge</a:t>
            </a:r>
          </a:p>
        </p:txBody>
      </p:sp>
      <p:pic>
        <p:nvPicPr>
          <p:cNvPr id="4098" name="Picture 2" descr="Porridge - Wikipedia">
            <a:extLst>
              <a:ext uri="{FF2B5EF4-FFF2-40B4-BE49-F238E27FC236}">
                <a16:creationId xmlns:a16="http://schemas.microsoft.com/office/drawing/2014/main" id="{1E489B3A-AC8E-429C-95DD-74E09B7819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400" y="2291082"/>
            <a:ext cx="1311825" cy="876299"/>
          </a:xfrm>
          <a:prstGeom prst="rect">
            <a:avLst/>
          </a:prstGeom>
          <a:noFill/>
          <a:extLst>
            <a:ext uri="{909E8E84-426E-40DD-AFC4-6F175D3DCCD1}">
              <a14:hiddenFill xmlns:a14="http://schemas.microsoft.com/office/drawing/2010/main">
                <a:solidFill>
                  <a:srgbClr val="FFFFFF"/>
                </a:solidFill>
              </a14:hiddenFill>
            </a:ext>
          </a:extLst>
        </p:spPr>
      </p:pic>
      <p:sp>
        <p:nvSpPr>
          <p:cNvPr id="34" name="AutoShape 35">
            <a:extLst>
              <a:ext uri="{FF2B5EF4-FFF2-40B4-BE49-F238E27FC236}">
                <a16:creationId xmlns:a16="http://schemas.microsoft.com/office/drawing/2014/main" id="{F109BA3C-56BF-491B-B387-EECF0525522C}"/>
              </a:ext>
            </a:extLst>
          </p:cNvPr>
          <p:cNvSpPr>
            <a:spLocks noChangeArrowheads="1"/>
          </p:cNvSpPr>
          <p:nvPr/>
        </p:nvSpPr>
        <p:spPr bwMode="auto">
          <a:xfrm>
            <a:off x="2299361" y="3488455"/>
            <a:ext cx="4038600" cy="876299"/>
          </a:xfrm>
          <a:prstGeom prst="wedgeRoundRectCallout">
            <a:avLst>
              <a:gd name="adj1" fmla="val -19047"/>
              <a:gd name="adj2" fmla="val -60919"/>
              <a:gd name="adj3" fmla="val 16667"/>
            </a:avLst>
          </a:prstGeom>
          <a:noFill/>
          <a:ln w="12700">
            <a:solidFill>
              <a:srgbClr val="D9D9D9"/>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You can have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coffee and eggs or porridge</a:t>
            </a:r>
          </a:p>
        </p:txBody>
      </p:sp>
      <p:pic>
        <p:nvPicPr>
          <p:cNvPr id="4100" name="Picture 4" descr="Shoshana Bean Extends in Waitress Through July 7 | Broadway Direct">
            <a:extLst>
              <a:ext uri="{FF2B5EF4-FFF2-40B4-BE49-F238E27FC236}">
                <a16:creationId xmlns:a16="http://schemas.microsoft.com/office/drawing/2014/main" id="{22DEAAE6-4512-4624-9DF3-3B80C3F445D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24487" y="914400"/>
            <a:ext cx="2047376" cy="115164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Ham &amp; Fried Duck Egg Recipe With Parmesan - Great British Chefs">
            <a:extLst>
              <a:ext uri="{FF2B5EF4-FFF2-40B4-BE49-F238E27FC236}">
                <a16:creationId xmlns:a16="http://schemas.microsoft.com/office/drawing/2014/main" id="{4FBAB574-4168-4305-8C92-1F8F4C6025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216817"/>
            <a:ext cx="1523867" cy="1014064"/>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How To Make The Absolute Best Scrambled Eggs - Belly Full">
            <a:extLst>
              <a:ext uri="{FF2B5EF4-FFF2-40B4-BE49-F238E27FC236}">
                <a16:creationId xmlns:a16="http://schemas.microsoft.com/office/drawing/2014/main" id="{D0ABA0EF-7E48-40F4-993B-285BC791AF4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39475" y="3453543"/>
            <a:ext cx="1009650" cy="1009650"/>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Porridge - Wikipedia">
            <a:extLst>
              <a:ext uri="{FF2B5EF4-FFF2-40B4-BE49-F238E27FC236}">
                <a16:creationId xmlns:a16="http://schemas.microsoft.com/office/drawing/2014/main" id="{F4F1D476-1172-45F5-8091-5108B64288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32175" y="3504784"/>
            <a:ext cx="1311825" cy="876299"/>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How to make better coffee at home, simply and without expensive ...">
            <a:extLst>
              <a:ext uri="{FF2B5EF4-FFF2-40B4-BE49-F238E27FC236}">
                <a16:creationId xmlns:a16="http://schemas.microsoft.com/office/drawing/2014/main" id="{9DB103C6-1660-4BB1-91B6-D72EC377763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0145" y="3416337"/>
            <a:ext cx="1071563" cy="107156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C0A3D2EB-C1CD-4CCE-8E41-CF0E129077B2}"/>
              </a:ext>
            </a:extLst>
          </p:cNvPr>
          <p:cNvSpPr/>
          <p:nvPr/>
        </p:nvSpPr>
        <p:spPr>
          <a:xfrm>
            <a:off x="2791486" y="2578100"/>
            <a:ext cx="2098651"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                )</a:t>
            </a:r>
            <a:endParaRPr kumimoji="0" lang="en-US" sz="32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41" name="Rectangle 40">
            <a:extLst>
              <a:ext uri="{FF2B5EF4-FFF2-40B4-BE49-F238E27FC236}">
                <a16:creationId xmlns:a16="http://schemas.microsoft.com/office/drawing/2014/main" id="{0CB56EA2-2025-49D7-BAD2-2064CF123D80}"/>
              </a:ext>
            </a:extLst>
          </p:cNvPr>
          <p:cNvSpPr/>
          <p:nvPr/>
        </p:nvSpPr>
        <p:spPr>
          <a:xfrm>
            <a:off x="3905935" y="3809425"/>
            <a:ext cx="2406428"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0000"/>
                </a:solidFill>
                <a:effectLst/>
                <a:uLnTx/>
                <a:uFillTx/>
                <a:latin typeface="Times New Roman" pitchFamily="18" charset="0"/>
                <a:ea typeface="+mn-ea"/>
                <a:cs typeface="+mn-cs"/>
                <a:sym typeface="Symbol" panose="05050102010706020507" pitchFamily="18" charset="2"/>
              </a:rPr>
              <a:t>(                   )</a:t>
            </a:r>
            <a:endParaRPr kumimoji="0" lang="en-US" sz="32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413281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100"/>
                                        </p:tgtEl>
                                        <p:attrNameLst>
                                          <p:attrName>style.visibility</p:attrName>
                                        </p:attrNameLst>
                                      </p:cBhvr>
                                      <p:to>
                                        <p:strVal val="visible"/>
                                      </p:to>
                                    </p:set>
                                    <p:anim calcmode="lin" valueType="num">
                                      <p:cBhvr additive="base">
                                        <p:cTn id="7" dur="500" fill="hold"/>
                                        <p:tgtEl>
                                          <p:spTgt spid="4100"/>
                                        </p:tgtEl>
                                        <p:attrNameLst>
                                          <p:attrName>ppt_x</p:attrName>
                                        </p:attrNameLst>
                                      </p:cBhvr>
                                      <p:tavLst>
                                        <p:tav tm="0">
                                          <p:val>
                                            <p:strVal val="#ppt_x"/>
                                          </p:val>
                                        </p:tav>
                                        <p:tav tm="100000">
                                          <p:val>
                                            <p:strVal val="#ppt_x"/>
                                          </p:val>
                                        </p:tav>
                                      </p:tavLst>
                                    </p:anim>
                                    <p:anim calcmode="lin" valueType="num">
                                      <p:cBhvr additive="base">
                                        <p:cTn id="8" dur="500" fill="hold"/>
                                        <p:tgtEl>
                                          <p:spTgt spid="410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500" fill="hold"/>
                                        <p:tgtEl>
                                          <p:spTgt spid="33"/>
                                        </p:tgtEl>
                                        <p:attrNameLst>
                                          <p:attrName>ppt_x</p:attrName>
                                        </p:attrNameLst>
                                      </p:cBhvr>
                                      <p:tavLst>
                                        <p:tav tm="0">
                                          <p:val>
                                            <p:strVal val="#ppt_x"/>
                                          </p:val>
                                        </p:tav>
                                        <p:tav tm="100000">
                                          <p:val>
                                            <p:strVal val="#ppt_x"/>
                                          </p:val>
                                        </p:tav>
                                      </p:tavLst>
                                    </p:anim>
                                    <p:anim calcmode="lin" valueType="num">
                                      <p:cBhvr additive="base">
                                        <p:cTn id="1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ppt_x"/>
                                          </p:val>
                                        </p:tav>
                                        <p:tav tm="100000">
                                          <p:val>
                                            <p:strVal val="#ppt_x"/>
                                          </p:val>
                                        </p:tav>
                                      </p:tavLst>
                                    </p:anim>
                                    <p:anim calcmode="lin" valueType="num">
                                      <p:cBhvr additive="base">
                                        <p:cTn id="18" dur="500" fill="hold"/>
                                        <p:tgtEl>
                                          <p:spTgt spid="410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098"/>
                                        </p:tgtEl>
                                        <p:attrNameLst>
                                          <p:attrName>style.visibility</p:attrName>
                                        </p:attrNameLst>
                                      </p:cBhvr>
                                      <p:to>
                                        <p:strVal val="visible"/>
                                      </p:to>
                                    </p:set>
                                    <p:anim calcmode="lin" valueType="num">
                                      <p:cBhvr additive="base">
                                        <p:cTn id="23" dur="500" fill="hold"/>
                                        <p:tgtEl>
                                          <p:spTgt spid="4098"/>
                                        </p:tgtEl>
                                        <p:attrNameLst>
                                          <p:attrName>ppt_x</p:attrName>
                                        </p:attrNameLst>
                                      </p:cBhvr>
                                      <p:tavLst>
                                        <p:tav tm="0">
                                          <p:val>
                                            <p:strVal val="#ppt_x"/>
                                          </p:val>
                                        </p:tav>
                                        <p:tav tm="100000">
                                          <p:val>
                                            <p:strVal val="#ppt_x"/>
                                          </p:val>
                                        </p:tav>
                                      </p:tavLst>
                                    </p:anim>
                                    <p:anim calcmode="lin" valueType="num">
                                      <p:cBhvr additive="base">
                                        <p:cTn id="24" dur="500" fill="hold"/>
                                        <p:tgtEl>
                                          <p:spTgt spid="409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500" fill="hold"/>
                                        <p:tgtEl>
                                          <p:spTgt spid="34"/>
                                        </p:tgtEl>
                                        <p:attrNameLst>
                                          <p:attrName>ppt_x</p:attrName>
                                        </p:attrNameLst>
                                      </p:cBhvr>
                                      <p:tavLst>
                                        <p:tav tm="0">
                                          <p:val>
                                            <p:strVal val="#ppt_x"/>
                                          </p:val>
                                        </p:tav>
                                        <p:tav tm="100000">
                                          <p:val>
                                            <p:strVal val="#ppt_x"/>
                                          </p:val>
                                        </p:tav>
                                      </p:tavLst>
                                    </p:anim>
                                    <p:anim calcmode="lin" valueType="num">
                                      <p:cBhvr additive="base">
                                        <p:cTn id="30" dur="500" fill="hold"/>
                                        <p:tgtEl>
                                          <p:spTgt spid="34"/>
                                        </p:tgtEl>
                                        <p:attrNameLst>
                                          <p:attrName>ppt_y</p:attrName>
                                        </p:attrNameLst>
                                      </p:cBhvr>
                                      <p:tavLst>
                                        <p:tav tm="0">
                                          <p:val>
                                            <p:strVal val="1+#ppt_h/2"/>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33"/>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4102"/>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4098"/>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4106"/>
                                        </p:tgtEl>
                                        <p:attrNameLst>
                                          <p:attrName>style.visibility</p:attrName>
                                        </p:attrNameLst>
                                      </p:cBhvr>
                                      <p:to>
                                        <p:strVal val="visible"/>
                                      </p:to>
                                    </p:set>
                                    <p:anim calcmode="lin" valueType="num">
                                      <p:cBhvr additive="base">
                                        <p:cTn id="41" dur="500" fill="hold"/>
                                        <p:tgtEl>
                                          <p:spTgt spid="4106"/>
                                        </p:tgtEl>
                                        <p:attrNameLst>
                                          <p:attrName>ppt_x</p:attrName>
                                        </p:attrNameLst>
                                      </p:cBhvr>
                                      <p:tavLst>
                                        <p:tav tm="0">
                                          <p:val>
                                            <p:strVal val="#ppt_x"/>
                                          </p:val>
                                        </p:tav>
                                        <p:tav tm="100000">
                                          <p:val>
                                            <p:strVal val="#ppt_x"/>
                                          </p:val>
                                        </p:tav>
                                      </p:tavLst>
                                    </p:anim>
                                    <p:anim calcmode="lin" valueType="num">
                                      <p:cBhvr additive="base">
                                        <p:cTn id="42" dur="500" fill="hold"/>
                                        <p:tgtEl>
                                          <p:spTgt spid="4106"/>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4104"/>
                                        </p:tgtEl>
                                        <p:attrNameLst>
                                          <p:attrName>style.visibility</p:attrName>
                                        </p:attrNameLst>
                                      </p:cBhvr>
                                      <p:to>
                                        <p:strVal val="visible"/>
                                      </p:to>
                                    </p:set>
                                    <p:anim calcmode="lin" valueType="num">
                                      <p:cBhvr additive="base">
                                        <p:cTn id="47" dur="500" fill="hold"/>
                                        <p:tgtEl>
                                          <p:spTgt spid="4104"/>
                                        </p:tgtEl>
                                        <p:attrNameLst>
                                          <p:attrName>ppt_x</p:attrName>
                                        </p:attrNameLst>
                                      </p:cBhvr>
                                      <p:tavLst>
                                        <p:tav tm="0">
                                          <p:val>
                                            <p:strVal val="#ppt_x"/>
                                          </p:val>
                                        </p:tav>
                                        <p:tav tm="100000">
                                          <p:val>
                                            <p:strVal val="#ppt_x"/>
                                          </p:val>
                                        </p:tav>
                                      </p:tavLst>
                                    </p:anim>
                                    <p:anim calcmode="lin" valueType="num">
                                      <p:cBhvr additive="base">
                                        <p:cTn id="48" dur="500" fill="hold"/>
                                        <p:tgtEl>
                                          <p:spTgt spid="4104"/>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8"/>
                                        </p:tgtEl>
                                        <p:attrNameLst>
                                          <p:attrName>style.visibility</p:attrName>
                                        </p:attrNameLst>
                                      </p:cBhvr>
                                      <p:to>
                                        <p:strVal val="visible"/>
                                      </p:to>
                                    </p:set>
                                    <p:anim calcmode="lin" valueType="num">
                                      <p:cBhvr additive="base">
                                        <p:cTn id="51" dur="500" fill="hold"/>
                                        <p:tgtEl>
                                          <p:spTgt spid="38"/>
                                        </p:tgtEl>
                                        <p:attrNameLst>
                                          <p:attrName>ppt_x</p:attrName>
                                        </p:attrNameLst>
                                      </p:cBhvr>
                                      <p:tavLst>
                                        <p:tav tm="0">
                                          <p:val>
                                            <p:strVal val="#ppt_x"/>
                                          </p:val>
                                        </p:tav>
                                        <p:tav tm="100000">
                                          <p:val>
                                            <p:strVal val="#ppt_x"/>
                                          </p:val>
                                        </p:tav>
                                      </p:tavLst>
                                    </p:anim>
                                    <p:anim calcmode="lin" valueType="num">
                                      <p:cBhvr additive="base">
                                        <p:cTn id="52"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500" fill="hold"/>
                                        <p:tgtEl>
                                          <p:spTgt spid="13"/>
                                        </p:tgtEl>
                                        <p:attrNameLst>
                                          <p:attrName>ppt_x</p:attrName>
                                        </p:attrNameLst>
                                      </p:cBhvr>
                                      <p:tavLst>
                                        <p:tav tm="0">
                                          <p:val>
                                            <p:strVal val="#ppt_x"/>
                                          </p:val>
                                        </p:tav>
                                        <p:tav tm="100000">
                                          <p:val>
                                            <p:strVal val="#ppt_x"/>
                                          </p:val>
                                        </p:tav>
                                      </p:tavLst>
                                    </p:anim>
                                    <p:anim calcmode="lin" valueType="num">
                                      <p:cBhvr additive="base">
                                        <p:cTn id="58" dur="500" fill="hold"/>
                                        <p:tgtEl>
                                          <p:spTgt spid="1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additive="base">
                                        <p:cTn id="61" dur="500" fill="hold"/>
                                        <p:tgtEl>
                                          <p:spTgt spid="32"/>
                                        </p:tgtEl>
                                        <p:attrNameLst>
                                          <p:attrName>ppt_x</p:attrName>
                                        </p:attrNameLst>
                                      </p:cBhvr>
                                      <p:tavLst>
                                        <p:tav tm="0">
                                          <p:val>
                                            <p:strVal val="#ppt_x"/>
                                          </p:val>
                                        </p:tav>
                                        <p:tav tm="100000">
                                          <p:val>
                                            <p:strVal val="#ppt_x"/>
                                          </p:val>
                                        </p:tav>
                                      </p:tavLst>
                                    </p:anim>
                                    <p:anim calcmode="lin" valueType="num">
                                      <p:cBhvr additive="base">
                                        <p:cTn id="62" dur="500" fill="hold"/>
                                        <p:tgtEl>
                                          <p:spTgt spid="32"/>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2"/>
                                        </p:tgtEl>
                                        <p:attrNameLst>
                                          <p:attrName>style.visibility</p:attrName>
                                        </p:attrNameLst>
                                      </p:cBhvr>
                                      <p:to>
                                        <p:strVal val="visible"/>
                                      </p:to>
                                    </p:set>
                                    <p:anim calcmode="lin" valueType="num">
                                      <p:cBhvr additive="base">
                                        <p:cTn id="65" dur="500" fill="hold"/>
                                        <p:tgtEl>
                                          <p:spTgt spid="2"/>
                                        </p:tgtEl>
                                        <p:attrNameLst>
                                          <p:attrName>ppt_x</p:attrName>
                                        </p:attrNameLst>
                                      </p:cBhvr>
                                      <p:tavLst>
                                        <p:tav tm="0">
                                          <p:val>
                                            <p:strVal val="#ppt_x"/>
                                          </p:val>
                                        </p:tav>
                                        <p:tav tm="100000">
                                          <p:val>
                                            <p:strVal val="#ppt_x"/>
                                          </p:val>
                                        </p:tav>
                                      </p:tavLst>
                                    </p:anim>
                                    <p:anim calcmode="lin" valueType="num">
                                      <p:cBhvr additive="base">
                                        <p:cTn id="66" dur="500" fill="hold"/>
                                        <p:tgtEl>
                                          <p:spTgt spid="2"/>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 calcmode="lin" valueType="num">
                                      <p:cBhvr additive="base">
                                        <p:cTn id="69" dur="500" fill="hold"/>
                                        <p:tgtEl>
                                          <p:spTgt spid="41"/>
                                        </p:tgtEl>
                                        <p:attrNameLst>
                                          <p:attrName>ppt_x</p:attrName>
                                        </p:attrNameLst>
                                      </p:cBhvr>
                                      <p:tavLst>
                                        <p:tav tm="0">
                                          <p:val>
                                            <p:strVal val="#ppt_x"/>
                                          </p:val>
                                        </p:tav>
                                        <p:tav tm="100000">
                                          <p:val>
                                            <p:strVal val="#ppt_x"/>
                                          </p:val>
                                        </p:tav>
                                      </p:tavLst>
                                    </p:anim>
                                    <p:anim calcmode="lin" valueType="num">
                                      <p:cBhvr additive="base">
                                        <p:cTn id="70" dur="500" fill="hold"/>
                                        <p:tgtEl>
                                          <p:spTgt spid="41"/>
                                        </p:tgtEl>
                                        <p:attrNameLst>
                                          <p:attrName>ppt_y</p:attrName>
                                        </p:attrNameLst>
                                      </p:cBhvr>
                                      <p:tavLst>
                                        <p:tav tm="0">
                                          <p:val>
                                            <p:strVal val="1+#ppt_h/2"/>
                                          </p:val>
                                        </p:tav>
                                        <p:tav tm="100000">
                                          <p:val>
                                            <p:strVal val="#ppt_y"/>
                                          </p:val>
                                        </p:tav>
                                      </p:tavLst>
                                    </p:anim>
                                  </p:childTnLst>
                                </p:cTn>
                              </p:par>
                              <p:par>
                                <p:cTn id="71" presetID="2" presetClass="entr" presetSubtype="4" fill="hold" grpId="2" nodeType="withEffect">
                                  <p:stCondLst>
                                    <p:cond delay="0"/>
                                  </p:stCondLst>
                                  <p:childTnLst>
                                    <p:set>
                                      <p:cBhvr>
                                        <p:cTn id="72" dur="1" fill="hold">
                                          <p:stCondLst>
                                            <p:cond delay="0"/>
                                          </p:stCondLst>
                                        </p:cTn>
                                        <p:tgtEl>
                                          <p:spTgt spid="33"/>
                                        </p:tgtEl>
                                        <p:attrNameLst>
                                          <p:attrName>style.visibility</p:attrName>
                                        </p:attrNameLst>
                                      </p:cBhvr>
                                      <p:to>
                                        <p:strVal val="visible"/>
                                      </p:to>
                                    </p:set>
                                    <p:anim calcmode="lin" valueType="num">
                                      <p:cBhvr additive="base">
                                        <p:cTn id="73" dur="500" fill="hold"/>
                                        <p:tgtEl>
                                          <p:spTgt spid="33"/>
                                        </p:tgtEl>
                                        <p:attrNameLst>
                                          <p:attrName>ppt_x</p:attrName>
                                        </p:attrNameLst>
                                      </p:cBhvr>
                                      <p:tavLst>
                                        <p:tav tm="0">
                                          <p:val>
                                            <p:strVal val="#ppt_x"/>
                                          </p:val>
                                        </p:tav>
                                        <p:tav tm="100000">
                                          <p:val>
                                            <p:strVal val="#ppt_x"/>
                                          </p:val>
                                        </p:tav>
                                      </p:tavLst>
                                    </p:anim>
                                    <p:anim calcmode="lin" valueType="num">
                                      <p:cBhvr additive="base">
                                        <p:cTn id="74" dur="500" fill="hold"/>
                                        <p:tgtEl>
                                          <p:spTgt spid="33"/>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4102"/>
                                        </p:tgtEl>
                                        <p:attrNameLst>
                                          <p:attrName>style.visibility</p:attrName>
                                        </p:attrNameLst>
                                      </p:cBhvr>
                                      <p:to>
                                        <p:strVal val="visible"/>
                                      </p:to>
                                    </p:set>
                                    <p:anim calcmode="lin" valueType="num">
                                      <p:cBhvr additive="base">
                                        <p:cTn id="77" dur="500" fill="hold"/>
                                        <p:tgtEl>
                                          <p:spTgt spid="4102"/>
                                        </p:tgtEl>
                                        <p:attrNameLst>
                                          <p:attrName>ppt_x</p:attrName>
                                        </p:attrNameLst>
                                      </p:cBhvr>
                                      <p:tavLst>
                                        <p:tav tm="0">
                                          <p:val>
                                            <p:strVal val="#ppt_x"/>
                                          </p:val>
                                        </p:tav>
                                        <p:tav tm="100000">
                                          <p:val>
                                            <p:strVal val="#ppt_x"/>
                                          </p:val>
                                        </p:tav>
                                      </p:tavLst>
                                    </p:anim>
                                    <p:anim calcmode="lin" valueType="num">
                                      <p:cBhvr additive="base">
                                        <p:cTn id="78" dur="500" fill="hold"/>
                                        <p:tgtEl>
                                          <p:spTgt spid="4102"/>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4098"/>
                                        </p:tgtEl>
                                        <p:attrNameLst>
                                          <p:attrName>style.visibility</p:attrName>
                                        </p:attrNameLst>
                                      </p:cBhvr>
                                      <p:to>
                                        <p:strVal val="visible"/>
                                      </p:to>
                                    </p:set>
                                    <p:anim calcmode="lin" valueType="num">
                                      <p:cBhvr additive="base">
                                        <p:cTn id="81" dur="500" fill="hold"/>
                                        <p:tgtEl>
                                          <p:spTgt spid="4098"/>
                                        </p:tgtEl>
                                        <p:attrNameLst>
                                          <p:attrName>ppt_x</p:attrName>
                                        </p:attrNameLst>
                                      </p:cBhvr>
                                      <p:tavLst>
                                        <p:tav tm="0">
                                          <p:val>
                                            <p:strVal val="#ppt_x"/>
                                          </p:val>
                                        </p:tav>
                                        <p:tav tm="100000">
                                          <p:val>
                                            <p:strVal val="#ppt_x"/>
                                          </p:val>
                                        </p:tav>
                                      </p:tavLst>
                                    </p:anim>
                                    <p:anim calcmode="lin" valueType="num">
                                      <p:cBhvr additive="base">
                                        <p:cTn id="82" dur="500" fill="hold"/>
                                        <p:tgtEl>
                                          <p:spTgt spid="40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3" grpId="1" animBg="1"/>
      <p:bldP spid="33" grpId="2" animBg="1"/>
      <p:bldP spid="34" grpId="0" animBg="1"/>
      <p:bldP spid="2" grpId="0"/>
      <p:bldP spid="4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Box 18"/>
          <p:cNvSpPr txBox="1">
            <a:spLocks noChangeArrowheads="1"/>
          </p:cNvSpPr>
          <p:nvPr/>
        </p:nvSpPr>
        <p:spPr bwMode="auto">
          <a:xfrm>
            <a:off x="1150938" y="2882900"/>
            <a:ext cx="54729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committed the murder”.</a:t>
            </a:r>
          </a:p>
        </p:txBody>
      </p:sp>
      <p:pic>
        <p:nvPicPr>
          <p:cNvPr id="391178"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p:nvSpPr>
        <p:spPr bwMode="auto">
          <a:xfrm>
            <a:off x="838200" y="285525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4" name="Rectangle 173"/>
          <p:cNvSpPr>
            <a:spLocks noChangeArrowheads="1"/>
          </p:cNvSpPr>
          <p:nvPr/>
        </p:nvSpPr>
        <p:spPr bwMode="auto">
          <a:xfrm>
            <a:off x="862013" y="321823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5" name="Rectangle 174"/>
          <p:cNvSpPr>
            <a:spLocks noChangeArrowheads="1"/>
          </p:cNvSpPr>
          <p:nvPr/>
        </p:nvSpPr>
        <p:spPr bwMode="auto">
          <a:xfrm>
            <a:off x="949325" y="3603812"/>
            <a:ext cx="6351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6" name="Rectangle 175"/>
          <p:cNvSpPr>
            <a:spLocks noChangeArrowheads="1"/>
          </p:cNvSpPr>
          <p:nvPr/>
        </p:nvSpPr>
        <p:spPr bwMode="auto">
          <a:xfrm>
            <a:off x="923925" y="4356847"/>
            <a:ext cx="6118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 name="Rectangle 4"/>
          <p:cNvSpPr>
            <a:spLocks noChangeArrowheads="1"/>
          </p:cNvSpPr>
          <p:nvPr/>
        </p:nvSpPr>
        <p:spPr bwMode="auto">
          <a:xfrm>
            <a:off x="247650" y="2359025"/>
            <a:ext cx="27887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True/False Variables:</a:t>
            </a:r>
          </a:p>
        </p:txBody>
      </p:sp>
      <p:sp>
        <p:nvSpPr>
          <p:cNvPr id="14"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Logic</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63">
                                            <p:txEl>
                                              <p:pRg st="0" end="0"/>
                                            </p:txEl>
                                          </p:spTgt>
                                        </p:tgtEl>
                                        <p:attrNameLst>
                                          <p:attrName>style.visibility</p:attrName>
                                        </p:attrNameLst>
                                      </p:cBhvr>
                                      <p:to>
                                        <p:strVal val="visible"/>
                                      </p:to>
                                    </p:set>
                                    <p:anim calcmode="lin" valueType="num">
                                      <p:cBhvr additive="base">
                                        <p:cTn id="13" dur="500" fill="hold"/>
                                        <p:tgtEl>
                                          <p:spTgt spid="163">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63">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170"/>
                                        </p:tgtEl>
                                        <p:attrNameLst>
                                          <p:attrName>style.visibility</p:attrName>
                                        </p:attrNameLst>
                                      </p:cBhvr>
                                      <p:to>
                                        <p:strVal val="visible"/>
                                      </p:to>
                                    </p:set>
                                    <p:anim calcmode="lin" valueType="num">
                                      <p:cBhvr additive="base">
                                        <p:cTn id="21" dur="500" fill="hold"/>
                                        <p:tgtEl>
                                          <p:spTgt spid="170"/>
                                        </p:tgtEl>
                                        <p:attrNameLst>
                                          <p:attrName>ppt_x</p:attrName>
                                        </p:attrNameLst>
                                      </p:cBhvr>
                                      <p:tavLst>
                                        <p:tav tm="0">
                                          <p:val>
                                            <p:strVal val="1+#ppt_w/2"/>
                                          </p:val>
                                        </p:tav>
                                        <p:tav tm="100000">
                                          <p:val>
                                            <p:strVal val="#ppt_x"/>
                                          </p:val>
                                        </p:tav>
                                      </p:tavLst>
                                    </p:anim>
                                    <p:anim calcmode="lin" valueType="num">
                                      <p:cBhvr additive="base">
                                        <p:cTn id="22" dur="500" fill="hold"/>
                                        <p:tgtEl>
                                          <p:spTgt spid="170"/>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69"/>
                                        </p:tgtEl>
                                        <p:attrNameLst>
                                          <p:attrName>style.visibility</p:attrName>
                                        </p:attrNameLst>
                                      </p:cBhvr>
                                      <p:to>
                                        <p:strVal val="visible"/>
                                      </p:to>
                                    </p:set>
                                    <p:anim calcmode="lin" valueType="num">
                                      <p:cBhvr additive="base">
                                        <p:cTn id="25" dur="500" fill="hold"/>
                                        <p:tgtEl>
                                          <p:spTgt spid="169"/>
                                        </p:tgtEl>
                                        <p:attrNameLst>
                                          <p:attrName>ppt_x</p:attrName>
                                        </p:attrNameLst>
                                      </p:cBhvr>
                                      <p:tavLst>
                                        <p:tav tm="0">
                                          <p:val>
                                            <p:strVal val="1+#ppt_w/2"/>
                                          </p:val>
                                        </p:tav>
                                        <p:tav tm="100000">
                                          <p:val>
                                            <p:strVal val="#ppt_x"/>
                                          </p:val>
                                        </p:tav>
                                      </p:tavLst>
                                    </p:anim>
                                    <p:anim calcmode="lin" valueType="num">
                                      <p:cBhvr additive="base">
                                        <p:cTn id="26" dur="500" fill="hold"/>
                                        <p:tgtEl>
                                          <p:spTgt spid="16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163">
                                            <p:txEl>
                                              <p:pRg st="1" end="1"/>
                                            </p:txEl>
                                          </p:spTgt>
                                        </p:tgtEl>
                                        <p:attrNameLst>
                                          <p:attrName>style.visibility</p:attrName>
                                        </p:attrNameLst>
                                      </p:cBhvr>
                                      <p:to>
                                        <p:strVal val="visible"/>
                                      </p:to>
                                    </p:set>
                                    <p:anim calcmode="lin" valueType="num">
                                      <p:cBhvr additive="base">
                                        <p:cTn id="31" dur="500" fill="hold"/>
                                        <p:tgtEl>
                                          <p:spTgt spid="163">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63">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74"/>
                                        </p:tgtEl>
                                        <p:attrNameLst>
                                          <p:attrName>style.visibility</p:attrName>
                                        </p:attrNameLst>
                                      </p:cBhvr>
                                      <p:to>
                                        <p:strVal val="visible"/>
                                      </p:to>
                                    </p:set>
                                    <p:anim calcmode="lin" valueType="num">
                                      <p:cBhvr additive="base">
                                        <p:cTn id="35" dur="500" fill="hold"/>
                                        <p:tgtEl>
                                          <p:spTgt spid="174"/>
                                        </p:tgtEl>
                                        <p:attrNameLst>
                                          <p:attrName>ppt_x</p:attrName>
                                        </p:attrNameLst>
                                      </p:cBhvr>
                                      <p:tavLst>
                                        <p:tav tm="0">
                                          <p:val>
                                            <p:strVal val="1+#ppt_w/2"/>
                                          </p:val>
                                        </p:tav>
                                        <p:tav tm="100000">
                                          <p:val>
                                            <p:strVal val="#ppt_x"/>
                                          </p:val>
                                        </p:tav>
                                      </p:tavLst>
                                    </p:anim>
                                    <p:anim calcmode="lin" valueType="num">
                                      <p:cBhvr additive="base">
                                        <p:cTn id="36" dur="500" fill="hold"/>
                                        <p:tgtEl>
                                          <p:spTgt spid="174"/>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71"/>
                                        </p:tgtEl>
                                        <p:attrNameLst>
                                          <p:attrName>style.visibility</p:attrName>
                                        </p:attrNameLst>
                                      </p:cBhvr>
                                      <p:to>
                                        <p:strVal val="visible"/>
                                      </p:to>
                                    </p:set>
                                    <p:anim calcmode="lin" valueType="num">
                                      <p:cBhvr additive="base">
                                        <p:cTn id="39" dur="500" fill="hold"/>
                                        <p:tgtEl>
                                          <p:spTgt spid="171"/>
                                        </p:tgtEl>
                                        <p:attrNameLst>
                                          <p:attrName>ppt_x</p:attrName>
                                        </p:attrNameLst>
                                      </p:cBhvr>
                                      <p:tavLst>
                                        <p:tav tm="0">
                                          <p:val>
                                            <p:strVal val="1+#ppt_w/2"/>
                                          </p:val>
                                        </p:tav>
                                        <p:tav tm="100000">
                                          <p:val>
                                            <p:strVal val="#ppt_x"/>
                                          </p:val>
                                        </p:tav>
                                      </p:tavLst>
                                    </p:anim>
                                    <p:anim calcmode="lin" valueType="num">
                                      <p:cBhvr additive="base">
                                        <p:cTn id="40" dur="500" fill="hold"/>
                                        <p:tgtEl>
                                          <p:spTgt spid="171"/>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nodeType="clickEffect">
                                  <p:stCondLst>
                                    <p:cond delay="0"/>
                                  </p:stCondLst>
                                  <p:childTnLst>
                                    <p:set>
                                      <p:cBhvr>
                                        <p:cTn id="44" dur="1" fill="hold">
                                          <p:stCondLst>
                                            <p:cond delay="0"/>
                                          </p:stCondLst>
                                        </p:cTn>
                                        <p:tgtEl>
                                          <p:spTgt spid="163">
                                            <p:txEl>
                                              <p:pRg st="2" end="2"/>
                                            </p:txEl>
                                          </p:spTgt>
                                        </p:tgtEl>
                                        <p:attrNameLst>
                                          <p:attrName>style.visibility</p:attrName>
                                        </p:attrNameLst>
                                      </p:cBhvr>
                                      <p:to>
                                        <p:strVal val="visible"/>
                                      </p:to>
                                    </p:set>
                                    <p:anim calcmode="lin" valueType="num">
                                      <p:cBhvr additive="base">
                                        <p:cTn id="45" dur="500" fill="hold"/>
                                        <p:tgtEl>
                                          <p:spTgt spid="163">
                                            <p:txEl>
                                              <p:pRg st="2" end="2"/>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163">
                                            <p:txEl>
                                              <p:pRg st="2" end="2"/>
                                            </p:txEl>
                                          </p:spTgt>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75"/>
                                        </p:tgtEl>
                                        <p:attrNameLst>
                                          <p:attrName>style.visibility</p:attrName>
                                        </p:attrNameLst>
                                      </p:cBhvr>
                                      <p:to>
                                        <p:strVal val="visible"/>
                                      </p:to>
                                    </p:set>
                                    <p:anim calcmode="lin" valueType="num">
                                      <p:cBhvr additive="base">
                                        <p:cTn id="49" dur="500" fill="hold"/>
                                        <p:tgtEl>
                                          <p:spTgt spid="175"/>
                                        </p:tgtEl>
                                        <p:attrNameLst>
                                          <p:attrName>ppt_x</p:attrName>
                                        </p:attrNameLst>
                                      </p:cBhvr>
                                      <p:tavLst>
                                        <p:tav tm="0">
                                          <p:val>
                                            <p:strVal val="1+#ppt_w/2"/>
                                          </p:val>
                                        </p:tav>
                                        <p:tav tm="100000">
                                          <p:val>
                                            <p:strVal val="#ppt_x"/>
                                          </p:val>
                                        </p:tav>
                                      </p:tavLst>
                                    </p:anim>
                                    <p:anim calcmode="lin" valueType="num">
                                      <p:cBhvr additive="base">
                                        <p:cTn id="50" dur="500" fill="hold"/>
                                        <p:tgtEl>
                                          <p:spTgt spid="175"/>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391178"/>
                                        </p:tgtEl>
                                        <p:attrNameLst>
                                          <p:attrName>style.visibility</p:attrName>
                                        </p:attrNameLst>
                                      </p:cBhvr>
                                      <p:to>
                                        <p:strVal val="visible"/>
                                      </p:to>
                                    </p:set>
                                    <p:anim calcmode="lin" valueType="num">
                                      <p:cBhvr additive="base">
                                        <p:cTn id="53" dur="500" fill="hold"/>
                                        <p:tgtEl>
                                          <p:spTgt spid="391178"/>
                                        </p:tgtEl>
                                        <p:attrNameLst>
                                          <p:attrName>ppt_x</p:attrName>
                                        </p:attrNameLst>
                                      </p:cBhvr>
                                      <p:tavLst>
                                        <p:tav tm="0">
                                          <p:val>
                                            <p:strVal val="1+#ppt_w/2"/>
                                          </p:val>
                                        </p:tav>
                                        <p:tav tm="100000">
                                          <p:val>
                                            <p:strVal val="#ppt_x"/>
                                          </p:val>
                                        </p:tav>
                                      </p:tavLst>
                                    </p:anim>
                                    <p:anim calcmode="lin" valueType="num">
                                      <p:cBhvr additive="base">
                                        <p:cTn id="54" dur="500" fill="hold"/>
                                        <p:tgtEl>
                                          <p:spTgt spid="391178"/>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nodeType="clickEffect">
                                  <p:stCondLst>
                                    <p:cond delay="0"/>
                                  </p:stCondLst>
                                  <p:childTnLst>
                                    <p:set>
                                      <p:cBhvr>
                                        <p:cTn id="58" dur="1" fill="hold">
                                          <p:stCondLst>
                                            <p:cond delay="0"/>
                                          </p:stCondLst>
                                        </p:cTn>
                                        <p:tgtEl>
                                          <p:spTgt spid="163">
                                            <p:txEl>
                                              <p:pRg st="4" end="4"/>
                                            </p:txEl>
                                          </p:spTgt>
                                        </p:tgtEl>
                                        <p:attrNameLst>
                                          <p:attrName>style.visibility</p:attrName>
                                        </p:attrNameLst>
                                      </p:cBhvr>
                                      <p:to>
                                        <p:strVal val="visible"/>
                                      </p:to>
                                    </p:set>
                                    <p:anim calcmode="lin" valueType="num">
                                      <p:cBhvr additive="base">
                                        <p:cTn id="59" dur="500" fill="hold"/>
                                        <p:tgtEl>
                                          <p:spTgt spid="163">
                                            <p:txEl>
                                              <p:pRg st="4" end="4"/>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63">
                                            <p:txEl>
                                              <p:pRg st="4" end="4"/>
                                            </p:txEl>
                                          </p:spTgt>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176"/>
                                        </p:tgtEl>
                                        <p:attrNameLst>
                                          <p:attrName>style.visibility</p:attrName>
                                        </p:attrNameLst>
                                      </p:cBhvr>
                                      <p:to>
                                        <p:strVal val="visible"/>
                                      </p:to>
                                    </p:set>
                                    <p:anim calcmode="lin" valueType="num">
                                      <p:cBhvr additive="base">
                                        <p:cTn id="63" dur="500" fill="hold"/>
                                        <p:tgtEl>
                                          <p:spTgt spid="176"/>
                                        </p:tgtEl>
                                        <p:attrNameLst>
                                          <p:attrName>ppt_x</p:attrName>
                                        </p:attrNameLst>
                                      </p:cBhvr>
                                      <p:tavLst>
                                        <p:tav tm="0">
                                          <p:val>
                                            <p:strVal val="1+#ppt_w/2"/>
                                          </p:val>
                                        </p:tav>
                                        <p:tav tm="100000">
                                          <p:val>
                                            <p:strVal val="#ppt_x"/>
                                          </p:val>
                                        </p:tav>
                                      </p:tavLst>
                                    </p:anim>
                                    <p:anim calcmode="lin" valueType="num">
                                      <p:cBhvr additive="base">
                                        <p:cTn id="64" dur="500" fill="hold"/>
                                        <p:tgtEl>
                                          <p:spTgt spid="1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4" grpId="0"/>
      <p:bldP spid="175" grpId="0"/>
      <p:bldP spid="176" grpId="0"/>
      <p:bldP spid="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Box 18"/>
          <p:cNvSpPr txBox="1">
            <a:spLocks noChangeArrowheads="1"/>
          </p:cNvSpPr>
          <p:nvPr/>
        </p:nvSpPr>
        <p:spPr bwMode="auto">
          <a:xfrm>
            <a:off x="1150938" y="2882900"/>
            <a:ext cx="54729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committed the murder”.</a:t>
            </a:r>
          </a:p>
        </p:txBody>
      </p:sp>
      <p:pic>
        <p:nvPicPr>
          <p:cNvPr id="391178"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p:nvSpPr>
        <p:spPr bwMode="auto">
          <a:xfrm>
            <a:off x="838200" y="285525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4" name="Rectangle 173"/>
          <p:cNvSpPr>
            <a:spLocks noChangeArrowheads="1"/>
          </p:cNvSpPr>
          <p:nvPr/>
        </p:nvSpPr>
        <p:spPr bwMode="auto">
          <a:xfrm>
            <a:off x="862013" y="321823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5" name="Rectangle 174"/>
          <p:cNvSpPr>
            <a:spLocks noChangeArrowheads="1"/>
          </p:cNvSpPr>
          <p:nvPr/>
        </p:nvSpPr>
        <p:spPr bwMode="auto">
          <a:xfrm>
            <a:off x="949325" y="3603812"/>
            <a:ext cx="6351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6" name="Rectangle 175"/>
          <p:cNvSpPr>
            <a:spLocks noChangeArrowheads="1"/>
          </p:cNvSpPr>
          <p:nvPr/>
        </p:nvSpPr>
        <p:spPr bwMode="auto">
          <a:xfrm>
            <a:off x="923925" y="4356847"/>
            <a:ext cx="6118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 name="Rectangle 4"/>
          <p:cNvSpPr>
            <a:spLocks noChangeArrowheads="1"/>
          </p:cNvSpPr>
          <p:nvPr/>
        </p:nvSpPr>
        <p:spPr bwMode="auto">
          <a:xfrm>
            <a:off x="247650" y="2359025"/>
            <a:ext cx="27887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True/False Variables:</a:t>
            </a:r>
          </a:p>
        </p:txBody>
      </p:sp>
      <p:sp>
        <p:nvSpPr>
          <p:cNvPr id="14"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Logic</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3" name="Rectangle 12">
            <a:extLst>
              <a:ext uri="{FF2B5EF4-FFF2-40B4-BE49-F238E27FC236}">
                <a16:creationId xmlns:a16="http://schemas.microsoft.com/office/drawing/2014/main" id="{B437FB1D-4A58-4BBE-B7DA-8B9657B3FA72}"/>
              </a:ext>
            </a:extLst>
          </p:cNvPr>
          <p:cNvSpPr>
            <a:spLocks noChangeArrowheads="1"/>
          </p:cNvSpPr>
          <p:nvPr/>
        </p:nvSpPr>
        <p:spPr bwMode="auto">
          <a:xfrm>
            <a:off x="923925" y="4786313"/>
            <a:ext cx="6118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pic>
        <p:nvPicPr>
          <p:cNvPr id="15" name="Picture 5" descr="j0116172">
            <a:extLst>
              <a:ext uri="{FF2B5EF4-FFF2-40B4-BE49-F238E27FC236}">
                <a16:creationId xmlns:a16="http://schemas.microsoft.com/office/drawing/2014/main" id="{B15FDA39-64EE-4638-AE39-A9AAD8807774}"/>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296127"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AutoShape 35">
            <a:extLst>
              <a:ext uri="{FF2B5EF4-FFF2-40B4-BE49-F238E27FC236}">
                <a16:creationId xmlns:a16="http://schemas.microsoft.com/office/drawing/2014/main" id="{075CBEB5-304F-4CF0-8DA2-A8E234E6CB8D}"/>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Notation: </a:t>
            </a:r>
          </a:p>
          <a:p>
            <a:pPr marL="342900" indent="-342900" eaLnBrk="1" hangingPunct="1">
              <a:spcBef>
                <a:spcPct val="0"/>
              </a:spcBef>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 </a:t>
            </a:r>
            <a:endParaRPr lang="en-US" altLang="en-US" sz="2400" dirty="0">
              <a:solidFill>
                <a:srgbClr val="FFC000"/>
              </a:solidFill>
              <a:cs typeface="Times New Roman" panose="02020603050405020304" pitchFamily="18" charset="0"/>
              <a:sym typeface="Symbol" panose="05050102010706020507" pitchFamily="18" charset="2"/>
            </a:endParaRPr>
          </a:p>
          <a:p>
            <a:pPr marL="342900" indent="-342900" eaLnBrk="1" hangingPunct="1">
              <a:spcBef>
                <a:spcPct val="0"/>
              </a:spcBef>
            </a:pP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endParaRPr lang="en-US" altLang="en-US" sz="2400" dirty="0">
              <a:solidFill>
                <a:srgbClr val="FFC000"/>
              </a:solidFill>
              <a:cs typeface="Times New Roman" panose="02020603050405020304" pitchFamily="18" charset="0"/>
              <a:sym typeface="Symbol" panose="05050102010706020507" pitchFamily="18" charset="2"/>
            </a:endParaRPr>
          </a:p>
          <a:p>
            <a:pPr marL="342900" indent="-342900" eaLnBrk="1" hangingPunct="1">
              <a:spcBef>
                <a:spcPct val="0"/>
              </a:spcBef>
            </a:pP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p>
          <a:p>
            <a:pPr marL="342900" indent="-342900" eaLnBrk="1" hangingPunct="1">
              <a:spcBef>
                <a:spcPct val="0"/>
              </a:spcBef>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p>
        </p:txBody>
      </p:sp>
      <p:sp>
        <p:nvSpPr>
          <p:cNvPr id="17" name="Rectangle 16">
            <a:extLst>
              <a:ext uri="{FF2B5EF4-FFF2-40B4-BE49-F238E27FC236}">
                <a16:creationId xmlns:a16="http://schemas.microsoft.com/office/drawing/2014/main" id="{2B26E4B9-D83D-4CDA-98B7-D26B10834532}"/>
              </a:ext>
            </a:extLst>
          </p:cNvPr>
          <p:cNvSpPr/>
          <p:nvPr/>
        </p:nvSpPr>
        <p:spPr>
          <a:xfrm>
            <a:off x="2819400" y="4622305"/>
            <a:ext cx="2497477" cy="1569660"/>
          </a:xfrm>
          <a:prstGeom prst="rect">
            <a:avLst/>
          </a:prstGeom>
        </p:spPr>
        <p:txBody>
          <a:bodyPr wrap="square">
            <a:spAutoFit/>
          </a:bodyPr>
          <a:lstStyle/>
          <a:p>
            <a:pPr marL="342900" indent="-342900" algn="l"/>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 </a:t>
            </a:r>
            <a:r>
              <a:rPr lang="en-US" altLang="en-US" sz="2400" dirty="0">
                <a:sym typeface="Symbol" panose="05050102010706020507" pitchFamily="18" charset="2"/>
              </a:rPr>
              <a:t>and</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are true. </a:t>
            </a:r>
          </a:p>
          <a:p>
            <a:pPr marL="342900" indent="-342900" algn="l"/>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 </a:t>
            </a:r>
            <a:r>
              <a:rPr lang="en-US" altLang="en-US" sz="2400" dirty="0">
                <a:sym typeface="Symbol" panose="05050102010706020507" pitchFamily="18" charset="2"/>
              </a:rPr>
              <a:t>or</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are true. </a:t>
            </a:r>
            <a:endParaRPr lang="en-US" altLang="en-US" sz="2400" dirty="0">
              <a:solidFill>
                <a:srgbClr val="FF00FF"/>
              </a:solidFill>
              <a:cs typeface="Times New Roman" panose="02020603050405020304" pitchFamily="18" charset="0"/>
              <a:sym typeface="Symbol" panose="05050102010706020507" pitchFamily="18" charset="2"/>
            </a:endParaRPr>
          </a:p>
          <a:p>
            <a:pPr marL="342900" indent="-342900" algn="l"/>
            <a:r>
              <a:rPr lang="en-US" altLang="en-US" sz="2400" dirty="0">
                <a:cs typeface="Times New Roman" panose="02020603050405020304" pitchFamily="18" charset="0"/>
                <a:sym typeface="Symbol" panose="05050102010706020507" pitchFamily="18" charset="2"/>
              </a:rPr>
              <a:t>Not</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sym typeface="Symbol" panose="05050102010706020507" pitchFamily="18" charset="2"/>
              </a:rPr>
              <a:t>. </a:t>
            </a:r>
          </a:p>
          <a:p>
            <a:pPr marL="342900" indent="-342900" algn="l"/>
            <a:r>
              <a:rPr lang="en-US" altLang="en-US" sz="2400" dirty="0">
                <a:cs typeface="Times New Roman" panose="02020603050405020304" pitchFamily="18" charset="0"/>
                <a:sym typeface="Symbol" panose="05050102010706020507" pitchFamily="18" charset="2"/>
              </a:rPr>
              <a:t>If</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ym typeface="Symbol" panose="05050102010706020507" pitchFamily="18" charset="2"/>
              </a:rPr>
              <a:t>, then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 </a:t>
            </a:r>
            <a:endParaRPr lang="en-US" altLang="en-US" sz="2400" dirty="0">
              <a:solidFill>
                <a:srgbClr val="FF00FF"/>
              </a:solidFill>
              <a:cs typeface="Times New Roman" panose="02020603050405020304" pitchFamily="18" charset="0"/>
              <a:sym typeface="Symbol" panose="05050102010706020507" pitchFamily="18" charset="2"/>
            </a:endParaRPr>
          </a:p>
        </p:txBody>
      </p:sp>
      <p:sp>
        <p:nvSpPr>
          <p:cNvPr id="18" name="Rectangle 17">
            <a:extLst>
              <a:ext uri="{FF2B5EF4-FFF2-40B4-BE49-F238E27FC236}">
                <a16:creationId xmlns:a16="http://schemas.microsoft.com/office/drawing/2014/main" id="{65936E22-D0F1-4C18-B9F5-CD5CF6B7F712}"/>
              </a:ext>
            </a:extLst>
          </p:cNvPr>
          <p:cNvSpPr/>
          <p:nvPr/>
        </p:nvSpPr>
        <p:spPr>
          <a:xfrm>
            <a:off x="4970123" y="4618121"/>
            <a:ext cx="4859677" cy="1938992"/>
          </a:xfrm>
          <a:prstGeom prst="rect">
            <a:avLst/>
          </a:prstGeom>
        </p:spPr>
        <p:txBody>
          <a:bodyPr wrap="square">
            <a:spAutoFit/>
          </a:bodyPr>
          <a:lstStyle/>
          <a:p>
            <a:pPr algn="l"/>
            <a:r>
              <a:rPr lang="en-US" altLang="en-US" sz="2400" dirty="0">
                <a:solidFill>
                  <a:srgbClr val="FFC000"/>
                </a:solidFill>
                <a:sym typeface="Symbol" panose="05050102010706020507" pitchFamily="18" charset="2"/>
              </a:rPr>
              <a:t> </a:t>
            </a:r>
            <a:r>
              <a:rPr lang="en-US" altLang="en-US" sz="2400" dirty="0">
                <a:solidFill>
                  <a:srgbClr val="FFFFFF"/>
                </a:solidFill>
                <a:sym typeface="Symbol" panose="05050102010706020507" pitchFamily="18" charset="2"/>
              </a:rPr>
              <a:t>is shaped like </a:t>
            </a:r>
            <a:r>
              <a:rPr lang="en-US" altLang="en-US" sz="2400" dirty="0">
                <a:solidFill>
                  <a:srgbClr val="FFC000"/>
                </a:solidFill>
                <a:sym typeface="Symbol" panose="05050102010706020507" pitchFamily="18" charset="2"/>
              </a:rPr>
              <a:t>A</a:t>
            </a:r>
            <a:r>
              <a:rPr lang="en-US" altLang="en-US" sz="2400" dirty="0">
                <a:solidFill>
                  <a:srgbClr val="FFFFFF"/>
                </a:solidFill>
                <a:sym typeface="Symbol" panose="05050102010706020507" pitchFamily="18" charset="2"/>
              </a:rPr>
              <a:t> for </a:t>
            </a:r>
            <a:r>
              <a:rPr lang="en-US" altLang="en-US" sz="2400" dirty="0">
                <a:solidFill>
                  <a:srgbClr val="FFC000"/>
                </a:solidFill>
                <a:sym typeface="Symbol" panose="05050102010706020507" pitchFamily="18" charset="2"/>
              </a:rPr>
              <a:t>A</a:t>
            </a:r>
            <a:r>
              <a:rPr lang="en-US" altLang="en-US" sz="2400" dirty="0">
                <a:solidFill>
                  <a:srgbClr val="FFFFFF"/>
                </a:solidFill>
                <a:sym typeface="Symbol" panose="05050102010706020507" pitchFamily="18" charset="2"/>
              </a:rPr>
              <a:t>nd.</a:t>
            </a:r>
          </a:p>
          <a:p>
            <a:pPr algn="l"/>
            <a:r>
              <a:rPr lang="en-US" altLang="en-US" sz="2400" dirty="0">
                <a:solidFill>
                  <a:srgbClr val="FFC000"/>
                </a:solidFill>
                <a:sym typeface="Symbol" panose="05050102010706020507" pitchFamily="18" charset="2"/>
              </a:rPr>
              <a:t></a:t>
            </a:r>
            <a:r>
              <a:rPr lang="en-US" altLang="en-US" sz="2400" dirty="0">
                <a:solidFill>
                  <a:schemeClr val="tx2"/>
                </a:solidFill>
                <a:sym typeface="Symbol" panose="05050102010706020507" pitchFamily="18" charset="2"/>
              </a:rPr>
              <a:t> </a:t>
            </a:r>
            <a:r>
              <a:rPr lang="en-US" altLang="en-US" sz="2400" dirty="0">
                <a:solidFill>
                  <a:srgbClr val="FFFFFF"/>
                </a:solidFill>
                <a:sym typeface="Symbol" panose="05050102010706020507" pitchFamily="18" charset="2"/>
              </a:rPr>
              <a:t>is shaped like a bucket.</a:t>
            </a:r>
          </a:p>
          <a:p>
            <a:pPr algn="l"/>
            <a:r>
              <a:rPr lang="en-US" altLang="en-US" sz="2400" dirty="0">
                <a:solidFill>
                  <a:srgbClr val="FFFFFF"/>
                </a:solidFill>
                <a:sym typeface="Symbol" panose="05050102010706020507" pitchFamily="18" charset="2"/>
              </a:rPr>
              <a:t>   “Give my bucket this Or this”.</a:t>
            </a:r>
          </a:p>
          <a:p>
            <a:pPr algn="l"/>
            <a:r>
              <a:rPr lang="en-US" altLang="en-US" sz="2400" dirty="0">
                <a:solidFill>
                  <a:srgbClr val="FFFFFF"/>
                </a:solidFill>
                <a:sym typeface="Symbol" panose="05050102010706020507" pitchFamily="18" charset="2"/>
              </a:rPr>
              <a:t>Its not true that </a:t>
            </a:r>
            <a:r>
              <a:rPr lang="en-US" altLang="en-US" sz="2400" dirty="0">
                <a:solidFill>
                  <a:srgbClr val="FFC000"/>
                </a:solidFill>
                <a:cs typeface="Times New Roman" panose="02020603050405020304" pitchFamily="18" charset="0"/>
              </a:rPr>
              <a:t>α </a:t>
            </a:r>
            <a:r>
              <a:rPr lang="en-US" altLang="en-US" sz="2400" dirty="0">
                <a:solidFill>
                  <a:srgbClr val="FFFFFF"/>
                </a:solidFill>
                <a:sym typeface="Symbol" panose="05050102010706020507" pitchFamily="18" charset="2"/>
              </a:rPr>
              <a:t>is true </a:t>
            </a:r>
            <a:br>
              <a:rPr lang="en-US" altLang="en-US" sz="2400" dirty="0">
                <a:solidFill>
                  <a:srgbClr val="FFFFFF"/>
                </a:solidFill>
                <a:sym typeface="Symbol" panose="05050102010706020507" pitchFamily="18" charset="2"/>
              </a:rPr>
            </a:br>
            <a:r>
              <a:rPr lang="en-US" altLang="en-US" sz="2400" dirty="0">
                <a:solidFill>
                  <a:srgbClr val="FFFFFF"/>
                </a:solidFill>
                <a:sym typeface="Symbol" panose="05050102010706020507" pitchFamily="18" charset="2"/>
              </a:rPr>
              <a:t>  and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solidFill>
                  <a:srgbClr val="FFFFFF"/>
                </a:solidFill>
                <a:sym typeface="Symbol" panose="05050102010706020507" pitchFamily="18" charset="2"/>
              </a:rPr>
              <a:t>is not.</a:t>
            </a:r>
          </a:p>
        </p:txBody>
      </p:sp>
    </p:spTree>
    <p:extLst>
      <p:ext uri="{BB962C8B-B14F-4D97-AF65-F5344CB8AC3E}">
        <p14:creationId xmlns:p14="http://schemas.microsoft.com/office/powerpoint/2010/main" val="2915980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6">
                                            <p:bg/>
                                          </p:spTgt>
                                        </p:tgtEl>
                                        <p:attrNameLst>
                                          <p:attrName>style.visibility</p:attrName>
                                        </p:attrNameLst>
                                      </p:cBhvr>
                                      <p:to>
                                        <p:strVal val="visible"/>
                                      </p:to>
                                    </p:set>
                                    <p:anim calcmode="lin" valueType="num">
                                      <p:cBhvr additive="base">
                                        <p:cTn id="7" dur="500" fill="hold"/>
                                        <p:tgtEl>
                                          <p:spTgt spid="16">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6">
                                            <p:bg/>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6">
                                            <p:txEl>
                                              <p:pRg st="0" end="0"/>
                                            </p:txEl>
                                          </p:spTgt>
                                        </p:tgtEl>
                                        <p:attrNameLst>
                                          <p:attrName>style.visibility</p:attrName>
                                        </p:attrNameLst>
                                      </p:cBhvr>
                                      <p:to>
                                        <p:strVal val="visible"/>
                                      </p:to>
                                    </p:set>
                                    <p:anim calcmode="lin" valueType="num">
                                      <p:cBhvr additive="base">
                                        <p:cTn id="15"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6">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6">
                                            <p:txEl>
                                              <p:pRg st="1" end="1"/>
                                            </p:txEl>
                                          </p:spTgt>
                                        </p:tgtEl>
                                        <p:attrNameLst>
                                          <p:attrName>style.visibility</p:attrName>
                                        </p:attrNameLst>
                                      </p:cBhvr>
                                      <p:to>
                                        <p:strVal val="visible"/>
                                      </p:to>
                                    </p:set>
                                    <p:anim calcmode="lin" valueType="num">
                                      <p:cBhvr additive="base">
                                        <p:cTn id="19"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6">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additive="base">
                                        <p:cTn id="23"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additive="base">
                                        <p:cTn id="29"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6">
                                            <p:txEl>
                                              <p:pRg st="2" end="2"/>
                                            </p:txEl>
                                          </p:spTgt>
                                        </p:tgtEl>
                                        <p:attrNameLst>
                                          <p:attrName>style.visibility</p:attrName>
                                        </p:attrNameLst>
                                      </p:cBhvr>
                                      <p:to>
                                        <p:strVal val="visible"/>
                                      </p:to>
                                    </p:set>
                                    <p:anim calcmode="lin" valueType="num">
                                      <p:cBhvr additive="base">
                                        <p:cTn id="35"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6">
                                            <p:txEl>
                                              <p:pRg st="2" end="2"/>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7">
                                            <p:txEl>
                                              <p:pRg st="1" end="1"/>
                                            </p:txEl>
                                          </p:spTgt>
                                        </p:tgtEl>
                                        <p:attrNameLst>
                                          <p:attrName>style.visibility</p:attrName>
                                        </p:attrNameLst>
                                      </p:cBhvr>
                                      <p:to>
                                        <p:strVal val="visible"/>
                                      </p:to>
                                    </p:set>
                                    <p:anim calcmode="lin" valueType="num">
                                      <p:cBhvr additive="base">
                                        <p:cTn id="39" dur="500" fill="hold"/>
                                        <p:tgtEl>
                                          <p:spTgt spid="17">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8">
                                            <p:txEl>
                                              <p:pRg st="1" end="1"/>
                                            </p:txEl>
                                          </p:spTgt>
                                        </p:tgtEl>
                                        <p:attrNameLst>
                                          <p:attrName>style.visibility</p:attrName>
                                        </p:attrNameLst>
                                      </p:cBhvr>
                                      <p:to>
                                        <p:strVal val="visible"/>
                                      </p:to>
                                    </p:set>
                                    <p:anim calcmode="lin" valueType="num">
                                      <p:cBhvr additive="base">
                                        <p:cTn id="45" dur="5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8">
                                            <p:txEl>
                                              <p:pRg st="1" end="1"/>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8">
                                            <p:txEl>
                                              <p:pRg st="2" end="2"/>
                                            </p:txEl>
                                          </p:spTgt>
                                        </p:tgtEl>
                                        <p:attrNameLst>
                                          <p:attrName>style.visibility</p:attrName>
                                        </p:attrNameLst>
                                      </p:cBhvr>
                                      <p:to>
                                        <p:strVal val="visible"/>
                                      </p:to>
                                    </p:set>
                                    <p:anim calcmode="lin" valueType="num">
                                      <p:cBhvr additive="base">
                                        <p:cTn id="49" dur="5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6">
                                            <p:txEl>
                                              <p:pRg st="3" end="3"/>
                                            </p:txEl>
                                          </p:spTgt>
                                        </p:tgtEl>
                                        <p:attrNameLst>
                                          <p:attrName>style.visibility</p:attrName>
                                        </p:attrNameLst>
                                      </p:cBhvr>
                                      <p:to>
                                        <p:strVal val="visible"/>
                                      </p:to>
                                    </p:set>
                                    <p:anim calcmode="lin" valueType="num">
                                      <p:cBhvr additive="base">
                                        <p:cTn id="55" dur="500" fill="hold"/>
                                        <p:tgtEl>
                                          <p:spTgt spid="16">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6">
                                            <p:txEl>
                                              <p:pRg st="3" end="3"/>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17">
                                            <p:txEl>
                                              <p:pRg st="2" end="2"/>
                                            </p:txEl>
                                          </p:spTgt>
                                        </p:tgtEl>
                                        <p:attrNameLst>
                                          <p:attrName>style.visibility</p:attrName>
                                        </p:attrNameLst>
                                      </p:cBhvr>
                                      <p:to>
                                        <p:strVal val="visible"/>
                                      </p:to>
                                    </p:set>
                                    <p:anim calcmode="lin" valueType="num">
                                      <p:cBhvr additive="base">
                                        <p:cTn id="59" dur="500" fill="hold"/>
                                        <p:tgtEl>
                                          <p:spTgt spid="17">
                                            <p:txEl>
                                              <p:pRg st="2" end="2"/>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6">
                                            <p:txEl>
                                              <p:pRg st="4" end="4"/>
                                            </p:txEl>
                                          </p:spTgt>
                                        </p:tgtEl>
                                        <p:attrNameLst>
                                          <p:attrName>style.visibility</p:attrName>
                                        </p:attrNameLst>
                                      </p:cBhvr>
                                      <p:to>
                                        <p:strVal val="visible"/>
                                      </p:to>
                                    </p:set>
                                    <p:anim calcmode="lin" valueType="num">
                                      <p:cBhvr additive="base">
                                        <p:cTn id="65" dur="500" fill="hold"/>
                                        <p:tgtEl>
                                          <p:spTgt spid="16">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6">
                                            <p:txEl>
                                              <p:pRg st="4" end="4"/>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17">
                                            <p:txEl>
                                              <p:pRg st="3" end="3"/>
                                            </p:txEl>
                                          </p:spTgt>
                                        </p:tgtEl>
                                        <p:attrNameLst>
                                          <p:attrName>style.visibility</p:attrName>
                                        </p:attrNameLst>
                                      </p:cBhvr>
                                      <p:to>
                                        <p:strVal val="visible"/>
                                      </p:to>
                                    </p:set>
                                    <p:anim calcmode="lin" valueType="num">
                                      <p:cBhvr additive="base">
                                        <p:cTn id="69" dur="500" fill="hold"/>
                                        <p:tgtEl>
                                          <p:spTgt spid="17">
                                            <p:txEl>
                                              <p:pRg st="3" end="3"/>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18">
                                            <p:txEl>
                                              <p:pRg st="3" end="3"/>
                                            </p:txEl>
                                          </p:spTgt>
                                        </p:tgtEl>
                                        <p:attrNameLst>
                                          <p:attrName>style.visibility</p:attrName>
                                        </p:attrNameLst>
                                      </p:cBhvr>
                                      <p:to>
                                        <p:strVal val="visible"/>
                                      </p:to>
                                    </p:set>
                                    <p:anim calcmode="lin" valueType="num">
                                      <p:cBhvr additive="base">
                                        <p:cTn id="75" dur="500" fill="hold"/>
                                        <p:tgtEl>
                                          <p:spTgt spid="18">
                                            <p:txEl>
                                              <p:pRg st="3" end="3"/>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uiExpand="1" build="allAtOnce"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Box 18"/>
          <p:cNvSpPr txBox="1">
            <a:spLocks noChangeArrowheads="1"/>
          </p:cNvSpPr>
          <p:nvPr/>
        </p:nvSpPr>
        <p:spPr bwMode="auto">
          <a:xfrm>
            <a:off x="1150938" y="2882900"/>
            <a:ext cx="54729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committed the murder”.</a:t>
            </a:r>
          </a:p>
        </p:txBody>
      </p:sp>
      <p:pic>
        <p:nvPicPr>
          <p:cNvPr id="391178"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p:nvSpPr>
        <p:spPr bwMode="auto">
          <a:xfrm>
            <a:off x="838200" y="285525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4" name="Rectangle 173"/>
          <p:cNvSpPr>
            <a:spLocks noChangeArrowheads="1"/>
          </p:cNvSpPr>
          <p:nvPr/>
        </p:nvSpPr>
        <p:spPr bwMode="auto">
          <a:xfrm>
            <a:off x="862013" y="321823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5" name="Rectangle 174"/>
          <p:cNvSpPr>
            <a:spLocks noChangeArrowheads="1"/>
          </p:cNvSpPr>
          <p:nvPr/>
        </p:nvSpPr>
        <p:spPr bwMode="auto">
          <a:xfrm>
            <a:off x="949325" y="3603812"/>
            <a:ext cx="6351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6" name="Rectangle 175"/>
          <p:cNvSpPr>
            <a:spLocks noChangeArrowheads="1"/>
          </p:cNvSpPr>
          <p:nvPr/>
        </p:nvSpPr>
        <p:spPr bwMode="auto">
          <a:xfrm>
            <a:off x="923925" y="4356847"/>
            <a:ext cx="6118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4"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Logic</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3" name="Rectangle 12">
            <a:extLst>
              <a:ext uri="{FF2B5EF4-FFF2-40B4-BE49-F238E27FC236}">
                <a16:creationId xmlns:a16="http://schemas.microsoft.com/office/drawing/2014/main" id="{CFB60AB1-CF64-4113-8CBB-B8AE875234E9}"/>
              </a:ext>
            </a:extLst>
          </p:cNvPr>
          <p:cNvSpPr>
            <a:spLocks noChangeArrowheads="1"/>
          </p:cNvSpPr>
          <p:nvPr/>
        </p:nvSpPr>
        <p:spPr bwMode="auto">
          <a:xfrm>
            <a:off x="247650" y="2563923"/>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a:t>
            </a:r>
          </a:p>
        </p:txBody>
      </p:sp>
      <p:sp>
        <p:nvSpPr>
          <p:cNvPr id="15" name="Rectangle 14">
            <a:extLst>
              <a:ext uri="{FF2B5EF4-FFF2-40B4-BE49-F238E27FC236}">
                <a16:creationId xmlns:a16="http://schemas.microsoft.com/office/drawing/2014/main" id="{A08DDA31-1D0B-4B68-86FD-B545BF710AEC}"/>
              </a:ext>
            </a:extLst>
          </p:cNvPr>
          <p:cNvSpPr>
            <a:spLocks noChangeArrowheads="1"/>
          </p:cNvSpPr>
          <p:nvPr/>
        </p:nvSpPr>
        <p:spPr bwMode="auto">
          <a:xfrm>
            <a:off x="215721" y="4025153"/>
            <a:ext cx="7136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then</a:t>
            </a:r>
          </a:p>
        </p:txBody>
      </p:sp>
      <p:grpSp>
        <p:nvGrpSpPr>
          <p:cNvPr id="16" name="Group 15">
            <a:extLst>
              <a:ext uri="{FF2B5EF4-FFF2-40B4-BE49-F238E27FC236}">
                <a16:creationId xmlns:a16="http://schemas.microsoft.com/office/drawing/2014/main" id="{1E4C7996-06F6-4F92-8580-7964046E8C13}"/>
              </a:ext>
            </a:extLst>
          </p:cNvPr>
          <p:cNvGrpSpPr>
            <a:grpSpLocks/>
          </p:cNvGrpSpPr>
          <p:nvPr/>
        </p:nvGrpSpPr>
        <p:grpSpPr bwMode="auto">
          <a:xfrm>
            <a:off x="196854" y="3124186"/>
            <a:ext cx="643952" cy="822421"/>
            <a:chOff x="8074152" y="2883849"/>
            <a:chExt cx="643357" cy="822085"/>
          </a:xfrm>
        </p:grpSpPr>
        <p:sp>
          <p:nvSpPr>
            <p:cNvPr id="17" name="Rectangle 5">
              <a:extLst>
                <a:ext uri="{FF2B5EF4-FFF2-40B4-BE49-F238E27FC236}">
                  <a16:creationId xmlns:a16="http://schemas.microsoft.com/office/drawing/2014/main" id="{68F116D0-9B8B-44BA-8D66-E3C58279CC42}"/>
                </a:ext>
              </a:extLst>
            </p:cNvPr>
            <p:cNvSpPr>
              <a:spLocks noChangeArrowheads="1"/>
            </p:cNvSpPr>
            <p:nvPr/>
          </p:nvSpPr>
          <p:spPr bwMode="auto">
            <a:xfrm>
              <a:off x="8089392" y="2883849"/>
              <a:ext cx="628117" cy="461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and</a:t>
              </a:r>
            </a:p>
          </p:txBody>
        </p:sp>
        <p:sp>
          <p:nvSpPr>
            <p:cNvPr id="18" name="Rectangle 14">
              <a:extLst>
                <a:ext uri="{FF2B5EF4-FFF2-40B4-BE49-F238E27FC236}">
                  <a16:creationId xmlns:a16="http://schemas.microsoft.com/office/drawing/2014/main" id="{FC09DC65-2D78-418D-87CE-0E02B899BEB4}"/>
                </a:ext>
              </a:extLst>
            </p:cNvPr>
            <p:cNvSpPr>
              <a:spLocks noChangeArrowheads="1"/>
            </p:cNvSpPr>
            <p:nvPr/>
          </p:nvSpPr>
          <p:spPr bwMode="auto">
            <a:xfrm>
              <a:off x="8074152" y="3244460"/>
              <a:ext cx="628117" cy="461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and</a:t>
              </a:r>
            </a:p>
          </p:txBody>
        </p:sp>
      </p:grpSp>
      <p:sp>
        <p:nvSpPr>
          <p:cNvPr id="19" name="Rectangle 18">
            <a:extLst>
              <a:ext uri="{FF2B5EF4-FFF2-40B4-BE49-F238E27FC236}">
                <a16:creationId xmlns:a16="http://schemas.microsoft.com/office/drawing/2014/main" id="{6F3434FD-5682-4C27-A655-A2A040F0F4B5}"/>
              </a:ext>
            </a:extLst>
          </p:cNvPr>
          <p:cNvSpPr>
            <a:spLocks noChangeArrowheads="1"/>
          </p:cNvSpPr>
          <p:nvPr/>
        </p:nvSpPr>
        <p:spPr bwMode="auto">
          <a:xfrm>
            <a:off x="2687638" y="5410200"/>
            <a:ext cx="2262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 L</a:t>
            </a:r>
            <a:r>
              <a:rPr kumimoji="0" lang="en-US" altLang="en-US" sz="24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K</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P</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0" name="Left Brace 3">
            <a:extLst>
              <a:ext uri="{FF2B5EF4-FFF2-40B4-BE49-F238E27FC236}">
                <a16:creationId xmlns:a16="http://schemas.microsoft.com/office/drawing/2014/main" id="{216D604F-1184-4970-935F-34E10CD3C04A}"/>
              </a:ext>
            </a:extLst>
          </p:cNvPr>
          <p:cNvSpPr>
            <a:spLocks/>
          </p:cNvSpPr>
          <p:nvPr/>
        </p:nvSpPr>
        <p:spPr bwMode="auto">
          <a:xfrm rot="-5400000">
            <a:off x="3319175" y="5206243"/>
            <a:ext cx="300335" cy="1524001"/>
          </a:xfrm>
          <a:prstGeom prst="leftBrace">
            <a:avLst>
              <a:gd name="adj1" fmla="val 8325"/>
              <a:gd name="adj2" fmla="val 50000"/>
            </a:avLst>
          </a:prstGeom>
          <a:noFill/>
          <a:ln w="381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1" name="Rectangle 20">
            <a:extLst>
              <a:ext uri="{FF2B5EF4-FFF2-40B4-BE49-F238E27FC236}">
                <a16:creationId xmlns:a16="http://schemas.microsoft.com/office/drawing/2014/main" id="{696B2D45-16D1-4FA2-B286-292D3E217ED3}"/>
              </a:ext>
            </a:extLst>
          </p:cNvPr>
          <p:cNvSpPr>
            <a:spLocks noChangeArrowheads="1"/>
          </p:cNvSpPr>
          <p:nvPr/>
        </p:nvSpPr>
        <p:spPr bwMode="auto">
          <a:xfrm>
            <a:off x="1569392" y="6081059"/>
            <a:ext cx="2727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 all on left are true,</a:t>
            </a:r>
          </a:p>
        </p:txBody>
      </p:sp>
      <p:sp>
        <p:nvSpPr>
          <p:cNvPr id="22" name="Rectangle 21">
            <a:extLst>
              <a:ext uri="{FF2B5EF4-FFF2-40B4-BE49-F238E27FC236}">
                <a16:creationId xmlns:a16="http://schemas.microsoft.com/office/drawing/2014/main" id="{C2008AE5-525F-4731-A828-A06013EDD95F}"/>
              </a:ext>
            </a:extLst>
          </p:cNvPr>
          <p:cNvSpPr>
            <a:spLocks noChangeArrowheads="1"/>
          </p:cNvSpPr>
          <p:nvPr/>
        </p:nvSpPr>
        <p:spPr bwMode="auto">
          <a:xfrm>
            <a:off x="4572000" y="6056379"/>
            <a:ext cx="320632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then that on right is true.</a:t>
            </a:r>
          </a:p>
        </p:txBody>
      </p:sp>
    </p:spTree>
    <p:extLst>
      <p:ext uri="{BB962C8B-B14F-4D97-AF65-F5344CB8AC3E}">
        <p14:creationId xmlns:p14="http://schemas.microsoft.com/office/powerpoint/2010/main" val="227231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ppt_x"/>
                                          </p:val>
                                        </p:tav>
                                        <p:tav tm="100000">
                                          <p:val>
                                            <p:strVal val="#ppt_x"/>
                                          </p:val>
                                        </p:tav>
                                      </p:tavLst>
                                    </p:anim>
                                    <p:anim calcmode="lin" valueType="num">
                                      <p:cBhvr additive="base">
                                        <p:cTn id="32" dur="500" fill="hold"/>
                                        <p:tgtEl>
                                          <p:spTgt spid="2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500" fill="hold"/>
                                        <p:tgtEl>
                                          <p:spTgt spid="21"/>
                                        </p:tgtEl>
                                        <p:attrNameLst>
                                          <p:attrName>ppt_x</p:attrName>
                                        </p:attrNameLst>
                                      </p:cBhvr>
                                      <p:tavLst>
                                        <p:tav tm="0">
                                          <p:val>
                                            <p:strVal val="#ppt_x"/>
                                          </p:val>
                                        </p:tav>
                                        <p:tav tm="100000">
                                          <p:val>
                                            <p:strVal val="#ppt_x"/>
                                          </p:val>
                                        </p:tav>
                                      </p:tavLst>
                                    </p:anim>
                                    <p:anim calcmode="lin" valueType="num">
                                      <p:cBhvr additive="base">
                                        <p:cTn id="3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ppt_x"/>
                                          </p:val>
                                        </p:tav>
                                        <p:tav tm="100000">
                                          <p:val>
                                            <p:strVal val="#ppt_x"/>
                                          </p:val>
                                        </p:tav>
                                      </p:tavLst>
                                    </p:anim>
                                    <p:anim calcmode="lin" valueType="num">
                                      <p:cBhvr additive="base">
                                        <p:cTn id="4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9" grpId="0"/>
      <p:bldP spid="20" grpId="0" animBg="1"/>
      <p:bldP spid="21" grpId="0"/>
      <p:bldP spid="22"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Box 18"/>
          <p:cNvSpPr txBox="1">
            <a:spLocks noChangeArrowheads="1"/>
          </p:cNvSpPr>
          <p:nvPr/>
        </p:nvSpPr>
        <p:spPr bwMode="auto">
          <a:xfrm>
            <a:off x="1150938" y="2882900"/>
            <a:ext cx="54729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committed the murder”.</a:t>
            </a:r>
          </a:p>
        </p:txBody>
      </p:sp>
      <p:pic>
        <p:nvPicPr>
          <p:cNvPr id="391178"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p:nvSpPr>
        <p:spPr bwMode="auto">
          <a:xfrm>
            <a:off x="838200" y="285525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74" name="Rectangle 173"/>
          <p:cNvSpPr>
            <a:spLocks noChangeArrowheads="1"/>
          </p:cNvSpPr>
          <p:nvPr/>
        </p:nvSpPr>
        <p:spPr bwMode="auto">
          <a:xfrm>
            <a:off x="862013" y="321823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5" name="Rectangle 174"/>
          <p:cNvSpPr>
            <a:spLocks noChangeArrowheads="1"/>
          </p:cNvSpPr>
          <p:nvPr/>
        </p:nvSpPr>
        <p:spPr bwMode="auto">
          <a:xfrm>
            <a:off x="949325" y="3603812"/>
            <a:ext cx="6351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6" name="Rectangle 175"/>
          <p:cNvSpPr>
            <a:spLocks noChangeArrowheads="1"/>
          </p:cNvSpPr>
          <p:nvPr/>
        </p:nvSpPr>
        <p:spPr bwMode="auto">
          <a:xfrm>
            <a:off x="923925" y="4356847"/>
            <a:ext cx="6118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 name="Rectangle 4"/>
          <p:cNvSpPr>
            <a:spLocks noChangeArrowheads="1"/>
          </p:cNvSpPr>
          <p:nvPr/>
        </p:nvSpPr>
        <p:spPr bwMode="auto">
          <a:xfrm>
            <a:off x="247650" y="2359025"/>
            <a:ext cx="27887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True/False Variables:</a:t>
            </a:r>
          </a:p>
        </p:txBody>
      </p:sp>
      <p:sp>
        <p:nvSpPr>
          <p:cNvPr id="14"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Logic</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3" name="Rectangle 12">
            <a:extLst>
              <a:ext uri="{FF2B5EF4-FFF2-40B4-BE49-F238E27FC236}">
                <a16:creationId xmlns:a16="http://schemas.microsoft.com/office/drawing/2014/main" id="{20EE52BA-5100-48B4-AF78-DD36F686C711}"/>
              </a:ext>
            </a:extLst>
          </p:cNvPr>
          <p:cNvSpPr>
            <a:spLocks noChangeArrowheads="1"/>
          </p:cNvSpPr>
          <p:nvPr/>
        </p:nvSpPr>
        <p:spPr bwMode="auto">
          <a:xfrm>
            <a:off x="4259869" y="5366658"/>
            <a:ext cx="21900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l" eaLnBrk="1" hangingPunct="1">
              <a:buNone/>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L</a:t>
            </a:r>
            <a:r>
              <a:rPr lang="en-US" altLang="en-US" sz="2400" i="1" baseline="-25000" dirty="0">
                <a:solidFill>
                  <a:srgbClr val="FFC000"/>
                </a:solidFill>
                <a:cs typeface="Arial" pitchFamily="34" charset="0"/>
              </a:rPr>
              <a:t>1</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 K  P</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5" name="Rectangle 14">
            <a:extLst>
              <a:ext uri="{FF2B5EF4-FFF2-40B4-BE49-F238E27FC236}">
                <a16:creationId xmlns:a16="http://schemas.microsoft.com/office/drawing/2014/main" id="{48FF875B-8E60-47B6-BFDF-92D73A94BBF6}"/>
              </a:ext>
            </a:extLst>
          </p:cNvPr>
          <p:cNvSpPr>
            <a:spLocks noChangeArrowheads="1"/>
          </p:cNvSpPr>
          <p:nvPr/>
        </p:nvSpPr>
        <p:spPr bwMode="auto">
          <a:xfrm>
            <a:off x="4163031" y="5791200"/>
            <a:ext cx="269496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At least one of these</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must be false</a:t>
            </a:r>
          </a:p>
        </p:txBody>
      </p:sp>
      <p:sp>
        <p:nvSpPr>
          <p:cNvPr id="16" name="Rectangle 15">
            <a:extLst>
              <a:ext uri="{FF2B5EF4-FFF2-40B4-BE49-F238E27FC236}">
                <a16:creationId xmlns:a16="http://schemas.microsoft.com/office/drawing/2014/main" id="{057509B4-682D-498A-8052-3479A43B5919}"/>
              </a:ext>
            </a:extLst>
          </p:cNvPr>
          <p:cNvSpPr>
            <a:spLocks noChangeArrowheads="1"/>
          </p:cNvSpPr>
          <p:nvPr/>
        </p:nvSpPr>
        <p:spPr bwMode="auto">
          <a:xfrm>
            <a:off x="1493237" y="5369711"/>
            <a:ext cx="19559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l" eaLnBrk="1" hangingPunct="1">
              <a:buNone/>
              <a:defRPr/>
            </a:pPr>
            <a:r>
              <a:rPr kumimoji="0" lang="en-US" altLang="en-US" sz="2400" b="0" i="1" u="none" strike="noStrike" kern="1200" cap="none" spc="0" normalizeH="0" baseline="0" noProof="0" dirty="0">
                <a:ln>
                  <a:noFill/>
                </a:ln>
                <a:solidFill>
                  <a:srgbClr val="FFC000"/>
                </a:solidFill>
                <a:effectLst/>
                <a:uLnTx/>
                <a:uFillTx/>
                <a:cs typeface="Arial" pitchFamily="34" charset="0"/>
                <a:sym typeface="Symbol" pitchFamily="18" charset="2"/>
              </a:rPr>
              <a:t>(L</a:t>
            </a:r>
            <a:r>
              <a:rPr lang="en-US" altLang="en-US" sz="2400" i="1" baseline="-25000" dirty="0">
                <a:solidFill>
                  <a:srgbClr val="FFC000"/>
                </a:solidFill>
                <a:cs typeface="Arial" pitchFamily="34" charset="0"/>
              </a:rPr>
              <a:t>1</a:t>
            </a:r>
            <a:r>
              <a:rPr kumimoji="0" lang="en-US" altLang="en-US" sz="2400" b="0" i="1" u="none" strike="noStrike" kern="1200" cap="none" spc="0" normalizeH="0" baseline="0" noProof="0" dirty="0">
                <a:ln>
                  <a:noFill/>
                </a:ln>
                <a:solidFill>
                  <a:srgbClr val="FFC000"/>
                </a:solidFill>
                <a:effectLst/>
                <a:uLnTx/>
                <a:uFillTx/>
                <a:cs typeface="Arial" pitchFamily="34" charset="0"/>
                <a:sym typeface="Symbol" pitchFamily="18" charset="2"/>
              </a:rPr>
              <a:t> </a:t>
            </a:r>
            <a:r>
              <a:rPr lang="en-US" altLang="en-US" sz="2400" dirty="0">
                <a:solidFill>
                  <a:srgbClr val="FFC000"/>
                </a:solidFill>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cs typeface="Arial" pitchFamily="34" charset="0"/>
                <a:sym typeface="Symbol" pitchFamily="18" charset="2"/>
              </a:rPr>
              <a:t> K </a:t>
            </a:r>
            <a:r>
              <a:rPr lang="en-US" altLang="en-US" sz="2400" dirty="0">
                <a:solidFill>
                  <a:srgbClr val="FFC000"/>
                </a:solidFill>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cs typeface="Arial" pitchFamily="34" charset="0"/>
                <a:sym typeface="Symbol" pitchFamily="18" charset="2"/>
              </a:rPr>
              <a:t> P)</a:t>
            </a:r>
            <a:endParaRPr kumimoji="0" lang="en-US" altLang="en-US" sz="2400" b="0" i="1" u="none" strike="noStrike" kern="1200" cap="none" spc="0" normalizeH="0" baseline="0" noProof="0" dirty="0">
              <a:ln>
                <a:noFill/>
              </a:ln>
              <a:solidFill>
                <a:srgbClr val="FFFFFF"/>
              </a:solidFill>
              <a:effectLst/>
              <a:uLnTx/>
              <a:uFillTx/>
              <a:cs typeface="Arial" pitchFamily="34" charset="0"/>
            </a:endParaRPr>
          </a:p>
        </p:txBody>
      </p:sp>
      <p:sp>
        <p:nvSpPr>
          <p:cNvPr id="17" name="Rectangle 16">
            <a:extLst>
              <a:ext uri="{FF2B5EF4-FFF2-40B4-BE49-F238E27FC236}">
                <a16:creationId xmlns:a16="http://schemas.microsoft.com/office/drawing/2014/main" id="{5EA30B1E-470E-4A08-9715-7F3C4AF6837E}"/>
              </a:ext>
            </a:extLst>
          </p:cNvPr>
          <p:cNvSpPr>
            <a:spLocks noChangeArrowheads="1"/>
          </p:cNvSpPr>
          <p:nvPr/>
        </p:nvSpPr>
        <p:spPr bwMode="auto">
          <a:xfrm>
            <a:off x="1496031" y="5791200"/>
            <a:ext cx="206421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These can’t all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be true.</a:t>
            </a:r>
          </a:p>
        </p:txBody>
      </p:sp>
      <p:sp>
        <p:nvSpPr>
          <p:cNvPr id="18" name="Rectangle 17">
            <a:extLst>
              <a:ext uri="{FF2B5EF4-FFF2-40B4-BE49-F238E27FC236}">
                <a16:creationId xmlns:a16="http://schemas.microsoft.com/office/drawing/2014/main" id="{DE581FA4-AD82-497D-8B85-04C29479D0A6}"/>
              </a:ext>
            </a:extLst>
          </p:cNvPr>
          <p:cNvSpPr>
            <a:spLocks noChangeArrowheads="1"/>
          </p:cNvSpPr>
          <p:nvPr/>
        </p:nvSpPr>
        <p:spPr bwMode="auto">
          <a:xfrm>
            <a:off x="3704772" y="5290458"/>
            <a:ext cx="41549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l" eaLnBrk="1" hangingPunct="1">
              <a:buNone/>
              <a:defRPr/>
            </a:pPr>
            <a:r>
              <a:rPr lang="el-GR" altLang="en-US" dirty="0">
                <a:solidFill>
                  <a:srgbClr val="FFC000"/>
                </a:solidFill>
                <a:cs typeface="Times New Roman" panose="02020603050405020304" pitchFamily="18" charset="0"/>
                <a:sym typeface="Symbol" panose="05050102010706020507" pitchFamily="18" charset="2"/>
              </a:rPr>
              <a:t>≡</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4491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0-#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6" grpId="0"/>
      <p:bldP spid="17" grpId="0"/>
      <p:bldP spid="18"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780157"/>
            <a:ext cx="3031599" cy="600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Modus Ponens: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Deduction: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Equivalence: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Contrapositive:      </a:t>
            </a:r>
            <a:endPar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Transitivity:</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By Cases: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By Contradiction:</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Inconsistent: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Separating And: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Selecting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Or</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	 </a:t>
            </a:r>
            <a:b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Eval/Building:</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Double Negation:</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Excluded Middle</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Commutative: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De Morgan's Law:</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Distributive:</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764492"/>
            <a:ext cx="8941158" cy="6017307"/>
          </a:xfrm>
          <a:prstGeom prst="wedgeRectCallout">
            <a:avLst>
              <a:gd name="adj1" fmla="val -37451"/>
              <a:gd name="adj2" fmla="val 47827"/>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 name="Text Box 21">
            <a:extLst>
              <a:ext uri="{FF2B5EF4-FFF2-40B4-BE49-F238E27FC236}">
                <a16:creationId xmlns:a16="http://schemas.microsoft.com/office/drawing/2014/main" id="{99524E45-0C86-4DBB-8743-A9485D668D46}"/>
              </a:ext>
            </a:extLst>
          </p:cNvPr>
          <p:cNvSpPr txBox="1">
            <a:spLocks noChangeArrowheads="1"/>
          </p:cNvSpPr>
          <p:nvPr/>
        </p:nvSpPr>
        <p:spPr bwMode="auto">
          <a:xfrm>
            <a:off x="2514600" y="770812"/>
            <a:ext cx="7121736" cy="600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eaLnBrk="1" hangingPunct="1">
              <a:spcBef>
                <a:spcPct val="0"/>
              </a:spcBef>
              <a:buNone/>
            </a:pP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sz="2400" dirty="0">
                <a:solidFill>
                  <a:srgbClr val="FFC000"/>
                </a:solidFill>
              </a:rPr>
              <a:t>α→β </a:t>
            </a:r>
            <a:r>
              <a:rPr lang="en-CA" altLang="en-US" sz="2400" dirty="0">
                <a:solidFill>
                  <a:srgbClr val="FFFFFF"/>
                </a:solidFill>
                <a:cs typeface="Times New Roman" panose="02020603050405020304" pitchFamily="18" charset="0"/>
                <a:sym typeface="Symbol" panose="05050102010706020507" pitchFamily="18" charset="2"/>
              </a:rPr>
              <a:t>and</a:t>
            </a:r>
            <a:r>
              <a:rPr lang="el-GR" sz="2400" dirty="0">
                <a:solidFill>
                  <a:srgbClr val="FFC000"/>
                </a:solidFill>
              </a:rPr>
              <a:t> β→α</a:t>
            </a:r>
            <a:r>
              <a:rPr lang="it-IT" sz="2400" dirty="0"/>
              <a:t> , conclude </a:t>
            </a:r>
            <a:r>
              <a:rPr lang="el-GR" sz="2400" dirty="0">
                <a:solidFill>
                  <a:srgbClr val="FFC000"/>
                </a:solidFill>
              </a:rPr>
              <a:t>α </a:t>
            </a:r>
            <a:r>
              <a:rPr lang="en-CA" sz="2400" dirty="0">
                <a:solidFill>
                  <a:srgbClr val="FFC000"/>
                </a:solidFill>
              </a:rPr>
              <a:t>iff </a:t>
            </a:r>
            <a:r>
              <a:rPr lang="el-GR" sz="2400" dirty="0">
                <a:solidFill>
                  <a:srgbClr val="FFC000"/>
                </a:solidFill>
              </a:rPr>
              <a:t>β</a:t>
            </a:r>
            <a:r>
              <a:rPr lang="it-IT" sz="2400" dirty="0"/>
              <a:t>.</a:t>
            </a:r>
            <a:r>
              <a:rPr lang="en-CA" sz="2400" dirty="0">
                <a:solidFill>
                  <a:srgbClr val="FFC000"/>
                </a:solidFill>
              </a:rPr>
              <a:t> </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FFFF"/>
                </a:solidFill>
                <a:cs typeface="Times New Roman" panose="02020603050405020304" pitchFamily="18" charset="0"/>
                <a:sym typeface="Symbol" panose="05050102010706020507" pitchFamily="18" charset="2"/>
              </a:rPr>
              <a:t>iff </a:t>
            </a: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r>
              <a:rPr lang="en-US" sz="2400" dirty="0">
                <a:solidFill>
                  <a:srgbClr val="FFFFFF"/>
                </a:solidFill>
                <a:cs typeface="Times New Roman" panose="02020603050405020304" pitchFamily="18" charset="0"/>
                <a:sym typeface="Symbol" panose="05050102010706020507" pitchFamily="18" charset="2"/>
              </a:rPr>
              <a:t> iff</a:t>
            </a:r>
            <a:r>
              <a:rPr lang="en-US" altLang="en-US" sz="2400" dirty="0">
                <a:solidFill>
                  <a:srgbClr val="FFFFFF"/>
                </a:solidFill>
                <a:cs typeface="Times New Roman" panose="02020603050405020304" pitchFamily="18" charset="0"/>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r>
              <a:rPr lang="el-GR"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US" altLang="en-US" sz="2400" dirty="0">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CA" altLang="en-US" sz="2400" dirty="0">
                <a:cs typeface="Times New Roman" panose="02020603050405020304" pitchFamily="18" charset="0"/>
                <a:sym typeface="Symbol" panose="05050102010706020507" pitchFamily="18" charset="2"/>
              </a:rPr>
              <a:t>.</a:t>
            </a:r>
            <a:endParaRPr lang="en-US" altLang="en-US" sz="2400" dirty="0">
              <a:solidFill>
                <a:srgbClr val="FF00FF"/>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t> conclude </a:t>
            </a:r>
            <a:r>
              <a:rPr lang="en-US" altLang="en-US" sz="2400" dirty="0">
                <a:solidFill>
                  <a:srgbClr val="FFC000"/>
                </a:solidFill>
                <a:sym typeface="Symbol" panose="05050102010706020507" pitchFamily="18" charset="2"/>
              </a:rPr>
              <a:t>anything</a:t>
            </a:r>
            <a:r>
              <a:rPr lang="en-CA" altLang="en-US" sz="2400" dirty="0">
                <a:cs typeface="Times New Roman" panose="02020603050405020304" pitchFamily="18" charset="0"/>
                <a:sym typeface="Symbol" panose="05050102010706020507" pitchFamily="18" charset="2"/>
              </a:rPr>
              <a:t>.</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 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CA" altLang="en-US" sz="2000" dirty="0">
                <a:solidFill>
                  <a:srgbClr val="FFFFFF"/>
                </a:solidFill>
                <a:cs typeface="Times New Roman" panose="02020603050405020304" pitchFamily="18" charset="0"/>
                <a:sym typeface="Symbol" panose="05050102010706020507" pitchFamily="18" charset="2"/>
              </a:rPr>
              <a:t>From </a:t>
            </a:r>
            <a:r>
              <a:rPr lang="en-US" altLang="en-US" sz="2000" dirty="0">
                <a:solidFill>
                  <a:srgbClr val="FFC000"/>
                </a:solidFill>
                <a:cs typeface="Times New Roman" panose="02020603050405020304" pitchFamily="18" charset="0"/>
              </a:rPr>
              <a:t>α</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1800" dirty="0">
                <a:solidFill>
                  <a:srgbClr val="FFFFFF"/>
                </a:solidFill>
                <a:cs typeface="Times New Roman" panose="02020603050405020304" pitchFamily="18" charset="0"/>
              </a:rPr>
              <a:t>&amp;</a:t>
            </a:r>
            <a:r>
              <a:rPr lang="en-US" altLang="en-US" sz="2000" dirty="0">
                <a:solidFill>
                  <a:srgbClr val="FFFFFF"/>
                </a:solidFill>
                <a:cs typeface="Times New Roman" panose="02020603050405020304" pitchFamily="18" charset="0"/>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FFFF"/>
                </a:solidFill>
                <a:cs typeface="Times New Roman" panose="02020603050405020304" pitchFamily="18" charset="0"/>
              </a:rPr>
              <a:t>, conclude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FFFF"/>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 </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γ</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sym typeface="Symbol" panose="05050102010706020507" pitchFamily="18" charset="2"/>
              </a:rPr>
              <a:t>,</a:t>
            </a:r>
            <a:r>
              <a:rPr lang="el-GR"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CA"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rgbClr val="FFC000"/>
              </a:solidFill>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 Add or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remove at will.</a:t>
            </a:r>
            <a:endParaRPr lang="en-US" altLang="en-US" sz="2400" dirty="0">
              <a:solidFill>
                <a:schemeClr val="tx2"/>
              </a:solidFill>
              <a:cs typeface="Times New Roman" panose="02020603050405020304" pitchFamily="18" charset="0"/>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αα</a:t>
            </a:r>
            <a:r>
              <a:rPr lang="en-US" altLang="en-US" sz="2400" dirty="0">
                <a:solidFill>
                  <a:srgbClr val="FFFFFF"/>
                </a:solidFill>
                <a:cs typeface="Times New Roman" panose="02020603050405020304" pitchFamily="18" charset="0"/>
                <a:sym typeface="Symbol" panose="05050102010706020507" pitchFamily="18" charset="2"/>
              </a:rPr>
              <a:t> 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a:t>
            </a:r>
          </a:p>
          <a:p>
            <a:pPr eaLnBrk="1" hangingPunct="1">
              <a:spcBef>
                <a:spcPct val="0"/>
              </a:spcBef>
              <a:buNone/>
            </a:pP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β </a:t>
            </a:r>
            <a:r>
              <a:rPr lang="en-CA" sz="2400" dirty="0"/>
              <a:t>iff </a:t>
            </a: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α</a:t>
            </a:r>
            <a:r>
              <a:rPr lang="en-CA" sz="2400" dirty="0">
                <a:solidFill>
                  <a:srgbClr val="FFC000"/>
                </a:solidFill>
              </a:rPr>
              <a:t> </a:t>
            </a:r>
            <a:r>
              <a:rPr lang="en-US" altLang="en-US" sz="2400" dirty="0">
                <a:solidFill>
                  <a:srgbClr val="FFFFFF"/>
                </a:solidFill>
                <a:cs typeface="Times New Roman" panose="02020603050405020304" pitchFamily="18" charset="0"/>
                <a:sym typeface="Symbol" panose="05050102010706020507" pitchFamily="18" charset="2"/>
              </a:rPr>
              <a:t>and </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 </a:t>
            </a:r>
            <a:r>
              <a:rPr lang="en-CA" sz="2400" dirty="0"/>
              <a:t>iff </a:t>
            </a:r>
            <a:r>
              <a:rPr lang="el-GR" sz="2400" dirty="0">
                <a:solidFill>
                  <a:srgbClr val="FFC000"/>
                </a:solidFill>
              </a:rPr>
              <a:t>β</a:t>
            </a:r>
            <a:r>
              <a:rPr lang="en-US" altLang="en-US" sz="2400" dirty="0">
                <a:solidFill>
                  <a:srgbClr val="FFC000"/>
                </a:solidFill>
                <a:sym typeface="Symbol" panose="05050102010706020507" pitchFamily="18" charset="2"/>
              </a:rPr>
              <a:t></a:t>
            </a:r>
            <a:r>
              <a:rPr lang="el-GR" sz="2400" dirty="0">
                <a:solidFill>
                  <a:srgbClr val="FFC000"/>
                </a:solidFill>
              </a:rPr>
              <a:t>α</a:t>
            </a:r>
            <a:r>
              <a:rPr lang="en-CA" sz="2400" dirty="0">
                <a:solidFill>
                  <a:srgbClr val="FFC000"/>
                </a:solidFill>
              </a:rPr>
              <a:t> </a:t>
            </a:r>
          </a:p>
          <a:p>
            <a:pPr eaLnBrk="1" hangingPunct="1">
              <a:spcBef>
                <a:spcPct val="0"/>
              </a:spcBef>
              <a:buNone/>
            </a:pP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 </a:t>
            </a:r>
            <a:r>
              <a:rPr lang="en-CA" sz="2400" dirty="0"/>
              <a:t>iff </a:t>
            </a:r>
            <a:r>
              <a:rPr lang="en-CA" sz="2400" dirty="0">
                <a:solidFill>
                  <a:srgbClr val="FFC000"/>
                </a:solidFill>
              </a:rPr>
              <a:t>¬</a:t>
            </a: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¬β</a:t>
            </a:r>
            <a:endParaRPr lang="en-US" altLang="en-US" sz="2400" dirty="0">
              <a:cs typeface="Times New Roman" panose="02020603050405020304" pitchFamily="18" charset="0"/>
            </a:endParaRPr>
          </a:p>
          <a:p>
            <a:pPr eaLnBrk="1" hangingPunct="1">
              <a:spcBef>
                <a:spcPct val="0"/>
              </a:spcBef>
              <a:buNone/>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and</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 </a:t>
            </a:r>
            <a:r>
              <a:rPr lang="en-CA"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β</a:t>
            </a:r>
            <a:r>
              <a:rPr lang="en-CA" sz="2000" dirty="0">
                <a:solidFill>
                  <a:srgbClr val="FFC000"/>
                </a:solidFill>
              </a:rPr>
              <a:t>)  </a:t>
            </a:r>
            <a:r>
              <a:rPr lang="en-CA" sz="2400" dirty="0">
                <a:solidFill>
                  <a:srgbClr val="FFC000"/>
                </a:solidFill>
              </a:rPr>
              <a:t> </a:t>
            </a:r>
            <a:endParaRPr lang="en-US" altLang="en-US" sz="2000" dirty="0">
              <a:solidFill>
                <a:srgbClr val="FFC000"/>
              </a:solidFill>
              <a:cs typeface="Times New Roman" panose="02020603050405020304" pitchFamily="18" charset="0"/>
            </a:endParaRPr>
          </a:p>
        </p:txBody>
      </p:sp>
      <p:sp>
        <p:nvSpPr>
          <p:cNvPr id="11" name="Rectangle 10">
            <a:extLst>
              <a:ext uri="{FF2B5EF4-FFF2-40B4-BE49-F238E27FC236}">
                <a16:creationId xmlns:a16="http://schemas.microsoft.com/office/drawing/2014/main" id="{6FEAA4F6-8676-4A67-854B-85F6129D7648}"/>
              </a:ext>
            </a:extLst>
          </p:cNvPr>
          <p:cNvSpPr/>
          <p:nvPr/>
        </p:nvSpPr>
        <p:spPr>
          <a:xfrm>
            <a:off x="7801797" y="-62860"/>
            <a:ext cx="1354477" cy="830997"/>
          </a:xfrm>
          <a:prstGeom prst="rect">
            <a:avLst/>
          </a:prstGeom>
        </p:spPr>
        <p:txBody>
          <a:bodyPr wrap="square">
            <a:spAutoFit/>
          </a:bodyPr>
          <a:lstStyle/>
          <a:p>
            <a:pPr marL="342900" marR="0" lvl="0" indent="-342900" algn="l" defTabSz="914400" rtl="0" eaLnBrk="1" fontAlgn="base" latinLnBrk="0" hangingPunct="1">
              <a:lnSpc>
                <a:spcPct val="100000"/>
              </a:lnSpc>
              <a:spcBef>
                <a:spcPct val="0"/>
              </a:spcBef>
              <a:spcAft>
                <a:spcPct val="0"/>
              </a:spcAft>
              <a:buClrTx/>
              <a:buSzTx/>
              <a:buFont typeface="Symbol" panose="05050102010706020507" pitchFamily="18" charset="2"/>
              <a:buChar char="Ù"/>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And </a:t>
            </a:r>
          </a:p>
          <a:p>
            <a:pPr marL="342900" marR="0" lvl="0" indent="-342900" algn="l" defTabSz="914400" rtl="0" eaLnBrk="1" fontAlgn="base" latinLnBrk="0" hangingPunct="1">
              <a:lnSpc>
                <a:spcPct val="100000"/>
              </a:lnSpc>
              <a:spcBef>
                <a:spcPct val="0"/>
              </a:spcBef>
              <a:spcAft>
                <a:spcPct val="0"/>
              </a:spcAft>
              <a:buClrTx/>
              <a:buSzTx/>
              <a:buFont typeface="Symbol" panose="05050102010706020507" pitchFamily="18" charset="2"/>
              <a:buChar char="Ú"/>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Or</a:t>
            </a:r>
          </a:p>
        </p:txBody>
      </p:sp>
      <p:sp>
        <p:nvSpPr>
          <p:cNvPr id="10" name="Rectangle 2">
            <a:extLst>
              <a:ext uri="{FF2B5EF4-FFF2-40B4-BE49-F238E27FC236}">
                <a16:creationId xmlns:a16="http://schemas.microsoft.com/office/drawing/2014/main" id="{9B593257-704C-4812-87F7-E8FC08ACA362}"/>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Logic</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 name="Rectangle 1">
            <a:extLst>
              <a:ext uri="{FF2B5EF4-FFF2-40B4-BE49-F238E27FC236}">
                <a16:creationId xmlns:a16="http://schemas.microsoft.com/office/drawing/2014/main" id="{FB05A045-A6EA-41B9-936B-E5DD6543B54D}"/>
              </a:ext>
            </a:extLst>
          </p:cNvPr>
          <p:cNvSpPr/>
          <p:nvPr/>
        </p:nvSpPr>
        <p:spPr>
          <a:xfrm>
            <a:off x="202842" y="850900"/>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12" name="Rectangle 11">
            <a:extLst>
              <a:ext uri="{FF2B5EF4-FFF2-40B4-BE49-F238E27FC236}">
                <a16:creationId xmlns:a16="http://schemas.microsoft.com/office/drawing/2014/main" id="{CE995013-59D4-448F-B4CD-21A38CE6A194}"/>
              </a:ext>
            </a:extLst>
          </p:cNvPr>
          <p:cNvSpPr/>
          <p:nvPr/>
        </p:nvSpPr>
        <p:spPr>
          <a:xfrm>
            <a:off x="203916" y="1232091"/>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13" name="Rectangle 12">
            <a:extLst>
              <a:ext uri="{FF2B5EF4-FFF2-40B4-BE49-F238E27FC236}">
                <a16:creationId xmlns:a16="http://schemas.microsoft.com/office/drawing/2014/main" id="{A2DCF2B1-127C-4F18-A6C5-AA6DED38C42E}"/>
              </a:ext>
            </a:extLst>
          </p:cNvPr>
          <p:cNvSpPr/>
          <p:nvPr/>
        </p:nvSpPr>
        <p:spPr>
          <a:xfrm>
            <a:off x="204990" y="1613282"/>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14" name="Rectangle 13">
            <a:extLst>
              <a:ext uri="{FF2B5EF4-FFF2-40B4-BE49-F238E27FC236}">
                <a16:creationId xmlns:a16="http://schemas.microsoft.com/office/drawing/2014/main" id="{866B29E0-AC9E-4ACB-BE44-A264A165B343}"/>
              </a:ext>
            </a:extLst>
          </p:cNvPr>
          <p:cNvSpPr/>
          <p:nvPr/>
        </p:nvSpPr>
        <p:spPr>
          <a:xfrm>
            <a:off x="206064" y="1955836"/>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15" name="Rectangle 14">
            <a:extLst>
              <a:ext uri="{FF2B5EF4-FFF2-40B4-BE49-F238E27FC236}">
                <a16:creationId xmlns:a16="http://schemas.microsoft.com/office/drawing/2014/main" id="{2B26B976-D696-4561-8D76-83534162B337}"/>
              </a:ext>
            </a:extLst>
          </p:cNvPr>
          <p:cNvSpPr/>
          <p:nvPr/>
        </p:nvSpPr>
        <p:spPr>
          <a:xfrm>
            <a:off x="207138" y="2324148"/>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16" name="Rectangle 15">
            <a:extLst>
              <a:ext uri="{FF2B5EF4-FFF2-40B4-BE49-F238E27FC236}">
                <a16:creationId xmlns:a16="http://schemas.microsoft.com/office/drawing/2014/main" id="{278934BE-A798-47E9-A018-A3DF6BFFC3B6}"/>
              </a:ext>
            </a:extLst>
          </p:cNvPr>
          <p:cNvSpPr/>
          <p:nvPr/>
        </p:nvSpPr>
        <p:spPr>
          <a:xfrm>
            <a:off x="208212" y="2692460"/>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17" name="Rectangle 16">
            <a:extLst>
              <a:ext uri="{FF2B5EF4-FFF2-40B4-BE49-F238E27FC236}">
                <a16:creationId xmlns:a16="http://schemas.microsoft.com/office/drawing/2014/main" id="{7F9CB2F3-843C-46E6-8C05-B0E2BC6E7EEC}"/>
              </a:ext>
            </a:extLst>
          </p:cNvPr>
          <p:cNvSpPr/>
          <p:nvPr/>
        </p:nvSpPr>
        <p:spPr>
          <a:xfrm>
            <a:off x="209286" y="3060772"/>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7DF7FFD1-2369-456C-97ED-A09E5AB65252}"/>
              </a:ext>
            </a:extLst>
          </p:cNvPr>
          <p:cNvSpPr/>
          <p:nvPr/>
        </p:nvSpPr>
        <p:spPr>
          <a:xfrm>
            <a:off x="210360" y="3441963"/>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20" name="Rectangle 19">
            <a:extLst>
              <a:ext uri="{FF2B5EF4-FFF2-40B4-BE49-F238E27FC236}">
                <a16:creationId xmlns:a16="http://schemas.microsoft.com/office/drawing/2014/main" id="{33C1666B-09FE-476A-992E-ED450ED0C150}"/>
              </a:ext>
            </a:extLst>
          </p:cNvPr>
          <p:cNvSpPr/>
          <p:nvPr/>
        </p:nvSpPr>
        <p:spPr>
          <a:xfrm>
            <a:off x="211434" y="3810275"/>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21" name="Rectangle 20">
            <a:extLst>
              <a:ext uri="{FF2B5EF4-FFF2-40B4-BE49-F238E27FC236}">
                <a16:creationId xmlns:a16="http://schemas.microsoft.com/office/drawing/2014/main" id="{925A0845-B4AE-416A-A8F2-BF376715DE7C}"/>
              </a:ext>
            </a:extLst>
          </p:cNvPr>
          <p:cNvSpPr/>
          <p:nvPr/>
        </p:nvSpPr>
        <p:spPr>
          <a:xfrm>
            <a:off x="212508" y="4152829"/>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22" name="Rectangle 21">
            <a:extLst>
              <a:ext uri="{FF2B5EF4-FFF2-40B4-BE49-F238E27FC236}">
                <a16:creationId xmlns:a16="http://schemas.microsoft.com/office/drawing/2014/main" id="{B94BF5D3-CBB5-4F0C-B3EB-2D9ED3C9C7D8}"/>
              </a:ext>
            </a:extLst>
          </p:cNvPr>
          <p:cNvSpPr/>
          <p:nvPr/>
        </p:nvSpPr>
        <p:spPr>
          <a:xfrm>
            <a:off x="213582" y="4521141"/>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24" name="Rectangle 23">
            <a:extLst>
              <a:ext uri="{FF2B5EF4-FFF2-40B4-BE49-F238E27FC236}">
                <a16:creationId xmlns:a16="http://schemas.microsoft.com/office/drawing/2014/main" id="{61194877-9572-4EC0-ADCC-7FDD71E6F4B8}"/>
              </a:ext>
            </a:extLst>
          </p:cNvPr>
          <p:cNvSpPr/>
          <p:nvPr/>
        </p:nvSpPr>
        <p:spPr>
          <a:xfrm>
            <a:off x="214656" y="4889453"/>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25" name="Rectangle 24">
            <a:extLst>
              <a:ext uri="{FF2B5EF4-FFF2-40B4-BE49-F238E27FC236}">
                <a16:creationId xmlns:a16="http://schemas.microsoft.com/office/drawing/2014/main" id="{5844C74F-013B-4056-A988-F3D8AD2F1F93}"/>
              </a:ext>
            </a:extLst>
          </p:cNvPr>
          <p:cNvSpPr/>
          <p:nvPr/>
        </p:nvSpPr>
        <p:spPr>
          <a:xfrm>
            <a:off x="215730" y="5257765"/>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26" name="Rectangle 25">
            <a:extLst>
              <a:ext uri="{FF2B5EF4-FFF2-40B4-BE49-F238E27FC236}">
                <a16:creationId xmlns:a16="http://schemas.microsoft.com/office/drawing/2014/main" id="{B5E48FEC-209F-4EE0-85D9-5A907D686E4D}"/>
              </a:ext>
            </a:extLst>
          </p:cNvPr>
          <p:cNvSpPr/>
          <p:nvPr/>
        </p:nvSpPr>
        <p:spPr>
          <a:xfrm>
            <a:off x="216804" y="5626077"/>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27" name="Rectangle 26">
            <a:extLst>
              <a:ext uri="{FF2B5EF4-FFF2-40B4-BE49-F238E27FC236}">
                <a16:creationId xmlns:a16="http://schemas.microsoft.com/office/drawing/2014/main" id="{238D80B7-C215-4533-8292-90E817B6EBB9}"/>
              </a:ext>
            </a:extLst>
          </p:cNvPr>
          <p:cNvSpPr/>
          <p:nvPr/>
        </p:nvSpPr>
        <p:spPr>
          <a:xfrm>
            <a:off x="217878" y="5994389"/>
            <a:ext cx="8738316" cy="304788"/>
          </a:xfrm>
          <a:prstGeom prst="rect">
            <a:avLst/>
          </a:prstGeom>
          <a:ln w="31750">
            <a:solidFill>
              <a:schemeClr val="hlink"/>
            </a:solidFill>
          </a:ln>
        </p:spPr>
        <p:txBody>
          <a:bodyPr wrap="square" rtlCol="0" anchor="ctr">
            <a:spAutoFit/>
          </a:bodyPr>
          <a:lstStyle/>
          <a:p>
            <a:pPr algn="ctr"/>
            <a:endParaRPr lang="en-US" sz="2800" i="0" dirty="0"/>
          </a:p>
        </p:txBody>
      </p:sp>
      <p:sp>
        <p:nvSpPr>
          <p:cNvPr id="28" name="Rectangle 27">
            <a:extLst>
              <a:ext uri="{FF2B5EF4-FFF2-40B4-BE49-F238E27FC236}">
                <a16:creationId xmlns:a16="http://schemas.microsoft.com/office/drawing/2014/main" id="{DF218951-E1CD-4561-8DD5-3C5D53766776}"/>
              </a:ext>
            </a:extLst>
          </p:cNvPr>
          <p:cNvSpPr/>
          <p:nvPr/>
        </p:nvSpPr>
        <p:spPr>
          <a:xfrm>
            <a:off x="218952" y="6362701"/>
            <a:ext cx="8738316" cy="304788"/>
          </a:xfrm>
          <a:prstGeom prst="rect">
            <a:avLst/>
          </a:prstGeom>
          <a:ln w="31750">
            <a:solidFill>
              <a:schemeClr val="hlink"/>
            </a:solidFill>
          </a:ln>
        </p:spPr>
        <p:txBody>
          <a:bodyPr wrap="square" rtlCol="0" anchor="ctr">
            <a:spAutoFit/>
          </a:bodyPr>
          <a:lstStyle/>
          <a:p>
            <a:pPr algn="ctr"/>
            <a:endParaRPr lang="en-US" sz="2800" i="0" dirty="0"/>
          </a:p>
        </p:txBody>
      </p:sp>
    </p:spTree>
    <p:extLst>
      <p:ext uri="{BB962C8B-B14F-4D97-AF65-F5344CB8AC3E}">
        <p14:creationId xmlns:p14="http://schemas.microsoft.com/office/powerpoint/2010/main" val="129750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 calcmode="lin" valueType="num">
                                      <p:cBhvr additive="base">
                                        <p:cTn id="19"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1">
                                            <p:txEl>
                                              <p:pRg st="1" end="1"/>
                                            </p:txEl>
                                          </p:spTgt>
                                        </p:tgtEl>
                                        <p:attrNameLst>
                                          <p:attrName>style.visibility</p:attrName>
                                        </p:attrNameLst>
                                      </p:cBhvr>
                                      <p:to>
                                        <p:strVal val="visible"/>
                                      </p:to>
                                    </p:set>
                                    <p:anim calcmode="lin" valueType="num">
                                      <p:cBhvr additive="base">
                                        <p:cTn id="23"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0-#ppt_w/2"/>
                                          </p:val>
                                        </p:tav>
                                        <p:tav tm="100000">
                                          <p:val>
                                            <p:strVal val="#ppt_x"/>
                                          </p:val>
                                        </p:tav>
                                      </p:tavLst>
                                    </p:anim>
                                    <p:anim calcmode="lin" valueType="num">
                                      <p:cBhvr additive="base">
                                        <p:cTn id="36" dur="500" fill="hold"/>
                                        <p:tgtEl>
                                          <p:spTgt spid="12"/>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2"/>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0-#ppt_w/2"/>
                                          </p:val>
                                        </p:tav>
                                        <p:tav tm="100000">
                                          <p:val>
                                            <p:strVal val="#ppt_x"/>
                                          </p:val>
                                        </p:tav>
                                      </p:tavLst>
                                    </p:anim>
                                    <p:anim calcmode="lin" valueType="num">
                                      <p:cBhvr additive="base">
                                        <p:cTn id="44" dur="500" fill="hold"/>
                                        <p:tgtEl>
                                          <p:spTgt spid="13"/>
                                        </p:tgtEl>
                                        <p:attrNameLst>
                                          <p:attrName>ppt_y</p:attrName>
                                        </p:attrNameLst>
                                      </p:cBhvr>
                                      <p:tavLst>
                                        <p:tav tm="0">
                                          <p:val>
                                            <p:strVal val="#ppt_y"/>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12"/>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0-#ppt_w/2"/>
                                          </p:val>
                                        </p:tav>
                                        <p:tav tm="100000">
                                          <p:val>
                                            <p:strVal val="#ppt_x"/>
                                          </p:val>
                                        </p:tav>
                                      </p:tavLst>
                                    </p:anim>
                                    <p:anim calcmode="lin" valueType="num">
                                      <p:cBhvr additive="base">
                                        <p:cTn id="52" dur="500" fill="hold"/>
                                        <p:tgtEl>
                                          <p:spTgt spid="14"/>
                                        </p:tgtEl>
                                        <p:attrNameLst>
                                          <p:attrName>ppt_y</p:attrName>
                                        </p:attrNameLst>
                                      </p:cBhvr>
                                      <p:tavLst>
                                        <p:tav tm="0">
                                          <p:val>
                                            <p:strVal val="#ppt_y"/>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13"/>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 fill="hold"/>
                                        <p:tgtEl>
                                          <p:spTgt spid="15"/>
                                        </p:tgtEl>
                                        <p:attrNameLst>
                                          <p:attrName>ppt_x</p:attrName>
                                        </p:attrNameLst>
                                      </p:cBhvr>
                                      <p:tavLst>
                                        <p:tav tm="0">
                                          <p:val>
                                            <p:strVal val="0-#ppt_w/2"/>
                                          </p:val>
                                        </p:tav>
                                        <p:tav tm="100000">
                                          <p:val>
                                            <p:strVal val="#ppt_x"/>
                                          </p:val>
                                        </p:tav>
                                      </p:tavLst>
                                    </p:anim>
                                    <p:anim calcmode="lin" valueType="num">
                                      <p:cBhvr additive="base">
                                        <p:cTn id="60" dur="500" fill="hold"/>
                                        <p:tgtEl>
                                          <p:spTgt spid="15"/>
                                        </p:tgtEl>
                                        <p:attrNameLst>
                                          <p:attrName>ppt_y</p:attrName>
                                        </p:attrNameLst>
                                      </p:cBhvr>
                                      <p:tavLst>
                                        <p:tav tm="0">
                                          <p:val>
                                            <p:strVal val="#ppt_y"/>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14"/>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500" fill="hold"/>
                                        <p:tgtEl>
                                          <p:spTgt spid="16"/>
                                        </p:tgtEl>
                                        <p:attrNameLst>
                                          <p:attrName>ppt_x</p:attrName>
                                        </p:attrNameLst>
                                      </p:cBhvr>
                                      <p:tavLst>
                                        <p:tav tm="0">
                                          <p:val>
                                            <p:strVal val="0-#ppt_w/2"/>
                                          </p:val>
                                        </p:tav>
                                        <p:tav tm="100000">
                                          <p:val>
                                            <p:strVal val="#ppt_x"/>
                                          </p:val>
                                        </p:tav>
                                      </p:tavLst>
                                    </p:anim>
                                    <p:anim calcmode="lin" valueType="num">
                                      <p:cBhvr additive="base">
                                        <p:cTn id="68" dur="500" fill="hold"/>
                                        <p:tgtEl>
                                          <p:spTgt spid="16"/>
                                        </p:tgtEl>
                                        <p:attrNameLst>
                                          <p:attrName>ppt_y</p:attrName>
                                        </p:attrNameLst>
                                      </p:cBhvr>
                                      <p:tavLst>
                                        <p:tav tm="0">
                                          <p:val>
                                            <p:strVal val="#ppt_y"/>
                                          </p:val>
                                        </p:tav>
                                        <p:tav tm="100000">
                                          <p:val>
                                            <p:strVal val="#ppt_y"/>
                                          </p:val>
                                        </p:tav>
                                      </p:tavLst>
                                    </p:anim>
                                  </p:childTnLst>
                                </p:cTn>
                              </p:par>
                              <p:par>
                                <p:cTn id="69" presetID="1" presetClass="exit" presetSubtype="0" fill="hold" grpId="1" nodeType="withEffect">
                                  <p:stCondLst>
                                    <p:cond delay="0"/>
                                  </p:stCondLst>
                                  <p:childTnLst>
                                    <p:set>
                                      <p:cBhvr>
                                        <p:cTn id="70" dur="1" fill="hold">
                                          <p:stCondLst>
                                            <p:cond delay="0"/>
                                          </p:stCondLst>
                                        </p:cTn>
                                        <p:tgtEl>
                                          <p:spTgt spid="15"/>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17"/>
                                        </p:tgtEl>
                                        <p:attrNameLst>
                                          <p:attrName>style.visibility</p:attrName>
                                        </p:attrNameLst>
                                      </p:cBhvr>
                                      <p:to>
                                        <p:strVal val="visible"/>
                                      </p:to>
                                    </p:set>
                                    <p:anim calcmode="lin" valueType="num">
                                      <p:cBhvr additive="base">
                                        <p:cTn id="75" dur="500" fill="hold"/>
                                        <p:tgtEl>
                                          <p:spTgt spid="17"/>
                                        </p:tgtEl>
                                        <p:attrNameLst>
                                          <p:attrName>ppt_x</p:attrName>
                                        </p:attrNameLst>
                                      </p:cBhvr>
                                      <p:tavLst>
                                        <p:tav tm="0">
                                          <p:val>
                                            <p:strVal val="0-#ppt_w/2"/>
                                          </p:val>
                                        </p:tav>
                                        <p:tav tm="100000">
                                          <p:val>
                                            <p:strVal val="#ppt_x"/>
                                          </p:val>
                                        </p:tav>
                                      </p:tavLst>
                                    </p:anim>
                                    <p:anim calcmode="lin" valueType="num">
                                      <p:cBhvr additive="base">
                                        <p:cTn id="76" dur="500" fill="hold"/>
                                        <p:tgtEl>
                                          <p:spTgt spid="17"/>
                                        </p:tgtEl>
                                        <p:attrNameLst>
                                          <p:attrName>ppt_y</p:attrName>
                                        </p:attrNameLst>
                                      </p:cBhvr>
                                      <p:tavLst>
                                        <p:tav tm="0">
                                          <p:val>
                                            <p:strVal val="#ppt_y"/>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16"/>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additive="base">
                                        <p:cTn id="83" dur="500" fill="hold"/>
                                        <p:tgtEl>
                                          <p:spTgt spid="18"/>
                                        </p:tgtEl>
                                        <p:attrNameLst>
                                          <p:attrName>ppt_x</p:attrName>
                                        </p:attrNameLst>
                                      </p:cBhvr>
                                      <p:tavLst>
                                        <p:tav tm="0">
                                          <p:val>
                                            <p:strVal val="0-#ppt_w/2"/>
                                          </p:val>
                                        </p:tav>
                                        <p:tav tm="100000">
                                          <p:val>
                                            <p:strVal val="#ppt_x"/>
                                          </p:val>
                                        </p:tav>
                                      </p:tavLst>
                                    </p:anim>
                                    <p:anim calcmode="lin" valueType="num">
                                      <p:cBhvr additive="base">
                                        <p:cTn id="84" dur="500" fill="hold"/>
                                        <p:tgtEl>
                                          <p:spTgt spid="18"/>
                                        </p:tgtEl>
                                        <p:attrNameLst>
                                          <p:attrName>ppt_y</p:attrName>
                                        </p:attrNameLst>
                                      </p:cBhvr>
                                      <p:tavLst>
                                        <p:tav tm="0">
                                          <p:val>
                                            <p:strVal val="#ppt_y"/>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17"/>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0"/>
                                        </p:tgtEl>
                                        <p:attrNameLst>
                                          <p:attrName>style.visibility</p:attrName>
                                        </p:attrNameLst>
                                      </p:cBhvr>
                                      <p:to>
                                        <p:strVal val="visible"/>
                                      </p:to>
                                    </p:set>
                                    <p:anim calcmode="lin" valueType="num">
                                      <p:cBhvr additive="base">
                                        <p:cTn id="91" dur="500" fill="hold"/>
                                        <p:tgtEl>
                                          <p:spTgt spid="20"/>
                                        </p:tgtEl>
                                        <p:attrNameLst>
                                          <p:attrName>ppt_x</p:attrName>
                                        </p:attrNameLst>
                                      </p:cBhvr>
                                      <p:tavLst>
                                        <p:tav tm="0">
                                          <p:val>
                                            <p:strVal val="0-#ppt_w/2"/>
                                          </p:val>
                                        </p:tav>
                                        <p:tav tm="100000">
                                          <p:val>
                                            <p:strVal val="#ppt_x"/>
                                          </p:val>
                                        </p:tav>
                                      </p:tavLst>
                                    </p:anim>
                                    <p:anim calcmode="lin" valueType="num">
                                      <p:cBhvr additive="base">
                                        <p:cTn id="92" dur="500" fill="hold"/>
                                        <p:tgtEl>
                                          <p:spTgt spid="20"/>
                                        </p:tgtEl>
                                        <p:attrNameLst>
                                          <p:attrName>ppt_y</p:attrName>
                                        </p:attrNameLst>
                                      </p:cBhvr>
                                      <p:tavLst>
                                        <p:tav tm="0">
                                          <p:val>
                                            <p:strVal val="#ppt_y"/>
                                          </p:val>
                                        </p:tav>
                                        <p:tav tm="100000">
                                          <p:val>
                                            <p:strVal val="#ppt_y"/>
                                          </p:val>
                                        </p:tav>
                                      </p:tavLst>
                                    </p:anim>
                                  </p:childTnLst>
                                </p:cTn>
                              </p:par>
                              <p:par>
                                <p:cTn id="93" presetID="1" presetClass="exit" presetSubtype="0" fill="hold" grpId="1" nodeType="withEffect">
                                  <p:stCondLst>
                                    <p:cond delay="0"/>
                                  </p:stCondLst>
                                  <p:childTnLst>
                                    <p:set>
                                      <p:cBhvr>
                                        <p:cTn id="94" dur="1" fill="hold">
                                          <p:stCondLst>
                                            <p:cond delay="0"/>
                                          </p:stCondLst>
                                        </p:cTn>
                                        <p:tgtEl>
                                          <p:spTgt spid="18"/>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21"/>
                                        </p:tgtEl>
                                        <p:attrNameLst>
                                          <p:attrName>style.visibility</p:attrName>
                                        </p:attrNameLst>
                                      </p:cBhvr>
                                      <p:to>
                                        <p:strVal val="visible"/>
                                      </p:to>
                                    </p:set>
                                    <p:anim calcmode="lin" valueType="num">
                                      <p:cBhvr additive="base">
                                        <p:cTn id="99" dur="500" fill="hold"/>
                                        <p:tgtEl>
                                          <p:spTgt spid="21"/>
                                        </p:tgtEl>
                                        <p:attrNameLst>
                                          <p:attrName>ppt_x</p:attrName>
                                        </p:attrNameLst>
                                      </p:cBhvr>
                                      <p:tavLst>
                                        <p:tav tm="0">
                                          <p:val>
                                            <p:strVal val="0-#ppt_w/2"/>
                                          </p:val>
                                        </p:tav>
                                        <p:tav tm="100000">
                                          <p:val>
                                            <p:strVal val="#ppt_x"/>
                                          </p:val>
                                        </p:tav>
                                      </p:tavLst>
                                    </p:anim>
                                    <p:anim calcmode="lin" valueType="num">
                                      <p:cBhvr additive="base">
                                        <p:cTn id="100" dur="500" fill="hold"/>
                                        <p:tgtEl>
                                          <p:spTgt spid="21"/>
                                        </p:tgtEl>
                                        <p:attrNameLst>
                                          <p:attrName>ppt_y</p:attrName>
                                        </p:attrNameLst>
                                      </p:cBhvr>
                                      <p:tavLst>
                                        <p:tav tm="0">
                                          <p:val>
                                            <p:strVal val="#ppt_y"/>
                                          </p:val>
                                        </p:tav>
                                        <p:tav tm="100000">
                                          <p:val>
                                            <p:strVal val="#ppt_y"/>
                                          </p:val>
                                        </p:tav>
                                      </p:tavLst>
                                    </p:anim>
                                  </p:childTnLst>
                                </p:cTn>
                              </p:par>
                              <p:par>
                                <p:cTn id="101" presetID="1" presetClass="exit" presetSubtype="0" fill="hold" grpId="1" nodeType="withEffect">
                                  <p:stCondLst>
                                    <p:cond delay="0"/>
                                  </p:stCondLst>
                                  <p:childTnLst>
                                    <p:set>
                                      <p:cBhvr>
                                        <p:cTn id="102" dur="1" fill="hold">
                                          <p:stCondLst>
                                            <p:cond delay="0"/>
                                          </p:stCondLst>
                                        </p:cTn>
                                        <p:tgtEl>
                                          <p:spTgt spid="20"/>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22"/>
                                        </p:tgtEl>
                                        <p:attrNameLst>
                                          <p:attrName>style.visibility</p:attrName>
                                        </p:attrNameLst>
                                      </p:cBhvr>
                                      <p:to>
                                        <p:strVal val="visible"/>
                                      </p:to>
                                    </p:set>
                                    <p:anim calcmode="lin" valueType="num">
                                      <p:cBhvr additive="base">
                                        <p:cTn id="107" dur="500" fill="hold"/>
                                        <p:tgtEl>
                                          <p:spTgt spid="22"/>
                                        </p:tgtEl>
                                        <p:attrNameLst>
                                          <p:attrName>ppt_x</p:attrName>
                                        </p:attrNameLst>
                                      </p:cBhvr>
                                      <p:tavLst>
                                        <p:tav tm="0">
                                          <p:val>
                                            <p:strVal val="0-#ppt_w/2"/>
                                          </p:val>
                                        </p:tav>
                                        <p:tav tm="100000">
                                          <p:val>
                                            <p:strVal val="#ppt_x"/>
                                          </p:val>
                                        </p:tav>
                                      </p:tavLst>
                                    </p:anim>
                                    <p:anim calcmode="lin" valueType="num">
                                      <p:cBhvr additive="base">
                                        <p:cTn id="108" dur="500" fill="hold"/>
                                        <p:tgtEl>
                                          <p:spTgt spid="22"/>
                                        </p:tgtEl>
                                        <p:attrNameLst>
                                          <p:attrName>ppt_y</p:attrName>
                                        </p:attrNameLst>
                                      </p:cBhvr>
                                      <p:tavLst>
                                        <p:tav tm="0">
                                          <p:val>
                                            <p:strVal val="#ppt_y"/>
                                          </p:val>
                                        </p:tav>
                                        <p:tav tm="100000">
                                          <p:val>
                                            <p:strVal val="#ppt_y"/>
                                          </p:val>
                                        </p:tav>
                                      </p:tavLst>
                                    </p:anim>
                                  </p:childTnLst>
                                </p:cTn>
                              </p:par>
                              <p:par>
                                <p:cTn id="109" presetID="1" presetClass="exit" presetSubtype="0" fill="hold" grpId="1" nodeType="withEffect">
                                  <p:stCondLst>
                                    <p:cond delay="0"/>
                                  </p:stCondLst>
                                  <p:childTnLst>
                                    <p:set>
                                      <p:cBhvr>
                                        <p:cTn id="110" dur="1" fill="hold">
                                          <p:stCondLst>
                                            <p:cond delay="0"/>
                                          </p:stCondLst>
                                        </p:cTn>
                                        <p:tgtEl>
                                          <p:spTgt spid="21"/>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24"/>
                                        </p:tgtEl>
                                        <p:attrNameLst>
                                          <p:attrName>style.visibility</p:attrName>
                                        </p:attrNameLst>
                                      </p:cBhvr>
                                      <p:to>
                                        <p:strVal val="visible"/>
                                      </p:to>
                                    </p:set>
                                    <p:anim calcmode="lin" valueType="num">
                                      <p:cBhvr additive="base">
                                        <p:cTn id="115" dur="500" fill="hold"/>
                                        <p:tgtEl>
                                          <p:spTgt spid="24"/>
                                        </p:tgtEl>
                                        <p:attrNameLst>
                                          <p:attrName>ppt_x</p:attrName>
                                        </p:attrNameLst>
                                      </p:cBhvr>
                                      <p:tavLst>
                                        <p:tav tm="0">
                                          <p:val>
                                            <p:strVal val="0-#ppt_w/2"/>
                                          </p:val>
                                        </p:tav>
                                        <p:tav tm="100000">
                                          <p:val>
                                            <p:strVal val="#ppt_x"/>
                                          </p:val>
                                        </p:tav>
                                      </p:tavLst>
                                    </p:anim>
                                    <p:anim calcmode="lin" valueType="num">
                                      <p:cBhvr additive="base">
                                        <p:cTn id="116" dur="500" fill="hold"/>
                                        <p:tgtEl>
                                          <p:spTgt spid="24"/>
                                        </p:tgtEl>
                                        <p:attrNameLst>
                                          <p:attrName>ppt_y</p:attrName>
                                        </p:attrNameLst>
                                      </p:cBhvr>
                                      <p:tavLst>
                                        <p:tav tm="0">
                                          <p:val>
                                            <p:strVal val="#ppt_y"/>
                                          </p:val>
                                        </p:tav>
                                        <p:tav tm="100000">
                                          <p:val>
                                            <p:strVal val="#ppt_y"/>
                                          </p:val>
                                        </p:tav>
                                      </p:tavLst>
                                    </p:anim>
                                  </p:childTnLst>
                                </p:cTn>
                              </p:par>
                              <p:par>
                                <p:cTn id="117" presetID="1" presetClass="exit" presetSubtype="0" fill="hold" grpId="1" nodeType="withEffect">
                                  <p:stCondLst>
                                    <p:cond delay="0"/>
                                  </p:stCondLst>
                                  <p:childTnLst>
                                    <p:set>
                                      <p:cBhvr>
                                        <p:cTn id="118" dur="1" fill="hold">
                                          <p:stCondLst>
                                            <p:cond delay="0"/>
                                          </p:stCondLst>
                                        </p:cTn>
                                        <p:tgtEl>
                                          <p:spTgt spid="22"/>
                                        </p:tgtEl>
                                        <p:attrNameLst>
                                          <p:attrName>style.visibility</p:attrName>
                                        </p:attrNameLst>
                                      </p:cBhvr>
                                      <p:to>
                                        <p:strVal val="hidden"/>
                                      </p:to>
                                    </p:set>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25"/>
                                        </p:tgtEl>
                                        <p:attrNameLst>
                                          <p:attrName>style.visibility</p:attrName>
                                        </p:attrNameLst>
                                      </p:cBhvr>
                                      <p:to>
                                        <p:strVal val="visible"/>
                                      </p:to>
                                    </p:set>
                                    <p:anim calcmode="lin" valueType="num">
                                      <p:cBhvr additive="base">
                                        <p:cTn id="123" dur="500" fill="hold"/>
                                        <p:tgtEl>
                                          <p:spTgt spid="25"/>
                                        </p:tgtEl>
                                        <p:attrNameLst>
                                          <p:attrName>ppt_x</p:attrName>
                                        </p:attrNameLst>
                                      </p:cBhvr>
                                      <p:tavLst>
                                        <p:tav tm="0">
                                          <p:val>
                                            <p:strVal val="0-#ppt_w/2"/>
                                          </p:val>
                                        </p:tav>
                                        <p:tav tm="100000">
                                          <p:val>
                                            <p:strVal val="#ppt_x"/>
                                          </p:val>
                                        </p:tav>
                                      </p:tavLst>
                                    </p:anim>
                                    <p:anim calcmode="lin" valueType="num">
                                      <p:cBhvr additive="base">
                                        <p:cTn id="124" dur="500" fill="hold"/>
                                        <p:tgtEl>
                                          <p:spTgt spid="25"/>
                                        </p:tgtEl>
                                        <p:attrNameLst>
                                          <p:attrName>ppt_y</p:attrName>
                                        </p:attrNameLst>
                                      </p:cBhvr>
                                      <p:tavLst>
                                        <p:tav tm="0">
                                          <p:val>
                                            <p:strVal val="#ppt_y"/>
                                          </p:val>
                                        </p:tav>
                                        <p:tav tm="100000">
                                          <p:val>
                                            <p:strVal val="#ppt_y"/>
                                          </p:val>
                                        </p:tav>
                                      </p:tavLst>
                                    </p:anim>
                                  </p:childTnLst>
                                </p:cTn>
                              </p:par>
                              <p:par>
                                <p:cTn id="125" presetID="1" presetClass="exit" presetSubtype="0" fill="hold" grpId="1" nodeType="withEffect">
                                  <p:stCondLst>
                                    <p:cond delay="0"/>
                                  </p:stCondLst>
                                  <p:childTnLst>
                                    <p:set>
                                      <p:cBhvr>
                                        <p:cTn id="126" dur="1" fill="hold">
                                          <p:stCondLst>
                                            <p:cond delay="0"/>
                                          </p:stCondLst>
                                        </p:cTn>
                                        <p:tgtEl>
                                          <p:spTgt spid="24"/>
                                        </p:tgtEl>
                                        <p:attrNameLst>
                                          <p:attrName>style.visibility</p:attrName>
                                        </p:attrNameLst>
                                      </p:cBhvr>
                                      <p:to>
                                        <p:strVal val="hidden"/>
                                      </p:to>
                                    </p:set>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26"/>
                                        </p:tgtEl>
                                        <p:attrNameLst>
                                          <p:attrName>style.visibility</p:attrName>
                                        </p:attrNameLst>
                                      </p:cBhvr>
                                      <p:to>
                                        <p:strVal val="visible"/>
                                      </p:to>
                                    </p:set>
                                    <p:anim calcmode="lin" valueType="num">
                                      <p:cBhvr additive="base">
                                        <p:cTn id="131" dur="500" fill="hold"/>
                                        <p:tgtEl>
                                          <p:spTgt spid="26"/>
                                        </p:tgtEl>
                                        <p:attrNameLst>
                                          <p:attrName>ppt_x</p:attrName>
                                        </p:attrNameLst>
                                      </p:cBhvr>
                                      <p:tavLst>
                                        <p:tav tm="0">
                                          <p:val>
                                            <p:strVal val="0-#ppt_w/2"/>
                                          </p:val>
                                        </p:tav>
                                        <p:tav tm="100000">
                                          <p:val>
                                            <p:strVal val="#ppt_x"/>
                                          </p:val>
                                        </p:tav>
                                      </p:tavLst>
                                    </p:anim>
                                    <p:anim calcmode="lin" valueType="num">
                                      <p:cBhvr additive="base">
                                        <p:cTn id="132" dur="500" fill="hold"/>
                                        <p:tgtEl>
                                          <p:spTgt spid="26"/>
                                        </p:tgtEl>
                                        <p:attrNameLst>
                                          <p:attrName>ppt_y</p:attrName>
                                        </p:attrNameLst>
                                      </p:cBhvr>
                                      <p:tavLst>
                                        <p:tav tm="0">
                                          <p:val>
                                            <p:strVal val="#ppt_y"/>
                                          </p:val>
                                        </p:tav>
                                        <p:tav tm="100000">
                                          <p:val>
                                            <p:strVal val="#ppt_y"/>
                                          </p:val>
                                        </p:tav>
                                      </p:tavLst>
                                    </p:anim>
                                  </p:childTnLst>
                                </p:cTn>
                              </p:par>
                              <p:par>
                                <p:cTn id="133" presetID="1" presetClass="exit" presetSubtype="0" fill="hold" grpId="1" nodeType="withEffect">
                                  <p:stCondLst>
                                    <p:cond delay="0"/>
                                  </p:stCondLst>
                                  <p:childTnLst>
                                    <p:set>
                                      <p:cBhvr>
                                        <p:cTn id="134" dur="1" fill="hold">
                                          <p:stCondLst>
                                            <p:cond delay="0"/>
                                          </p:stCondLst>
                                        </p:cTn>
                                        <p:tgtEl>
                                          <p:spTgt spid="25"/>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2" presetClass="entr" presetSubtype="8" fill="hold" grpId="0" nodeType="clickEffect">
                                  <p:stCondLst>
                                    <p:cond delay="0"/>
                                  </p:stCondLst>
                                  <p:childTnLst>
                                    <p:set>
                                      <p:cBhvr>
                                        <p:cTn id="138" dur="1" fill="hold">
                                          <p:stCondLst>
                                            <p:cond delay="0"/>
                                          </p:stCondLst>
                                        </p:cTn>
                                        <p:tgtEl>
                                          <p:spTgt spid="27"/>
                                        </p:tgtEl>
                                        <p:attrNameLst>
                                          <p:attrName>style.visibility</p:attrName>
                                        </p:attrNameLst>
                                      </p:cBhvr>
                                      <p:to>
                                        <p:strVal val="visible"/>
                                      </p:to>
                                    </p:set>
                                    <p:anim calcmode="lin" valueType="num">
                                      <p:cBhvr additive="base">
                                        <p:cTn id="139" dur="500" fill="hold"/>
                                        <p:tgtEl>
                                          <p:spTgt spid="27"/>
                                        </p:tgtEl>
                                        <p:attrNameLst>
                                          <p:attrName>ppt_x</p:attrName>
                                        </p:attrNameLst>
                                      </p:cBhvr>
                                      <p:tavLst>
                                        <p:tav tm="0">
                                          <p:val>
                                            <p:strVal val="0-#ppt_w/2"/>
                                          </p:val>
                                        </p:tav>
                                        <p:tav tm="100000">
                                          <p:val>
                                            <p:strVal val="#ppt_x"/>
                                          </p:val>
                                        </p:tav>
                                      </p:tavLst>
                                    </p:anim>
                                    <p:anim calcmode="lin" valueType="num">
                                      <p:cBhvr additive="base">
                                        <p:cTn id="140" dur="500" fill="hold"/>
                                        <p:tgtEl>
                                          <p:spTgt spid="27"/>
                                        </p:tgtEl>
                                        <p:attrNameLst>
                                          <p:attrName>ppt_y</p:attrName>
                                        </p:attrNameLst>
                                      </p:cBhvr>
                                      <p:tavLst>
                                        <p:tav tm="0">
                                          <p:val>
                                            <p:strVal val="#ppt_y"/>
                                          </p:val>
                                        </p:tav>
                                        <p:tav tm="100000">
                                          <p:val>
                                            <p:strVal val="#ppt_y"/>
                                          </p:val>
                                        </p:tav>
                                      </p:tavLst>
                                    </p:anim>
                                  </p:childTnLst>
                                </p:cTn>
                              </p:par>
                              <p:par>
                                <p:cTn id="141" presetID="1" presetClass="exit" presetSubtype="0" fill="hold" grpId="1" nodeType="withEffect">
                                  <p:stCondLst>
                                    <p:cond delay="0"/>
                                  </p:stCondLst>
                                  <p:childTnLst>
                                    <p:set>
                                      <p:cBhvr>
                                        <p:cTn id="142" dur="1" fill="hold">
                                          <p:stCondLst>
                                            <p:cond delay="0"/>
                                          </p:stCondLst>
                                        </p:cTn>
                                        <p:tgtEl>
                                          <p:spTgt spid="26"/>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grpId="0" nodeType="clickEffect">
                                  <p:stCondLst>
                                    <p:cond delay="0"/>
                                  </p:stCondLst>
                                  <p:childTnLst>
                                    <p:set>
                                      <p:cBhvr>
                                        <p:cTn id="146" dur="1" fill="hold">
                                          <p:stCondLst>
                                            <p:cond delay="0"/>
                                          </p:stCondLst>
                                        </p:cTn>
                                        <p:tgtEl>
                                          <p:spTgt spid="28"/>
                                        </p:tgtEl>
                                        <p:attrNameLst>
                                          <p:attrName>style.visibility</p:attrName>
                                        </p:attrNameLst>
                                      </p:cBhvr>
                                      <p:to>
                                        <p:strVal val="visible"/>
                                      </p:to>
                                    </p:set>
                                    <p:anim calcmode="lin" valueType="num">
                                      <p:cBhvr additive="base">
                                        <p:cTn id="147" dur="500" fill="hold"/>
                                        <p:tgtEl>
                                          <p:spTgt spid="28"/>
                                        </p:tgtEl>
                                        <p:attrNameLst>
                                          <p:attrName>ppt_x</p:attrName>
                                        </p:attrNameLst>
                                      </p:cBhvr>
                                      <p:tavLst>
                                        <p:tav tm="0">
                                          <p:val>
                                            <p:strVal val="0-#ppt_w/2"/>
                                          </p:val>
                                        </p:tav>
                                        <p:tav tm="100000">
                                          <p:val>
                                            <p:strVal val="#ppt_x"/>
                                          </p:val>
                                        </p:tav>
                                      </p:tavLst>
                                    </p:anim>
                                    <p:anim calcmode="lin" valueType="num">
                                      <p:cBhvr additive="base">
                                        <p:cTn id="148" dur="500" fill="hold"/>
                                        <p:tgtEl>
                                          <p:spTgt spid="28"/>
                                        </p:tgtEl>
                                        <p:attrNameLst>
                                          <p:attrName>ppt_y</p:attrName>
                                        </p:attrNameLst>
                                      </p:cBhvr>
                                      <p:tavLst>
                                        <p:tav tm="0">
                                          <p:val>
                                            <p:strVal val="#ppt_y"/>
                                          </p:val>
                                        </p:tav>
                                        <p:tav tm="100000">
                                          <p:val>
                                            <p:strVal val="#ppt_y"/>
                                          </p:val>
                                        </p:tav>
                                      </p:tavLst>
                                    </p:anim>
                                  </p:childTnLst>
                                </p:cTn>
                              </p:par>
                              <p:par>
                                <p:cTn id="149" presetID="1" presetClass="exit" presetSubtype="0" fill="hold" grpId="1" nodeType="withEffect">
                                  <p:stCondLst>
                                    <p:cond delay="0"/>
                                  </p:stCondLst>
                                  <p:childTnLst>
                                    <p:set>
                                      <p:cBhvr>
                                        <p:cTn id="150"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9" grpId="0"/>
      <p:bldP spid="2" grpId="0" animBg="1"/>
      <p:bldP spid="2"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20" grpId="0" animBg="1"/>
      <p:bldP spid="20" grpId="1" animBg="1"/>
      <p:bldP spid="21" grpId="0" animBg="1"/>
      <p:bldP spid="21" grpId="1" animBg="1"/>
      <p:bldP spid="22" grpId="0" animBg="1"/>
      <p:bldP spid="22" grpId="1" animBg="1"/>
      <p:bldP spid="24" grpId="0" animBg="1"/>
      <p:bldP spid="24" grpId="1" animBg="1"/>
      <p:bldP spid="25" grpId="0" animBg="1"/>
      <p:bldP spid="25" grpId="1" animBg="1"/>
      <p:bldP spid="26" grpId="0" animBg="1"/>
      <p:bldP spid="26" grpId="1" animBg="1"/>
      <p:bldP spid="27" grpId="0" animBg="1"/>
      <p:bldP spid="27" grpId="1" animBg="1"/>
      <p:bldP spid="28"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AutoShape 35"/>
          <p:cNvSpPr>
            <a:spLocks noChangeArrowheads="1"/>
          </p:cNvSpPr>
          <p:nvPr/>
        </p:nvSpPr>
        <p:spPr bwMode="auto">
          <a:xfrm>
            <a:off x="2846938" y="3173379"/>
            <a:ext cx="4842117" cy="927221"/>
          </a:xfrm>
          <a:prstGeom prst="wedgeRoundRectCallout">
            <a:avLst>
              <a:gd name="adj1" fmla="val 54272"/>
              <a:gd name="adj2" fmla="val -5177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Easy.</a:t>
            </a:r>
            <a:br>
              <a:rPr lang="en-US" altLang="en-US" sz="2400" dirty="0"/>
            </a:br>
            <a:r>
              <a:rPr lang="en-US" altLang="en-US" sz="2400" dirty="0"/>
              <a:t>I choose a trillion trillion.</a:t>
            </a:r>
          </a:p>
        </p:txBody>
      </p:sp>
      <p:grpSp>
        <p:nvGrpSpPr>
          <p:cNvPr id="3075" name="Group 47"/>
          <p:cNvGrpSpPr>
            <a:grpSpLocks/>
          </p:cNvGrpSpPr>
          <p:nvPr/>
        </p:nvGrpSpPr>
        <p:grpSpPr bwMode="auto">
          <a:xfrm flipH="1">
            <a:off x="8231188" y="1219200"/>
            <a:ext cx="912812" cy="1905000"/>
            <a:chOff x="2593" y="768"/>
            <a:chExt cx="849" cy="1475"/>
          </a:xfrm>
        </p:grpSpPr>
        <p:sp>
          <p:nvSpPr>
            <p:cNvPr id="3095"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96"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97"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98"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99"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00"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01"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3102" name="Group 55"/>
            <p:cNvGrpSpPr>
              <a:grpSpLocks/>
            </p:cNvGrpSpPr>
            <p:nvPr/>
          </p:nvGrpSpPr>
          <p:grpSpPr bwMode="auto">
            <a:xfrm>
              <a:off x="2720" y="768"/>
              <a:ext cx="230" cy="1456"/>
              <a:chOff x="2720" y="768"/>
              <a:chExt cx="230" cy="1456"/>
            </a:xfrm>
          </p:grpSpPr>
          <p:sp>
            <p:nvSpPr>
              <p:cNvPr id="3103"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04"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sp>
        <p:nvSpPr>
          <p:cNvPr id="100" name="AutoShape 19"/>
          <p:cNvSpPr>
            <a:spLocks noChangeArrowheads="1"/>
          </p:cNvSpPr>
          <p:nvPr/>
        </p:nvSpPr>
        <p:spPr bwMode="auto">
          <a:xfrm>
            <a:off x="1219201" y="1246717"/>
            <a:ext cx="5285147" cy="1796490"/>
          </a:xfrm>
          <a:prstGeom prst="wedgeRoundRectCallout">
            <a:avLst>
              <a:gd name="adj1" fmla="val -54532"/>
              <a:gd name="adj2" fmla="val -15381"/>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t>Say, I have a game for you.</a:t>
            </a:r>
          </a:p>
          <a:p>
            <a:pPr eaLnBrk="1" hangingPunct="1">
              <a:spcBef>
                <a:spcPct val="0"/>
              </a:spcBef>
              <a:buFontTx/>
              <a:buNone/>
            </a:pPr>
            <a:r>
              <a:rPr lang="en-US" altLang="en-US" sz="2400" dirty="0"/>
              <a:t>We will each choose an integer.</a:t>
            </a:r>
          </a:p>
          <a:p>
            <a:pPr eaLnBrk="1" hangingPunct="1">
              <a:spcBef>
                <a:spcPct val="0"/>
              </a:spcBef>
              <a:buFontTx/>
              <a:buNone/>
            </a:pPr>
            <a:r>
              <a:rPr lang="en-US" altLang="en-US" sz="2400" dirty="0"/>
              <a:t>You win if yours is bigger.</a:t>
            </a:r>
          </a:p>
          <a:p>
            <a:pPr eaLnBrk="1" hangingPunct="1">
              <a:spcBef>
                <a:spcPct val="0"/>
              </a:spcBef>
              <a:buFontTx/>
              <a:buNone/>
            </a:pPr>
            <a:r>
              <a:rPr lang="en-US" altLang="en-US" sz="2400" dirty="0"/>
              <a:t>I am so nice. I will even let you go first.</a:t>
            </a:r>
          </a:p>
        </p:txBody>
      </p:sp>
      <p:sp>
        <p:nvSpPr>
          <p:cNvPr id="102" name="AutoShape 37"/>
          <p:cNvSpPr>
            <a:spLocks noChangeArrowheads="1"/>
          </p:cNvSpPr>
          <p:nvPr/>
        </p:nvSpPr>
        <p:spPr bwMode="auto">
          <a:xfrm>
            <a:off x="2135774" y="4249972"/>
            <a:ext cx="3452000" cy="540879"/>
          </a:xfrm>
          <a:prstGeom prst="wedgeRoundRectCallout">
            <a:avLst>
              <a:gd name="adj1" fmla="val -34694"/>
              <a:gd name="adj2" fmla="val -6269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Well done. That is big!</a:t>
            </a:r>
          </a:p>
        </p:txBody>
      </p:sp>
      <p:grpSp>
        <p:nvGrpSpPr>
          <p:cNvPr id="3078" name="Group 26"/>
          <p:cNvGrpSpPr>
            <a:grpSpLocks/>
          </p:cNvGrpSpPr>
          <p:nvPr/>
        </p:nvGrpSpPr>
        <p:grpSpPr bwMode="auto">
          <a:xfrm flipH="1">
            <a:off x="152400" y="1524000"/>
            <a:ext cx="947738" cy="1828800"/>
            <a:chOff x="2308" y="1513"/>
            <a:chExt cx="1162" cy="2570"/>
          </a:xfrm>
        </p:grpSpPr>
        <p:grpSp>
          <p:nvGrpSpPr>
            <p:cNvPr id="3081" name="Group 27"/>
            <p:cNvGrpSpPr>
              <a:grpSpLocks/>
            </p:cNvGrpSpPr>
            <p:nvPr/>
          </p:nvGrpSpPr>
          <p:grpSpPr bwMode="auto">
            <a:xfrm>
              <a:off x="2308" y="1740"/>
              <a:ext cx="957" cy="2343"/>
              <a:chOff x="2308" y="1740"/>
              <a:chExt cx="957" cy="2343"/>
            </a:xfrm>
          </p:grpSpPr>
          <p:sp>
            <p:nvSpPr>
              <p:cNvPr id="3089"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90"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91"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92"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93"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94"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3082"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83"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84" name="Oval 3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3085"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3086" name="Oval 3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3087"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3088"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sp>
        <p:nvSpPr>
          <p:cNvPr id="3079" name="Rectangle 2"/>
          <p:cNvSpPr>
            <a:spLocks noGrp="1" noChangeArrowheads="1"/>
          </p:cNvSpPr>
          <p:nvPr>
            <p:ph type="title"/>
          </p:nvPr>
        </p:nvSpPr>
        <p:spPr>
          <a:xfrm>
            <a:off x="685800" y="-50442"/>
            <a:ext cx="7772400" cy="1143000"/>
          </a:xfrm>
        </p:spPr>
        <p:txBody>
          <a:bodyPr/>
          <a:lstStyle/>
          <a:p>
            <a:pPr eaLnBrk="1" hangingPunct="1"/>
            <a:r>
              <a:rPr lang="en-US" altLang="en-US" sz="3600" dirty="0"/>
              <a:t>Predicate Logic </a:t>
            </a:r>
            <a:br>
              <a:rPr lang="en-US" altLang="en-US" sz="3600" dirty="0"/>
            </a:br>
            <a:r>
              <a:rPr lang="en-US" altLang="en-US" sz="3200" dirty="0"/>
              <a:t>Informal Proof as a game</a:t>
            </a:r>
            <a:endParaRPr lang="en-CA" altLang="en-US" sz="3600" dirty="0"/>
          </a:p>
        </p:txBody>
      </p:sp>
      <p:sp>
        <p:nvSpPr>
          <p:cNvPr id="32" name="AutoShape 37"/>
          <p:cNvSpPr>
            <a:spLocks noChangeArrowheads="1"/>
          </p:cNvSpPr>
          <p:nvPr/>
        </p:nvSpPr>
        <p:spPr bwMode="auto">
          <a:xfrm>
            <a:off x="1447800" y="4920935"/>
            <a:ext cx="5503661" cy="811318"/>
          </a:xfrm>
          <a:prstGeom prst="wedgeRoundRectCallout">
            <a:avLst>
              <a:gd name="adj1" fmla="val -34694"/>
              <a:gd name="adj2" fmla="val -62699"/>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But I choose a trillion trillion and one</a:t>
            </a:r>
          </a:p>
          <a:p>
            <a:pPr algn="ctr" eaLnBrk="1" hangingPunct="1">
              <a:spcBef>
                <a:spcPct val="0"/>
              </a:spcBef>
              <a:buFontTx/>
              <a:buNone/>
            </a:pPr>
            <a:r>
              <a:rPr lang="en-US" altLang="en-US" sz="2400" dirty="0"/>
              <a:t>so I win.</a:t>
            </a:r>
          </a:p>
        </p:txBody>
      </p:sp>
      <p:sp>
        <p:nvSpPr>
          <p:cNvPr id="33" name="AutoShape 35">
            <a:extLst>
              <a:ext uri="{FF2B5EF4-FFF2-40B4-BE49-F238E27FC236}">
                <a16:creationId xmlns:a16="http://schemas.microsoft.com/office/drawing/2014/main" id="{054A5845-61F0-4623-A08F-519A1C6A2DC0}"/>
              </a:ext>
            </a:extLst>
          </p:cNvPr>
          <p:cNvSpPr>
            <a:spLocks noChangeArrowheads="1"/>
          </p:cNvSpPr>
          <p:nvPr/>
        </p:nvSpPr>
        <p:spPr bwMode="auto">
          <a:xfrm>
            <a:off x="2398758" y="5862337"/>
            <a:ext cx="5678442" cy="914400"/>
          </a:xfrm>
          <a:prstGeom prst="wedgeRoundRectCallout">
            <a:avLst>
              <a:gd name="adj1" fmla="val 48444"/>
              <a:gd name="adj2" fmla="val -6325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t>Good game.</a:t>
            </a:r>
            <a:br>
              <a:rPr lang="en-US" altLang="en-US" sz="2400" dirty="0"/>
            </a:br>
            <a:r>
              <a:rPr lang="en-US" altLang="en-US" sz="2400" dirty="0"/>
              <a:t>Let me try again. I will win this time!</a:t>
            </a:r>
          </a:p>
        </p:txBody>
      </p:sp>
    </p:spTree>
    <p:extLst>
      <p:ext uri="{BB962C8B-B14F-4D97-AF65-F5344CB8AC3E}">
        <p14:creationId xmlns:p14="http://schemas.microsoft.com/office/powerpoint/2010/main" val="14430948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79"/>
                                        </p:tgtEl>
                                        <p:attrNameLst>
                                          <p:attrName>style.visibility</p:attrName>
                                        </p:attrNameLst>
                                      </p:cBhvr>
                                      <p:to>
                                        <p:strVal val="visible"/>
                                      </p:to>
                                    </p:set>
                                    <p:anim calcmode="lin" valueType="num">
                                      <p:cBhvr additive="base">
                                        <p:cTn id="7" dur="500" fill="hold"/>
                                        <p:tgtEl>
                                          <p:spTgt spid="3079"/>
                                        </p:tgtEl>
                                        <p:attrNameLst>
                                          <p:attrName>ppt_x</p:attrName>
                                        </p:attrNameLst>
                                      </p:cBhvr>
                                      <p:tavLst>
                                        <p:tav tm="0">
                                          <p:val>
                                            <p:strVal val="#ppt_x"/>
                                          </p:val>
                                        </p:tav>
                                        <p:tav tm="100000">
                                          <p:val>
                                            <p:strVal val="#ppt_x"/>
                                          </p:val>
                                        </p:tav>
                                      </p:tavLst>
                                    </p:anim>
                                    <p:anim calcmode="lin" valueType="num">
                                      <p:cBhvr additive="base">
                                        <p:cTn id="8" dur="500" fill="hold"/>
                                        <p:tgtEl>
                                          <p:spTgt spid="307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078"/>
                                        </p:tgtEl>
                                        <p:attrNameLst>
                                          <p:attrName>style.visibility</p:attrName>
                                        </p:attrNameLst>
                                      </p:cBhvr>
                                      <p:to>
                                        <p:strVal val="visible"/>
                                      </p:to>
                                    </p:set>
                                    <p:anim calcmode="lin" valueType="num">
                                      <p:cBhvr additive="base">
                                        <p:cTn id="13" dur="500" fill="hold"/>
                                        <p:tgtEl>
                                          <p:spTgt spid="3078"/>
                                        </p:tgtEl>
                                        <p:attrNameLst>
                                          <p:attrName>ppt_x</p:attrName>
                                        </p:attrNameLst>
                                      </p:cBhvr>
                                      <p:tavLst>
                                        <p:tav tm="0">
                                          <p:val>
                                            <p:strVal val="0-#ppt_w/2"/>
                                          </p:val>
                                        </p:tav>
                                        <p:tav tm="100000">
                                          <p:val>
                                            <p:strVal val="#ppt_x"/>
                                          </p:val>
                                        </p:tav>
                                      </p:tavLst>
                                    </p:anim>
                                    <p:anim calcmode="lin" valueType="num">
                                      <p:cBhvr additive="base">
                                        <p:cTn id="14" dur="500" fill="hold"/>
                                        <p:tgtEl>
                                          <p:spTgt spid="3078"/>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00"/>
                                        </p:tgtEl>
                                        <p:attrNameLst>
                                          <p:attrName>style.visibility</p:attrName>
                                        </p:attrNameLst>
                                      </p:cBhvr>
                                      <p:to>
                                        <p:strVal val="visible"/>
                                      </p:to>
                                    </p:set>
                                    <p:anim calcmode="lin" valueType="num">
                                      <p:cBhvr additive="base">
                                        <p:cTn id="17" dur="500" fill="hold"/>
                                        <p:tgtEl>
                                          <p:spTgt spid="100"/>
                                        </p:tgtEl>
                                        <p:attrNameLst>
                                          <p:attrName>ppt_x</p:attrName>
                                        </p:attrNameLst>
                                      </p:cBhvr>
                                      <p:tavLst>
                                        <p:tav tm="0">
                                          <p:val>
                                            <p:strVal val="0-#ppt_w/2"/>
                                          </p:val>
                                        </p:tav>
                                        <p:tav tm="100000">
                                          <p:val>
                                            <p:strVal val="#ppt_x"/>
                                          </p:val>
                                        </p:tav>
                                      </p:tavLst>
                                    </p:anim>
                                    <p:anim calcmode="lin" valueType="num">
                                      <p:cBhvr additive="base">
                                        <p:cTn id="18" dur="500" fill="hold"/>
                                        <p:tgtEl>
                                          <p:spTgt spid="10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0">
                                            <p:txEl>
                                              <p:pRg st="0" end="0"/>
                                            </p:txEl>
                                          </p:spTgt>
                                        </p:tgtEl>
                                        <p:attrNameLst>
                                          <p:attrName>style.visibility</p:attrName>
                                        </p:attrNameLst>
                                      </p:cBhvr>
                                      <p:to>
                                        <p:strVal val="visible"/>
                                      </p:to>
                                    </p:set>
                                    <p:anim calcmode="lin" valueType="num">
                                      <p:cBhvr additive="base">
                                        <p:cTn id="21" dur="500" fill="hold"/>
                                        <p:tgtEl>
                                          <p:spTgt spid="100">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0">
                                            <p:txEl>
                                              <p:pRg st="1" end="1"/>
                                            </p:txEl>
                                          </p:spTgt>
                                        </p:tgtEl>
                                        <p:attrNameLst>
                                          <p:attrName>style.visibility</p:attrName>
                                        </p:attrNameLst>
                                      </p:cBhvr>
                                      <p:to>
                                        <p:strVal val="visible"/>
                                      </p:to>
                                    </p:set>
                                    <p:anim calcmode="lin" valueType="num">
                                      <p:cBhvr additive="base">
                                        <p:cTn id="27"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00">
                                            <p:txEl>
                                              <p:pRg st="2" end="2"/>
                                            </p:txEl>
                                          </p:spTgt>
                                        </p:tgtEl>
                                        <p:attrNameLst>
                                          <p:attrName>style.visibility</p:attrName>
                                        </p:attrNameLst>
                                      </p:cBhvr>
                                      <p:to>
                                        <p:strVal val="visible"/>
                                      </p:to>
                                    </p:set>
                                    <p:anim calcmode="lin" valueType="num">
                                      <p:cBhvr additive="base">
                                        <p:cTn id="33" dur="500" fill="hold"/>
                                        <p:tgtEl>
                                          <p:spTgt spid="100">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0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0">
                                            <p:txEl>
                                              <p:pRg st="3" end="3"/>
                                            </p:txEl>
                                          </p:spTgt>
                                        </p:tgtEl>
                                        <p:attrNameLst>
                                          <p:attrName>style.visibility</p:attrName>
                                        </p:attrNameLst>
                                      </p:cBhvr>
                                      <p:to>
                                        <p:strVal val="visible"/>
                                      </p:to>
                                    </p:set>
                                    <p:anim calcmode="lin" valueType="num">
                                      <p:cBhvr additive="base">
                                        <p:cTn id="39" dur="500" fill="hold"/>
                                        <p:tgtEl>
                                          <p:spTgt spid="100">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22533"/>
                                        </p:tgtEl>
                                        <p:attrNameLst>
                                          <p:attrName>style.visibility</p:attrName>
                                        </p:attrNameLst>
                                      </p:cBhvr>
                                      <p:to>
                                        <p:strVal val="visible"/>
                                      </p:to>
                                    </p:set>
                                    <p:anim calcmode="lin" valueType="num">
                                      <p:cBhvr additive="base">
                                        <p:cTn id="45" dur="500" fill="hold"/>
                                        <p:tgtEl>
                                          <p:spTgt spid="22533"/>
                                        </p:tgtEl>
                                        <p:attrNameLst>
                                          <p:attrName>ppt_x</p:attrName>
                                        </p:attrNameLst>
                                      </p:cBhvr>
                                      <p:tavLst>
                                        <p:tav tm="0">
                                          <p:val>
                                            <p:strVal val="1+#ppt_w/2"/>
                                          </p:val>
                                        </p:tav>
                                        <p:tav tm="100000">
                                          <p:val>
                                            <p:strVal val="#ppt_x"/>
                                          </p:val>
                                        </p:tav>
                                      </p:tavLst>
                                    </p:anim>
                                    <p:anim calcmode="lin" valueType="num">
                                      <p:cBhvr additive="base">
                                        <p:cTn id="46" dur="500" fill="hold"/>
                                        <p:tgtEl>
                                          <p:spTgt spid="22533"/>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3075"/>
                                        </p:tgtEl>
                                        <p:attrNameLst>
                                          <p:attrName>style.visibility</p:attrName>
                                        </p:attrNameLst>
                                      </p:cBhvr>
                                      <p:to>
                                        <p:strVal val="visible"/>
                                      </p:to>
                                    </p:set>
                                    <p:anim calcmode="lin" valueType="num">
                                      <p:cBhvr additive="base">
                                        <p:cTn id="49" dur="500" fill="hold"/>
                                        <p:tgtEl>
                                          <p:spTgt spid="3075"/>
                                        </p:tgtEl>
                                        <p:attrNameLst>
                                          <p:attrName>ppt_x</p:attrName>
                                        </p:attrNameLst>
                                      </p:cBhvr>
                                      <p:tavLst>
                                        <p:tav tm="0">
                                          <p:val>
                                            <p:strVal val="1+#ppt_w/2"/>
                                          </p:val>
                                        </p:tav>
                                        <p:tav tm="100000">
                                          <p:val>
                                            <p:strVal val="#ppt_x"/>
                                          </p:val>
                                        </p:tav>
                                      </p:tavLst>
                                    </p:anim>
                                    <p:anim calcmode="lin" valueType="num">
                                      <p:cBhvr additive="base">
                                        <p:cTn id="50" dur="500" fill="hold"/>
                                        <p:tgtEl>
                                          <p:spTgt spid="307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02"/>
                                        </p:tgtEl>
                                        <p:attrNameLst>
                                          <p:attrName>style.visibility</p:attrName>
                                        </p:attrNameLst>
                                      </p:cBhvr>
                                      <p:to>
                                        <p:strVal val="visible"/>
                                      </p:to>
                                    </p:set>
                                    <p:anim calcmode="lin" valueType="num">
                                      <p:cBhvr additive="base">
                                        <p:cTn id="55" dur="500" fill="hold"/>
                                        <p:tgtEl>
                                          <p:spTgt spid="102"/>
                                        </p:tgtEl>
                                        <p:attrNameLst>
                                          <p:attrName>ppt_x</p:attrName>
                                        </p:attrNameLst>
                                      </p:cBhvr>
                                      <p:tavLst>
                                        <p:tav tm="0">
                                          <p:val>
                                            <p:strVal val="0-#ppt_w/2"/>
                                          </p:val>
                                        </p:tav>
                                        <p:tav tm="100000">
                                          <p:val>
                                            <p:strVal val="#ppt_x"/>
                                          </p:val>
                                        </p:tav>
                                      </p:tavLst>
                                    </p:anim>
                                    <p:anim calcmode="lin" valueType="num">
                                      <p:cBhvr additive="base">
                                        <p:cTn id="56"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additive="base">
                                        <p:cTn id="61" dur="500" fill="hold"/>
                                        <p:tgtEl>
                                          <p:spTgt spid="32"/>
                                        </p:tgtEl>
                                        <p:attrNameLst>
                                          <p:attrName>ppt_x</p:attrName>
                                        </p:attrNameLst>
                                      </p:cBhvr>
                                      <p:tavLst>
                                        <p:tav tm="0">
                                          <p:val>
                                            <p:strVal val="0-#ppt_w/2"/>
                                          </p:val>
                                        </p:tav>
                                        <p:tav tm="100000">
                                          <p:val>
                                            <p:strVal val="#ppt_x"/>
                                          </p:val>
                                        </p:tav>
                                      </p:tavLst>
                                    </p:anim>
                                    <p:anim calcmode="lin" valueType="num">
                                      <p:cBhvr additive="base">
                                        <p:cTn id="62" dur="500" fill="hold"/>
                                        <p:tgtEl>
                                          <p:spTgt spid="32"/>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32">
                                            <p:txEl>
                                              <p:pRg st="0" end="0"/>
                                            </p:txEl>
                                          </p:spTgt>
                                        </p:tgtEl>
                                        <p:attrNameLst>
                                          <p:attrName>style.visibility</p:attrName>
                                        </p:attrNameLst>
                                      </p:cBhvr>
                                      <p:to>
                                        <p:strVal val="visible"/>
                                      </p:to>
                                    </p:set>
                                    <p:anim calcmode="lin" valueType="num">
                                      <p:cBhvr additive="base">
                                        <p:cTn id="65"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32">
                                            <p:txEl>
                                              <p:pRg st="1" end="1"/>
                                            </p:txEl>
                                          </p:spTgt>
                                        </p:tgtEl>
                                        <p:attrNameLst>
                                          <p:attrName>style.visibility</p:attrName>
                                        </p:attrNameLst>
                                      </p:cBhvr>
                                      <p:to>
                                        <p:strVal val="visible"/>
                                      </p:to>
                                    </p:set>
                                    <p:anim calcmode="lin" valueType="num">
                                      <p:cBhvr additive="base">
                                        <p:cTn id="71"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33"/>
                                        </p:tgtEl>
                                        <p:attrNameLst>
                                          <p:attrName>style.visibility</p:attrName>
                                        </p:attrNameLst>
                                      </p:cBhvr>
                                      <p:to>
                                        <p:strVal val="visible"/>
                                      </p:to>
                                    </p:set>
                                    <p:anim calcmode="lin" valueType="num">
                                      <p:cBhvr additive="base">
                                        <p:cTn id="77" dur="500" fill="hold"/>
                                        <p:tgtEl>
                                          <p:spTgt spid="33"/>
                                        </p:tgtEl>
                                        <p:attrNameLst>
                                          <p:attrName>ppt_x</p:attrName>
                                        </p:attrNameLst>
                                      </p:cBhvr>
                                      <p:tavLst>
                                        <p:tav tm="0">
                                          <p:val>
                                            <p:strVal val="1+#ppt_w/2"/>
                                          </p:val>
                                        </p:tav>
                                        <p:tav tm="100000">
                                          <p:val>
                                            <p:strVal val="#ppt_x"/>
                                          </p:val>
                                        </p:tav>
                                      </p:tavLst>
                                    </p:anim>
                                    <p:anim calcmode="lin" valueType="num">
                                      <p:cBhvr additive="base">
                                        <p:cTn id="78"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p:bldP spid="100" grpId="0" animBg="1"/>
      <p:bldP spid="102" grpId="0" animBg="1"/>
      <p:bldP spid="3079" grpId="0"/>
      <p:bldP spid="32" grpId="0" animBg="1"/>
      <p:bldP spid="33" grpId="0" animBg="1"/>
    </p:bldLst>
  </p:timing>
</p:sld>
</file>

<file path=ppt/theme/theme1.xml><?xml version="1.0" encoding="utf-8"?>
<a:theme xmlns:a="http://schemas.openxmlformats.org/drawingml/2006/main" name="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a:spPr>
      <a:bodyPr/>
      <a:lstStyle>
        <a:defPPr eaLnBrk="1" hangingPunct="1">
          <a:spcBef>
            <a:spcPct val="0"/>
          </a:spcBef>
          <a:buNone/>
          <a:defRPr sz="2400" dirty="0" smtClean="0">
            <a:solidFill>
              <a:schemeClr val="tx2"/>
            </a:solidFill>
          </a:defRPr>
        </a:defPPr>
      </a:lstStyle>
    </a:spDef>
    <a:lnDef>
      <a:spPr bwMode="auto">
        <a:noFill/>
        <a:ln w="25400" cap="flat" cmpd="sng" algn="ctr">
          <a:solidFill>
            <a:schemeClr val="hlink"/>
          </a:solidFill>
          <a:prstDash val="solid"/>
          <a:round/>
          <a:headEnd type="none" w="med" len="med"/>
          <a:tailEnd type="triangl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12700">
          <a:solidFill>
            <a:srgbClr val="FF0000"/>
          </a:solidFill>
        </a:ln>
      </a:spPr>
      <a:bodyPr wrap="square" rtlCol="0" anchor="ctr">
        <a:spAutoFit/>
      </a:bodyPr>
      <a:lstStyle>
        <a:defPPr marL="0" algn="l">
          <a:defRPr sz="2800" dirty="0" smtClean="0">
            <a:latin typeface="+mj-lt"/>
          </a:defRPr>
        </a:defPPr>
      </a:lstStyle>
    </a:spDef>
    <a:lnDef>
      <a:spPr bwMode="auto">
        <a:noFill/>
        <a:ln w="25400" cap="flat" cmpd="sng" algn="ctr">
          <a:solidFill>
            <a:schemeClr val="hlink"/>
          </a:solidFill>
          <a:prstDash val="solid"/>
          <a:round/>
          <a:headEnd type="none" w="med" len="med"/>
          <a:tailEnd type="triangl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31750">
          <a:solidFill>
            <a:schemeClr val="hlink"/>
          </a:solidFill>
        </a:ln>
      </a:spPr>
      <a:bodyPr wrap="square" rtlCol="0" anchor="ctr">
        <a:spAutoFit/>
      </a:bodyPr>
      <a:lstStyle>
        <a:defPPr algn="ctr">
          <a:defRPr sz="2800" i="0" dirty="0" smtClean="0"/>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CA" sz="3200" b="0" i="1"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12700">
          <a:solidFill>
            <a:srgbClr val="FF0000"/>
          </a:solidFill>
        </a:ln>
      </a:spPr>
      <a:bodyPr wrap="square" rtlCol="0" anchor="ctr">
        <a:spAutoFit/>
      </a:bodyPr>
      <a:lstStyle>
        <a:defPPr marL="0" algn="l">
          <a:defRPr sz="2800" dirty="0" smtClean="0">
            <a:latin typeface="+mj-lt"/>
          </a:defRPr>
        </a:defPPr>
      </a:lstStyle>
    </a:spDef>
    <a:lnDef>
      <a:spPr bwMode="auto">
        <a:noFill/>
        <a:ln w="25400" cap="flat" cmpd="sng" algn="ctr">
          <a:solidFill>
            <a:schemeClr val="hlink"/>
          </a:solidFill>
          <a:prstDash val="solid"/>
          <a:round/>
          <a:headEnd type="none" w="med" len="med"/>
          <a:tailEnd type="triangl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12700">
          <a:solidFill>
            <a:srgbClr val="FF0000"/>
          </a:solidFill>
        </a:ln>
      </a:spPr>
      <a:bodyPr wrap="square" rtlCol="0" anchor="ctr">
        <a:spAutoFit/>
      </a:bodyPr>
      <a:lstStyle>
        <a:defPPr marL="0" algn="l">
          <a:defRPr sz="2800" dirty="0" smtClean="0">
            <a:latin typeface="+mj-lt"/>
          </a:defRPr>
        </a:defPPr>
      </a:lstStyle>
    </a:spDef>
    <a:lnDef>
      <a:spPr bwMode="auto">
        <a:noFill/>
        <a:ln w="25400" cap="flat" cmpd="sng" algn="ctr">
          <a:solidFill>
            <a:schemeClr val="hlink"/>
          </a:solidFill>
          <a:prstDash val="solid"/>
          <a:round/>
          <a:headEnd type="none" w="med" len="med"/>
          <a:tailEnd type="non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rgbClr val="FF0000"/>
          </a:solidFill>
        </a:ln>
      </a:spPr>
      <a:bodyPr wrap="none" rtlCol="0" anchor="ctr">
        <a:spAutoFit/>
      </a:bodyPr>
      <a:lstStyle>
        <a:defPPr algn="l">
          <a:defRPr sz="2400" dirty="0">
            <a:cs typeface="Times New Roman" panose="02020603050405020304" pitchFamily="18" charset="0"/>
            <a:sym typeface="Symbol" panose="05050102010706020507" pitchFamily="18" charset="2"/>
          </a:defRPr>
        </a:defPPr>
      </a:lstStyle>
    </a:spDef>
    <a:lnDef>
      <a:spPr bwMode="auto">
        <a:noFill/>
        <a:ln w="25400" cap="flat" cmpd="sng" algn="ctr">
          <a:solidFill>
            <a:schemeClr val="hlink"/>
          </a:solidFill>
          <a:prstDash val="solid"/>
          <a:round/>
          <a:headEnd type="none" w="med" len="med"/>
          <a:tailEnd type="triangl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25400" cap="flat" cmpd="sng" algn="ctr">
          <a:solidFill>
            <a:schemeClr val="accent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accent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0" i="1"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9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24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2400" b="0" i="1"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2088</TotalTime>
  <Words>10183</Words>
  <Application>Microsoft Office PowerPoint</Application>
  <PresentationFormat>On-screen Show (4:3)</PresentationFormat>
  <Paragraphs>2052</Paragraphs>
  <Slides>152</Slides>
  <Notes>108</Notes>
  <HiddenSlides>0</HiddenSlides>
  <MMClips>1</MMClips>
  <ScaleCrop>false</ScaleCrop>
  <HeadingPairs>
    <vt:vector size="8" baseType="variant">
      <vt:variant>
        <vt:lpstr>Fonts Used</vt:lpstr>
      </vt:variant>
      <vt:variant>
        <vt:i4>9</vt:i4>
      </vt:variant>
      <vt:variant>
        <vt:lpstr>Theme</vt:lpstr>
      </vt:variant>
      <vt:variant>
        <vt:i4>9</vt:i4>
      </vt:variant>
      <vt:variant>
        <vt:lpstr>Embedded OLE Servers</vt:lpstr>
      </vt:variant>
      <vt:variant>
        <vt:i4>2</vt:i4>
      </vt:variant>
      <vt:variant>
        <vt:lpstr>Slide Titles</vt:lpstr>
      </vt:variant>
      <vt:variant>
        <vt:i4>152</vt:i4>
      </vt:variant>
    </vt:vector>
  </HeadingPairs>
  <TitlesOfParts>
    <vt:vector size="172" baseType="lpstr">
      <vt:lpstr>Arial</vt:lpstr>
      <vt:lpstr>Calibri</vt:lpstr>
      <vt:lpstr>Cambria Math</vt:lpstr>
      <vt:lpstr>Comic Sans MS</vt:lpstr>
      <vt:lpstr>Monotype Corsiva</vt:lpstr>
      <vt:lpstr>Symbol</vt:lpstr>
      <vt:lpstr>Tempus Sans ITC</vt:lpstr>
      <vt:lpstr>Times</vt:lpstr>
      <vt:lpstr>Times New Roman</vt:lpstr>
      <vt:lpstr>Default Design</vt:lpstr>
      <vt:lpstr>2_Default Design</vt:lpstr>
      <vt:lpstr>3_Default Design</vt:lpstr>
      <vt:lpstr>4_Default Design</vt:lpstr>
      <vt:lpstr>5_Default Design</vt:lpstr>
      <vt:lpstr>6_Default Design</vt:lpstr>
      <vt:lpstr>7_Default Design</vt:lpstr>
      <vt:lpstr>8_Default Design</vt:lpstr>
      <vt:lpstr>9_Default Design</vt:lpstr>
      <vt:lpstr>Equation</vt:lpstr>
      <vt:lpstr>Clip</vt:lpstr>
      <vt:lpstr>PowerPoint Presentation</vt:lpstr>
      <vt:lpstr>PowerPoint Presentation</vt:lpstr>
      <vt:lpstr>PowerPoint Presentation</vt:lpstr>
      <vt:lpstr>Material</vt:lpstr>
      <vt:lpstr>Material</vt:lpstr>
      <vt:lpstr>Material</vt:lpstr>
      <vt:lpstr>Material</vt:lpstr>
      <vt:lpstr>Material</vt:lpstr>
      <vt:lpstr>Material</vt:lpstr>
      <vt:lpstr>Material</vt:lpstr>
      <vt:lpstr>Material</vt:lpstr>
      <vt:lpstr>Material</vt:lpstr>
      <vt:lpstr>Material</vt:lpstr>
      <vt:lpstr>Material</vt:lpstr>
      <vt:lpstr>Material</vt:lpstr>
      <vt:lpstr>Material</vt:lpstr>
      <vt:lpstr>Material</vt:lpstr>
      <vt:lpstr>Material</vt:lpstr>
      <vt:lpstr>Material</vt:lpstr>
      <vt:lpstr>A Contract to Learn</vt:lpstr>
      <vt:lpstr>Tough Love</vt:lpstr>
      <vt:lpstr>Study Now!</vt:lpstr>
      <vt:lpstr>Tests</vt:lpstr>
      <vt:lpstr>Partner</vt:lpstr>
      <vt:lpstr>PowerPoint Presentation</vt:lpstr>
      <vt:lpstr>Partner</vt:lpstr>
      <vt:lpstr>PowerPoint Presentation</vt:lpstr>
      <vt:lpstr>Class Participation</vt:lpstr>
      <vt:lpstr>Material</vt:lpstr>
      <vt:lpstr>Useful Learning Techniques</vt:lpstr>
      <vt:lpstr>Read Ahead</vt:lpstr>
      <vt:lpstr>Explaining</vt:lpstr>
      <vt:lpstr>Day Dream</vt:lpstr>
      <vt:lpstr>Be Creative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Thinking Abstractly</vt:lpstr>
      <vt:lpstr>Thinking Abstractly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Predicate Logic  Informal Proof as a game</vt:lpstr>
      <vt:lpstr>Predicate Logic  Informal Proof as a game</vt:lpstr>
      <vt:lpstr>Predicate Logic  Informal Proof as a game</vt:lpstr>
      <vt:lpstr>Predicate Logic  Informal Proof as a game</vt:lpstr>
      <vt:lpstr>PowerPoint Presentation</vt:lpstr>
      <vt:lpstr> vs   </vt:lpstr>
      <vt:lpstr> vs   </vt:lpstr>
      <vt:lpstr> vs   </vt:lpstr>
      <vt:lpstr> vs   </vt:lpstr>
      <vt:lpstr> vs   </vt:lpstr>
      <vt:lpstr> vs   </vt:lpstr>
      <vt:lpstr> vs   </vt:lpstr>
      <vt:lpstr>Understanding from the Inside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Jeff Edmonds</dc:creator>
  <cp:lastModifiedBy>Jeff Edmonds</cp:lastModifiedBy>
  <cp:revision>146</cp:revision>
  <dcterms:created xsi:type="dcterms:W3CDTF">2020-09-01T14:44:05Z</dcterms:created>
  <dcterms:modified xsi:type="dcterms:W3CDTF">2021-05-11T19:58:05Z</dcterms:modified>
</cp:coreProperties>
</file>