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58" r:id="rId4"/>
    <p:sldId id="257" r:id="rId5"/>
    <p:sldId id="260" r:id="rId6"/>
    <p:sldId id="267" r:id="rId7"/>
    <p:sldId id="273" r:id="rId8"/>
    <p:sldId id="275" r:id="rId9"/>
    <p:sldId id="272" r:id="rId10"/>
    <p:sldId id="274" r:id="rId11"/>
    <p:sldId id="259" r:id="rId12"/>
    <p:sldId id="270" r:id="rId13"/>
    <p:sldId id="271" r:id="rId14"/>
    <p:sldId id="26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567AF008-C7F0-4916-9C95-129FC11637B8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E0DC21FA-15C7-496C-8721-A2BB250C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EE1CEC0-49D2-4A6C-82BD-B4D13605F31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F39091F-2022-4166-A400-986154D9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0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0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1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7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2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4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4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091F-2022-4166-A400-986154D937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7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1951-7B00-4759-81DD-08E38A79B6E7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8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523E-8BAF-40A9-9F53-A80DAE95213F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0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FD3A-D9BC-4264-A627-55C0E21B198B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7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86E-BBF8-4BED-B616-ED8A1EC70974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2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308-9176-4C1D-9F03-875667CCE8F2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2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680-2648-414B-920D-337300AD7603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7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537-F502-4956-9066-4FE22E8A5A2C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6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CED1-B070-4C01-949D-FE4ED10FF661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0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8FE-FE64-4A2C-92E8-65DFD45C8581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4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44C3-A95D-443D-9F54-C0EA3D92253F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CE88-EFB7-47B9-A805-5DE591BE5FDB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8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3867"/>
            <a:ext cx="10515600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98A0-24B7-436E-9279-E64238FEAD63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Safety: 2210, Electronics Circuit and Devices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4413-9F2C-4952-9845-329C33CF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2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ecs.yorku.ca/dept/tdb/covid19:start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s://wiki.eecs.yorku.ca/dept/tdb/services:remotelab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g"/><Relationship Id="rId7" Type="http://schemas.openxmlformats.org/officeDocument/2006/relationships/hyperlink" Target="https://uit.yorku.ca/offcampu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.yorku.ca/mental-health-resources-covid19/" TargetMode="External"/><Relationship Id="rId5" Type="http://schemas.openxmlformats.org/officeDocument/2006/relationships/hyperlink" Target="https://returntocampus.info.yorku.ca/2020/04/important-update-planning-for-the-fall-2020-term/" TargetMode="External"/><Relationship Id="rId4" Type="http://schemas.openxmlformats.org/officeDocument/2006/relationships/hyperlink" Target="https://yubettertogether.info.yorku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" y="2"/>
            <a:ext cx="12189642" cy="6857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921" y="2"/>
            <a:ext cx="8480079" cy="142139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23955" y="2231169"/>
            <a:ext cx="4702628" cy="158318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          Health &amp; Safety for</a:t>
            </a:r>
            <a:r>
              <a:rPr lang="en-US" sz="3000" b="1" dirty="0" smtClean="0">
                <a:solidFill>
                  <a:schemeClr val="bg1"/>
                </a:solidFill>
              </a:rPr>
              <a:t/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EECS 2200: Electrical Circuits</a:t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          2020 Fall Semester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34049"/>
            <a:ext cx="12192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86" y="341556"/>
            <a:ext cx="6651231" cy="7948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Resources </a:t>
            </a:r>
            <a:r>
              <a:rPr lang="en-US" dirty="0" smtClean="0">
                <a:solidFill>
                  <a:srgbClr val="FF0000"/>
                </a:solidFill>
              </a:rPr>
              <a:t>for Lab from 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9" y="1682103"/>
            <a:ext cx="36554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Switch the desktop from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Linux to Windows 10 mode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Open a terminal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Type ‘</a:t>
            </a:r>
            <a:r>
              <a:rPr lang="en-US" dirty="0" err="1" smtClean="0">
                <a:solidFill>
                  <a:srgbClr val="3333CC"/>
                </a:solidFill>
              </a:rPr>
              <a:t>towin</a:t>
            </a:r>
            <a:r>
              <a:rPr lang="en-US" dirty="0" smtClean="0"/>
              <a:t>’ on the terminal and hit enter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window will pop-up to ask permission to switch to Windows.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Select yes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40D-EBE9-4122-BF87-9464AB963215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82" y="1146736"/>
            <a:ext cx="6653242" cy="42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1" y="345268"/>
            <a:ext cx="5640976" cy="586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Resources for EECS2200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864" y="1988276"/>
            <a:ext cx="41071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Software for EECS2200 lab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Most of the EECS2200 lab will be using ‘</a:t>
            </a:r>
            <a:r>
              <a:rPr lang="en-US" dirty="0" err="1" smtClean="0">
                <a:solidFill>
                  <a:srgbClr val="3333CC"/>
                </a:solidFill>
              </a:rPr>
              <a:t>OrCAD</a:t>
            </a:r>
            <a:r>
              <a:rPr lang="en-US" dirty="0" smtClean="0">
                <a:solidFill>
                  <a:srgbClr val="3333CC"/>
                </a:solidFill>
              </a:rPr>
              <a:t> Capture CIS Lite</a:t>
            </a:r>
            <a:r>
              <a:rPr lang="en-US" dirty="0" smtClean="0"/>
              <a:t>’ for simulation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For other lab components (e.g. video tutorial) please review </a:t>
            </a:r>
            <a:r>
              <a:rPr lang="en-US" dirty="0" err="1" smtClean="0">
                <a:solidFill>
                  <a:srgbClr val="3333CC"/>
                </a:solidFill>
              </a:rPr>
              <a:t>eClass</a:t>
            </a:r>
            <a:r>
              <a:rPr lang="en-US" dirty="0" smtClean="0">
                <a:solidFill>
                  <a:srgbClr val="3333CC"/>
                </a:solidFill>
              </a:rPr>
              <a:t> on Moodle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FCB2-8C03-4F4B-BD70-1A0AC2924690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062" y="1201441"/>
            <a:ext cx="6726838" cy="43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148" y="375377"/>
            <a:ext cx="7942217" cy="7948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Technical Support for Lab from 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239" y="1531389"/>
            <a:ext cx="58914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Technical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Technical documentation on </a:t>
            </a:r>
            <a:r>
              <a:rPr lang="en-US" dirty="0" err="1" smtClean="0"/>
              <a:t>remotelab</a:t>
            </a:r>
            <a:r>
              <a:rPr lang="en-US" dirty="0" smtClean="0"/>
              <a:t>, EECS technical resources for lab form home, Remote access to EECS servers, </a:t>
            </a:r>
            <a:r>
              <a:rPr lang="en-US" dirty="0" err="1" smtClean="0"/>
              <a:t>ssh</a:t>
            </a:r>
            <a:r>
              <a:rPr lang="en-US" dirty="0" smtClean="0"/>
              <a:t> support, remote access with VNC, mapping network drive via </a:t>
            </a:r>
            <a:r>
              <a:rPr lang="en-US" dirty="0" err="1" smtClean="0"/>
              <a:t>ssh</a:t>
            </a:r>
            <a:r>
              <a:rPr lang="en-US" dirty="0"/>
              <a:t> </a:t>
            </a:r>
            <a:r>
              <a:rPr lang="en-US" dirty="0" smtClean="0"/>
              <a:t>etc. are available on EECS wiki page: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wiki.eecs.yorku.ca/dept/tdb/covid19:start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https://wiki.eecs.yorku.ca/dept/tdb/services:remotelab</a:t>
            </a: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r>
              <a:rPr lang="en-US" sz="2200" dirty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</a:rPr>
              <a:t>ontact with Tech Team</a:t>
            </a: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Any </a:t>
            </a:r>
            <a:r>
              <a:rPr lang="en-US" dirty="0"/>
              <a:t>problems or questions using the Remote Lab </a:t>
            </a:r>
            <a:r>
              <a:rPr lang="en-US" dirty="0" smtClean="0"/>
              <a:t>should </a:t>
            </a:r>
            <a:r>
              <a:rPr lang="en-US" dirty="0"/>
              <a:t>be directed to the EECS Technical Support </a:t>
            </a:r>
            <a:r>
              <a:rPr lang="en-US" dirty="0" smtClean="0"/>
              <a:t>team: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3333CC"/>
                </a:solidFill>
              </a:rPr>
              <a:t>tech@eecs.yorku.ca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40D-EBE9-4122-BF87-9464AB963215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82" y="1965180"/>
            <a:ext cx="4356607" cy="29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EFB-80CA-449C-9887-8FF06A04AB23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89761" y="390931"/>
            <a:ext cx="8508274" cy="79480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YorkU</a:t>
            </a:r>
            <a:r>
              <a:rPr lang="en-US" dirty="0" smtClean="0">
                <a:solidFill>
                  <a:srgbClr val="FF0000"/>
                </a:solidFill>
              </a:rPr>
              <a:t> Resources for Study from 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394" y="1159938"/>
            <a:ext cx="55299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Please review the following links where York university provides updated academic informations in COVID-19 situations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YU Better Together: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://yubettertogether.info.yorku.ca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https://returntocampus.info.yorku.ca/2020/04/important-update-planning-for-the-fall-2020-term/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Mental Health Resources during COVID-19: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US" dirty="0">
                <a:hlinkClick r:id="rId6"/>
              </a:rPr>
              <a:t>https://health.yorku.ca/mental-health-resources-covid19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Off-Campus Computing:</a:t>
            </a:r>
          </a:p>
          <a:p>
            <a:r>
              <a:rPr lang="en-US" dirty="0">
                <a:hlinkClick r:id="rId7"/>
              </a:rPr>
              <a:t>https://uit.yorku.ca/offcampus/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0" name="Date Placeholder 2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47C9B5-A805-4F16-914D-5A9A1DB37A94}" type="datetime1">
              <a:rPr lang="en-CA" smtClean="0"/>
              <a:pPr/>
              <a:t>2020-09-04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2169" y="6356350"/>
            <a:ext cx="2203372" cy="365125"/>
          </a:xfrm>
        </p:spPr>
        <p:txBody>
          <a:bodyPr/>
          <a:lstStyle/>
          <a:p>
            <a:r>
              <a:rPr lang="en-US" dirty="0" smtClean="0"/>
              <a:t>Fall 2019</a:t>
            </a:r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3307706" y="6367081"/>
            <a:ext cx="3246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Safety: EECS 3451, Signals and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1647" y="1631427"/>
            <a:ext cx="5543617" cy="38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815" y="2919642"/>
            <a:ext cx="3175909" cy="79480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EFB-80CA-449C-9887-8FF06A04AB23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2169" y="6356350"/>
            <a:ext cx="2203372" cy="365125"/>
          </a:xfrm>
        </p:spPr>
        <p:txBody>
          <a:bodyPr/>
          <a:lstStyle/>
          <a:p>
            <a:r>
              <a:rPr lang="en-US" dirty="0" smtClean="0"/>
              <a:t>Fall 2020</a:t>
            </a:r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77588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Safety: EECS 2200, Electrical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119" y="2120678"/>
            <a:ext cx="6125698" cy="2616644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  Lab From Home Safety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  Home Equipment Safety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  Resources for Lab From Home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  Technical Support for Lab from Home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  </a:t>
            </a:r>
            <a:r>
              <a:rPr lang="en-US" dirty="0" err="1" smtClean="0"/>
              <a:t>YorkU</a:t>
            </a:r>
            <a:r>
              <a:rPr lang="en-US" dirty="0" smtClean="0"/>
              <a:t> Resources for Study from Home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269E-13C0-4DA1-8F92-9683F7070D3D}" type="datetime1">
              <a:rPr lang="en-CA" smtClean="0"/>
              <a:t>2020-09-04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8599" y="651262"/>
            <a:ext cx="8308806" cy="9075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Agenda: Safety for Lab From Home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During COVID-19 Pandemic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561" y="379640"/>
            <a:ext cx="5344886" cy="79480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General Safety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4667"/>
            <a:ext cx="10515600" cy="11599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 major concern of engineering profession is Safety.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As </a:t>
            </a:r>
            <a:r>
              <a:rPr lang="en-US" sz="1800" dirty="0"/>
              <a:t>engineers you will </a:t>
            </a:r>
            <a:r>
              <a:rPr lang="en-US" sz="1800" dirty="0" smtClean="0"/>
              <a:t>be required </a:t>
            </a:r>
            <a:r>
              <a:rPr lang="en-US" sz="1800" dirty="0"/>
              <a:t>to protect and promote the health, safety and well-being of the </a:t>
            </a:r>
            <a:r>
              <a:rPr lang="en-US" sz="1800" dirty="0" smtClean="0"/>
              <a:t>community </a:t>
            </a:r>
            <a:r>
              <a:rPr lang="en-US" sz="1800" dirty="0"/>
              <a:t>and the environment.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09331"/>
            <a:ext cx="9875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Working in a safe manner is more important than completing your lab.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First and foremost, you are responsible for your own safety.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CC"/>
                </a:solidFill>
              </a:rPr>
              <a:t>So familiarize yourself with the lab resources on work from home.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025009"/>
            <a:ext cx="9875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 not do anything, which puts anyone's safety at risk.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CC"/>
                </a:solidFill>
              </a:rPr>
              <a:t>Follow all the guidelines mentioned in the manuals designed for lab from home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CC"/>
                </a:solidFill>
              </a:rPr>
              <a:t>If you are not sure about something, then please email the TA or the lab-tech. 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20" y="3548023"/>
            <a:ext cx="1353312" cy="1292352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728-5A4D-4A8C-BB69-7DA915C389AC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920" y="396656"/>
            <a:ext cx="6000996" cy="7948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Lab From Home Safety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9" y="1196281"/>
            <a:ext cx="2034295" cy="1852882"/>
          </a:xfrm>
        </p:spPr>
      </p:pic>
      <p:sp>
        <p:nvSpPr>
          <p:cNvPr id="9" name="TextBox 8"/>
          <p:cNvSpPr txBox="1"/>
          <p:nvPr/>
        </p:nvSpPr>
        <p:spPr>
          <a:xfrm>
            <a:off x="3287404" y="1461548"/>
            <a:ext cx="69010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If you are working with 110VAC line at home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to connect small devices for lab purpose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 not use un-grounded equipment.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Don’t cycle equipment power directly from the plugs. Use the switches.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23700" y="3374893"/>
            <a:ext cx="606768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It </a:t>
            </a:r>
            <a:r>
              <a:rPr lang="en-US" sz="2200" dirty="0">
                <a:solidFill>
                  <a:srgbClr val="FF0000"/>
                </a:solidFill>
              </a:rPr>
              <a:t>is your responsibility to ensure you’ve </a:t>
            </a:r>
            <a:r>
              <a:rPr lang="en-US" sz="2200" dirty="0" smtClean="0">
                <a:solidFill>
                  <a:srgbClr val="FF0000"/>
                </a:solidFill>
              </a:rPr>
              <a:t>created a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space to </a:t>
            </a:r>
            <a:r>
              <a:rPr lang="en-US" sz="2200" dirty="0">
                <a:solidFill>
                  <a:srgbClr val="FF0000"/>
                </a:solidFill>
              </a:rPr>
              <a:t>work that is safe and healthy for you.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is recommended that you create a space that is separate </a:t>
            </a:r>
          </a:p>
          <a:p>
            <a:r>
              <a:rPr lang="en-US" dirty="0"/>
              <a:t>from your regular living space, to help you have a physical </a:t>
            </a:r>
          </a:p>
          <a:p>
            <a:r>
              <a:rPr lang="en-US" dirty="0"/>
              <a:t>separation from work within your own home.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5921-A92C-43B6-A9D2-E7B7A0F5BFE9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387" y="3234631"/>
            <a:ext cx="2863259" cy="19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964" y="534970"/>
            <a:ext cx="5405905" cy="7948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Home Equipment Safety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5253" y="1816567"/>
            <a:ext cx="57687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   Electrical equipment safety for lab from home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While you complete the lab from home, make </a:t>
            </a:r>
            <a:r>
              <a:rPr lang="en-US" dirty="0"/>
              <a:t>sure that, the workstation has grounded electrical </a:t>
            </a:r>
            <a:r>
              <a:rPr lang="en-US" dirty="0" smtClean="0"/>
              <a:t>outlets.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Older </a:t>
            </a:r>
            <a:r>
              <a:rPr lang="en-US" dirty="0"/>
              <a:t>homes may not have three-prong grounded outlets, which could be an electrical hazard particularly during lightning </a:t>
            </a:r>
            <a:r>
              <a:rPr lang="en-US" dirty="0" smtClean="0"/>
              <a:t>storms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Make sure </a:t>
            </a:r>
            <a:r>
              <a:rPr lang="en-US" dirty="0" smtClean="0"/>
              <a:t>that, the </a:t>
            </a:r>
            <a:r>
              <a:rPr lang="en-US" dirty="0"/>
              <a:t>power </a:t>
            </a:r>
            <a:r>
              <a:rPr lang="en-US" dirty="0" smtClean="0"/>
              <a:t>cords are </a:t>
            </a:r>
            <a:r>
              <a:rPr lang="en-US" dirty="0"/>
              <a:t>in good condition and not broken or </a:t>
            </a:r>
            <a:r>
              <a:rPr lang="en-US" dirty="0" smtClean="0"/>
              <a:t>scorched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Make </a:t>
            </a:r>
            <a:r>
              <a:rPr lang="en-US" dirty="0" smtClean="0"/>
              <a:t>sure that, the </a:t>
            </a:r>
            <a:r>
              <a:rPr lang="en-US" dirty="0"/>
              <a:t>power bar surge protectors plugged in to the wall socket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40D-EBE9-4122-BF87-9464AB963215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94" y="1976304"/>
            <a:ext cx="4065413" cy="26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86" y="341556"/>
            <a:ext cx="6651231" cy="7948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Resources </a:t>
            </a:r>
            <a:r>
              <a:rPr lang="en-US" dirty="0" smtClean="0">
                <a:solidFill>
                  <a:srgbClr val="FF0000"/>
                </a:solidFill>
              </a:rPr>
              <a:t>for Lab from 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696" y="1718287"/>
            <a:ext cx="57331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EECS Remote Lab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EECS </a:t>
            </a:r>
            <a:r>
              <a:rPr lang="en-US" dirty="0"/>
              <a:t>Remote Lab service allows you to connect to EECS lab workstations from within your web browser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It is clientless - no plugins or client software are required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Visit the EECS Remote Lab here: </a:t>
            </a:r>
            <a:r>
              <a:rPr lang="en-US" dirty="0">
                <a:solidFill>
                  <a:srgbClr val="3333CC"/>
                </a:solidFill>
              </a:rPr>
              <a:t>https://</a:t>
            </a:r>
            <a:r>
              <a:rPr lang="en-US" dirty="0" smtClean="0">
                <a:solidFill>
                  <a:srgbClr val="3333CC"/>
                </a:solidFill>
              </a:rPr>
              <a:t>remotelab.eecs.yorku.ca/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Login to the Remote Lab using your EECS credentials.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If you are a student presently enrolled in an EECS </a:t>
            </a:r>
            <a:r>
              <a:rPr lang="en-US" dirty="0"/>
              <a:t>course and do not have an EECS account, please create your account here: </a:t>
            </a:r>
            <a:r>
              <a:rPr lang="en-US" dirty="0">
                <a:solidFill>
                  <a:srgbClr val="3333CC"/>
                </a:solidFill>
              </a:rPr>
              <a:t>https://webapp.eecs.yorku.ca/activ8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40D-EBE9-4122-BF87-9464AB963215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165" y="1490514"/>
            <a:ext cx="2915091" cy="35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86" y="341556"/>
            <a:ext cx="6651231" cy="7948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Resources </a:t>
            </a:r>
            <a:r>
              <a:rPr lang="en-US" dirty="0" smtClean="0">
                <a:solidFill>
                  <a:srgbClr val="FF0000"/>
                </a:solidFill>
              </a:rPr>
              <a:t>for Lab from 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6888" y="1333326"/>
            <a:ext cx="62527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EECS Remote Lab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Once you login to remote lab, you will see the list of ELE (BRG 334) lab computers as: ele01 – ele18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desktops are dual boot having Windows 10 and Linux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Please note that, once you switch from Win 10 to Linux or vice versa, you will be disconnected from </a:t>
            </a:r>
            <a:r>
              <a:rPr lang="en-US" dirty="0" err="1" smtClean="0"/>
              <a:t>RemoteLab</a:t>
            </a:r>
            <a:r>
              <a:rPr lang="en-US" dirty="0" smtClean="0"/>
              <a:t> as the computer will be rebooting to switch to new mode.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40D-EBE9-4122-BF87-9464AB963215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747" y="633864"/>
            <a:ext cx="2135134" cy="508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12" y="3900169"/>
            <a:ext cx="465582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86" y="341556"/>
            <a:ext cx="6651231" cy="7948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Resources </a:t>
            </a:r>
            <a:r>
              <a:rPr lang="en-US" dirty="0" smtClean="0">
                <a:solidFill>
                  <a:srgbClr val="FF0000"/>
                </a:solidFill>
              </a:rPr>
              <a:t>for Lab from 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6795" y="1747972"/>
            <a:ext cx="52773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EECS Remote Lab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Alternately EECS2200 students are also allowed to use computers in other labs.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You will also able to see other list of computers as well e.g. </a:t>
            </a:r>
            <a:r>
              <a:rPr lang="en-US" dirty="0" err="1" smtClean="0"/>
              <a:t>gsp</a:t>
            </a:r>
            <a:r>
              <a:rPr lang="en-US" dirty="0" smtClean="0"/>
              <a:t>, </a:t>
            </a:r>
            <a:r>
              <a:rPr lang="en-US" dirty="0" err="1" smtClean="0"/>
              <a:t>ptl</a:t>
            </a:r>
            <a:r>
              <a:rPr lang="en-US" dirty="0" smtClean="0"/>
              <a:t>, </a:t>
            </a:r>
            <a:r>
              <a:rPr lang="en-US" dirty="0" err="1" smtClean="0"/>
              <a:t>ea</a:t>
            </a:r>
            <a:r>
              <a:rPr lang="en-US" dirty="0" smtClean="0"/>
              <a:t>, </a:t>
            </a:r>
            <a:r>
              <a:rPr lang="en-US" dirty="0" err="1" smtClean="0"/>
              <a:t>ptlb</a:t>
            </a:r>
            <a:r>
              <a:rPr lang="en-US" dirty="0" smtClean="0"/>
              <a:t>, red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Click the ‘+’ sign to expand the list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GSP (32 desktops) and PTL (32 desktops) labs are dual boot (Linux and Windows</a:t>
            </a:r>
            <a:r>
              <a:rPr lang="en-US" dirty="0" smtClean="0"/>
              <a:t>), EA </a:t>
            </a:r>
            <a:r>
              <a:rPr lang="en-US" dirty="0"/>
              <a:t>(78 desktops) and </a:t>
            </a:r>
            <a:r>
              <a:rPr lang="en-US" dirty="0" smtClean="0"/>
              <a:t>PTLB (9 desktops) </a:t>
            </a:r>
            <a:r>
              <a:rPr lang="en-US" dirty="0"/>
              <a:t>lab desktops are </a:t>
            </a:r>
            <a:r>
              <a:rPr lang="en-US" dirty="0" smtClean="0"/>
              <a:t>Linux, RED </a:t>
            </a:r>
            <a:r>
              <a:rPr lang="en-US" dirty="0"/>
              <a:t>(3 desktops</a:t>
            </a:r>
            <a:r>
              <a:rPr lang="en-US" dirty="0" smtClean="0"/>
              <a:t>), SSH </a:t>
            </a:r>
            <a:r>
              <a:rPr lang="en-US" dirty="0"/>
              <a:t>EDU is remote command line login to RED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40D-EBE9-4122-BF87-9464AB963215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40" y="963230"/>
            <a:ext cx="5723095" cy="53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86" y="341556"/>
            <a:ext cx="6651231" cy="7948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Resources </a:t>
            </a:r>
            <a:r>
              <a:rPr lang="en-US" dirty="0" smtClean="0">
                <a:solidFill>
                  <a:srgbClr val="FF0000"/>
                </a:solidFill>
              </a:rPr>
              <a:t>for Lab from 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682103"/>
            <a:ext cx="33992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Switch the desktop from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Windows 10 to Linux mode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Click the ‘Shortcuts’ folder</a:t>
            </a:r>
          </a:p>
          <a:p>
            <a:r>
              <a:rPr lang="en-US" dirty="0" smtClean="0"/>
              <a:t>      on the desktop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Click ‘</a:t>
            </a:r>
            <a:r>
              <a:rPr lang="en-US" dirty="0" smtClean="0">
                <a:solidFill>
                  <a:srgbClr val="3333CC"/>
                </a:solidFill>
              </a:rPr>
              <a:t>Switch to Linux</a:t>
            </a:r>
            <a:r>
              <a:rPr lang="en-US" dirty="0" smtClean="0"/>
              <a:t>’ in the ‘Shortcuts’ folder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new window will pop up asking permission, click yes.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240D-EBE9-4122-BF87-9464AB963215}" type="datetime1">
              <a:rPr lang="en-CA" smtClean="0"/>
              <a:t>2020-09-04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64" y="5717202"/>
            <a:ext cx="1790476" cy="9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" y="0"/>
            <a:ext cx="483305" cy="685800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882" y="6356350"/>
            <a:ext cx="4114800" cy="365125"/>
          </a:xfrm>
        </p:spPr>
        <p:txBody>
          <a:bodyPr/>
          <a:lstStyle/>
          <a:p>
            <a:r>
              <a:rPr lang="en-US" dirty="0" smtClean="0"/>
              <a:t>Safety: EECS 2200, Electrical Circuits</a:t>
            </a:r>
            <a:endParaRPr lang="en-US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068460" y="6349096"/>
            <a:ext cx="2500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128" y="1281038"/>
            <a:ext cx="6598844" cy="40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996</Words>
  <Application>Microsoft Office PowerPoint</Application>
  <PresentationFormat>Widescreen</PresentationFormat>
  <Paragraphs>140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          Health &amp; Safety for EECS 2200: Electrical Circuits           2020 Fall Semester</vt:lpstr>
      <vt:lpstr>Agenda: Safety for Lab From Home       During COVID-19 Pandemic</vt:lpstr>
      <vt:lpstr>General Safety Rules</vt:lpstr>
      <vt:lpstr>Lab From Home Safety</vt:lpstr>
      <vt:lpstr>Home Equipment Safety</vt:lpstr>
      <vt:lpstr>Resources for Lab from Home</vt:lpstr>
      <vt:lpstr>Resources for Lab from Home</vt:lpstr>
      <vt:lpstr>Resources for Lab from Home</vt:lpstr>
      <vt:lpstr>Resources for Lab from Home</vt:lpstr>
      <vt:lpstr>Resources for Lab from Home</vt:lpstr>
      <vt:lpstr>Resources for EECS2200</vt:lpstr>
      <vt:lpstr>Technical Support for Lab from Home</vt:lpstr>
      <vt:lpstr>YorkU Resources for Study from Home</vt:lpstr>
      <vt:lpstr>Thank You!</vt:lpstr>
    </vt:vector>
  </TitlesOfParts>
  <Company>Lassonde School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Jaspal</dc:creator>
  <cp:lastModifiedBy>Md Aminul Haque Talukder</cp:lastModifiedBy>
  <cp:revision>211</cp:revision>
  <cp:lastPrinted>2017-09-12T20:45:55Z</cp:lastPrinted>
  <dcterms:created xsi:type="dcterms:W3CDTF">2016-01-19T17:11:09Z</dcterms:created>
  <dcterms:modified xsi:type="dcterms:W3CDTF">2020-09-04T16:56:13Z</dcterms:modified>
</cp:coreProperties>
</file>