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516" y="11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61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15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12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104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4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089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519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967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7956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206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5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547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908720"/>
            <a:ext cx="6840760" cy="49685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" name="Straight Connector 5"/>
          <p:cNvCxnSpPr/>
          <p:nvPr/>
        </p:nvCxnSpPr>
        <p:spPr>
          <a:xfrm>
            <a:off x="2699792" y="1781886"/>
            <a:ext cx="0" cy="1080120"/>
          </a:xfrm>
          <a:prstGeom prst="line">
            <a:avLst/>
          </a:prstGeom>
          <a:ln w="279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03848" y="1781886"/>
            <a:ext cx="0" cy="1080120"/>
          </a:xfrm>
          <a:prstGeom prst="line">
            <a:avLst/>
          </a:prstGeom>
          <a:ln w="279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sosceles Triangle 7"/>
          <p:cNvSpPr/>
          <p:nvPr/>
        </p:nvSpPr>
        <p:spPr>
          <a:xfrm rot="5400000">
            <a:off x="3875525" y="1805491"/>
            <a:ext cx="1305213" cy="109584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ounded Rectangle 8"/>
          <p:cNvSpPr/>
          <p:nvPr/>
        </p:nvSpPr>
        <p:spPr>
          <a:xfrm>
            <a:off x="2555776" y="3588891"/>
            <a:ext cx="432048" cy="9202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Left Bracket 9"/>
          <p:cNvSpPr/>
          <p:nvPr/>
        </p:nvSpPr>
        <p:spPr>
          <a:xfrm rot="16200000">
            <a:off x="2557872" y="4097201"/>
            <a:ext cx="432048" cy="936104"/>
          </a:xfrm>
          <a:prstGeom prst="leftBracket">
            <a:avLst>
              <a:gd name="adj" fmla="val 108333"/>
            </a:avLst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/>
          <p:cNvCxnSpPr>
            <a:endCxn id="10" idx="1"/>
          </p:cNvCxnSpPr>
          <p:nvPr/>
        </p:nvCxnSpPr>
        <p:spPr>
          <a:xfrm flipV="1">
            <a:off x="2773896" y="4781277"/>
            <a:ext cx="0" cy="30390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512343" y="5122118"/>
            <a:ext cx="504056" cy="1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538078" y="3717032"/>
            <a:ext cx="2058257" cy="1224136"/>
            <a:chOff x="5538079" y="3717032"/>
            <a:chExt cx="1368152" cy="576064"/>
          </a:xfrm>
        </p:grpSpPr>
        <p:sp>
          <p:nvSpPr>
            <p:cNvPr id="18" name="Isosceles Triangle 17"/>
            <p:cNvSpPr/>
            <p:nvPr/>
          </p:nvSpPr>
          <p:spPr>
            <a:xfrm>
              <a:off x="5538231" y="3717032"/>
              <a:ext cx="136800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Isosceles Triangle 15"/>
            <p:cNvSpPr/>
            <p:nvPr/>
          </p:nvSpPr>
          <p:spPr>
            <a:xfrm rot="5400000">
              <a:off x="5524633" y="3786060"/>
              <a:ext cx="533256" cy="441346"/>
            </a:xfrm>
            <a:custGeom>
              <a:avLst/>
              <a:gdLst>
                <a:gd name="connsiteX0" fmla="*/ 0 w 533256"/>
                <a:gd name="connsiteY0" fmla="*/ 436583 h 436583"/>
                <a:gd name="connsiteX1" fmla="*/ 266628 w 533256"/>
                <a:gd name="connsiteY1" fmla="*/ 0 h 436583"/>
                <a:gd name="connsiteX2" fmla="*/ 533256 w 533256"/>
                <a:gd name="connsiteY2" fmla="*/ 436583 h 436583"/>
                <a:gd name="connsiteX3" fmla="*/ 0 w 533256"/>
                <a:gd name="connsiteY3" fmla="*/ 436583 h 436583"/>
                <a:gd name="connsiteX0" fmla="*/ 0 w 533256"/>
                <a:gd name="connsiteY0" fmla="*/ 441346 h 441346"/>
                <a:gd name="connsiteX1" fmla="*/ 180906 w 533256"/>
                <a:gd name="connsiteY1" fmla="*/ 0 h 441346"/>
                <a:gd name="connsiteX2" fmla="*/ 533256 w 533256"/>
                <a:gd name="connsiteY2" fmla="*/ 441346 h 441346"/>
                <a:gd name="connsiteX3" fmla="*/ 0 w 533256"/>
                <a:gd name="connsiteY3" fmla="*/ 441346 h 441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256" h="441346">
                  <a:moveTo>
                    <a:pt x="0" y="441346"/>
                  </a:moveTo>
                  <a:lnTo>
                    <a:pt x="180906" y="0"/>
                  </a:lnTo>
                  <a:lnTo>
                    <a:pt x="533256" y="441346"/>
                  </a:lnTo>
                  <a:lnTo>
                    <a:pt x="0" y="4413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Isosceles Triangle 15"/>
            <p:cNvSpPr/>
            <p:nvPr/>
          </p:nvSpPr>
          <p:spPr>
            <a:xfrm rot="16200000" flipH="1">
              <a:off x="6399882" y="3779604"/>
              <a:ext cx="533256" cy="441346"/>
            </a:xfrm>
            <a:custGeom>
              <a:avLst/>
              <a:gdLst>
                <a:gd name="connsiteX0" fmla="*/ 0 w 533256"/>
                <a:gd name="connsiteY0" fmla="*/ 436583 h 436583"/>
                <a:gd name="connsiteX1" fmla="*/ 266628 w 533256"/>
                <a:gd name="connsiteY1" fmla="*/ 0 h 436583"/>
                <a:gd name="connsiteX2" fmla="*/ 533256 w 533256"/>
                <a:gd name="connsiteY2" fmla="*/ 436583 h 436583"/>
                <a:gd name="connsiteX3" fmla="*/ 0 w 533256"/>
                <a:gd name="connsiteY3" fmla="*/ 436583 h 436583"/>
                <a:gd name="connsiteX0" fmla="*/ 0 w 533256"/>
                <a:gd name="connsiteY0" fmla="*/ 441346 h 441346"/>
                <a:gd name="connsiteX1" fmla="*/ 180906 w 533256"/>
                <a:gd name="connsiteY1" fmla="*/ 0 h 441346"/>
                <a:gd name="connsiteX2" fmla="*/ 533256 w 533256"/>
                <a:gd name="connsiteY2" fmla="*/ 441346 h 441346"/>
                <a:gd name="connsiteX3" fmla="*/ 0 w 533256"/>
                <a:gd name="connsiteY3" fmla="*/ 441346 h 441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256" h="441346">
                  <a:moveTo>
                    <a:pt x="0" y="441346"/>
                  </a:moveTo>
                  <a:lnTo>
                    <a:pt x="180906" y="0"/>
                  </a:lnTo>
                  <a:lnTo>
                    <a:pt x="533256" y="441346"/>
                  </a:lnTo>
                  <a:lnTo>
                    <a:pt x="0" y="4413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Isosceles Triangle 14"/>
            <p:cNvSpPr/>
            <p:nvPr/>
          </p:nvSpPr>
          <p:spPr>
            <a:xfrm rot="10800000">
              <a:off x="5538079" y="3719185"/>
              <a:ext cx="1368152" cy="391665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4222502" y="3873748"/>
            <a:ext cx="1224136" cy="0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528131" y="4331196"/>
            <a:ext cx="907965" cy="1451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88024" y="4769594"/>
            <a:ext cx="658614" cy="0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077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mack</dc:creator>
  <cp:lastModifiedBy>mack</cp:lastModifiedBy>
  <cp:revision>3</cp:revision>
  <dcterms:created xsi:type="dcterms:W3CDTF">2018-02-02T19:42:22Z</dcterms:created>
  <dcterms:modified xsi:type="dcterms:W3CDTF">2018-02-02T20:19:52Z</dcterms:modified>
</cp:coreProperties>
</file>