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100" d="100"/>
          <a:sy n="100" d="100"/>
        </p:scale>
        <p:origin x="-516" y="116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2606197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9271510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0821242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7910433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5624464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7408989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9851949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5596754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5179562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5720661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077598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34C321-9ED2-4C5F-8BF0-98B532623D38}" type="datetimeFigureOut">
              <a:rPr lang="en-CA" smtClean="0"/>
              <a:t>02/02/2018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6C4729-8909-4647-8756-D2E8B614F22C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45478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403648" y="908720"/>
            <a:ext cx="6840760" cy="4968552"/>
          </a:xfrm>
          <a:prstGeom prst="rect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6" name="Straight Connector 5"/>
          <p:cNvCxnSpPr/>
          <p:nvPr/>
        </p:nvCxnSpPr>
        <p:spPr>
          <a:xfrm>
            <a:off x="2699792" y="1781886"/>
            <a:ext cx="0" cy="1080120"/>
          </a:xfrm>
          <a:prstGeom prst="line">
            <a:avLst/>
          </a:prstGeom>
          <a:ln w="279400" cap="rnd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3203848" y="1781886"/>
            <a:ext cx="0" cy="1080120"/>
          </a:xfrm>
          <a:prstGeom prst="line">
            <a:avLst/>
          </a:prstGeom>
          <a:ln w="279400" cap="rnd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Isosceles Triangle 7"/>
          <p:cNvSpPr/>
          <p:nvPr/>
        </p:nvSpPr>
        <p:spPr>
          <a:xfrm rot="5400000">
            <a:off x="3875525" y="1805491"/>
            <a:ext cx="1305213" cy="1095848"/>
          </a:xfrm>
          <a:prstGeom prst="triangl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sp>
        <p:nvSpPr>
          <p:cNvPr id="9" name="Rounded Rectangle 8"/>
          <p:cNvSpPr/>
          <p:nvPr/>
        </p:nvSpPr>
        <p:spPr>
          <a:xfrm>
            <a:off x="2555776" y="3588891"/>
            <a:ext cx="432048" cy="92022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 w="1270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sp>
        <p:nvSpPr>
          <p:cNvPr id="10" name="Left Bracket 9"/>
          <p:cNvSpPr/>
          <p:nvPr/>
        </p:nvSpPr>
        <p:spPr>
          <a:xfrm rot="16200000">
            <a:off x="2557872" y="4097201"/>
            <a:ext cx="432048" cy="936104"/>
          </a:xfrm>
          <a:prstGeom prst="leftBracket">
            <a:avLst>
              <a:gd name="adj" fmla="val 108333"/>
            </a:avLst>
          </a:prstGeom>
          <a:ln w="1270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  <p:cxnSp>
        <p:nvCxnSpPr>
          <p:cNvPr id="12" name="Straight Connector 11"/>
          <p:cNvCxnSpPr>
            <a:endCxn id="10" idx="1"/>
          </p:cNvCxnSpPr>
          <p:nvPr/>
        </p:nvCxnSpPr>
        <p:spPr>
          <a:xfrm flipV="1">
            <a:off x="2773896" y="4781277"/>
            <a:ext cx="0" cy="303907"/>
          </a:xfrm>
          <a:prstGeom prst="line">
            <a:avLst/>
          </a:prstGeom>
          <a:ln w="1270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flipV="1">
            <a:off x="2512343" y="5122118"/>
            <a:ext cx="504056" cy="1"/>
          </a:xfrm>
          <a:prstGeom prst="line">
            <a:avLst/>
          </a:prstGeom>
          <a:ln w="1270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7" name="Group 16"/>
          <p:cNvGrpSpPr/>
          <p:nvPr/>
        </p:nvGrpSpPr>
        <p:grpSpPr>
          <a:xfrm>
            <a:off x="5538078" y="3717032"/>
            <a:ext cx="2058257" cy="1224136"/>
            <a:chOff x="5538079" y="3717032"/>
            <a:chExt cx="1368152" cy="576064"/>
          </a:xfrm>
        </p:grpSpPr>
        <p:sp>
          <p:nvSpPr>
            <p:cNvPr id="18" name="Isosceles Triangle 17"/>
            <p:cNvSpPr/>
            <p:nvPr/>
          </p:nvSpPr>
          <p:spPr>
            <a:xfrm>
              <a:off x="5538231" y="3717032"/>
              <a:ext cx="1368000" cy="576064"/>
            </a:xfrm>
            <a:prstGeom prst="triangle">
              <a:avLst/>
            </a:prstGeom>
            <a:solidFill>
              <a:schemeClr val="bg1"/>
            </a:solidFill>
            <a:ln w="7620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CA"/>
            </a:p>
          </p:txBody>
        </p:sp>
        <p:sp>
          <p:nvSpPr>
            <p:cNvPr id="16" name="Isosceles Triangle 15"/>
            <p:cNvSpPr/>
            <p:nvPr/>
          </p:nvSpPr>
          <p:spPr>
            <a:xfrm rot="5400000">
              <a:off x="5524633" y="3786060"/>
              <a:ext cx="533256" cy="441346"/>
            </a:xfrm>
            <a:custGeom>
              <a:avLst/>
              <a:gdLst>
                <a:gd name="connsiteX0" fmla="*/ 0 w 533256"/>
                <a:gd name="connsiteY0" fmla="*/ 436583 h 436583"/>
                <a:gd name="connsiteX1" fmla="*/ 266628 w 533256"/>
                <a:gd name="connsiteY1" fmla="*/ 0 h 436583"/>
                <a:gd name="connsiteX2" fmla="*/ 533256 w 533256"/>
                <a:gd name="connsiteY2" fmla="*/ 436583 h 436583"/>
                <a:gd name="connsiteX3" fmla="*/ 0 w 533256"/>
                <a:gd name="connsiteY3" fmla="*/ 436583 h 436583"/>
                <a:gd name="connsiteX0" fmla="*/ 0 w 533256"/>
                <a:gd name="connsiteY0" fmla="*/ 441346 h 441346"/>
                <a:gd name="connsiteX1" fmla="*/ 180906 w 533256"/>
                <a:gd name="connsiteY1" fmla="*/ 0 h 441346"/>
                <a:gd name="connsiteX2" fmla="*/ 533256 w 533256"/>
                <a:gd name="connsiteY2" fmla="*/ 441346 h 441346"/>
                <a:gd name="connsiteX3" fmla="*/ 0 w 533256"/>
                <a:gd name="connsiteY3" fmla="*/ 441346 h 4413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33256" h="441346">
                  <a:moveTo>
                    <a:pt x="0" y="441346"/>
                  </a:moveTo>
                  <a:lnTo>
                    <a:pt x="180906" y="0"/>
                  </a:lnTo>
                  <a:lnTo>
                    <a:pt x="533256" y="441346"/>
                  </a:lnTo>
                  <a:lnTo>
                    <a:pt x="0" y="441346"/>
                  </a:lnTo>
                  <a:close/>
                </a:path>
              </a:pathLst>
            </a:custGeom>
            <a:solidFill>
              <a:schemeClr val="bg1"/>
            </a:solidFill>
            <a:ln w="7620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CA"/>
            </a:p>
          </p:txBody>
        </p:sp>
        <p:sp>
          <p:nvSpPr>
            <p:cNvPr id="20" name="Isosceles Triangle 15"/>
            <p:cNvSpPr/>
            <p:nvPr/>
          </p:nvSpPr>
          <p:spPr>
            <a:xfrm rot="16200000" flipH="1">
              <a:off x="6399882" y="3779604"/>
              <a:ext cx="533256" cy="441346"/>
            </a:xfrm>
            <a:custGeom>
              <a:avLst/>
              <a:gdLst>
                <a:gd name="connsiteX0" fmla="*/ 0 w 533256"/>
                <a:gd name="connsiteY0" fmla="*/ 436583 h 436583"/>
                <a:gd name="connsiteX1" fmla="*/ 266628 w 533256"/>
                <a:gd name="connsiteY1" fmla="*/ 0 h 436583"/>
                <a:gd name="connsiteX2" fmla="*/ 533256 w 533256"/>
                <a:gd name="connsiteY2" fmla="*/ 436583 h 436583"/>
                <a:gd name="connsiteX3" fmla="*/ 0 w 533256"/>
                <a:gd name="connsiteY3" fmla="*/ 436583 h 436583"/>
                <a:gd name="connsiteX0" fmla="*/ 0 w 533256"/>
                <a:gd name="connsiteY0" fmla="*/ 441346 h 441346"/>
                <a:gd name="connsiteX1" fmla="*/ 180906 w 533256"/>
                <a:gd name="connsiteY1" fmla="*/ 0 h 441346"/>
                <a:gd name="connsiteX2" fmla="*/ 533256 w 533256"/>
                <a:gd name="connsiteY2" fmla="*/ 441346 h 441346"/>
                <a:gd name="connsiteX3" fmla="*/ 0 w 533256"/>
                <a:gd name="connsiteY3" fmla="*/ 441346 h 4413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33256" h="441346">
                  <a:moveTo>
                    <a:pt x="0" y="441346"/>
                  </a:moveTo>
                  <a:lnTo>
                    <a:pt x="180906" y="0"/>
                  </a:lnTo>
                  <a:lnTo>
                    <a:pt x="533256" y="441346"/>
                  </a:lnTo>
                  <a:lnTo>
                    <a:pt x="0" y="441346"/>
                  </a:lnTo>
                  <a:close/>
                </a:path>
              </a:pathLst>
            </a:custGeom>
            <a:solidFill>
              <a:schemeClr val="bg1"/>
            </a:solidFill>
            <a:ln w="7620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CA"/>
            </a:p>
          </p:txBody>
        </p:sp>
        <p:sp>
          <p:nvSpPr>
            <p:cNvPr id="15" name="Isosceles Triangle 14"/>
            <p:cNvSpPr/>
            <p:nvPr/>
          </p:nvSpPr>
          <p:spPr>
            <a:xfrm rot="10800000">
              <a:off x="5538079" y="3719185"/>
              <a:ext cx="1368152" cy="391665"/>
            </a:xfrm>
            <a:prstGeom prst="triangle">
              <a:avLst/>
            </a:prstGeom>
            <a:solidFill>
              <a:schemeClr val="bg1"/>
            </a:solidFill>
            <a:ln w="76200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CA"/>
            </a:p>
          </p:txBody>
        </p:sp>
      </p:grpSp>
      <p:cxnSp>
        <p:nvCxnSpPr>
          <p:cNvPr id="21" name="Straight Connector 20"/>
          <p:cNvCxnSpPr/>
          <p:nvPr/>
        </p:nvCxnSpPr>
        <p:spPr>
          <a:xfrm>
            <a:off x="4222502" y="3873748"/>
            <a:ext cx="1224136" cy="0"/>
          </a:xfrm>
          <a:prstGeom prst="line">
            <a:avLst/>
          </a:prstGeom>
          <a:ln w="2540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 flipV="1">
            <a:off x="4528131" y="4331196"/>
            <a:ext cx="907965" cy="1451"/>
          </a:xfrm>
          <a:prstGeom prst="line">
            <a:avLst/>
          </a:prstGeom>
          <a:ln w="2540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4788024" y="4769594"/>
            <a:ext cx="658614" cy="0"/>
          </a:xfrm>
          <a:prstGeom prst="line">
            <a:avLst/>
          </a:prstGeom>
          <a:ln w="2540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550772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mack</dc:creator>
  <cp:lastModifiedBy>mack</cp:lastModifiedBy>
  <cp:revision>3</cp:revision>
  <dcterms:created xsi:type="dcterms:W3CDTF">2018-02-02T19:42:22Z</dcterms:created>
  <dcterms:modified xsi:type="dcterms:W3CDTF">2018-02-02T20:19:52Z</dcterms:modified>
</cp:coreProperties>
</file>

<file path=docProps/thumbnail.jpeg>
</file>