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napToGrid="0" showGuides="1">
      <p:cViewPr>
        <p:scale>
          <a:sx n="128" d="100"/>
          <a:sy n="128" d="100"/>
        </p:scale>
        <p:origin x="876" y="80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7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2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51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2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Plant model and Jacobian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410C-548C-4175-A52F-A7A6DEA1EC1F}" type="datetime1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the (noise free) plant model is given by:</a:t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CA" dirty="0" smtClean="0"/>
                  <a:t> is the position of the robot at time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CA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CA" dirty="0"/>
                  <a:t> is the position of the robot at time </a:t>
                </a: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CA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CA" dirty="0"/>
                  <a:t> is </a:t>
                </a:r>
                <a:r>
                  <a:rPr lang="en-CA" dirty="0" smtClean="0"/>
                  <a:t>the change in position of the robot at time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CA" dirty="0" smtClean="0"/>
              </a:p>
              <a:p>
                <a:r>
                  <a:rPr lang="en-CA" dirty="0" smtClean="0"/>
                  <a:t>this is the equation you should use on Line 3 of the EKF algorithm</a:t>
                </a:r>
                <a:endParaRPr lang="en-CA" dirty="0"/>
              </a:p>
              <a:p>
                <a:pPr marL="0" indent="0">
                  <a:buNone/>
                </a:pPr>
                <a:endParaRPr lang="en-CA" dirty="0"/>
              </a:p>
              <a:p>
                <a:endParaRPr lang="en-CA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064593" y="1552042"/>
                <a:ext cx="31890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1552042"/>
                <a:ext cx="3189014" cy="307777"/>
              </a:xfrm>
              <a:prstGeom prst="rect">
                <a:avLst/>
              </a:prstGeom>
              <a:blipFill>
                <a:blip r:embed="rId4"/>
                <a:stretch>
                  <a:fillRect l="-574" t="-2000" r="-2486" b="-38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0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Plant model and Jacobian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410C-548C-4175-A52F-A7A6DEA1EC1F}" type="datetime1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compute the Jacobian of the plant model, you need to express how the robot computes its control: 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064593" y="3417317"/>
                <a:ext cx="7177798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CA" sz="2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15−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CA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−2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CA" sz="2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CA" sz="2000" i="1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−2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3417317"/>
                <a:ext cx="7177798" cy="798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064593" y="4545902"/>
                <a:ext cx="2268570" cy="13192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brk m:alnAt="7"/>
                                      </m:r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m:rPr>
                                        <m:brk m:alnAt="7"/>
                                      </m:r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brk m:alnAt="7"/>
                                      </m:r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m:rPr>
                                        <m:brk m:alnAt="7"/>
                                      </m:r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4545902"/>
                <a:ext cx="2268570" cy="13192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064593" y="2066117"/>
                <a:ext cx="5531194" cy="11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CA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CA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CA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CA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CA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15−</m:t>
                                        </m:r>
                                        <m:sSub>
                                          <m:sSub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  <m:t>15</m:t>
                                      </m:r>
                                      <m: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CA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r>
                                        <a:rPr lang="en-CA" sz="20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CA" sz="20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2066117"/>
                <a:ext cx="5531194" cy="11019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15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Measurement model and Jacobian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E410C-548C-4175-A52F-A7A6DEA1EC1F}" type="datetime1">
              <a:rPr lang="en-US" smtClean="0"/>
              <a:pPr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CA" dirty="0" smtClean="0"/>
                  <a:t>the measurement model is given by:</a:t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/>
                </a:r>
                <a:br>
                  <a:rPr lang="en-CA" dirty="0" smtClean="0"/>
                </a:br>
                <a:r>
                  <a:rPr lang="en-CA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CA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CA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CA" dirty="0" smtClean="0"/>
                  <a:t> is the predicted location of the robot at time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CA" dirty="0" smtClean="0"/>
              </a:p>
              <a:p>
                <a:r>
                  <a:rPr lang="en-CA" dirty="0" smtClean="0"/>
                  <a:t>the Jacobian of the measurement model is:</a:t>
                </a:r>
                <a:endParaRPr lang="en-CA" dirty="0"/>
              </a:p>
            </p:txBody>
          </p:sp>
        </mc:Choice>
        <mc:Fallback>
          <p:sp>
            <p:nvSpPr>
              <p:cNvPr id="8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21" t="-1111" r="-172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064593" y="1552042"/>
                <a:ext cx="5395130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CA" sz="20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0−</m:t>
                                                </m:r>
                                                <m:r>
                                                  <a:rPr lang="en-CA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</m:m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CA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  <m: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CA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CA" sz="20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CA" sz="20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0−</m:t>
                                                </m:r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CA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𝑡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e>
                            </m:mr>
                          </m:m>
                        </m:e>
                      </m:d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1552042"/>
                <a:ext cx="5395130" cy="798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064593" y="4733885"/>
                <a:ext cx="1857881" cy="1319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C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brk m:alnAt="7"/>
                                      </m:r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m:rPr>
                                        <m:brk m:alnAt="7"/>
                                      </m:r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CA" sz="2000" b="0" i="1" smtClean="0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brk m:alnAt="7"/>
                                      </m:r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m:rPr>
                                        <m:brk m:alnAt="7"/>
                                      </m:r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en-CA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CA" sz="2000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CA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CA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93" y="4733885"/>
                <a:ext cx="1857881" cy="1319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9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6577</TotalTime>
  <Words>65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Plant model and Jacobian</vt:lpstr>
      <vt:lpstr>Plant model and Jacobian</vt:lpstr>
      <vt:lpstr>Measurement model and Jacobian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48</cp:revision>
  <cp:lastPrinted>2018-03-21T17:06:16Z</cp:lastPrinted>
  <dcterms:created xsi:type="dcterms:W3CDTF">2011-01-07T01:27:12Z</dcterms:created>
  <dcterms:modified xsi:type="dcterms:W3CDTF">2018-03-22T18:23:25Z</dcterms:modified>
</cp:coreProperties>
</file>