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9"/>
  </p:notesMasterIdLst>
  <p:handoutMasterIdLst>
    <p:handoutMasterId r:id="rId60"/>
  </p:handoutMasterIdLst>
  <p:sldIdLst>
    <p:sldId id="728" r:id="rId2"/>
    <p:sldId id="799" r:id="rId3"/>
    <p:sldId id="729" r:id="rId4"/>
    <p:sldId id="730" r:id="rId5"/>
    <p:sldId id="731" r:id="rId6"/>
    <p:sldId id="732" r:id="rId7"/>
    <p:sldId id="733" r:id="rId8"/>
    <p:sldId id="734" r:id="rId9"/>
    <p:sldId id="735" r:id="rId10"/>
    <p:sldId id="737" r:id="rId11"/>
    <p:sldId id="736" r:id="rId12"/>
    <p:sldId id="787" r:id="rId13"/>
    <p:sldId id="788" r:id="rId14"/>
    <p:sldId id="789" r:id="rId15"/>
    <p:sldId id="790" r:id="rId16"/>
    <p:sldId id="791" r:id="rId17"/>
    <p:sldId id="792" r:id="rId18"/>
    <p:sldId id="793" r:id="rId19"/>
    <p:sldId id="794" r:id="rId20"/>
    <p:sldId id="795" r:id="rId21"/>
    <p:sldId id="796" r:id="rId22"/>
    <p:sldId id="797" r:id="rId23"/>
    <p:sldId id="798" r:id="rId24"/>
    <p:sldId id="750" r:id="rId25"/>
    <p:sldId id="751" r:id="rId26"/>
    <p:sldId id="752" r:id="rId27"/>
    <p:sldId id="756" r:id="rId28"/>
    <p:sldId id="757" r:id="rId29"/>
    <p:sldId id="758" r:id="rId30"/>
    <p:sldId id="759" r:id="rId31"/>
    <p:sldId id="760" r:id="rId32"/>
    <p:sldId id="761" r:id="rId33"/>
    <p:sldId id="762" r:id="rId34"/>
    <p:sldId id="763" r:id="rId35"/>
    <p:sldId id="764" r:id="rId36"/>
    <p:sldId id="765" r:id="rId37"/>
    <p:sldId id="766" r:id="rId38"/>
    <p:sldId id="767" r:id="rId39"/>
    <p:sldId id="768" r:id="rId40"/>
    <p:sldId id="769" r:id="rId41"/>
    <p:sldId id="770" r:id="rId42"/>
    <p:sldId id="771" r:id="rId43"/>
    <p:sldId id="772" r:id="rId44"/>
    <p:sldId id="773" r:id="rId45"/>
    <p:sldId id="774" r:id="rId46"/>
    <p:sldId id="775" r:id="rId47"/>
    <p:sldId id="776" r:id="rId48"/>
    <p:sldId id="777" r:id="rId49"/>
    <p:sldId id="778" r:id="rId50"/>
    <p:sldId id="779" r:id="rId51"/>
    <p:sldId id="780" r:id="rId52"/>
    <p:sldId id="781" r:id="rId53"/>
    <p:sldId id="782" r:id="rId54"/>
    <p:sldId id="783" r:id="rId55"/>
    <p:sldId id="784" r:id="rId56"/>
    <p:sldId id="785" r:id="rId57"/>
    <p:sldId id="786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80" y="-96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29/03/2015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5D12C-3AF0-40A5-94F7-CBF51ED9167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0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Singly Linked List (Part 2)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1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in the list.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void add(</a:t>
            </a:r>
            <a:r>
              <a:rPr lang="en-US" dirty="0" err="1"/>
              <a:t>int</a:t>
            </a:r>
            <a:r>
              <a:rPr lang="en-US" dirty="0"/>
              <a:t> index, char c) {</a:t>
            </a:r>
          </a:p>
          <a:p>
            <a:r>
              <a:rPr lang="en-US" dirty="0" smtClean="0"/>
              <a:t>  </a:t>
            </a:r>
            <a:r>
              <a:rPr lang="en-US" dirty="0"/>
              <a:t>if (index &lt; 0 || index &gt; </a:t>
            </a:r>
            <a:r>
              <a:rPr lang="en-US" dirty="0" err="1"/>
              <a:t>this.size</a:t>
            </a:r>
            <a:r>
              <a:rPr lang="en-US" dirty="0"/>
              <a:t>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IndexOutOfBoundsException</a:t>
            </a:r>
            <a:r>
              <a:rPr lang="en-US" dirty="0"/>
              <a:t>("Index: " + index + ", Size: "</a:t>
            </a:r>
          </a:p>
          <a:p>
            <a:r>
              <a:rPr lang="en-US" dirty="0"/>
              <a:t>          + </a:t>
            </a:r>
            <a:r>
              <a:rPr lang="en-US" dirty="0" err="1"/>
              <a:t>this.size</a:t>
            </a:r>
            <a:r>
              <a:rPr lang="en-US" dirty="0"/>
              <a:t>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this.addFirst</a:t>
            </a:r>
            <a:r>
              <a:rPr lang="en-US" dirty="0"/>
              <a:t>(c);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else {</a:t>
            </a:r>
          </a:p>
          <a:p>
            <a:r>
              <a:rPr lang="en-US" dirty="0" smtClean="0"/>
              <a:t>    </a:t>
            </a:r>
            <a:r>
              <a:rPr lang="en-US" dirty="0" err="1">
                <a:solidFill>
                  <a:srgbClr val="FF0000"/>
                </a:solidFill>
              </a:rPr>
              <a:t>LinkedList.add</a:t>
            </a:r>
            <a:r>
              <a:rPr lang="en-US" dirty="0">
                <a:solidFill>
                  <a:srgbClr val="FF0000"/>
                </a:solidFill>
              </a:rPr>
              <a:t>(index - 1, c, </a:t>
            </a:r>
            <a:r>
              <a:rPr lang="en-US" dirty="0" err="1">
                <a:solidFill>
                  <a:srgbClr val="FF0000"/>
                </a:solidFill>
              </a:rPr>
              <a:t>this.head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2175" y="4523533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9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after the</a:t>
            </a:r>
          </a:p>
          <a:p>
            <a:r>
              <a:rPr lang="en-US" dirty="0" smtClean="0"/>
              <a:t> </a:t>
            </a:r>
            <a:r>
              <a:rPr lang="en-US" dirty="0"/>
              <a:t>* specified 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after </a:t>
            </a:r>
            <a:r>
              <a:rPr lang="en-US" dirty="0" err="1"/>
              <a:t>prev</a:t>
            </a:r>
            <a:r>
              <a:rPr lang="en-US" dirty="0"/>
              <a:t>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r>
              <a:rPr lang="en-US" dirty="0"/>
              <a:t> the node to insert after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void add(</a:t>
            </a:r>
            <a:r>
              <a:rPr lang="en-US" dirty="0" err="1"/>
              <a:t>int</a:t>
            </a:r>
            <a:r>
              <a:rPr lang="en-US" dirty="0"/>
              <a:t> index, char c, Node </a:t>
            </a:r>
            <a:r>
              <a:rPr lang="en-US" dirty="0" err="1"/>
              <a:t>prev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prev.next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/>
              <a:t>return;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 err="1"/>
              <a:t>LinkedList.add</a:t>
            </a:r>
            <a:r>
              <a:rPr lang="en-US" dirty="0"/>
              <a:t>(index - 1, c, </a:t>
            </a:r>
            <a:r>
              <a:rPr lang="en-US" dirty="0" err="1"/>
              <a:t>prev.next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0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t.removeFirst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or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cs typeface="Courier New" pitchFamily="49" charset="0"/>
              </a:rPr>
              <a:t>also returns the element removed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66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reference to the node we want to remove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7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20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old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0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and returns the first element from this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@return the first element from this list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char </a:t>
            </a:r>
            <a:r>
              <a:rPr lang="en-US" dirty="0" err="1"/>
              <a:t>removeFirst</a:t>
            </a:r>
            <a:r>
              <a:rPr lang="en-US" dirty="0"/>
              <a:t>() {</a:t>
            </a:r>
          </a:p>
          <a:p>
            <a:r>
              <a:rPr lang="en-US" dirty="0" smtClean="0"/>
              <a:t>  </a:t>
            </a:r>
            <a:r>
              <a:rPr lang="en-US" dirty="0"/>
              <a:t>if (</a:t>
            </a:r>
            <a:r>
              <a:rPr lang="en-US" dirty="0" err="1"/>
              <a:t>this.size</a:t>
            </a:r>
            <a:r>
              <a:rPr lang="en-US" dirty="0"/>
              <a:t> == 0)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NoSuchElementException</a:t>
            </a:r>
            <a:r>
              <a:rPr lang="en-US" dirty="0"/>
              <a:t>();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curr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--;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8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middle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758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that we have references </a:t>
            </a:r>
            <a:r>
              <a:rPr lang="en-US" dirty="0"/>
              <a:t>to the node we want to </a:t>
            </a:r>
            <a:r>
              <a:rPr lang="en-US" dirty="0" smtClean="0"/>
              <a:t>remove and its previous node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42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link from the previous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prev.next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0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at the head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operations at the head of the list require special handling because there is no node before the head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current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2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/**</a:t>
            </a:r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/>
              <a:t>* Removes the element at the specified position in this </a:t>
            </a:r>
            <a:r>
              <a:rPr lang="en-US" sz="1400" dirty="0" smtClean="0"/>
              <a:t>list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</a:t>
            </a:r>
            <a:r>
              <a:rPr lang="en-US" sz="1400" dirty="0" err="1"/>
              <a:t>param</a:t>
            </a:r>
            <a:r>
              <a:rPr lang="en-US" sz="1400" dirty="0"/>
              <a:t> </a:t>
            </a:r>
            <a:r>
              <a:rPr lang="en-US" sz="1400" dirty="0" smtClean="0"/>
              <a:t>index </a:t>
            </a:r>
            <a:r>
              <a:rPr lang="en-US" sz="1400" dirty="0"/>
              <a:t>the index of the element to be removed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@return the element previously at the specified position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*/</a:t>
            </a:r>
          </a:p>
          <a:p>
            <a:r>
              <a:rPr lang="en-US" sz="1400" dirty="0" smtClean="0"/>
              <a:t>public </a:t>
            </a:r>
            <a:r>
              <a:rPr lang="en-US" sz="1400" dirty="0"/>
              <a:t>char remove(</a:t>
            </a:r>
            <a:r>
              <a:rPr lang="en-US" sz="1400" dirty="0" err="1"/>
              <a:t>int</a:t>
            </a:r>
            <a:r>
              <a:rPr lang="en-US" sz="1400" dirty="0"/>
              <a:t> index) {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&lt; 0 || index &gt;= </a:t>
            </a:r>
            <a:r>
              <a:rPr lang="en-US" sz="1400" dirty="0" err="1"/>
              <a:t>this.size</a:t>
            </a:r>
            <a:r>
              <a:rPr lang="en-US" sz="1400" dirty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throw new </a:t>
            </a:r>
            <a:r>
              <a:rPr lang="en-US" sz="1400" dirty="0" err="1"/>
              <a:t>IndexOutOfBoundsException</a:t>
            </a:r>
            <a:r>
              <a:rPr lang="en-US" sz="1400" dirty="0"/>
              <a:t>("Index: " + index +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", </a:t>
            </a:r>
            <a:r>
              <a:rPr lang="en-US" sz="1400" dirty="0"/>
              <a:t>Size: </a:t>
            </a:r>
            <a:r>
              <a:rPr lang="en-US" sz="1400" dirty="0" smtClean="0"/>
              <a:t>" + </a:t>
            </a:r>
            <a:r>
              <a:rPr lang="en-US" sz="1400" dirty="0" err="1"/>
              <a:t>this.size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== 0)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this.removeFirst</a:t>
            </a:r>
            <a:r>
              <a:rPr lang="en-US" sz="1400" dirty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else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char result = </a:t>
            </a:r>
            <a:r>
              <a:rPr lang="en-US" sz="1400" dirty="0" err="1">
                <a:solidFill>
                  <a:srgbClr val="FF0000"/>
                </a:solidFill>
              </a:rPr>
              <a:t>LinkedList.remove</a:t>
            </a:r>
            <a:r>
              <a:rPr lang="en-US" sz="1400" dirty="0">
                <a:solidFill>
                  <a:srgbClr val="FF0000"/>
                </a:solidFill>
              </a:rPr>
              <a:t>(index - 1, </a:t>
            </a:r>
            <a:r>
              <a:rPr lang="en-US" sz="1400" dirty="0" err="1">
                <a:solidFill>
                  <a:srgbClr val="FF0000"/>
                </a:solidFill>
              </a:rPr>
              <a:t>this.head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this.head.next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 smtClean="0"/>
              <a:t>this.size</a:t>
            </a:r>
            <a:r>
              <a:rPr lang="en-US" sz="1400" dirty="0" smtClean="0"/>
              <a:t>-</a:t>
            </a:r>
            <a:r>
              <a:rPr lang="en-US" sz="1400" dirty="0"/>
              <a:t>-;</a:t>
            </a:r>
          </a:p>
          <a:p>
            <a:r>
              <a:rPr lang="en-US" sz="1400" dirty="0"/>
              <a:t>    </a:t>
            </a:r>
            <a:r>
              <a:rPr lang="en-US" sz="1400" dirty="0" smtClean="0"/>
              <a:t>return </a:t>
            </a:r>
            <a:r>
              <a:rPr lang="en-US" sz="1400" dirty="0"/>
              <a:t>result;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30638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58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the element at the specified position relative to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* current </a:t>
            </a:r>
            <a:r>
              <a:rPr lang="en-US" dirty="0"/>
              <a:t>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</a:t>
            </a:r>
          </a:p>
          <a:p>
            <a:r>
              <a:rPr lang="en-US" dirty="0" smtClean="0"/>
              <a:t> </a:t>
            </a:r>
            <a:r>
              <a:rPr lang="en-US" dirty="0"/>
              <a:t>*          the index relative to the </a:t>
            </a:r>
            <a:r>
              <a:rPr lang="en-US" dirty="0" smtClean="0"/>
              <a:t>current </a:t>
            </a:r>
            <a:r>
              <a:rPr lang="en-US" dirty="0"/>
              <a:t>node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*          element </a:t>
            </a:r>
            <a:r>
              <a:rPr lang="en-US" dirty="0"/>
              <a:t>to </a:t>
            </a:r>
            <a:r>
              <a:rPr lang="en-US" dirty="0" smtClean="0"/>
              <a:t>be </a:t>
            </a:r>
            <a:r>
              <a:rPr lang="en-US" dirty="0"/>
              <a:t>removed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node previous to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curr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@return the element previously at the specified position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char remove(</a:t>
            </a:r>
            <a:r>
              <a:rPr lang="en-US" dirty="0" err="1"/>
              <a:t>int</a:t>
            </a:r>
            <a:r>
              <a:rPr lang="en-US" dirty="0"/>
              <a:t> index, Node </a:t>
            </a:r>
            <a:r>
              <a:rPr lang="en-US" dirty="0" err="1"/>
              <a:t>prev</a:t>
            </a:r>
            <a:r>
              <a:rPr lang="en-US" dirty="0"/>
              <a:t>, Node </a:t>
            </a:r>
            <a:r>
              <a:rPr lang="en-US" dirty="0" err="1"/>
              <a:t>curr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LinkedList.remove</a:t>
            </a:r>
            <a:r>
              <a:rPr lang="en-US" dirty="0"/>
              <a:t>(index - 1, </a:t>
            </a:r>
            <a:r>
              <a:rPr lang="en-US" dirty="0" err="1"/>
              <a:t>curr</a:t>
            </a:r>
            <a:r>
              <a:rPr lang="en-US" dirty="0"/>
              <a:t>, </a:t>
            </a:r>
            <a:r>
              <a:rPr lang="en-US" dirty="0" err="1"/>
              <a:t>curr.next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14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our linked list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would be very convenient for clients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do something with c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Implementing </a:t>
            </a:r>
            <a:r>
              <a:rPr lang="en-US" dirty="0"/>
              <a:t>this interface allows an object to be the target of the "</a:t>
            </a:r>
            <a:r>
              <a:rPr lang="en-US" dirty="0" err="1"/>
              <a:t>foreach</a:t>
            </a:r>
            <a:r>
              <a:rPr lang="en-US" dirty="0"/>
              <a:t>"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90038"/>
              </p:ext>
            </p:extLst>
          </p:nvPr>
        </p:nvGraphicFramePr>
        <p:xfrm>
          <a:off x="597117" y="3659428"/>
          <a:ext cx="794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Iterator&lt;T&gt;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an iterator over a set of elements of type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59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88532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0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 (Part 3)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3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</p:spTree>
    <p:extLst>
      <p:ext uri="{BB962C8B-B14F-4D97-AF65-F5344CB8AC3E}">
        <p14:creationId xmlns:p14="http://schemas.microsoft.com/office/powerpoint/2010/main" val="22559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</p:spTree>
    <p:extLst>
      <p:ext uri="{BB962C8B-B14F-4D97-AF65-F5344CB8AC3E}">
        <p14:creationId xmlns:p14="http://schemas.microsoft.com/office/powerpoint/2010/main" val="34270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iterator is between elements, there is a current element and next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21900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(0, 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2563061" y="2971474"/>
            <a:ext cx="2021025" cy="643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567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current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6600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next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6709" y="4960699"/>
            <a:ext cx="335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nothing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3306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the current and next elements are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the list is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675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6064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true if there is at least one more element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725" y="4960699"/>
            <a:ext cx="252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5151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false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4120" y="49606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4800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returns the next element…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8614" y="4958239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== 'a' </a:t>
            </a:r>
            <a:r>
              <a:rPr lang="en-US" dirty="0" smtClean="0">
                <a:latin typeface="+mn-lt"/>
                <a:cs typeface="Courier New" pitchFamily="49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28024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causes the iterator to move to its next position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388907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136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3931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38754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cs typeface="Courier New" pitchFamily="49" charset="0"/>
              </a:rPr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at the end of the iteration causes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8022" y="4960699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>
                <a:latin typeface="+mn-lt"/>
              </a:rPr>
              <a:t>causes a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0473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causes the element most recently returned by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to be removed from the linked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9891" y="4960699"/>
            <a:ext cx="2259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</a:t>
            </a:r>
          </a:p>
          <a:p>
            <a:pPr algn="ctr"/>
            <a:r>
              <a:rPr lang="en-US" dirty="0" smtClean="0">
                <a:latin typeface="+mn-lt"/>
              </a:rPr>
              <a:t>'x' to be removed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36849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iterator needs to know what was the previous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3743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0009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2563061" y="2957700"/>
            <a:ext cx="2021025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Arrow Connector 15"/>
          <p:cNvCxnSpPr>
            <a:endCxn id="5" idx="1"/>
          </p:cNvCxnSpPr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321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removing the element the current element and previous element are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5020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a second time causes 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9907" y="4960699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381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1000366" y="3774642"/>
            <a:ext cx="1670603" cy="518463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before calling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also causes and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61222" y="4971832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0252" y="386616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null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6261" y="4293105"/>
            <a:ext cx="1897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no current or</a:t>
            </a:r>
          </a:p>
          <a:p>
            <a:pPr algn="ctr"/>
            <a:r>
              <a:rPr lang="en-US" dirty="0" smtClean="0">
                <a:latin typeface="+mn-lt"/>
              </a:rPr>
              <a:t>previous element</a:t>
            </a:r>
          </a:p>
        </p:txBody>
      </p:sp>
    </p:spTree>
    <p:extLst>
      <p:ext uri="{BB962C8B-B14F-4D97-AF65-F5344CB8AC3E}">
        <p14:creationId xmlns:p14="http://schemas.microsoft.com/office/powerpoint/2010/main" val="2461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using an </a:t>
            </a:r>
            <a:r>
              <a:rPr lang="en-US" dirty="0" err="1" smtClean="0"/>
              <a:t>iterator</a:t>
            </a:r>
            <a:r>
              <a:rPr lang="en-US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is the safest way to iterate over a collection and selectively remove elements from the collection</a:t>
            </a:r>
          </a:p>
          <a:p>
            <a:pPr lvl="1"/>
            <a:r>
              <a:rPr lang="en-US" dirty="0" smtClean="0"/>
              <a:t>called 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70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// removes vowels from our </a:t>
            </a:r>
            <a:r>
              <a:rPr lang="en-US" dirty="0" err="1" smtClean="0"/>
              <a:t>LinkedList</a:t>
            </a:r>
            <a:r>
              <a:rPr lang="en-US" dirty="0" smtClean="0"/>
              <a:t> t</a:t>
            </a:r>
          </a:p>
          <a:p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Iterator</a:t>
            </a:r>
            <a:r>
              <a:rPr lang="en-US" dirty="0" smtClean="0"/>
              <a:t>&lt;Character&gt;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t.iterator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i.hasNext</a:t>
            </a:r>
            <a:r>
              <a:rPr lang="en-US" dirty="0" smtClean="0"/>
              <a:t>(); ) {</a:t>
            </a:r>
          </a:p>
          <a:p>
            <a:r>
              <a:rPr lang="en-US" dirty="0" smtClean="0"/>
              <a:t>  char c = 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String.</a:t>
            </a:r>
            <a:r>
              <a:rPr lang="en-US" i="1" dirty="0" err="1" smtClean="0"/>
              <a:t>valueOf</a:t>
            </a:r>
            <a:r>
              <a:rPr lang="en-US" i="1" dirty="0" smtClean="0"/>
              <a:t>(c).matches("[</a:t>
            </a:r>
            <a:r>
              <a:rPr lang="en-US" i="1" dirty="0" err="1" smtClean="0"/>
              <a:t>aeiou</a:t>
            </a:r>
            <a:r>
              <a:rPr lang="en-US" i="1" dirty="0" smtClean="0"/>
              <a:t>]"))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("removing " + c);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i.remove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0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most recently returned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means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</a:p>
          <a:p>
            <a:pPr lvl="3"/>
            <a:r>
              <a:rPr lang="en-US" dirty="0" smtClean="0"/>
              <a:t>requires special treatment in methods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previous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needed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977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Attributes and </a:t>
            </a:r>
            <a:r>
              <a:rPr lang="en-US" dirty="0" err="1" smtClean="0"/>
              <a:t>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 class </a:t>
            </a:r>
            <a:r>
              <a:rPr lang="en-US" dirty="0" err="1" smtClean="0"/>
              <a:t>LinkedListIterator</a:t>
            </a:r>
            <a:r>
              <a:rPr lang="en-US" dirty="0" smtClean="0"/>
              <a:t> implements </a:t>
            </a:r>
            <a:r>
              <a:rPr lang="en-US" dirty="0" err="1" smtClean="0"/>
              <a:t>Iterator</a:t>
            </a:r>
            <a:r>
              <a:rPr lang="en-US" dirty="0" smtClean="0"/>
              <a:t>&lt;Character&gt; {</a:t>
            </a:r>
          </a:p>
          <a:p>
            <a:endParaRPr lang="en-US" dirty="0" smtClean="0"/>
          </a:p>
          <a:p>
            <a:r>
              <a:rPr lang="en-US" dirty="0" smtClean="0"/>
              <a:t>  private Node </a:t>
            </a:r>
            <a:r>
              <a:rPr lang="en-US" dirty="0" err="1" smtClean="0"/>
              <a:t>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private Node </a:t>
            </a:r>
            <a:r>
              <a:rPr lang="en-US" dirty="0" err="1" smtClean="0"/>
              <a:t>prevNode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LinkedListIterator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this.prevNode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83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hasNext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head != null;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this.currNode.next</a:t>
            </a:r>
            <a:r>
              <a:rPr lang="en-US" dirty="0" smtClean="0"/>
              <a:t> != null;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93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Character next() {</a:t>
            </a:r>
          </a:p>
          <a:p>
            <a:r>
              <a:rPr lang="en-US" dirty="0" smtClean="0"/>
              <a:t>  if (!</a:t>
            </a:r>
            <a:r>
              <a:rPr lang="en-US" dirty="0" err="1" smtClean="0"/>
              <a:t>this.hasNext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throw new </a:t>
            </a:r>
            <a:r>
              <a:rPr lang="en-US" dirty="0" err="1" smtClean="0"/>
              <a:t>NoSuchElementException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this.prevNode</a:t>
            </a:r>
            <a:r>
              <a:rPr lang="en-US" dirty="0" smtClean="0"/>
              <a:t> = </a:t>
            </a:r>
            <a:r>
              <a:rPr lang="en-US" dirty="0" err="1" smtClean="0"/>
              <a:t>this.currNode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head;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this.currNode.data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1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void remove()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this.prevNode</a:t>
            </a:r>
            <a:r>
              <a:rPr lang="en-US" dirty="0" smtClean="0"/>
              <a:t> == </a:t>
            </a:r>
            <a:r>
              <a:rPr lang="en-US" dirty="0" err="1" smtClean="0"/>
              <a:t>this.currNode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throw new </a:t>
            </a:r>
            <a:r>
              <a:rPr lang="en-US" dirty="0" err="1" smtClean="0"/>
              <a:t>IllegalStateException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head) {</a:t>
            </a:r>
          </a:p>
          <a:p>
            <a:r>
              <a:rPr lang="en-US" dirty="0" smtClean="0"/>
              <a:t>    head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this.prevNode.next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this.prevNode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size--;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head of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71474"/>
            <a:ext cx="674147" cy="69979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912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2206138" y="4408319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head of</a:t>
            </a:r>
          </a:p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['a', 'x', 'r', 'a']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8882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938323" y="4408319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['x', 'r', 'a']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2661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666533" y="440831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['r', 'a']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1866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7394743" y="440831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['a']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 </a:t>
            </a:r>
            <a:endParaRPr lang="en-US" dirty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8916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the linked list leads to recursive algorithms that operate on the list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contains(char c, Node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node.data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c)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LinkedList.contains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66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an implementation detail</a:t>
            </a:r>
          </a:p>
          <a:p>
            <a:pPr lvl="1"/>
            <a:r>
              <a:rPr lang="en-US" dirty="0" smtClean="0"/>
              <a:t>the client only cares about the elements (characters) in the list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 smtClean="0"/>
              <a:t> is implemented as a private static inner class</a:t>
            </a:r>
          </a:p>
          <a:p>
            <a:pPr lvl="1"/>
            <a:r>
              <a:rPr lang="en-US" dirty="0" smtClean="0"/>
              <a:t>private so that only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can use it</a:t>
            </a:r>
          </a:p>
          <a:p>
            <a:pPr lvl="1"/>
            <a:r>
              <a:rPr lang="en-US" dirty="0" smtClean="0"/>
              <a:t>static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 smtClean="0"/>
              <a:t> does not need access to any non-static attribute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769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implementing the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interface we give clients the ability to iterate over the elements of the list</a:t>
            </a:r>
          </a:p>
          <a:p>
            <a:r>
              <a:rPr lang="en-US" dirty="0" smtClean="0"/>
              <a:t>clients expect to be able to do this for most collections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something with 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65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30616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Inserts the specified element at the beginning of this list. 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add to the beginning of this list.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addFirst</a:t>
            </a:r>
            <a:r>
              <a:rPr lang="en-US" dirty="0"/>
              <a:t>(char c) {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6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'z')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57643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94691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32948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571205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709462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21194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94509" y="26826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977076" y="26597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5964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5433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353690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491946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630203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772829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Up Arrow 46"/>
          <p:cNvSpPr/>
          <p:nvPr/>
        </p:nvSpPr>
        <p:spPr>
          <a:xfrm>
            <a:off x="3961997" y="3025751"/>
            <a:ext cx="264361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23917" y="2680109"/>
            <a:ext cx="2021025" cy="13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94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the link from the previous node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notice that we to know the node previous to the inserted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3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13197</TotalTime>
  <Words>2504</Words>
  <Application>Microsoft Office PowerPoint</Application>
  <PresentationFormat>On-screen Show (4:3)</PresentationFormat>
  <Paragraphs>772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Origin</vt:lpstr>
      <vt:lpstr>Recursive Objects</vt:lpstr>
      <vt:lpstr>Operations at the head of the list</vt:lpstr>
      <vt:lpstr>Adding to the front of the list</vt:lpstr>
      <vt:lpstr>Adding to the front of the list</vt:lpstr>
      <vt:lpstr>Adding to the front of the list</vt:lpstr>
      <vt:lpstr>PowerPoint Presentation</vt:lpstr>
      <vt:lpstr>Adding to the middle of the list</vt:lpstr>
      <vt:lpstr>Adding to the middle of the list</vt:lpstr>
      <vt:lpstr>Adding to the middle of the list</vt:lpstr>
      <vt:lpstr>PowerPoint Presentation</vt:lpstr>
      <vt:lpstr>PowerPoint Presentation</vt:lpstr>
      <vt:lpstr>Removing from the front of the list</vt:lpstr>
      <vt:lpstr>Removing from the front of the list</vt:lpstr>
      <vt:lpstr>Removing from the front of the list</vt:lpstr>
      <vt:lpstr>Removing from the front of the list</vt:lpstr>
      <vt:lpstr>PowerPoint Presentation</vt:lpstr>
      <vt:lpstr>Removing from the middle of the list</vt:lpstr>
      <vt:lpstr>Removing from the middle of the list</vt:lpstr>
      <vt:lpstr>Removing from the middle of the list</vt:lpstr>
      <vt:lpstr>Removing from the middle of the list</vt:lpstr>
      <vt:lpstr>PowerPoint Presentation</vt:lpstr>
      <vt:lpstr>PowerPoint Presentation</vt:lpstr>
      <vt:lpstr>Implementing Iterable</vt:lpstr>
      <vt:lpstr>Iterable Interface</vt:lpstr>
      <vt:lpstr>Iterator</vt:lpstr>
      <vt:lpstr>Recursive Objects (Part 3)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Iterator: hasNext</vt:lpstr>
      <vt:lpstr>LinkedList Iterator: hasNext</vt:lpstr>
      <vt:lpstr>LinkedList Iterator: next</vt:lpstr>
      <vt:lpstr>LinkedList Iterator: next</vt:lpstr>
      <vt:lpstr>LinkedList Iterator: next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Implementation</vt:lpstr>
      <vt:lpstr>Implementation: Attributes and Ctor</vt:lpstr>
      <vt:lpstr>Implementation: hasNext</vt:lpstr>
      <vt:lpstr>Implementation: next</vt:lpstr>
      <vt:lpstr>Implementation: remove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984</cp:revision>
  <dcterms:created xsi:type="dcterms:W3CDTF">2006-08-16T00:00:00Z</dcterms:created>
  <dcterms:modified xsi:type="dcterms:W3CDTF">2015-03-30T03:55:52Z</dcterms:modified>
</cp:coreProperties>
</file>