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313" r:id="rId2"/>
  </p:sldMasterIdLst>
  <p:notesMasterIdLst>
    <p:notesMasterId r:id="rId36"/>
  </p:notesMasterIdLst>
  <p:sldIdLst>
    <p:sldId id="667" r:id="rId3"/>
    <p:sldId id="676" r:id="rId4"/>
    <p:sldId id="694" r:id="rId5"/>
    <p:sldId id="677" r:id="rId6"/>
    <p:sldId id="679" r:id="rId7"/>
    <p:sldId id="681" r:id="rId8"/>
    <p:sldId id="678" r:id="rId9"/>
    <p:sldId id="680" r:id="rId10"/>
    <p:sldId id="682" r:id="rId11"/>
    <p:sldId id="683" r:id="rId12"/>
    <p:sldId id="684" r:id="rId13"/>
    <p:sldId id="685" r:id="rId14"/>
    <p:sldId id="686" r:id="rId15"/>
    <p:sldId id="687" r:id="rId16"/>
    <p:sldId id="688" r:id="rId17"/>
    <p:sldId id="689" r:id="rId18"/>
    <p:sldId id="690" r:id="rId19"/>
    <p:sldId id="691" r:id="rId20"/>
    <p:sldId id="692" r:id="rId21"/>
    <p:sldId id="693" r:id="rId22"/>
    <p:sldId id="703" r:id="rId23"/>
    <p:sldId id="704" r:id="rId24"/>
    <p:sldId id="709" r:id="rId25"/>
    <p:sldId id="705" r:id="rId26"/>
    <p:sldId id="708" r:id="rId27"/>
    <p:sldId id="702" r:id="rId28"/>
    <p:sldId id="695" r:id="rId29"/>
    <p:sldId id="696" r:id="rId30"/>
    <p:sldId id="698" r:id="rId31"/>
    <p:sldId id="699" r:id="rId32"/>
    <p:sldId id="697" r:id="rId33"/>
    <p:sldId id="701" r:id="rId34"/>
    <p:sldId id="70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2" d="100"/>
          <a:sy n="112" d="100"/>
        </p:scale>
        <p:origin x="-1590" y="-90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692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71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255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19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33436"/>
            <a:ext cx="8229600" cy="5723524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921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905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>
                <a:solidFill>
                  <a:srgbClr val="F8F8F8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68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14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527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03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>
                <a:solidFill>
                  <a:srgbClr val="F8F8F8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55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47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8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>
                <a:solidFill>
                  <a:srgbClr val="000000"/>
                </a:solidFill>
              </a:rPr>
              <a:pPr>
                <a:defRPr/>
              </a:pPr>
              <a:t>3/26/2015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1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4" r:id="rId1"/>
    <p:sldLayoutId id="2147484315" r:id="rId2"/>
    <p:sldLayoutId id="2147484316" r:id="rId3"/>
    <p:sldLayoutId id="2147484317" r:id="rId4"/>
    <p:sldLayoutId id="2147484318" r:id="rId5"/>
    <p:sldLayoutId id="2147484319" r:id="rId6"/>
    <p:sldLayoutId id="2147484320" r:id="rId7"/>
    <p:sldLayoutId id="2147484321" r:id="rId8"/>
    <p:sldLayoutId id="2147484322" r:id="rId9"/>
    <p:sldLayoutId id="2147484323" r:id="rId10"/>
    <p:sldLayoutId id="2147484324" r:id="rId11"/>
    <p:sldLayoutId id="2147484325" r:id="rId12"/>
    <p:sldLayoutId id="214748432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ist.html#subList%28int,%20int%29" TargetMode="Externa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1C6CD-3315-42D1-8AE1-357FD01727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254496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364332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763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powerOf10(0)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94525"/>
              </p:ext>
            </p:extLst>
          </p:nvPr>
        </p:nvGraphicFramePr>
        <p:xfrm>
          <a:off x="4313526" y="500053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950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88509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73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11514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666123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961346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powerOf10(0)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220074"/>
              </p:ext>
            </p:extLst>
          </p:nvPr>
        </p:nvGraphicFramePr>
        <p:xfrm>
          <a:off x="4313526" y="500053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950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598980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56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98646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52454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6261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82303"/>
              </p:ext>
            </p:extLst>
          </p:nvPr>
        </p:nvGraphicFramePr>
        <p:xfrm>
          <a:off x="4313526" y="500053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950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20337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404262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696145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69600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424823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4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819076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676279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10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469561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0584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5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86689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564484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384446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6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65420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100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792444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775932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9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73885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438593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9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95308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522030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5434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74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During 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simplified model of what happens during a recursive method invocation is the following:</a:t>
            </a:r>
          </a:p>
          <a:p>
            <a:pPr lvl="1"/>
            <a:r>
              <a:rPr lang="en-US" dirty="0" smtClean="0"/>
              <a:t>whenever a method is invoked that method runs in a </a:t>
            </a:r>
            <a:r>
              <a:rPr lang="en-US" i="1" dirty="0" smtClean="0"/>
              <a:t>new</a:t>
            </a:r>
            <a:r>
              <a:rPr lang="en-US" dirty="0" smtClean="0"/>
              <a:t> block of memory</a:t>
            </a:r>
          </a:p>
          <a:p>
            <a:pPr lvl="2"/>
            <a:r>
              <a:rPr lang="en-US" dirty="0" smtClean="0"/>
              <a:t>when a method recursively invokes itself, a new block of memory is allocated for the newly invoked method to run in</a:t>
            </a:r>
          </a:p>
          <a:p>
            <a:pPr lvl="2"/>
            <a:endParaRPr lang="en-US" dirty="0"/>
          </a:p>
          <a:p>
            <a:r>
              <a:rPr lang="en-US" dirty="0" smtClean="0"/>
              <a:t>consider a slightly modified version of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powerOf10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4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Collections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problem of searching for an element in a list</a:t>
            </a:r>
          </a:p>
          <a:p>
            <a:r>
              <a:rPr lang="en-US" dirty="0" smtClean="0"/>
              <a:t>searching </a:t>
            </a:r>
            <a:r>
              <a:rPr lang="en-US" dirty="0"/>
              <a:t>a list for a particular element can be performed by recursively examining the first element of the </a:t>
            </a:r>
            <a:r>
              <a:rPr lang="en-US" dirty="0" smtClean="0"/>
              <a:t>list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the first element is the element we are searching for then we can return </a:t>
            </a:r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we recursively </a:t>
            </a:r>
            <a:r>
              <a:rPr lang="en-US" dirty="0" smtClean="0"/>
              <a:t>search </a:t>
            </a:r>
            <a:r>
              <a:rPr lang="en-US" dirty="0"/>
              <a:t>the sub-list starting at the next </a:t>
            </a:r>
            <a:r>
              <a:rPr lang="en-US" dirty="0" smtClean="0"/>
              <a:t>element</a:t>
            </a:r>
          </a:p>
          <a:p>
            <a:r>
              <a:rPr lang="en-US" dirty="0"/>
              <a:t>example: </a:t>
            </a:r>
            <a:br>
              <a:rPr lang="en-US" dirty="0"/>
            </a:br>
            <a:r>
              <a:rPr lang="en-US" dirty="0"/>
              <a:t>search for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"X"</a:t>
            </a:r>
            <a:r>
              <a:rPr lang="en-US" dirty="0"/>
              <a:t> in the list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pl-PL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"Z", "Q", "B", "X",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l-PL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"J"]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Search a List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contains("X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", ["Z", "Q", "B", "X", "J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"])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("Z") == false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contains("X", ["Q", "B", "X", "J"])  recursive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("Q") == false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contains("X", ["B", "X", "J"])       recursive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("B") == false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contains("X", ["X", "J"])            recursive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X".equals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("X") == true              done!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6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Search a 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base case(s)?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2330" y="1816004"/>
            <a:ext cx="7892159" cy="213145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Day25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fr-FR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fr-FR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static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&lt;T&gt;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boolean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contains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(T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element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, List&lt;T&gt; t)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0) {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                 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(0).equals(element))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true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else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{                     // recursive call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  result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= Day25.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contains(element, </a:t>
            </a:r>
            <a:r>
              <a:rPr lang="en-US" i="1" dirty="0" err="1">
                <a:solidFill>
                  <a:schemeClr val="bg1"/>
                </a:solidFill>
                <a:latin typeface="Segoe UI"/>
              </a:rPr>
              <a:t>t.subList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(1, </a:t>
            </a:r>
            <a:r>
              <a:rPr lang="en-US" i="1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()));</a:t>
            </a: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}</a:t>
            </a:r>
            <a:endParaRPr lang="en-US" dirty="0">
              <a:solidFill>
                <a:schemeClr val="bg1"/>
              </a:solidFill>
              <a:latin typeface="Segoe UI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Segoe UI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Search a 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recursive call?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2330" y="3947463"/>
            <a:ext cx="7892159" cy="144017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Day25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fr-FR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fr-FR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static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&lt;T&gt; </a:t>
            </a:r>
            <a:r>
              <a:rPr lang="fr-FR" dirty="0" err="1">
                <a:solidFill>
                  <a:srgbClr val="7F0055"/>
                </a:solidFill>
                <a:latin typeface="Segoe UI"/>
              </a:rPr>
              <a:t>boolean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contains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(T </a:t>
            </a:r>
            <a:r>
              <a:rPr lang="fr-FR" dirty="0" err="1">
                <a:solidFill>
                  <a:srgbClr val="000000"/>
                </a:solidFill>
                <a:latin typeface="Segoe UI"/>
              </a:rPr>
              <a:t>element</a:t>
            </a:r>
            <a:r>
              <a:rPr lang="fr-FR" dirty="0">
                <a:solidFill>
                  <a:srgbClr val="000000"/>
                </a:solidFill>
                <a:latin typeface="Segoe UI"/>
              </a:rPr>
              <a:t>, List&lt;T&gt; t)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boolean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== 0) { 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                 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(0).equals(element))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true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                    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// recursive call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Day25.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contains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(element,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Collections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problem of moving the smallest element in a list of integers to the front of the list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7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Move Smallest to Front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766" y="1219200"/>
            <a:ext cx="6082468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base case?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0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2331" y="2219253"/>
            <a:ext cx="7892159" cy="103692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Day25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Day25.</a:t>
            </a:r>
            <a:r>
              <a:rPr lang="en-US" i="1" dirty="0">
                <a:solidFill>
                  <a:schemeClr val="bg1"/>
                </a:solidFill>
                <a:latin typeface="Segoe UI"/>
              </a:rPr>
              <a:t>minToFront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t.subList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t.size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powerOf10(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double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result;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&lt;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smtClean="0">
                <a:latin typeface="Segoe UI"/>
              </a:rPr>
              <a:t>result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 </a:t>
            </a:r>
            <a:r>
              <a:rPr lang="en-US" dirty="0" smtClean="0">
                <a:latin typeface="Segoe UI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1.0 /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(-n);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==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</a:t>
            </a:r>
            <a:r>
              <a:rPr lang="en-US" dirty="0" smtClean="0">
                <a:latin typeface="Segoe UI"/>
              </a:rPr>
              <a:t>result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 </a:t>
            </a:r>
            <a:r>
              <a:rPr lang="en-US" dirty="0">
                <a:latin typeface="Segoe UI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1.0;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{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latin typeface="Segoe UI"/>
              </a:rPr>
              <a:t>result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 </a:t>
            </a:r>
            <a:r>
              <a:rPr lang="en-US" dirty="0">
                <a:latin typeface="Segoe UI"/>
              </a:rPr>
              <a:t>=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10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* 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 - 1);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latin typeface="Segoe UI"/>
              </a:rPr>
              <a:t> result;</a:t>
            </a:r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4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recursive call?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2331" y="3198571"/>
            <a:ext cx="7892159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Day25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Day25.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int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t.get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if (second &lt; first) {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Segoe UI"/>
              </a:rPr>
              <a:t>t.set</a:t>
            </a:r>
            <a:r>
              <a:rPr lang="en-US" dirty="0">
                <a:solidFill>
                  <a:schemeClr val="bg1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chemeClr val="bg1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62377" y="3832248"/>
            <a:ext cx="701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  <a:hlinkClick r:id="rId2"/>
              </a:rPr>
              <a:t>http://docs.oracle.com/javase/7/docs/api/java/util/List.html#subList%28int,%</a:t>
            </a:r>
            <a:r>
              <a:rPr lang="en-US" sz="1400" dirty="0" smtClean="0">
                <a:latin typeface="+mn-lt"/>
                <a:hlinkClick r:id="rId2"/>
              </a:rPr>
              <a:t>20int%29</a:t>
            </a:r>
            <a:endParaRPr lang="en-US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570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compare and update?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8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2331" y="3601821"/>
            <a:ext cx="7892159" cy="20163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Move Smallest to Front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Day25 {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(List&lt;Integer&gt; 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&lt; 2)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Day25.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minToFront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t.subList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t.size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first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second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t.get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(second &lt; first) 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(0, second);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t.set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(1, first);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600295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77588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350697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916921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384858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6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062454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711111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851980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46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098077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580332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909682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672531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941685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352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powerOf10(0)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64773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5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12250</TotalTime>
  <Words>1266</Words>
  <Application>Microsoft Office PowerPoint</Application>
  <PresentationFormat>On-screen Show (4:3)</PresentationFormat>
  <Paragraphs>462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Origin</vt:lpstr>
      <vt:lpstr>1_Origin</vt:lpstr>
      <vt:lpstr>Recursion</vt:lpstr>
      <vt:lpstr>What Happens During Recursion?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Recursion and Collections</vt:lpstr>
      <vt:lpstr>Recursively Search a List </vt:lpstr>
      <vt:lpstr>Recursively Search a List </vt:lpstr>
      <vt:lpstr>PowerPoint Presentation</vt:lpstr>
      <vt:lpstr>Recursively Search a List </vt:lpstr>
      <vt:lpstr>PowerPoint Presentation</vt:lpstr>
      <vt:lpstr>Recursion and Collections</vt:lpstr>
      <vt:lpstr>Recursively Move Smallest to Front</vt:lpstr>
      <vt:lpstr>Recursively Move Smallest to Front</vt:lpstr>
      <vt:lpstr>Recursively Move Smallest to Front</vt:lpstr>
      <vt:lpstr>Recursively Move Smallest to Front</vt:lpstr>
      <vt:lpstr>Recursively Move Smallest to Front</vt:lpstr>
      <vt:lpstr>Recursively Move Smallest to Front</vt:lpstr>
      <vt:lpstr>Recursively Move Smallest to Front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975</cp:revision>
  <dcterms:created xsi:type="dcterms:W3CDTF">2006-08-16T00:00:00Z</dcterms:created>
  <dcterms:modified xsi:type="dcterms:W3CDTF">2015-03-27T02:34:58Z</dcterms:modified>
</cp:coreProperties>
</file>