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679" r:id="rId2"/>
    <p:sldId id="667" r:id="rId3"/>
    <p:sldId id="668" r:id="rId4"/>
    <p:sldId id="639" r:id="rId5"/>
    <p:sldId id="640" r:id="rId6"/>
    <p:sldId id="641" r:id="rId7"/>
    <p:sldId id="669" r:id="rId8"/>
    <p:sldId id="646" r:id="rId9"/>
    <p:sldId id="647" r:id="rId10"/>
    <p:sldId id="642" r:id="rId11"/>
    <p:sldId id="676" r:id="rId12"/>
    <p:sldId id="677" r:id="rId13"/>
    <p:sldId id="678" r:id="rId14"/>
    <p:sldId id="671" r:id="rId15"/>
    <p:sldId id="648" r:id="rId16"/>
    <p:sldId id="643" r:id="rId17"/>
    <p:sldId id="644" r:id="rId18"/>
    <p:sldId id="645" r:id="rId19"/>
    <p:sldId id="649" r:id="rId20"/>
    <p:sldId id="650" r:id="rId21"/>
    <p:sldId id="65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 4 </a:t>
            </a:r>
            <a:r>
              <a:rPr lang="en-US" smtClean="0"/>
              <a:t>is </a:t>
            </a:r>
            <a:r>
              <a:rPr lang="en-US" smtClean="0"/>
              <a:t>???????</a:t>
            </a:r>
            <a:endParaRPr lang="en-US" dirty="0" smtClean="0"/>
          </a:p>
          <a:p>
            <a:pPr lvl="1"/>
            <a:r>
              <a:rPr lang="en-US" dirty="0" smtClean="0"/>
              <a:t>covers composition and simple inheritance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Recursive Methods &amp; Return Values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Recursive Methods &amp; Return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a recursive method that multiplies two positive integer values (i.e., both values are strictly greater than zero)</a:t>
                </a:r>
              </a:p>
              <a:p>
                <a:endParaRPr lang="en-US" dirty="0"/>
              </a:p>
              <a:p>
                <a:r>
                  <a:rPr lang="en-US" dirty="0" smtClean="0"/>
                  <a:t>observation: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means add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's together</a:t>
                </a:r>
              </a:p>
              <a:p>
                <a:pPr lvl="1"/>
                <a:r>
                  <a:rPr lang="en-US" dirty="0" smtClean="0"/>
                  <a:t>in other words, you can view multiplication as recursive addition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Computes m *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CA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multiply(m, n) :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m == 1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return n + multiply(m - 1, n)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multiply(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if (m == 1) {</a:t>
            </a:r>
          </a:p>
          <a:p>
            <a:r>
              <a:rPr lang="en-US" dirty="0"/>
              <a:t> </a:t>
            </a:r>
            <a:r>
              <a:rPr lang="en-US" dirty="0" smtClean="0"/>
              <a:t>   return n;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return n + multiply(m - 1, n);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example: write a recursive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dirty="0" smtClean="0"/>
              <a:t> that counts the number of zeros in an integer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10305060700002L</a:t>
            </a:r>
            <a:r>
              <a:rPr lang="en-CA" dirty="0" smtClean="0"/>
              <a:t> has 8 zeros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trick: examine the following sequence of numbers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1030506 ...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Counts the number of zeros in an integer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CA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countZeros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: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the last digit in n is a zero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1 +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don't forget to establish the base case(s)</a:t>
            </a:r>
          </a:p>
          <a:p>
            <a:pPr lvl="1">
              <a:defRPr/>
            </a:pPr>
            <a:r>
              <a:rPr lang="en-CA" dirty="0" smtClean="0"/>
              <a:t>when should the recursion stop? when you reach a single digit (not zero digits; you never reach zero digits!)</a:t>
            </a:r>
          </a:p>
          <a:p>
            <a:pPr lvl="2">
              <a:defRPr/>
            </a:pPr>
            <a:r>
              <a:rPr lang="en-CA" dirty="0" smtClean="0"/>
              <a:t>base case #1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1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base case #2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!= 0 &amp;&amp; n &lt; 10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A81C-E3D7-42C6-8B41-12A036A47A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countZeros Call Stack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callZeros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( 800410L 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7C2D-9934-4141-BEB8-9760EE7A299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2950" y="48879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2950" y="44307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2950" y="39639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950" y="35067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2950" y="30226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2950" y="25654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68775" y="48879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68775" y="44307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68775" y="39639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68775" y="35067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68775" y="30226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68775" y="25654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71950" y="540226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last in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50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first out</a:t>
            </a:r>
            <a:endParaRPr lang="en-US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static double powerOf10(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if (n == 0) {</a:t>
            </a:r>
          </a:p>
          <a:p>
            <a:r>
              <a:rPr lang="en-US" dirty="0" smtClean="0"/>
              <a:t>    // base case</a:t>
            </a:r>
          </a:p>
          <a:p>
            <a:r>
              <a:rPr lang="en-US" dirty="0" smtClean="0"/>
              <a:t>    return 1.0;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 (n &gt; 0) {</a:t>
            </a:r>
          </a:p>
          <a:p>
            <a:r>
              <a:rPr lang="en-US" dirty="0" smtClean="0"/>
              <a:t>    // recursive call for positive n</a:t>
            </a:r>
          </a:p>
          <a:p>
            <a:r>
              <a:rPr lang="en-US" dirty="0" smtClean="0"/>
              <a:t>    return 10.0 * powerOf10(n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// recursive call for negative n</a:t>
            </a:r>
          </a:p>
          <a:p>
            <a:r>
              <a:rPr lang="en-US" dirty="0" smtClean="0"/>
              <a:t>    return 1.0 / powerOf10(-n);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Printing n of Something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 method that prints out n copies of a string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4D2-8694-49F4-BD80-E7F363993B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Different Solution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alternatively we can use the following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if n == 0 done</a:t>
            </a:r>
            <a:r>
              <a:rPr lang="en-US" dirty="0" smtClean="0"/>
              <a:t>, otherwise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once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(n – 1) more times</a:t>
            </a:r>
          </a:p>
          <a:p>
            <a:pPr marL="514350" indent="-51435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(s, n - 1);   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method invokes itself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6734-FE96-4959-8A61-A7F17BC96E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884" y="515721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Infinite 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case(s) is missing, or never reached, a recursive method will run forever (or until the computer runs out of resources)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// missing base case; infinite recursion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(s, n - 1);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1)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...........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CA99-F20A-4404-8F38-C8AEE369D9C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Climbing a Flight of n Stairs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Java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method to climb n stairs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climb(n) 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n == 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step up 1 stair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climb(n – 1);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Rabbits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F027-02B9-4ED5-BDF7-BD88635F68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536575" y="1714500"/>
            <a:ext cx="1019175" cy="760413"/>
            <a:chOff x="1084724" y="1543050"/>
            <a:chExt cx="1020183" cy="760413"/>
          </a:xfrm>
        </p:grpSpPr>
        <p:pic>
          <p:nvPicPr>
            <p:cNvPr id="1848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100" y="2668588"/>
            <a:ext cx="1019175" cy="760412"/>
            <a:chOff x="1084724" y="1543050"/>
            <a:chExt cx="1020183" cy="760413"/>
          </a:xfrm>
        </p:grpSpPr>
        <p:pic>
          <p:nvPicPr>
            <p:cNvPr id="1847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5275" y="2686050"/>
            <a:ext cx="1020763" cy="760413"/>
            <a:chOff x="1084724" y="1543050"/>
            <a:chExt cx="1020183" cy="760413"/>
          </a:xfrm>
        </p:grpSpPr>
        <p:pic>
          <p:nvPicPr>
            <p:cNvPr id="1847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54038" y="3679825"/>
            <a:ext cx="1020762" cy="760413"/>
            <a:chOff x="1084724" y="1543050"/>
            <a:chExt cx="1020183" cy="760413"/>
          </a:xfrm>
        </p:grpSpPr>
        <p:pic>
          <p:nvPicPr>
            <p:cNvPr id="1847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574800" y="3697288"/>
            <a:ext cx="1019175" cy="760412"/>
            <a:chOff x="1084724" y="1543050"/>
            <a:chExt cx="1020183" cy="760413"/>
          </a:xfrm>
        </p:grpSpPr>
        <p:pic>
          <p:nvPicPr>
            <p:cNvPr id="1847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668588" y="3679825"/>
            <a:ext cx="1020762" cy="760413"/>
            <a:chOff x="1084724" y="1543050"/>
            <a:chExt cx="1020183" cy="760413"/>
          </a:xfrm>
        </p:grpSpPr>
        <p:pic>
          <p:nvPicPr>
            <p:cNvPr id="1847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89350" y="3697288"/>
            <a:ext cx="1019175" cy="760412"/>
            <a:chOff x="1084724" y="1543050"/>
            <a:chExt cx="1020183" cy="760413"/>
          </a:xfrm>
        </p:grpSpPr>
        <p:pic>
          <p:nvPicPr>
            <p:cNvPr id="1846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54038" y="4743450"/>
            <a:ext cx="1020762" cy="760413"/>
            <a:chOff x="1084724" y="1543050"/>
            <a:chExt cx="1020183" cy="760413"/>
          </a:xfrm>
        </p:grpSpPr>
        <p:pic>
          <p:nvPicPr>
            <p:cNvPr id="1846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574800" y="4760913"/>
            <a:ext cx="1019175" cy="760412"/>
            <a:chOff x="1084724" y="1543050"/>
            <a:chExt cx="1020183" cy="760413"/>
          </a:xfrm>
        </p:grpSpPr>
        <p:pic>
          <p:nvPicPr>
            <p:cNvPr id="1846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668588" y="4743450"/>
            <a:ext cx="1020762" cy="760413"/>
            <a:chOff x="1084724" y="1543050"/>
            <a:chExt cx="1020183" cy="760413"/>
          </a:xfrm>
        </p:grpSpPr>
        <p:pic>
          <p:nvPicPr>
            <p:cNvPr id="1846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3689350" y="4760913"/>
            <a:ext cx="1019175" cy="760412"/>
            <a:chOff x="1084724" y="1543050"/>
            <a:chExt cx="1020183" cy="760413"/>
          </a:xfrm>
        </p:grpSpPr>
        <p:pic>
          <p:nvPicPr>
            <p:cNvPr id="1846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725988" y="4765675"/>
            <a:ext cx="1020762" cy="760413"/>
            <a:chOff x="1084724" y="1543050"/>
            <a:chExt cx="1020183" cy="760413"/>
          </a:xfrm>
        </p:grpSpPr>
        <p:pic>
          <p:nvPicPr>
            <p:cNvPr id="1845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746750" y="4783138"/>
            <a:ext cx="1019175" cy="760412"/>
            <a:chOff x="1084724" y="1543050"/>
            <a:chExt cx="1020183" cy="760413"/>
          </a:xfrm>
        </p:grpSpPr>
        <p:pic>
          <p:nvPicPr>
            <p:cNvPr id="1845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" name="TextBox 59"/>
          <p:cNvSpPr txBox="1"/>
          <p:nvPr/>
        </p:nvSpPr>
        <p:spPr>
          <a:xfrm>
            <a:off x="1885950" y="1714500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0: 1 pair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6088" y="1771650"/>
            <a:ext cx="1924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0 additional pairs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2628900"/>
            <a:ext cx="2089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1: first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</a:t>
            </a:r>
            <a:endParaRPr lang="en-US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48475" y="26860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43450" y="3600450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2: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8475" y="36004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7750" y="5618163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3: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8788" y="4686300"/>
            <a:ext cx="1911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2 additional pairs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12655</TotalTime>
  <Words>963</Words>
  <Application>Microsoft Office PowerPoint</Application>
  <PresentationFormat>On-screen Show (4:3)</PresentationFormat>
  <Paragraphs>261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Announcements</vt:lpstr>
      <vt:lpstr>Recursion</vt:lpstr>
      <vt:lpstr>Printing n of Something</vt:lpstr>
      <vt:lpstr>A Different Solution</vt:lpstr>
      <vt:lpstr>Recursion</vt:lpstr>
      <vt:lpstr>Infinite Recursion</vt:lpstr>
      <vt:lpstr>Climbing a Flight of n Stairs</vt:lpstr>
      <vt:lpstr>Rabbits</vt:lpstr>
      <vt:lpstr>Fibonacci Numbers</vt:lpstr>
      <vt:lpstr>Recursive Methods &amp; Return Values</vt:lpstr>
      <vt:lpstr>Recursive Methods &amp; Return Values</vt:lpstr>
      <vt:lpstr>Recursive Methods &amp; Return Values</vt:lpstr>
      <vt:lpstr>PowerPoint Presentation</vt:lpstr>
      <vt:lpstr>Recursive Methods &amp; Return Values</vt:lpstr>
      <vt:lpstr>Recursive Methods &amp; Return Values</vt:lpstr>
      <vt:lpstr>PowerPoint Presentation</vt:lpstr>
      <vt:lpstr>PowerPoint Presentation</vt:lpstr>
      <vt:lpstr>countZeros Call Stack</vt:lpstr>
      <vt:lpstr>Fibonacci Call Tree</vt:lpstr>
      <vt:lpstr>Compute Powers of 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969</cp:revision>
  <dcterms:created xsi:type="dcterms:W3CDTF">2006-08-16T00:00:00Z</dcterms:created>
  <dcterms:modified xsi:type="dcterms:W3CDTF">2015-03-11T13:00:16Z</dcterms:modified>
</cp:coreProperties>
</file>