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9"/>
  </p:notesMasterIdLst>
  <p:handoutMasterIdLst>
    <p:handoutMasterId r:id="rId20"/>
  </p:handoutMasterIdLst>
  <p:sldIdLst>
    <p:sldId id="804" r:id="rId2"/>
    <p:sldId id="805" r:id="rId3"/>
    <p:sldId id="806" r:id="rId4"/>
    <p:sldId id="807" r:id="rId5"/>
    <p:sldId id="808" r:id="rId6"/>
    <p:sldId id="809" r:id="rId7"/>
    <p:sldId id="853" r:id="rId8"/>
    <p:sldId id="854" r:id="rId9"/>
    <p:sldId id="855" r:id="rId10"/>
    <p:sldId id="856" r:id="rId11"/>
    <p:sldId id="810" r:id="rId12"/>
    <p:sldId id="811" r:id="rId13"/>
    <p:sldId id="813" r:id="rId14"/>
    <p:sldId id="814" r:id="rId15"/>
    <p:sldId id="815" r:id="rId16"/>
    <p:sldId id="817" r:id="rId17"/>
    <p:sldId id="82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32" d="100"/>
          <a:sy n="132" d="100"/>
        </p:scale>
        <p:origin x="-456" y="-78"/>
      </p:cViewPr>
      <p:guideLst>
        <p:guide orient="horz" pos="2849"/>
        <p:guide pos="2880"/>
        <p:guide pos="1791"/>
        <p:guide pos="2336"/>
        <p:guide pos="3424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08/04/2015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Queues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	</a:t>
            </a:r>
            <a:r>
              <a:rPr lang="en-US" sz="1800" dirty="0" smtClean="0">
                <a:cs typeface="Courier New" pitchFamily="49" charset="0"/>
              </a:rPr>
              <a:t>removes and returns "A"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Up Arrow 16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5061660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32856" y="143783"/>
            <a:ext cx="3917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dirty="0" err="1" smtClean="0">
                <a:latin typeface="+mn-lt"/>
              </a:rPr>
              <a:t>dequeue</a:t>
            </a:r>
            <a:r>
              <a:rPr lang="en-US" dirty="0" smtClean="0">
                <a:latin typeface="+mn-lt"/>
              </a:rPr>
              <a:t> operation removes an element from the front of the queue, and returns the element to the client. </a:t>
            </a:r>
            <a:endParaRPr lang="en-US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9504" y="4114425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9443" y="509919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			</a:t>
            </a:r>
            <a:r>
              <a:rPr lang="en-US" sz="1800" dirty="0">
                <a:solidFill>
                  <a:prstClr val="black"/>
                </a:solidFill>
                <a:cs typeface="Courier New" pitchFamily="49" charset="0"/>
              </a:rPr>
              <a:t>removes and returns </a:t>
            </a:r>
            <a:r>
              <a:rPr lang="en-US" sz="1800" dirty="0" smtClean="0">
                <a:solidFill>
                  <a:prstClr val="black"/>
                </a:solidFill>
                <a:cs typeface="Courier New" pitchFamily="49" charset="0"/>
              </a:rPr>
              <a:t>"B"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Up Arrow 14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41975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9504" y="4114425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9443" y="509919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			</a:t>
            </a:r>
            <a:r>
              <a:rPr lang="en-US" sz="1800" dirty="0">
                <a:solidFill>
                  <a:prstClr val="black"/>
                </a:solidFill>
                <a:cs typeface="Courier New" pitchFamily="49" charset="0"/>
              </a:rPr>
              <a:t>removes and returns </a:t>
            </a:r>
            <a:r>
              <a:rPr lang="en-US" sz="1800" dirty="0" smtClean="0">
                <a:solidFill>
                  <a:prstClr val="black"/>
                </a:solidFill>
                <a:cs typeface="Courier New" pitchFamily="49" charset="0"/>
              </a:rPr>
              <a:t>"C"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33339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89504" y="4114425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9443" y="509919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 smtClean="0"/>
              <a:t>			</a:t>
            </a:r>
            <a:r>
              <a:rPr lang="en-US" sz="1800" dirty="0">
                <a:solidFill>
                  <a:prstClr val="black"/>
                </a:solidFill>
                <a:cs typeface="Courier New" pitchFamily="49" charset="0"/>
              </a:rPr>
              <a:t>removes and returns </a:t>
            </a:r>
            <a:r>
              <a:rPr lang="en-US" sz="1800" dirty="0" smtClean="0">
                <a:solidFill>
                  <a:prstClr val="black"/>
                </a:solidFill>
                <a:cs typeface="Courier New" pitchFamily="49" charset="0"/>
              </a:rPr>
              <a:t>"D"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>
            <a:off x="2498148" y="5733280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9504" y="4114425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9443" y="509919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 smtClean="0"/>
              <a:t>			</a:t>
            </a:r>
            <a:r>
              <a:rPr lang="en-US" sz="1800" dirty="0">
                <a:solidFill>
                  <a:prstClr val="black"/>
                </a:solidFill>
                <a:cs typeface="Courier New" pitchFamily="49" charset="0"/>
              </a:rPr>
              <a:t>removes and returns </a:t>
            </a:r>
            <a:r>
              <a:rPr lang="en-US" sz="1800" dirty="0" smtClean="0">
                <a:solidFill>
                  <a:prstClr val="black"/>
                </a:solidFill>
                <a:cs typeface="Courier New" pitchFamily="49" charset="0"/>
              </a:rPr>
              <a:t>"E"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9504" y="4114425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9443" y="509919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 is a First-In-First-Out (FIFO) data structure</a:t>
            </a:r>
          </a:p>
          <a:p>
            <a:pPr lvl="1"/>
            <a:r>
              <a:rPr lang="en-US" dirty="0" smtClean="0"/>
              <a:t>the first element </a:t>
            </a:r>
            <a:r>
              <a:rPr lang="en-US" dirty="0" err="1" smtClean="0"/>
              <a:t>enqueued</a:t>
            </a:r>
            <a:r>
              <a:rPr lang="en-US" dirty="0" smtClean="0"/>
              <a:t> in the queue is the first element that can be accessed from the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queues are useful whenever you need to hold elements in their order of arrival</a:t>
            </a:r>
          </a:p>
          <a:p>
            <a:pPr lvl="1"/>
            <a:r>
              <a:rPr lang="en-US" dirty="0" smtClean="0"/>
              <a:t>serving requests of a single resource</a:t>
            </a:r>
          </a:p>
          <a:p>
            <a:pPr lvl="2"/>
            <a:r>
              <a:rPr lang="en-US" dirty="0" smtClean="0"/>
              <a:t>cashier</a:t>
            </a:r>
          </a:p>
          <a:p>
            <a:pPr lvl="2"/>
            <a:r>
              <a:rPr lang="en-US" dirty="0" smtClean="0"/>
              <a:t>printer </a:t>
            </a:r>
            <a:r>
              <a:rPr lang="en-US" dirty="0" smtClean="0"/>
              <a:t>queue</a:t>
            </a:r>
          </a:p>
          <a:p>
            <a:pPr lvl="2"/>
            <a:r>
              <a:rPr lang="en-US" dirty="0" smtClean="0"/>
              <a:t>disk queue</a:t>
            </a:r>
          </a:p>
          <a:p>
            <a:pPr lvl="2"/>
            <a:r>
              <a:rPr lang="en-US" dirty="0" smtClean="0"/>
              <a:t>CPU queue</a:t>
            </a:r>
          </a:p>
          <a:p>
            <a:pPr lvl="2"/>
            <a:r>
              <a:rPr lang="en-US" dirty="0" smtClean="0"/>
              <a:t>web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a queue represents a sequence of elements where elements can be added at the back of the sequence and removed from the front of the sequence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05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2424801"/>
            <a:ext cx="5742656" cy="3826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  <p:sp>
        <p:nvSpPr>
          <p:cNvPr id="7" name="Up Arrow 6"/>
          <p:cNvSpPr/>
          <p:nvPr/>
        </p:nvSpPr>
        <p:spPr>
          <a:xfrm>
            <a:off x="6357817" y="4522788"/>
            <a:ext cx="748891" cy="103692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15424" y="5617321"/>
            <a:ext cx="65274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back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864471" y="4523533"/>
            <a:ext cx="748891" cy="103692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72748" y="5618066"/>
            <a:ext cx="683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front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queues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enqueue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add to the back of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dequeue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remove from the front of the queue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front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full? (for queues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queue can hold (for queues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2498148" y="5733280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44821" y="1297541"/>
            <a:ext cx="39172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dirty="0" err="1" smtClean="0">
                <a:latin typeface="+mn-lt"/>
              </a:rPr>
              <a:t>enqueue</a:t>
            </a:r>
            <a:r>
              <a:rPr lang="en-US" dirty="0" smtClean="0">
                <a:latin typeface="+mn-lt"/>
              </a:rPr>
              <a:t> operation adds elements to the back of the queue. If you </a:t>
            </a:r>
            <a:r>
              <a:rPr lang="en-US" dirty="0" err="1" smtClean="0">
                <a:latin typeface="+mn-lt"/>
              </a:rPr>
              <a:t>enqueue</a:t>
            </a:r>
            <a:r>
              <a:rPr lang="en-US" dirty="0" smtClean="0">
                <a:latin typeface="+mn-lt"/>
              </a:rPr>
              <a:t> an element into an empty queue then the front (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F</a:t>
            </a:r>
            <a:r>
              <a:rPr lang="en-US" dirty="0" smtClean="0">
                <a:latin typeface="+mn-lt"/>
              </a:rPr>
              <a:t>) and back (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dirty="0" smtClean="0">
                <a:latin typeface="+mn-lt"/>
              </a:rPr>
              <a:t>) of the queue both refer to the same element.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33339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")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41975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")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5061660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1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14506</TotalTime>
  <Words>480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Origin</vt:lpstr>
      <vt:lpstr>Queues</vt:lpstr>
      <vt:lpstr>Queue</vt:lpstr>
      <vt:lpstr>Queue</vt:lpstr>
      <vt:lpstr>Queue Operations</vt:lpstr>
      <vt:lpstr>Queue Optional Operations</vt:lpstr>
      <vt:lpstr>Enqueue</vt:lpstr>
      <vt:lpstr>Enqueue</vt:lpstr>
      <vt:lpstr>Enqueue</vt:lpstr>
      <vt:lpstr>Enqueue</vt:lpstr>
      <vt:lpstr>Enqueue</vt:lpstr>
      <vt:lpstr>Dequeue</vt:lpstr>
      <vt:lpstr>Dequeue</vt:lpstr>
      <vt:lpstr>Dequeue</vt:lpstr>
      <vt:lpstr>Dequeue</vt:lpstr>
      <vt:lpstr>Dequeue</vt:lpstr>
      <vt:lpstr>FIFO</vt:lpstr>
      <vt:lpstr>Queue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1026</cp:revision>
  <dcterms:created xsi:type="dcterms:W3CDTF">2006-08-16T00:00:00Z</dcterms:created>
  <dcterms:modified xsi:type="dcterms:W3CDTF">2015-04-08T05:47:16Z</dcterms:modified>
</cp:coreProperties>
</file>