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2"/>
  </p:notesMasterIdLst>
  <p:sldIdLst>
    <p:sldId id="577" r:id="rId2"/>
    <p:sldId id="578" r:id="rId3"/>
    <p:sldId id="579" r:id="rId4"/>
    <p:sldId id="584" r:id="rId5"/>
    <p:sldId id="580" r:id="rId6"/>
    <p:sldId id="585" r:id="rId7"/>
    <p:sldId id="586" r:id="rId8"/>
    <p:sldId id="581" r:id="rId9"/>
    <p:sldId id="582" r:id="rId10"/>
    <p:sldId id="58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3425" autoAdjust="0"/>
  </p:normalViewPr>
  <p:slideViewPr>
    <p:cSldViewPr showGuides="1">
      <p:cViewPr varScale="1">
        <p:scale>
          <a:sx n="97" d="100"/>
          <a:sy n="97" d="100"/>
        </p:scale>
        <p:origin x="-2070" y="-96"/>
      </p:cViewPr>
      <p:guideLst>
        <p:guide orient="horz" pos="1776"/>
        <p:guide orient="horz" pos="1392"/>
        <p:guide pos="2880"/>
        <p:guide pos="2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statistics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6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deviation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standard deviation is the square root of the variance</a:t>
                </a:r>
              </a:p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/>
                  <a:t> measurements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the </a:t>
                </a:r>
                <a:r>
                  <a:rPr lang="en-US" i="1" dirty="0"/>
                  <a:t>sample </a:t>
                </a:r>
                <a:r>
                  <a:rPr lang="en-US" i="1" dirty="0" smtClean="0"/>
                  <a:t>standard deviation</a:t>
                </a:r>
                <a:r>
                  <a:rPr lang="en-US" dirty="0" smtClean="0"/>
                  <a:t> is often calculated as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</a:t>
                </a:r>
                <a:r>
                  <a:rPr lang="en-US" sz="1800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std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(x</a:t>
                </a: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18519" y="3200400"/>
                <a:ext cx="2662716" cy="1169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519" y="3200400"/>
                <a:ext cx="2662716" cy="1169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97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you perform multiple measurements of some phenomenon</a:t>
            </a:r>
          </a:p>
          <a:p>
            <a:r>
              <a:rPr lang="en-US" dirty="0" smtClean="0"/>
              <a:t>the “average” measurement</a:t>
            </a:r>
          </a:p>
          <a:p>
            <a:r>
              <a:rPr lang="en-US" dirty="0" smtClean="0"/>
              <a:t>the amount of variation in the measurements</a:t>
            </a:r>
          </a:p>
          <a:p>
            <a:r>
              <a:rPr lang="en-US" dirty="0" smtClean="0"/>
              <a:t>the order of the measurements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arithmetic average is an estimate of the mean</a:t>
                </a:r>
              </a:p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 measurements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the </a:t>
                </a:r>
                <a:r>
                  <a:rPr lang="en-US" i="1" dirty="0" smtClean="0"/>
                  <a:t>sample mean</a:t>
                </a:r>
                <a:r>
                  <a:rPr lang="en-US" dirty="0" smtClean="0"/>
                  <a:t> is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55361" y="2808515"/>
                <a:ext cx="1433277" cy="8712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5361" y="2808515"/>
                <a:ext cx="1433277" cy="8712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782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easy to implement using a for loop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 mu = average(x)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= length(x);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1:N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x(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 =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 N;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4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should use the function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en-US" dirty="0" smtClean="0"/>
              <a:t> instead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mean([-1 0 1])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0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X = [1  2  3;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3  8  11];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mean(X)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2  5  7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38600" y="3581400"/>
            <a:ext cx="36826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</a:rPr>
              <a:t>mean computes the average of each</a:t>
            </a:r>
          </a:p>
          <a:p>
            <a:r>
              <a:rPr lang="en-CA" dirty="0" smtClean="0">
                <a:latin typeface="+mn-lt"/>
              </a:rPr>
              <a:t>column for a matrix</a:t>
            </a:r>
          </a:p>
        </p:txBody>
      </p:sp>
    </p:spTree>
    <p:extLst>
      <p:ext uri="{BB962C8B-B14F-4D97-AF65-F5344CB8AC3E}">
        <p14:creationId xmlns:p14="http://schemas.microsoft.com/office/powerpoint/2010/main" val="184524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r>
              <a:rPr lang="en-US" dirty="0" smtClean="0"/>
              <a:t>one problem with the mean is that it is sensitive to erroneous measurements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x =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x(21) = 100;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 20);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mean(x)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6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Trimmed mean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one solution is to use the trimmed mean</a:t>
                </a:r>
              </a:p>
              <a:p>
                <a:r>
                  <a:rPr lang="en-US" dirty="0" smtClean="0"/>
                  <a:t>to compute the trimmed mean</a:t>
                </a:r>
              </a:p>
              <a:p>
                <a:pPr lvl="1"/>
                <a:r>
                  <a:rPr lang="en-US" dirty="0" smtClean="0"/>
                  <a:t>remove the smallest and largest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%</m:t>
                    </m:r>
                  </m:oMath>
                </a14:m>
                <a:r>
                  <a:rPr lang="en-US" dirty="0" smtClean="0"/>
                  <a:t> of the values then compute the mean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</a:t>
                </a:r>
                <a:r>
                  <a:rPr lang="en-US" sz="1800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trimmean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(x, 5)</a:t>
                </a:r>
                <a:endPara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median is the middle value</a:t>
                </a:r>
              </a:p>
              <a:p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/>
                  <a:t> measurements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in </a:t>
                </a:r>
                <a:r>
                  <a:rPr lang="en-US" i="1" dirty="0" smtClean="0"/>
                  <a:t>sorted order</a:t>
                </a:r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 is odd, the median is the value of the element with index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/2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 is even, the median is the average of the elements with indices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  <m:r>
                      <a:rPr lang="en-US" b="0" i="1" smtClean="0">
                        <a:latin typeface="Cambria Math"/>
                      </a:rPr>
                      <m:t>/2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  <m:r>
                          <a:rPr lang="en-US" b="0" i="1" smtClean="0">
                            <a:latin typeface="Cambria Math"/>
                          </a:rPr>
                          <m:t>/2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median(x)</a:t>
                </a:r>
                <a:endPara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variance is a measure of spread around the mean</a:t>
                </a:r>
              </a:p>
              <a:p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/>
                  <a:t> measurements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the </a:t>
                </a:r>
                <a:r>
                  <a:rPr lang="en-US" i="1" dirty="0" smtClean="0"/>
                  <a:t>sample variance</a:t>
                </a:r>
                <a:r>
                  <a:rPr lang="en-US" dirty="0" smtClean="0"/>
                  <a:t> is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x = </a:t>
                </a:r>
                <a:r>
                  <a:rPr lang="en-US" sz="1800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randn</a:t>
                </a: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(1, 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100);          % "low" variance</a:t>
                </a:r>
                <a:endPara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</a:t>
                </a:r>
                <a:r>
                  <a:rPr lang="en-US" sz="1800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hist</a:t>
                </a: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(x, 20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</a:t>
                </a:r>
                <a:r>
                  <a:rPr lang="en-US" sz="1800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var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(x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x = 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 * </a:t>
                </a:r>
                <a:r>
                  <a:rPr lang="en-US" sz="1800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randn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</a:t>
                </a: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100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);     % "high" variance</a:t>
                </a:r>
                <a:endPara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</a:t>
                </a:r>
                <a:r>
                  <a:rPr lang="en-US" sz="1800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hist</a:t>
                </a: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(x, 20);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</a:t>
                </a:r>
                <a:r>
                  <a:rPr lang="en-US" sz="1800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var</a:t>
                </a: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(x)</a:t>
                </a:r>
                <a:endPara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b="-234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56319" y="2819400"/>
                <a:ext cx="2696059" cy="8712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6319" y="2819400"/>
                <a:ext cx="2696059" cy="8712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388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5530</TotalTime>
  <Words>450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Basic statistics</vt:lpstr>
      <vt:lpstr>PowerPoint Presentation</vt:lpstr>
      <vt:lpstr>Average</vt:lpstr>
      <vt:lpstr>Average</vt:lpstr>
      <vt:lpstr>Average</vt:lpstr>
      <vt:lpstr>Mean</vt:lpstr>
      <vt:lpstr>Trimmed mean</vt:lpstr>
      <vt:lpstr>Median</vt:lpstr>
      <vt:lpstr>Variance</vt:lpstr>
      <vt:lpstr>Standard deviation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256</cp:revision>
  <dcterms:created xsi:type="dcterms:W3CDTF">2006-08-16T00:00:00Z</dcterms:created>
  <dcterms:modified xsi:type="dcterms:W3CDTF">2014-02-25T19:03:04Z</dcterms:modified>
</cp:coreProperties>
</file>