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6"/>
  </p:notesMasterIdLst>
  <p:sldIdLst>
    <p:sldId id="505" r:id="rId2"/>
    <p:sldId id="506" r:id="rId3"/>
    <p:sldId id="507" r:id="rId4"/>
    <p:sldId id="508" r:id="rId5"/>
    <p:sldId id="509" r:id="rId6"/>
    <p:sldId id="510" r:id="rId7"/>
    <p:sldId id="523" r:id="rId8"/>
    <p:sldId id="511" r:id="rId9"/>
    <p:sldId id="512" r:id="rId10"/>
    <p:sldId id="513" r:id="rId11"/>
    <p:sldId id="514" r:id="rId12"/>
    <p:sldId id="515" r:id="rId13"/>
    <p:sldId id="516" r:id="rId14"/>
    <p:sldId id="518" r:id="rId15"/>
    <p:sldId id="517" r:id="rId16"/>
    <p:sldId id="519" r:id="rId17"/>
    <p:sldId id="520" r:id="rId18"/>
    <p:sldId id="521" r:id="rId19"/>
    <p:sldId id="522" r:id="rId20"/>
    <p:sldId id="524" r:id="rId21"/>
    <p:sldId id="525" r:id="rId22"/>
    <p:sldId id="526" r:id="rId23"/>
    <p:sldId id="527" r:id="rId24"/>
    <p:sldId id="52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1776"/>
        <p:guide orient="horz" pos="1392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Logicals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~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dirty="0" smtClean="0"/>
              <a:t> is Boolean negation (often called 'NOT')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NOT true</a:t>
            </a:r>
            <a:r>
              <a:rPr lang="en-US" dirty="0" smtClean="0"/>
              <a:t> is equal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NOT false</a:t>
            </a:r>
            <a:r>
              <a:rPr lang="en-US" dirty="0" smtClean="0"/>
              <a:t> is equal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57350" y="3505200"/>
          <a:ext cx="58293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2914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expression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NOT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NOT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&gt;&gt; x = 1:5</a:t>
            </a:r>
          </a:p>
          <a:p>
            <a:r>
              <a:rPr lang="fr-FR" dirty="0" smtClean="0"/>
              <a:t>x =</a:t>
            </a:r>
          </a:p>
          <a:p>
            <a:r>
              <a:rPr lang="fr-FR" dirty="0" smtClean="0"/>
              <a:t>     1     2     3     4     5</a:t>
            </a:r>
          </a:p>
          <a:p>
            <a:endParaRPr lang="fr-FR" dirty="0" smtClean="0"/>
          </a:p>
          <a:p>
            <a:r>
              <a:rPr lang="fr-FR" dirty="0" smtClean="0"/>
              <a:t>&gt;&gt; ~(x &gt; 2)      % </a:t>
            </a:r>
            <a:r>
              <a:rPr lang="fr-FR" dirty="0" err="1" smtClean="0"/>
              <a:t>parentheses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r>
              <a:rPr lang="fr-FR" dirty="0" smtClean="0"/>
              <a:t> (</a:t>
            </a:r>
            <a:r>
              <a:rPr lang="fr-FR" dirty="0" err="1" smtClean="0"/>
              <a:t>precedence</a:t>
            </a:r>
            <a:r>
              <a:rPr lang="fr-FR" dirty="0" smtClean="0"/>
              <a:t>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1     1     0     0     0</a:t>
            </a:r>
          </a:p>
          <a:p>
            <a:endParaRPr lang="fr-FR" dirty="0" smtClean="0"/>
          </a:p>
          <a:p>
            <a:r>
              <a:rPr lang="fr-FR" dirty="0" smtClean="0"/>
              <a:t>&gt;&gt; </a:t>
            </a:r>
            <a:r>
              <a:rPr lang="fr-FR" dirty="0" err="1" smtClean="0"/>
              <a:t>exist</a:t>
            </a:r>
            <a:r>
              <a:rPr lang="fr-FR" dirty="0" smtClean="0"/>
              <a:t>('x')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1</a:t>
            </a:r>
          </a:p>
          <a:p>
            <a:endParaRPr lang="fr-FR" dirty="0" smtClean="0"/>
          </a:p>
          <a:p>
            <a:r>
              <a:rPr lang="fr-FR" dirty="0" smtClean="0"/>
              <a:t>&gt;&gt; ~</a:t>
            </a:r>
            <a:r>
              <a:rPr lang="fr-FR" dirty="0" err="1" smtClean="0"/>
              <a:t>exist</a:t>
            </a:r>
            <a:r>
              <a:rPr lang="fr-FR" dirty="0" smtClean="0"/>
              <a:t>('x')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&gt;&gt; x = 1:5</a:t>
            </a:r>
          </a:p>
          <a:p>
            <a:r>
              <a:rPr lang="fr-FR" dirty="0" smtClean="0"/>
              <a:t>x =</a:t>
            </a:r>
          </a:p>
          <a:p>
            <a:r>
              <a:rPr lang="fr-FR" dirty="0" smtClean="0"/>
              <a:t>     1     2     3     4     5</a:t>
            </a:r>
          </a:p>
          <a:p>
            <a:endParaRPr lang="fr-FR" dirty="0" smtClean="0"/>
          </a:p>
          <a:p>
            <a:r>
              <a:rPr lang="fr-FR" dirty="0" smtClean="0"/>
              <a:t>&gt;&gt; </a:t>
            </a:r>
            <a:r>
              <a:rPr lang="fr-FR" dirty="0" err="1" smtClean="0"/>
              <a:t>any</a:t>
            </a:r>
            <a:r>
              <a:rPr lang="fr-FR" dirty="0" smtClean="0"/>
              <a:t>(x &gt; 5)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0</a:t>
            </a:r>
          </a:p>
          <a:p>
            <a:endParaRPr lang="fr-FR" dirty="0" smtClean="0"/>
          </a:p>
          <a:p>
            <a:r>
              <a:rPr lang="fr-FR" dirty="0" smtClean="0"/>
              <a:t>&gt;&gt; ~</a:t>
            </a:r>
            <a:r>
              <a:rPr lang="fr-FR" dirty="0" err="1" smtClean="0"/>
              <a:t>any</a:t>
            </a:r>
            <a:r>
              <a:rPr lang="fr-FR" dirty="0" smtClean="0"/>
              <a:t>(x &gt; 5)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&amp; </a:t>
            </a:r>
            <a:r>
              <a:rPr lang="en-US" dirty="0" err="1" smtClean="0"/>
              <a:t>elementwise</a:t>
            </a:r>
            <a:r>
              <a:rPr lang="en-US" dirty="0" smtClean="0"/>
              <a:t> and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&amp; is Boolean conjunction (often called 'AND') applied </a:t>
            </a:r>
            <a:r>
              <a:rPr lang="en-US" dirty="0" err="1" smtClean="0"/>
              <a:t>elementwise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57350" y="3124200"/>
          <a:ext cx="5829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2914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expression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true AND 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 AND 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AND 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 AND 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x = [1 1 0 0];</a:t>
            </a:r>
          </a:p>
          <a:p>
            <a:r>
              <a:rPr lang="en-US" dirty="0" smtClean="0"/>
              <a:t>&gt;&gt; y = [1 0 1 0];</a:t>
            </a:r>
          </a:p>
          <a:p>
            <a:r>
              <a:rPr lang="en-US" dirty="0" smtClean="0"/>
              <a:t>&gt;&gt; x &amp; y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1     0     0     0</a:t>
            </a:r>
          </a:p>
          <a:p>
            <a:endParaRPr lang="fr-FR" dirty="0" smtClean="0"/>
          </a:p>
          <a:p>
            <a:r>
              <a:rPr lang="fr-FR" dirty="0" smtClean="0"/>
              <a:t>&gt;&gt; I = </a:t>
            </a:r>
            <a:r>
              <a:rPr lang="fr-FR" dirty="0" err="1" smtClean="0"/>
              <a:t>imread</a:t>
            </a:r>
            <a:r>
              <a:rPr lang="fr-FR" dirty="0" smtClean="0"/>
              <a:t>('cameraman.tif');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imshow</a:t>
            </a:r>
            <a:r>
              <a:rPr lang="fr-FR" dirty="0" smtClean="0"/>
              <a:t>(I);</a:t>
            </a:r>
          </a:p>
          <a:p>
            <a:r>
              <a:rPr lang="fr-FR" dirty="0" smtClean="0"/>
              <a:t>&gt;&gt; figure;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imhist</a:t>
            </a:r>
            <a:r>
              <a:rPr lang="fr-FR" dirty="0" smtClean="0"/>
              <a:t>(I);</a:t>
            </a:r>
          </a:p>
          <a:p>
            <a:r>
              <a:rPr lang="fr-FR" dirty="0" smtClean="0"/>
              <a:t>&gt;&gt; figure;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imshow</a:t>
            </a:r>
            <a:r>
              <a:rPr lang="fr-FR" dirty="0" smtClean="0"/>
              <a:t>(I &gt; 64 &amp; I &lt; 192);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| </a:t>
            </a:r>
            <a:r>
              <a:rPr lang="en-US" dirty="0" err="1" smtClean="0"/>
              <a:t>elementwise</a:t>
            </a:r>
            <a:r>
              <a:rPr lang="en-US" dirty="0" smtClean="0"/>
              <a:t> 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| is Boolean disjunction (often called 'OR') applied </a:t>
            </a:r>
            <a:r>
              <a:rPr lang="en-US" dirty="0" err="1" smtClean="0"/>
              <a:t>elementwise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57350" y="3124200"/>
          <a:ext cx="5829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2914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expression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true OR 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 OR 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OR 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 OR 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x = [1 1 0 0];</a:t>
            </a:r>
          </a:p>
          <a:p>
            <a:r>
              <a:rPr lang="en-US" dirty="0" smtClean="0"/>
              <a:t>&gt;&gt; y = [1 0 1 0];</a:t>
            </a:r>
          </a:p>
          <a:p>
            <a:r>
              <a:rPr lang="en-US" dirty="0" smtClean="0"/>
              <a:t>&gt;&gt; x | y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1     1     1     0</a:t>
            </a:r>
          </a:p>
          <a:p>
            <a:endParaRPr lang="fr-FR" dirty="0" smtClean="0"/>
          </a:p>
          <a:p>
            <a:r>
              <a:rPr lang="fr-FR" dirty="0" smtClean="0"/>
              <a:t>&gt;&gt; I = </a:t>
            </a:r>
            <a:r>
              <a:rPr lang="fr-FR" dirty="0" err="1" smtClean="0"/>
              <a:t>imread</a:t>
            </a:r>
            <a:r>
              <a:rPr lang="fr-FR" dirty="0" smtClean="0"/>
              <a:t>('cameraman.tif');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imshow</a:t>
            </a:r>
            <a:r>
              <a:rPr lang="fr-FR" dirty="0" smtClean="0"/>
              <a:t>(I);</a:t>
            </a:r>
          </a:p>
          <a:p>
            <a:r>
              <a:rPr lang="fr-FR" dirty="0" smtClean="0"/>
              <a:t>&gt;&gt; figure;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imhist</a:t>
            </a:r>
            <a:r>
              <a:rPr lang="fr-FR" dirty="0" smtClean="0"/>
              <a:t>(I);</a:t>
            </a:r>
          </a:p>
          <a:p>
            <a:r>
              <a:rPr lang="fr-FR" dirty="0" smtClean="0"/>
              <a:t>&gt;&gt; figure;</a:t>
            </a:r>
          </a:p>
          <a:p>
            <a:r>
              <a:rPr lang="fr-FR" dirty="0" smtClean="0"/>
              <a:t>&gt;&gt; </a:t>
            </a:r>
            <a:r>
              <a:rPr lang="fr-FR" dirty="0" err="1" smtClean="0"/>
              <a:t>imshow</a:t>
            </a:r>
            <a:r>
              <a:rPr lang="fr-FR" dirty="0" smtClean="0"/>
              <a:t>(I &lt; 64 | I &gt; 192);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AND </a:t>
            </a:r>
            <a:r>
              <a:rPr lang="en-US" dirty="0" err="1" smtClean="0"/>
              <a:t>and</a:t>
            </a:r>
            <a:r>
              <a:rPr lang="en-US" dirty="0" smtClean="0"/>
              <a:t> 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scalar versions of AND </a:t>
            </a:r>
            <a:r>
              <a:rPr lang="en-US" dirty="0" err="1" smtClean="0"/>
              <a:t>and</a:t>
            </a:r>
            <a:r>
              <a:rPr lang="en-US" dirty="0" smtClean="0"/>
              <a:t> OR try to minimize the number of comparisons that are computed</a:t>
            </a:r>
          </a:p>
          <a:p>
            <a:r>
              <a:rPr lang="en-US" dirty="0" smtClean="0"/>
              <a:t>consider the logical expression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&gt; 0) AND (x &lt; 10)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&gt; 0)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then there is no need to evaluate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&lt; 10)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because the overall expression must also be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>
                <a:cs typeface="Courier New" pitchFamily="49" charset="0"/>
              </a:rPr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AND </a:t>
            </a:r>
            <a:r>
              <a:rPr lang="en-US" dirty="0" err="1" smtClean="0"/>
              <a:t>and</a:t>
            </a:r>
            <a:r>
              <a:rPr lang="en-US" dirty="0" smtClean="0"/>
              <a:t> 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similary</a:t>
            </a:r>
            <a:r>
              <a:rPr lang="en-US" dirty="0" smtClean="0"/>
              <a:t>, consider the logical expression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&lt; 0) OR (x &gt; 10)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&lt; 0)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then there is no need to evaluate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 &gt; 10)</a:t>
            </a:r>
            <a:r>
              <a:rPr lang="en-US" dirty="0" smtClean="0">
                <a:cs typeface="Courier New" pitchFamily="49" charset="0"/>
              </a:rPr>
              <a:t> 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because the overall </a:t>
            </a:r>
            <a:r>
              <a:rPr lang="en-US" dirty="0" err="1" smtClean="0">
                <a:cs typeface="Courier New" pitchFamily="49" charset="0"/>
              </a:rPr>
              <a:t>expresssion</a:t>
            </a:r>
            <a:r>
              <a:rPr lang="en-US" dirty="0" smtClean="0">
                <a:cs typeface="Courier New" pitchFamily="49" charset="0"/>
              </a:rPr>
              <a:t> must also be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>
                <a:cs typeface="Courier New" pitchFamily="49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AND </a:t>
            </a:r>
            <a:r>
              <a:rPr lang="en-US" dirty="0" err="1" smtClean="0"/>
              <a:t>and</a:t>
            </a:r>
            <a:r>
              <a:rPr lang="en-US" dirty="0" smtClean="0"/>
              <a:t> 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scalar versions of AND </a:t>
            </a:r>
            <a:r>
              <a:rPr lang="en-US" dirty="0" err="1" smtClean="0"/>
              <a:t>and</a:t>
            </a:r>
            <a:r>
              <a:rPr lang="en-US" dirty="0" smtClean="0"/>
              <a:t> OR ensure that the extra comparison is </a:t>
            </a:r>
            <a:r>
              <a:rPr lang="en-US" smtClean="0"/>
              <a:t>never performed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logical expression is an expression that evaluates to either true or false</a:t>
            </a:r>
          </a:p>
          <a:p>
            <a:r>
              <a:rPr lang="en-US" dirty="0" smtClean="0"/>
              <a:t>a logical variable is a variable whose value is either true or false</a:t>
            </a:r>
          </a:p>
          <a:p>
            <a:endParaRPr lang="en-US" dirty="0" smtClean="0"/>
          </a:p>
          <a:p>
            <a:r>
              <a:rPr lang="en-US" dirty="0" smtClean="0"/>
              <a:t>logical variables are usually called Boolean variables in computer 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use a logical array to perform indexing on another array</a:t>
            </a:r>
          </a:p>
          <a:p>
            <a:pPr lvl="1"/>
            <a:r>
              <a:rPr lang="en-US" dirty="0" smtClean="0"/>
              <a:t>MATLAB extracts the array elements corresponding to the nonzero values in the logical array</a:t>
            </a:r>
          </a:p>
          <a:p>
            <a:pPr lvl="2"/>
            <a:r>
              <a:rPr lang="en-US" dirty="0" smtClean="0"/>
              <a:t>the output is always in the form of a column vector unless the array is a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 x = 1:5</a:t>
            </a:r>
          </a:p>
          <a:p>
            <a:r>
              <a:rPr lang="en-US" dirty="0" smtClean="0"/>
              <a:t>x =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1     2     3     4     </a:t>
            </a:r>
            <a:r>
              <a:rPr lang="en-US" dirty="0" smtClean="0"/>
              <a:t>5</a:t>
            </a:r>
          </a:p>
          <a:p>
            <a:endParaRPr lang="en-US" dirty="0" smtClean="0"/>
          </a:p>
          <a:p>
            <a:r>
              <a:rPr lang="en-US" dirty="0" smtClean="0"/>
              <a:t>&gt;&gt; I = x &gt; 3</a:t>
            </a:r>
          </a:p>
          <a:p>
            <a:r>
              <a:rPr lang="nn-NO" dirty="0" smtClean="0"/>
              <a:t>I =</a:t>
            </a:r>
          </a:p>
          <a:p>
            <a:r>
              <a:rPr lang="nn-NO" dirty="0" smtClean="0"/>
              <a:t>     </a:t>
            </a:r>
            <a:r>
              <a:rPr lang="nn-NO" dirty="0" smtClean="0"/>
              <a:t>0     0     0     1     </a:t>
            </a:r>
            <a:r>
              <a:rPr lang="nn-NO" dirty="0" smtClean="0"/>
              <a:t>1</a:t>
            </a:r>
          </a:p>
          <a:p>
            <a:endParaRPr lang="nn-NO" dirty="0" smtClean="0"/>
          </a:p>
          <a:p>
            <a:r>
              <a:rPr lang="nn-NO" dirty="0" smtClean="0"/>
              <a:t>&gt;&gt; x(I)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4     5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X </a:t>
            </a:r>
            <a:r>
              <a:rPr lang="en-US" dirty="0" smtClean="0"/>
              <a:t>= </a:t>
            </a:r>
            <a:r>
              <a:rPr lang="en-US" dirty="0" err="1" smtClean="0"/>
              <a:t>pascal</a:t>
            </a:r>
            <a:r>
              <a:rPr lang="en-US" dirty="0" smtClean="0"/>
              <a:t>(5)</a:t>
            </a:r>
          </a:p>
          <a:p>
            <a:r>
              <a:rPr lang="en-US" dirty="0" smtClean="0"/>
              <a:t>X </a:t>
            </a:r>
            <a:r>
              <a:rPr lang="en-US" dirty="0" smtClean="0"/>
              <a:t>=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1     1     1     1     1</a:t>
            </a:r>
          </a:p>
          <a:p>
            <a:r>
              <a:rPr lang="en-US" dirty="0" smtClean="0"/>
              <a:t>     1     2     3     4     5</a:t>
            </a:r>
          </a:p>
          <a:p>
            <a:r>
              <a:rPr lang="en-US" dirty="0" smtClean="0"/>
              <a:t>     1     3     6    10    15</a:t>
            </a:r>
          </a:p>
          <a:p>
            <a:r>
              <a:rPr lang="en-US" dirty="0" smtClean="0"/>
              <a:t>     1     4    10    20    35</a:t>
            </a:r>
          </a:p>
          <a:p>
            <a:r>
              <a:rPr lang="en-US" dirty="0" smtClean="0"/>
              <a:t>     1     5    15    35    </a:t>
            </a:r>
            <a:r>
              <a:rPr lang="en-US" dirty="0" smtClean="0"/>
              <a:t>70</a:t>
            </a:r>
          </a:p>
          <a:p>
            <a:endParaRPr lang="en-US" dirty="0" smtClean="0"/>
          </a:p>
          <a:p>
            <a:r>
              <a:rPr lang="en-US" dirty="0" smtClean="0"/>
              <a:t>&gt;&gt; </a:t>
            </a:r>
            <a:r>
              <a:rPr lang="nn-NO" dirty="0" smtClean="0"/>
              <a:t>I =</a:t>
            </a:r>
          </a:p>
          <a:p>
            <a:endParaRPr lang="nn-NO" dirty="0" smtClean="0"/>
          </a:p>
          <a:p>
            <a:r>
              <a:rPr lang="nn-NO" dirty="0" smtClean="0"/>
              <a:t>     0     0     0     0     0</a:t>
            </a:r>
          </a:p>
          <a:p>
            <a:r>
              <a:rPr lang="nn-NO" dirty="0" smtClean="0"/>
              <a:t>     0     0     0     0     0</a:t>
            </a:r>
          </a:p>
          <a:p>
            <a:r>
              <a:rPr lang="nn-NO" dirty="0" smtClean="0"/>
              <a:t>     0     0     0     0     1</a:t>
            </a:r>
          </a:p>
          <a:p>
            <a:r>
              <a:rPr lang="nn-NO" dirty="0" smtClean="0"/>
              <a:t>     0     0     0     1     1</a:t>
            </a:r>
          </a:p>
          <a:p>
            <a:r>
              <a:rPr lang="nn-NO" dirty="0" smtClean="0"/>
              <a:t>     0     0     1     1     1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</a:t>
            </a:r>
            <a:r>
              <a:rPr lang="nn-NO" dirty="0" smtClean="0"/>
              <a:t> </a:t>
            </a:r>
            <a:r>
              <a:rPr lang="nn-NO" dirty="0" smtClean="0"/>
              <a:t>X(I)</a:t>
            </a:r>
          </a:p>
          <a:p>
            <a:r>
              <a:rPr lang="nn-NO" dirty="0" smtClean="0"/>
              <a:t>ans </a:t>
            </a:r>
            <a:r>
              <a:rPr lang="nn-NO" dirty="0" smtClean="0"/>
              <a:t>=</a:t>
            </a:r>
          </a:p>
          <a:p>
            <a:r>
              <a:rPr lang="nn-NO" dirty="0" smtClean="0"/>
              <a:t>    </a:t>
            </a:r>
            <a:r>
              <a:rPr lang="nn-NO" dirty="0" smtClean="0"/>
              <a:t>15</a:t>
            </a:r>
          </a:p>
          <a:p>
            <a:r>
              <a:rPr lang="nn-NO" dirty="0" smtClean="0"/>
              <a:t>    20</a:t>
            </a:r>
          </a:p>
          <a:p>
            <a:r>
              <a:rPr lang="nn-NO" dirty="0" smtClean="0"/>
              <a:t>    35</a:t>
            </a:r>
          </a:p>
          <a:p>
            <a:r>
              <a:rPr lang="nn-NO" dirty="0" smtClean="0"/>
              <a:t>    15</a:t>
            </a:r>
          </a:p>
          <a:p>
            <a:r>
              <a:rPr lang="nn-NO" dirty="0" smtClean="0"/>
              <a:t>    35</a:t>
            </a:r>
          </a:p>
          <a:p>
            <a:r>
              <a:rPr lang="nn-NO" dirty="0" smtClean="0"/>
              <a:t>    70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</a:t>
            </a:r>
            <a:r>
              <a:rPr lang="nn-NO" dirty="0" smtClean="0"/>
              <a:t>% rectify a sine wave</a:t>
            </a:r>
          </a:p>
          <a:p>
            <a:r>
              <a:rPr lang="nn-NO" dirty="0" smtClean="0"/>
              <a:t>&gt;&gt; t = 0:0.05:1;</a:t>
            </a:r>
          </a:p>
          <a:p>
            <a:r>
              <a:rPr lang="nn-NO" dirty="0" smtClean="0"/>
              <a:t>&gt;&gt; y = sin(t);</a:t>
            </a:r>
          </a:p>
          <a:p>
            <a:r>
              <a:rPr lang="nn-NO" dirty="0" smtClean="0"/>
              <a:t>&gt;&gt; plot(t, y, 'b'); hold on;</a:t>
            </a:r>
          </a:p>
          <a:p>
            <a:r>
              <a:rPr lang="nn-NO" dirty="0" smtClean="0"/>
              <a:t>&gt;&gt; I = y &lt; 0;</a:t>
            </a:r>
          </a:p>
          <a:p>
            <a:r>
              <a:rPr lang="nn-NO" dirty="0" smtClean="0"/>
              <a:t>&gt;&gt; y(I) = -y(I);</a:t>
            </a:r>
          </a:p>
          <a:p>
            <a:r>
              <a:rPr lang="nn-NO" dirty="0" smtClean="0"/>
              <a:t>&gt;&gt; plot(t, y, 'r');</a:t>
            </a:r>
          </a:p>
          <a:p>
            <a:endParaRPr lang="nn-NO" dirty="0" smtClean="0"/>
          </a:p>
          <a:p>
            <a:r>
              <a:rPr lang="nn-NO" dirty="0" smtClean="0"/>
              <a:t>&gt;&gt; % replace all spaces with –</a:t>
            </a:r>
          </a:p>
          <a:p>
            <a:r>
              <a:rPr lang="nn-NO" dirty="0" smtClean="0"/>
              <a:t>&gt;&gt; </a:t>
            </a:r>
            <a:r>
              <a:rPr lang="en-US" dirty="0" smtClean="0"/>
              <a:t>s </a:t>
            </a:r>
            <a:r>
              <a:rPr lang="en-US" dirty="0" smtClean="0"/>
              <a:t>= 'a string with some spaces in it</a:t>
            </a:r>
            <a:r>
              <a:rPr lang="en-US" dirty="0" smtClean="0"/>
              <a:t>';</a:t>
            </a:r>
          </a:p>
          <a:p>
            <a:r>
              <a:rPr lang="en-US" dirty="0" smtClean="0"/>
              <a:t>&gt;&gt; s(</a:t>
            </a:r>
            <a:r>
              <a:rPr lang="en-US" dirty="0" err="1" smtClean="0"/>
              <a:t>isspace</a:t>
            </a:r>
            <a:r>
              <a:rPr lang="en-US" dirty="0" smtClean="0"/>
              <a:t>(s)) = '-'</a:t>
            </a:r>
          </a:p>
          <a:p>
            <a:r>
              <a:rPr lang="en-US" dirty="0" smtClean="0"/>
              <a:t>s =</a:t>
            </a:r>
          </a:p>
          <a:p>
            <a:r>
              <a:rPr lang="en-US" dirty="0" smtClean="0"/>
              <a:t>a-string-with-some-spaces-in-it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Logicals</a:t>
            </a:r>
            <a:r>
              <a:rPr lang="en-US" dirty="0" smtClean="0"/>
              <a:t>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uses the numbers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to represent true and false</a:t>
            </a:r>
          </a:p>
          <a:p>
            <a:pPr lvl="1"/>
            <a:r>
              <a:rPr lang="en-US" dirty="0" smtClean="0"/>
              <a:t>that is, every logical expression will evaluate to either exactly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(true)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(false), and the value of every logical variable will be either exactly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however, MATLAB will convert any non-zero, non-</a:t>
            </a:r>
            <a:r>
              <a:rPr lang="en-US" dirty="0" err="1" smtClean="0"/>
              <a:t>NaN</a:t>
            </a:r>
            <a:r>
              <a:rPr lang="en-US" dirty="0" smtClean="0"/>
              <a:t> numeric value to logical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only values equal to exactly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are converted to logical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logical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literals for logical true and false are the non-keywords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however, these are rarely used (most people use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x = true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 =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1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y = false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 =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0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commonly, logical values arise from logical expressions usually involving a relational operator</a:t>
            </a:r>
          </a:p>
          <a:p>
            <a:r>
              <a:rPr lang="en-US" dirty="0" smtClean="0"/>
              <a:t>relational operators produce logical values by comparing two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900" y="3347720"/>
          <a:ext cx="5410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&gt;=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&lt;=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==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~=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 to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relational operators will operate in an element by element fashion for arrays</a:t>
            </a:r>
          </a:p>
          <a:p>
            <a:r>
              <a:rPr lang="en-US" dirty="0" smtClean="0"/>
              <a:t>you can also compare a </a:t>
            </a:r>
            <a:r>
              <a:rPr lang="en-US" dirty="0" smtClean="0"/>
              <a:t>scalar </a:t>
            </a:r>
            <a:r>
              <a:rPr lang="en-US" dirty="0" smtClean="0"/>
              <a:t>versus an 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ones(3, 3) &gt; zeros(3, 3)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</a:t>
            </a:r>
            <a:r>
              <a:rPr lang="fr-FR" dirty="0" smtClean="0"/>
              <a:t>1     1     1</a:t>
            </a:r>
          </a:p>
          <a:p>
            <a:r>
              <a:rPr lang="fr-FR" dirty="0" smtClean="0"/>
              <a:t>     1     1     1</a:t>
            </a:r>
          </a:p>
          <a:p>
            <a:r>
              <a:rPr lang="fr-FR" dirty="0" smtClean="0"/>
              <a:t>     1     1     </a:t>
            </a:r>
            <a:r>
              <a:rPr lang="fr-FR" dirty="0" smtClean="0"/>
              <a:t>1</a:t>
            </a:r>
          </a:p>
          <a:p>
            <a:endParaRPr lang="en-US" dirty="0" smtClean="0"/>
          </a:p>
          <a:p>
            <a:r>
              <a:rPr lang="en-US" dirty="0" smtClean="0"/>
              <a:t>&gt;&gt; 5 &lt; ones(2, 2)</a:t>
            </a:r>
          </a:p>
          <a:p>
            <a:r>
              <a:rPr lang="fr-FR" dirty="0" smtClean="0"/>
              <a:t>ans =</a:t>
            </a:r>
          </a:p>
          <a:p>
            <a:r>
              <a:rPr lang="fr-FR" dirty="0" smtClean="0"/>
              <a:t>     </a:t>
            </a:r>
            <a:r>
              <a:rPr lang="fr-FR" dirty="0" smtClean="0"/>
              <a:t>0     0</a:t>
            </a:r>
          </a:p>
          <a:p>
            <a:r>
              <a:rPr lang="fr-FR" dirty="0" smtClean="0"/>
              <a:t>     0     0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great care must be taken when comparing floating-point values for equality (or non-equality)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x = 0.1 + 0.1 + 0.1;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x == 0.3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&gt;&gt; x = 0.5 - 0.4 - 0.1;</a:t>
            </a:r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&gt;&gt; x ~= 0</a:t>
            </a:r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ans =</a:t>
            </a:r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    1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logical operators operate on logical values</a:t>
            </a:r>
          </a:p>
          <a:p>
            <a:r>
              <a:rPr lang="en-US" dirty="0" smtClean="0"/>
              <a:t>there are 5 logical operators and 1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57350" y="2667000"/>
          <a:ext cx="58293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2914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~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elementwise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and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&amp;&amp;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short-circuit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scalar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and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|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elementwise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or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||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short-circuit scalar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or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xor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elementwise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exclusive or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4666</TotalTime>
  <Words>1049</Words>
  <Application>Microsoft Office PowerPoint</Application>
  <PresentationFormat>On-screen Show (4:3)</PresentationFormat>
  <Paragraphs>263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Logicals</vt:lpstr>
      <vt:lpstr>Logicals</vt:lpstr>
      <vt:lpstr>Logicals in MATLAB</vt:lpstr>
      <vt:lpstr>Creating a logical variable</vt:lpstr>
      <vt:lpstr>Relational operators</vt:lpstr>
      <vt:lpstr>Relational operators</vt:lpstr>
      <vt:lpstr>Slide 7</vt:lpstr>
      <vt:lpstr>Relational operators</vt:lpstr>
      <vt:lpstr>Logical operators</vt:lpstr>
      <vt:lpstr>not ~</vt:lpstr>
      <vt:lpstr>Slide 11</vt:lpstr>
      <vt:lpstr>Slide 12</vt:lpstr>
      <vt:lpstr>&amp; elementwise and</vt:lpstr>
      <vt:lpstr>Slide 14</vt:lpstr>
      <vt:lpstr>| elementwise or</vt:lpstr>
      <vt:lpstr>Slide 16</vt:lpstr>
      <vt:lpstr>Scalar AND and OR</vt:lpstr>
      <vt:lpstr>Scalar AND and OR</vt:lpstr>
      <vt:lpstr>Scalar AND and OR</vt:lpstr>
      <vt:lpstr>Logical indexing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219</cp:revision>
  <dcterms:created xsi:type="dcterms:W3CDTF">2006-08-16T00:00:00Z</dcterms:created>
  <dcterms:modified xsi:type="dcterms:W3CDTF">2014-02-04T06:45:02Z</dcterms:modified>
</cp:coreProperties>
</file>