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8"/>
  </p:notesMasterIdLst>
  <p:sldIdLst>
    <p:sldId id="463" r:id="rId2"/>
    <p:sldId id="464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  <p:sldId id="473" r:id="rId12"/>
    <p:sldId id="474" r:id="rId13"/>
    <p:sldId id="475" r:id="rId14"/>
    <p:sldId id="476" r:id="rId15"/>
    <p:sldId id="477" r:id="rId16"/>
    <p:sldId id="484" r:id="rId17"/>
    <p:sldId id="485" r:id="rId18"/>
    <p:sldId id="486" r:id="rId19"/>
    <p:sldId id="478" r:id="rId20"/>
    <p:sldId id="479" r:id="rId21"/>
    <p:sldId id="480" r:id="rId22"/>
    <p:sldId id="481" r:id="rId23"/>
    <p:sldId id="482" r:id="rId24"/>
    <p:sldId id="483" r:id="rId25"/>
    <p:sldId id="487" r:id="rId26"/>
    <p:sldId id="48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34" y="-96"/>
      </p:cViewPr>
      <p:guideLst>
        <p:guide orient="horz" pos="1776"/>
        <p:guide orient="horz" pos="1392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using only plain text and escape characters</a:t>
            </a:r>
          </a:p>
          <a:p>
            <a:pPr lvl="1"/>
            <a:r>
              <a:rPr lang="en-US" dirty="0" smtClean="0"/>
              <a:t>see textbook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for a table of escape characters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('hi')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('''hi''')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('hi\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tbye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('hi\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nbye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('50%%')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usually you will need to include a conversion character and an array containing data</a:t>
            </a:r>
          </a:p>
          <a:p>
            <a:pPr lvl="1"/>
            <a:r>
              <a:rPr lang="en-US" dirty="0" smtClean="0"/>
              <a:t>the conversion character tells MATLAB what conversion it should use when converting the data in the array to text</a:t>
            </a:r>
          </a:p>
          <a:p>
            <a:pPr lvl="1"/>
            <a:r>
              <a:rPr lang="en-US" dirty="0" smtClean="0"/>
              <a:t>most commonly used conversions are: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%d</a:t>
            </a:r>
            <a:r>
              <a:rPr lang="en-US" dirty="0" smtClean="0"/>
              <a:t>	base 10 integer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	base 10 integer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%f</a:t>
            </a:r>
            <a:r>
              <a:rPr lang="en-US" dirty="0" smtClean="0"/>
              <a:t>	fixed-point floating-point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%e</a:t>
            </a:r>
            <a:r>
              <a:rPr lang="en-US" dirty="0" smtClean="0"/>
              <a:t>	exponential notation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%s</a:t>
            </a:r>
            <a:r>
              <a:rPr lang="en-US" dirty="0" smtClean="0"/>
              <a:t>	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using simple conversions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n = 10;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('There are %d items', n)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(9 / 5) 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+ 32;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('%f deg C = %f deg F',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('%e deg C = %e deg F',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name = 'Jessica';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('Her name was %s', name)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floating-point conversions, you can specify the number of digits after the decimal place</a:t>
            </a:r>
          </a:p>
          <a:p>
            <a:pPr lvl="1"/>
            <a:r>
              <a:rPr lang="en-US" dirty="0" smtClean="0"/>
              <a:t>called the </a:t>
            </a:r>
            <a:r>
              <a:rPr lang="en-US" i="1" dirty="0" smtClean="0"/>
              <a:t>precision</a:t>
            </a:r>
          </a:p>
          <a:p>
            <a:pPr lvl="1"/>
            <a:r>
              <a:rPr lang="en-US" dirty="0" smtClean="0"/>
              <a:t>default value is 6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(9 / 5) 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+ 32;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deg C = 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deg F',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deg C = 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deg F',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deg C = 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deg F',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all conversions, you can specify the minimum number of characters to output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n = 10;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('There are 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 items', n)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(9 / 5) *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+ 32;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8.1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deg C = 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8.1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deg F',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name = 'Jessica';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('Her name was %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s', name)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other options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see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for details</a:t>
            </a:r>
          </a:p>
          <a:p>
            <a:pPr lvl="1"/>
            <a:r>
              <a:rPr lang="en-US" dirty="0" smtClean="0"/>
              <a:t>experiment the 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whe</a:t>
            </a:r>
            <a:r>
              <a:rPr lang="en-US" dirty="0" smtClean="0"/>
              <a:t>n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with an array, the formatting string is recycled </a:t>
            </a:r>
            <a:r>
              <a:rPr lang="en-US" dirty="0" err="1" smtClean="0"/>
              <a:t>columnwise</a:t>
            </a:r>
            <a:r>
              <a:rPr lang="en-US" dirty="0" smtClean="0"/>
              <a:t> </a:t>
            </a:r>
            <a:r>
              <a:rPr lang="en-US" dirty="0" smtClean="0"/>
              <a:t>through the elements of the array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 = [1 2 3 4; 5 6 7 8];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s = </a:t>
            </a: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('%d %d\n', A)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 =</a:t>
            </a:r>
          </a:p>
          <a:p>
            <a:pPr lvl="0">
              <a:buClr>
                <a:srgbClr val="4D4D4D"/>
              </a:buClr>
              <a:buNone/>
            </a:pP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1 5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2 6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3 7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4 8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12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whe</a:t>
            </a:r>
            <a:r>
              <a:rPr lang="en-US" dirty="0" smtClean="0"/>
              <a:t>n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with an array, the formatting string is recycled </a:t>
            </a:r>
            <a:r>
              <a:rPr lang="en-US" dirty="0" err="1" smtClean="0"/>
              <a:t>columnwise</a:t>
            </a:r>
            <a:r>
              <a:rPr lang="en-US" dirty="0" smtClean="0"/>
              <a:t> </a:t>
            </a:r>
            <a:r>
              <a:rPr lang="en-US" dirty="0" smtClean="0"/>
              <a:t>through the elements of the array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 = [1 2 3 4; 5 6 7 8; 9 10 11 12];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s = </a:t>
            </a:r>
            <a:r>
              <a:rPr lang="en-US" sz="16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('%d %d\n', A)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 =</a:t>
            </a:r>
          </a:p>
          <a:p>
            <a:pPr lvl="0">
              <a:buClr>
                <a:srgbClr val="4D4D4D"/>
              </a:buClr>
              <a:buNone/>
            </a:pPr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1 5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9 2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6 10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3 7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11 4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8 12</a:t>
            </a:r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0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4D4D4D"/>
              </a:buClr>
            </a:pPr>
            <a:r>
              <a:rPr lang="en-US" dirty="0" smtClean="0"/>
              <a:t>whe</a:t>
            </a:r>
            <a:r>
              <a:rPr lang="en-US" dirty="0" smtClean="0"/>
              <a:t>n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with an array, the formatting string is recycled </a:t>
            </a:r>
            <a:r>
              <a:rPr lang="en-US" dirty="0" err="1" smtClean="0"/>
              <a:t>columnwise</a:t>
            </a:r>
            <a:r>
              <a:rPr lang="en-US" dirty="0" smtClean="0"/>
              <a:t> </a:t>
            </a:r>
            <a:r>
              <a:rPr lang="en-US" dirty="0" smtClean="0"/>
              <a:t>through the elements of the array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 = [1 2 3 4; 5 6 7 8; 9 10 11 12];</a:t>
            </a:r>
          </a:p>
          <a:p>
            <a:pPr lvl="0">
              <a:buClr>
                <a:srgbClr val="4D4D4D"/>
              </a:buClr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 s = </a:t>
            </a:r>
            <a:r>
              <a:rPr lang="en-CA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('%d %d %f %f\n', A)</a:t>
            </a:r>
          </a:p>
          <a:p>
            <a:pPr lvl="0">
              <a:buClr>
                <a:srgbClr val="4D4D4D"/>
              </a:buClr>
              <a:buNone/>
            </a:pPr>
            <a:endParaRPr lang="en-CA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 =</a:t>
            </a:r>
          </a:p>
          <a:p>
            <a:pPr lvl="0">
              <a:buClr>
                <a:srgbClr val="4D4D4D"/>
              </a:buClr>
              <a:buNone/>
            </a:pPr>
            <a:endParaRPr lang="en-CA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1 5 9.000000 2.000000</a:t>
            </a:r>
          </a:p>
          <a:p>
            <a:pPr lvl="0">
              <a:buClr>
                <a:srgbClr val="4D4D4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6 10 3.000000 7.000000</a:t>
            </a:r>
          </a:p>
          <a:p>
            <a:pPr lvl="0">
              <a:buClr>
                <a:srgbClr val="4D4D4D"/>
              </a:buClr>
              <a:buNone/>
            </a:pPr>
            <a:r>
              <a:rPr lang="en-CA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11 4 8.000000 12.000000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39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results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save some or all of the variables in your workspace to a file that MATLAB can reload</a:t>
            </a:r>
          </a:p>
          <a:p>
            <a:r>
              <a:rPr lang="en-US" dirty="0" smtClean="0"/>
              <a:t>the command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save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saves all of the workspace variables to a file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matlab.mat</a:t>
            </a:r>
            <a:r>
              <a:rPr lang="en-US" dirty="0" smtClean="0"/>
              <a:t> in the current working folder</a:t>
            </a:r>
          </a:p>
          <a:p>
            <a:r>
              <a:rPr lang="en-US" dirty="0" smtClean="0"/>
              <a:t>the file is not human readable; it is saved as a MATLAB readable binary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script is text file containing a </a:t>
            </a:r>
            <a:r>
              <a:rPr lang="en-US" i="1" dirty="0" smtClean="0"/>
              <a:t>sequence</a:t>
            </a:r>
            <a:r>
              <a:rPr lang="en-US" dirty="0" smtClean="0"/>
              <a:t> of MATLAB commands</a:t>
            </a:r>
          </a:p>
          <a:p>
            <a:pPr lvl="1"/>
            <a:r>
              <a:rPr lang="en-US" dirty="0" smtClean="0"/>
              <a:t>each command usually occurs on a separate line of the file</a:t>
            </a:r>
          </a:p>
          <a:p>
            <a:r>
              <a:rPr lang="en-US" dirty="0" smtClean="0"/>
              <a:t>MATLAB can run the commands in a script by reading the file and interpreting the text as MATLAB commands</a:t>
            </a:r>
          </a:p>
          <a:p>
            <a:pPr lvl="1"/>
            <a:r>
              <a:rPr lang="en-US" dirty="0" smtClean="0"/>
              <a:t>commands are run in order that they appear in the script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results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commands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save('myfile.mat')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save myfile.mat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saves all of the workspace variables to a file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myfile.mat</a:t>
            </a:r>
            <a:r>
              <a:rPr lang="en-US" dirty="0" smtClean="0"/>
              <a:t> in the current working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results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commands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save('myfile.mat', 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', 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', 'name')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save myfile.mat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name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saves only the specified workspace variables to a file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myfile.mat</a:t>
            </a:r>
            <a:r>
              <a:rPr lang="en-US" dirty="0" smtClean="0"/>
              <a:t> in the current working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results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commands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save('myfile.mat', 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', 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', 'name')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save myfile.mat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name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saves only the specified workspace variables to a file named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myfile.mat</a:t>
            </a:r>
            <a:r>
              <a:rPr lang="en-US" dirty="0" smtClean="0"/>
              <a:t> in the current working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results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want a human readable file specify the option 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ascii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dirty="0" smtClean="0"/>
              <a:t> and possibly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'-double'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save('myfile.mat', '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', '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', 'name', '-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ascii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')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&gt;&gt; save myfile.mat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degc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degf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name -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ascii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this has severe limitations; I don't recommend using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ascii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dirty="0" smtClean="0"/>
              <a:t> option unless you are sure you know what you are doing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variables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load a binary .mat file using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dirty="0" smtClean="0"/>
              <a:t> command</a:t>
            </a:r>
          </a:p>
          <a:p>
            <a:pPr lvl="1"/>
            <a:r>
              <a:rPr lang="en-US" dirty="0" smtClean="0"/>
              <a:t>you get back the saved variables with their original names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load('myfile.mat')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load myfile.mat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variables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dirty="0" smtClean="0"/>
              <a:t> will also load a plain text file if it contains a rectangular table of numbers with an equal number of elements in each row</a:t>
            </a:r>
            <a:endParaRPr lang="en-US" dirty="0" smtClean="0"/>
          </a:p>
          <a:p>
            <a:pPr lvl="1"/>
            <a:r>
              <a:rPr lang="en-US" dirty="0" smtClean="0"/>
              <a:t>for example, suppose you have a file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mydata.dat</a:t>
            </a:r>
            <a:r>
              <a:rPr lang="en-US" dirty="0" smtClean="0"/>
              <a:t> that contains the following: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0.5377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-1.3077   -1.3499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1.8339   -0.4336    3.0349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-2.2588    0.3426    0.7254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0.8622    3.5784   -0.0631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0.3188    2.7694    0.7147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variables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command: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 load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'mydata.dat')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will load the contents of the file into the variable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9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filename of a MATLAB script always has the following form: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yourScriptName.m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yourScriptName</a:t>
            </a:r>
            <a:r>
              <a:rPr lang="en-US" dirty="0" smtClean="0"/>
              <a:t> must be a valid MATLAB variable name</a:t>
            </a:r>
          </a:p>
          <a:p>
            <a:pPr lvl="1"/>
            <a:r>
              <a:rPr lang="en-US" dirty="0" smtClean="0"/>
              <a:t>i.e., must begin with a letter and may only contain letters and spaces and underscores</a:t>
            </a:r>
          </a:p>
          <a:p>
            <a:pPr lvl="2"/>
            <a:r>
              <a:rPr lang="en-US" dirty="0" smtClean="0"/>
              <a:t>no spaces or symbols!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scripts are useful for keeping a permanent record of a sequence of commands</a:t>
            </a:r>
          </a:p>
          <a:p>
            <a:r>
              <a:rPr lang="en-US" dirty="0" smtClean="0"/>
              <a:t>typically, you will want to output the result of the script</a:t>
            </a:r>
          </a:p>
          <a:p>
            <a:pPr lvl="1"/>
            <a:r>
              <a:rPr lang="en-US" dirty="0" smtClean="0"/>
              <a:t>e.g., as a plot of some kind</a:t>
            </a:r>
          </a:p>
          <a:p>
            <a:pPr lvl="1"/>
            <a:r>
              <a:rPr lang="en-US" dirty="0" smtClean="0"/>
              <a:t>or as a message of some kind</a:t>
            </a:r>
          </a:p>
          <a:p>
            <a:r>
              <a:rPr lang="en-US" dirty="0" smtClean="0"/>
              <a:t>also, you may want to save the results of the computations that the script has performed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MATLAB string is a row vector of characters</a:t>
            </a:r>
          </a:p>
          <a:p>
            <a:r>
              <a:rPr lang="en-US" dirty="0" smtClean="0"/>
              <a:t>any text enclosed by single quotes is considered a MATLAB string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= 'Any characters'</a:t>
            </a: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t</a:t>
            </a:r>
            <a:r>
              <a:rPr lang="en-US" dirty="0" smtClean="0"/>
              <a:t>he string is actually a vector that contains the numeric codes for the characters (codes 0 to 127 are ASCII)</a:t>
            </a:r>
          </a:p>
          <a:p>
            <a:r>
              <a:rPr lang="en-US" dirty="0" smtClean="0"/>
              <a:t>the length of S is the number of characters</a:t>
            </a:r>
          </a:p>
          <a:p>
            <a:r>
              <a:rPr lang="en-US" dirty="0" smtClean="0"/>
              <a:t>a quotation within the string is indicated by two quotation marks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command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dirty="0" smtClean="0"/>
              <a:t> will display a MATLAB string to the screen without displaying the name of the variable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s = 'Any characters'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=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Any characters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Any characters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often very useful to generate strings programmatically</a:t>
            </a:r>
          </a:p>
          <a:p>
            <a:pPr lvl="1"/>
            <a:r>
              <a:rPr lang="en-US" dirty="0" smtClean="0"/>
              <a:t>display output more elaborate than just a variable value</a:t>
            </a:r>
          </a:p>
          <a:p>
            <a:pPr lvl="1"/>
            <a:r>
              <a:rPr lang="en-US" dirty="0" smtClean="0"/>
              <a:t>display a table of values</a:t>
            </a:r>
          </a:p>
          <a:p>
            <a:pPr lvl="1"/>
            <a:r>
              <a:rPr lang="en-US" dirty="0" smtClean="0"/>
              <a:t>export data to a non-native MATLAB format</a:t>
            </a:r>
          </a:p>
          <a:p>
            <a:pPr lvl="1"/>
            <a:r>
              <a:rPr lang="en-US" dirty="0" smtClean="0"/>
              <a:t>generate the string for a MATLAB command</a:t>
            </a:r>
          </a:p>
          <a:p>
            <a:r>
              <a:rPr lang="en-US" dirty="0" smtClean="0"/>
              <a:t>the function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is used to generate formatted strings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to get help 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is less useful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syntax of the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dirty="0" smtClean="0"/>
              <a:t> command is: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formatSpec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A1, ..., An)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formatSpec</a:t>
            </a:r>
            <a:r>
              <a:rPr lang="en-US" dirty="0" smtClean="0"/>
              <a:t> is a formatting string with a large number of options</a:t>
            </a:r>
          </a:p>
          <a:p>
            <a:pPr lvl="1"/>
            <a:r>
              <a:rPr lang="en-US" dirty="0" smtClean="0"/>
              <a:t>probably inherited from the C programming language (or C's predecessor languages)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A1, ..., An</a:t>
            </a:r>
            <a:r>
              <a:rPr lang="en-US" dirty="0" smtClean="0"/>
              <a:t> are the arrays containing the information to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formatting string describes how MATLAB should convert the information stored in the arrays into text</a:t>
            </a:r>
          </a:p>
          <a:p>
            <a:r>
              <a:rPr lang="en-US" dirty="0" smtClean="0"/>
              <a:t>the formatting string can include: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escape characters</a:t>
            </a:r>
          </a:p>
          <a:p>
            <a:pPr lvl="1"/>
            <a:r>
              <a:rPr lang="en-US" dirty="0" smtClean="0"/>
              <a:t>zero or more percent signs each followed by:</a:t>
            </a:r>
          </a:p>
          <a:p>
            <a:pPr lvl="2"/>
            <a:r>
              <a:rPr lang="en-US" dirty="0" smtClean="0"/>
              <a:t>optional operator characters, and a conversion character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4306</TotalTime>
  <Words>1213</Words>
  <Application>Microsoft Office PowerPoint</Application>
  <PresentationFormat>On-screen Show (4:3)</PresentationFormat>
  <Paragraphs>238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Origin</vt:lpstr>
      <vt:lpstr>Scripts</vt:lpstr>
      <vt:lpstr>MATLAB Scripts</vt:lpstr>
      <vt:lpstr>MATLAB Scripts</vt:lpstr>
      <vt:lpstr>MATLAB scripts</vt:lpstr>
      <vt:lpstr>Text output</vt:lpstr>
      <vt:lpstr>Text output</vt:lpstr>
      <vt:lpstr>Formatted output</vt:lpstr>
      <vt:lpstr>Formatted output</vt:lpstr>
      <vt:lpstr>Formatted output</vt:lpstr>
      <vt:lpstr>Formatted output</vt:lpstr>
      <vt:lpstr>Formatted output</vt:lpstr>
      <vt:lpstr>Formatted output</vt:lpstr>
      <vt:lpstr>Formatted output</vt:lpstr>
      <vt:lpstr>Formatted output</vt:lpstr>
      <vt:lpstr>Formatted output</vt:lpstr>
      <vt:lpstr>Formatted output</vt:lpstr>
      <vt:lpstr>Formatted output</vt:lpstr>
      <vt:lpstr>Formatted output</vt:lpstr>
      <vt:lpstr>Saving results to a file</vt:lpstr>
      <vt:lpstr>Saving results to a file</vt:lpstr>
      <vt:lpstr>Saving results to a file</vt:lpstr>
      <vt:lpstr>Saving results to a file</vt:lpstr>
      <vt:lpstr>Saving results to a file</vt:lpstr>
      <vt:lpstr>Loading variables from a file</vt:lpstr>
      <vt:lpstr>Loading variables from a file</vt:lpstr>
      <vt:lpstr>Loading variables from a 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212</cp:revision>
  <dcterms:created xsi:type="dcterms:W3CDTF">2006-08-16T00:00:00Z</dcterms:created>
  <dcterms:modified xsi:type="dcterms:W3CDTF">2014-01-28T19:06:43Z</dcterms:modified>
</cp:coreProperties>
</file>