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72" r:id="rId9"/>
    <p:sldId id="267" r:id="rId10"/>
    <p:sldId id="273" r:id="rId11"/>
    <p:sldId id="268" r:id="rId12"/>
    <p:sldId id="274" r:id="rId13"/>
    <p:sldId id="262" r:id="rId14"/>
    <p:sldId id="269" r:id="rId15"/>
    <p:sldId id="275" r:id="rId16"/>
    <p:sldId id="270" r:id="rId17"/>
    <p:sldId id="276" r:id="rId18"/>
    <p:sldId id="271" r:id="rId19"/>
    <p:sldId id="277" r:id="rId20"/>
    <p:sldId id="263" r:id="rId21"/>
    <p:sldId id="264" r:id="rId22"/>
    <p:sldId id="26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31.wmf"/><Relationship Id="rId7" Type="http://schemas.openxmlformats.org/officeDocument/2006/relationships/image" Target="../media/image4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4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1.wmf"/><Relationship Id="rId7" Type="http://schemas.openxmlformats.org/officeDocument/2006/relationships/image" Target="../media/image50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32.wmf"/><Relationship Id="rId7" Type="http://schemas.openxmlformats.org/officeDocument/2006/relationships/image" Target="../media/image60.wmf"/><Relationship Id="rId2" Type="http://schemas.openxmlformats.org/officeDocument/2006/relationships/image" Target="../media/image31.wmf"/><Relationship Id="rId1" Type="http://schemas.openxmlformats.org/officeDocument/2006/relationships/image" Target="../media/image56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4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63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image" Target="../media/image32.wmf"/><Relationship Id="rId1" Type="http://schemas.openxmlformats.org/officeDocument/2006/relationships/image" Target="../media/image65.wmf"/><Relationship Id="rId6" Type="http://schemas.openxmlformats.org/officeDocument/2006/relationships/image" Target="../media/image67.wmf"/><Relationship Id="rId5" Type="http://schemas.openxmlformats.org/officeDocument/2006/relationships/image" Target="../media/image63.wmf"/><Relationship Id="rId4" Type="http://schemas.openxmlformats.org/officeDocument/2006/relationships/image" Target="../media/image6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2.wmf"/><Relationship Id="rId2" Type="http://schemas.openxmlformats.org/officeDocument/2006/relationships/image" Target="../media/image69.wmf"/><Relationship Id="rId1" Type="http://schemas.openxmlformats.org/officeDocument/2006/relationships/image" Target="../media/image31.wmf"/><Relationship Id="rId6" Type="http://schemas.openxmlformats.org/officeDocument/2006/relationships/image" Target="../media/image71.wmf"/><Relationship Id="rId5" Type="http://schemas.openxmlformats.org/officeDocument/2006/relationships/image" Target="../media/image63.wmf"/><Relationship Id="rId4" Type="http://schemas.openxmlformats.org/officeDocument/2006/relationships/image" Target="../media/image59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6.wmf"/><Relationship Id="rId2" Type="http://schemas.openxmlformats.org/officeDocument/2006/relationships/image" Target="../media/image73.wmf"/><Relationship Id="rId1" Type="http://schemas.openxmlformats.org/officeDocument/2006/relationships/image" Target="../media/image31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59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8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2" Type="http://schemas.openxmlformats.org/officeDocument/2006/relationships/image" Target="../media/image31.wmf"/><Relationship Id="rId16" Type="http://schemas.openxmlformats.org/officeDocument/2006/relationships/image" Target="../media/image90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5" Type="http://schemas.openxmlformats.org/officeDocument/2006/relationships/image" Target="../media/image89.wmf"/><Relationship Id="rId10" Type="http://schemas.openxmlformats.org/officeDocument/2006/relationships/image" Target="../media/image84.wmf"/><Relationship Id="rId4" Type="http://schemas.openxmlformats.org/officeDocument/2006/relationships/image" Target="../media/image59.wmf"/><Relationship Id="rId9" Type="http://schemas.openxmlformats.org/officeDocument/2006/relationships/image" Target="../media/image83.wmf"/><Relationship Id="rId14" Type="http://schemas.openxmlformats.org/officeDocument/2006/relationships/image" Target="../media/image8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8.wmf"/><Relationship Id="rId7" Type="http://schemas.openxmlformats.org/officeDocument/2006/relationships/image" Target="../media/image91.wmf"/><Relationship Id="rId12" Type="http://schemas.openxmlformats.org/officeDocument/2006/relationships/image" Target="../media/image84.wmf"/><Relationship Id="rId17" Type="http://schemas.openxmlformats.org/officeDocument/2006/relationships/image" Target="../media/image95.wmf"/><Relationship Id="rId2" Type="http://schemas.openxmlformats.org/officeDocument/2006/relationships/image" Target="../media/image31.wmf"/><Relationship Id="rId16" Type="http://schemas.openxmlformats.org/officeDocument/2006/relationships/image" Target="../media/image88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81.wmf"/><Relationship Id="rId5" Type="http://schemas.openxmlformats.org/officeDocument/2006/relationships/image" Target="../media/image79.wmf"/><Relationship Id="rId15" Type="http://schemas.openxmlformats.org/officeDocument/2006/relationships/image" Target="../media/image87.wmf"/><Relationship Id="rId10" Type="http://schemas.openxmlformats.org/officeDocument/2006/relationships/image" Target="../media/image94.wmf"/><Relationship Id="rId4" Type="http://schemas.openxmlformats.org/officeDocument/2006/relationships/image" Target="../media/image59.wmf"/><Relationship Id="rId9" Type="http://schemas.openxmlformats.org/officeDocument/2006/relationships/image" Target="../media/image93.wmf"/><Relationship Id="rId14" Type="http://schemas.openxmlformats.org/officeDocument/2006/relationships/image" Target="../media/image86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32.wmf"/><Relationship Id="rId7" Type="http://schemas.openxmlformats.org/officeDocument/2006/relationships/image" Target="../media/image102.wmf"/><Relationship Id="rId2" Type="http://schemas.openxmlformats.org/officeDocument/2006/relationships/image" Target="../media/image31.wmf"/><Relationship Id="rId1" Type="http://schemas.openxmlformats.org/officeDocument/2006/relationships/image" Target="../media/image99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58.wmf"/><Relationship Id="rId9" Type="http://schemas.openxmlformats.org/officeDocument/2006/relationships/image" Target="../media/image10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4" Type="http://schemas.openxmlformats.org/officeDocument/2006/relationships/image" Target="../media/image120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4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5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wmf"/><Relationship Id="rId1" Type="http://schemas.openxmlformats.org/officeDocument/2006/relationships/image" Target="../media/image1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wmf"/><Relationship Id="rId1" Type="http://schemas.openxmlformats.org/officeDocument/2006/relationships/image" Target="../media/image125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4" Type="http://schemas.openxmlformats.org/officeDocument/2006/relationships/image" Target="../media/image138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8.wmf"/><Relationship Id="rId1" Type="http://schemas.openxmlformats.org/officeDocument/2006/relationships/image" Target="../media/image130.wmf"/><Relationship Id="rId4" Type="http://schemas.openxmlformats.org/officeDocument/2006/relationships/image" Target="../media/image139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0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9.wmf"/><Relationship Id="rId4" Type="http://schemas.openxmlformats.org/officeDocument/2006/relationships/image" Target="../media/image20.wmf"/><Relationship Id="rId9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18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6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7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32.wmf"/><Relationship Id="rId5" Type="http://schemas.openxmlformats.org/officeDocument/2006/relationships/image" Target="../media/image17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7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44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80.bin"/><Relationship Id="rId1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32.wmf"/><Relationship Id="rId5" Type="http://schemas.openxmlformats.org/officeDocument/2006/relationships/image" Target="../media/image17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8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9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32.wmf"/><Relationship Id="rId5" Type="http://schemas.openxmlformats.org/officeDocument/2006/relationships/image" Target="../media/image17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87.bin"/><Relationship Id="rId19" Type="http://schemas.openxmlformats.org/officeDocument/2006/relationships/image" Target="../media/image39.wmf"/><Relationship Id="rId4" Type="http://schemas.openxmlformats.org/officeDocument/2006/relationships/oleObject" Target="../embeddings/oleObject84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52.wmf"/><Relationship Id="rId5" Type="http://schemas.openxmlformats.org/officeDocument/2006/relationships/image" Target="../media/image31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9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10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04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6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103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0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114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13.bin"/><Relationship Id="rId5" Type="http://schemas.openxmlformats.org/officeDocument/2006/relationships/oleObject" Target="../embeddings/oleObject110.bin"/><Relationship Id="rId15" Type="http://schemas.openxmlformats.org/officeDocument/2006/relationships/oleObject" Target="../embeddings/oleObject115.bin"/><Relationship Id="rId10" Type="http://schemas.openxmlformats.org/officeDocument/2006/relationships/image" Target="../media/image57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112.bin"/><Relationship Id="rId14" Type="http://schemas.openxmlformats.org/officeDocument/2006/relationships/image" Target="../media/image5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59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6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8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0.bin"/><Relationship Id="rId10" Type="http://schemas.openxmlformats.org/officeDocument/2006/relationships/image" Target="../media/image60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6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3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2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135.bin"/><Relationship Id="rId5" Type="http://schemas.openxmlformats.org/officeDocument/2006/relationships/oleObject" Target="../embeddings/oleObject132.bin"/><Relationship Id="rId15" Type="http://schemas.openxmlformats.org/officeDocument/2006/relationships/oleObject" Target="../embeddings/oleObject137.bin"/><Relationship Id="rId10" Type="http://schemas.openxmlformats.org/officeDocument/2006/relationships/image" Target="../media/image59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34.bin"/><Relationship Id="rId14" Type="http://schemas.openxmlformats.org/officeDocument/2006/relationships/image" Target="../media/image7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143.bin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0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142.bin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4.bin"/><Relationship Id="rId10" Type="http://schemas.openxmlformats.org/officeDocument/2006/relationships/image" Target="../media/image59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41.bin"/><Relationship Id="rId14" Type="http://schemas.openxmlformats.org/officeDocument/2006/relationships/image" Target="../media/image7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150.bin"/><Relationship Id="rId18" Type="http://schemas.openxmlformats.org/officeDocument/2006/relationships/image" Target="../media/image82.wmf"/><Relationship Id="rId26" Type="http://schemas.openxmlformats.org/officeDocument/2006/relationships/oleObject" Target="../embeddings/oleObject158.bin"/><Relationship Id="rId39" Type="http://schemas.openxmlformats.org/officeDocument/2006/relationships/image" Target="../media/image90.wmf"/><Relationship Id="rId3" Type="http://schemas.openxmlformats.org/officeDocument/2006/relationships/oleObject" Target="../embeddings/oleObject145.bin"/><Relationship Id="rId21" Type="http://schemas.openxmlformats.org/officeDocument/2006/relationships/image" Target="../media/image83.wmf"/><Relationship Id="rId34" Type="http://schemas.openxmlformats.org/officeDocument/2006/relationships/oleObject" Target="../embeddings/oleObject163.bin"/><Relationship Id="rId7" Type="http://schemas.openxmlformats.org/officeDocument/2006/relationships/oleObject" Target="../embeddings/oleObject147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152.bin"/><Relationship Id="rId25" Type="http://schemas.openxmlformats.org/officeDocument/2006/relationships/oleObject" Target="../embeddings/oleObject157.bin"/><Relationship Id="rId33" Type="http://schemas.openxmlformats.org/officeDocument/2006/relationships/image" Target="../media/image87.wmf"/><Relationship Id="rId38" Type="http://schemas.openxmlformats.org/officeDocument/2006/relationships/oleObject" Target="../embeddings/oleObject16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1.wmf"/><Relationship Id="rId20" Type="http://schemas.openxmlformats.org/officeDocument/2006/relationships/oleObject" Target="../embeddings/oleObject154.bin"/><Relationship Id="rId29" Type="http://schemas.openxmlformats.org/officeDocument/2006/relationships/image" Target="../media/image85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49.bin"/><Relationship Id="rId24" Type="http://schemas.openxmlformats.org/officeDocument/2006/relationships/oleObject" Target="../embeddings/oleObject156.bin"/><Relationship Id="rId32" Type="http://schemas.openxmlformats.org/officeDocument/2006/relationships/oleObject" Target="../embeddings/oleObject162.bin"/><Relationship Id="rId37" Type="http://schemas.openxmlformats.org/officeDocument/2006/relationships/image" Target="../media/image89.wmf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1.bin"/><Relationship Id="rId23" Type="http://schemas.openxmlformats.org/officeDocument/2006/relationships/image" Target="../media/image84.wmf"/><Relationship Id="rId28" Type="http://schemas.openxmlformats.org/officeDocument/2006/relationships/oleObject" Target="../embeddings/oleObject160.bin"/><Relationship Id="rId36" Type="http://schemas.openxmlformats.org/officeDocument/2006/relationships/oleObject" Target="../embeddings/oleObject164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153.bin"/><Relationship Id="rId31" Type="http://schemas.openxmlformats.org/officeDocument/2006/relationships/image" Target="../media/image86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148.bin"/><Relationship Id="rId14" Type="http://schemas.openxmlformats.org/officeDocument/2006/relationships/image" Target="../media/image80.wmf"/><Relationship Id="rId22" Type="http://schemas.openxmlformats.org/officeDocument/2006/relationships/oleObject" Target="../embeddings/oleObject155.bin"/><Relationship Id="rId27" Type="http://schemas.openxmlformats.org/officeDocument/2006/relationships/oleObject" Target="../embeddings/oleObject159.bin"/><Relationship Id="rId30" Type="http://schemas.openxmlformats.org/officeDocument/2006/relationships/oleObject" Target="../embeddings/oleObject161.bin"/><Relationship Id="rId35" Type="http://schemas.openxmlformats.org/officeDocument/2006/relationships/image" Target="../media/image88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171.bin"/><Relationship Id="rId18" Type="http://schemas.openxmlformats.org/officeDocument/2006/relationships/image" Target="../media/image92.wmf"/><Relationship Id="rId26" Type="http://schemas.openxmlformats.org/officeDocument/2006/relationships/image" Target="../media/image84.wmf"/><Relationship Id="rId39" Type="http://schemas.openxmlformats.org/officeDocument/2006/relationships/oleObject" Target="../embeddings/oleObject185.bin"/><Relationship Id="rId3" Type="http://schemas.openxmlformats.org/officeDocument/2006/relationships/oleObject" Target="../embeddings/oleObject166.bin"/><Relationship Id="rId21" Type="http://schemas.openxmlformats.org/officeDocument/2006/relationships/oleObject" Target="../embeddings/oleObject175.bin"/><Relationship Id="rId34" Type="http://schemas.openxmlformats.org/officeDocument/2006/relationships/image" Target="../media/image87.wmf"/><Relationship Id="rId42" Type="http://schemas.openxmlformats.org/officeDocument/2006/relationships/oleObject" Target="../embeddings/oleObject187.bin"/><Relationship Id="rId7" Type="http://schemas.openxmlformats.org/officeDocument/2006/relationships/oleObject" Target="../embeddings/oleObject168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173.bin"/><Relationship Id="rId25" Type="http://schemas.openxmlformats.org/officeDocument/2006/relationships/oleObject" Target="../embeddings/oleObject177.bin"/><Relationship Id="rId33" Type="http://schemas.openxmlformats.org/officeDocument/2006/relationships/oleObject" Target="../embeddings/oleObject182.bin"/><Relationship Id="rId38" Type="http://schemas.openxmlformats.org/officeDocument/2006/relationships/image" Target="../media/image9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29" Type="http://schemas.openxmlformats.org/officeDocument/2006/relationships/oleObject" Target="../embeddings/oleObject180.bin"/><Relationship Id="rId41" Type="http://schemas.openxmlformats.org/officeDocument/2006/relationships/oleObject" Target="../embeddings/oleObject186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70.bin"/><Relationship Id="rId24" Type="http://schemas.openxmlformats.org/officeDocument/2006/relationships/image" Target="../media/image81.wmf"/><Relationship Id="rId32" Type="http://schemas.openxmlformats.org/officeDocument/2006/relationships/image" Target="../media/image86.wmf"/><Relationship Id="rId37" Type="http://schemas.openxmlformats.org/officeDocument/2006/relationships/oleObject" Target="../embeddings/oleObject184.bin"/><Relationship Id="rId40" Type="http://schemas.openxmlformats.org/officeDocument/2006/relationships/image" Target="../media/image90.wmf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2.bin"/><Relationship Id="rId23" Type="http://schemas.openxmlformats.org/officeDocument/2006/relationships/oleObject" Target="../embeddings/oleObject176.bin"/><Relationship Id="rId28" Type="http://schemas.openxmlformats.org/officeDocument/2006/relationships/oleObject" Target="../embeddings/oleObject179.bin"/><Relationship Id="rId36" Type="http://schemas.openxmlformats.org/officeDocument/2006/relationships/image" Target="../media/image88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174.bin"/><Relationship Id="rId31" Type="http://schemas.openxmlformats.org/officeDocument/2006/relationships/oleObject" Target="../embeddings/oleObject181.bin"/><Relationship Id="rId4" Type="http://schemas.openxmlformats.org/officeDocument/2006/relationships/image" Target="../media/image77.wmf"/><Relationship Id="rId9" Type="http://schemas.openxmlformats.org/officeDocument/2006/relationships/oleObject" Target="../embeddings/oleObject169.bin"/><Relationship Id="rId14" Type="http://schemas.openxmlformats.org/officeDocument/2006/relationships/image" Target="../media/image80.wmf"/><Relationship Id="rId22" Type="http://schemas.openxmlformats.org/officeDocument/2006/relationships/image" Target="../media/image94.wmf"/><Relationship Id="rId27" Type="http://schemas.openxmlformats.org/officeDocument/2006/relationships/oleObject" Target="../embeddings/oleObject178.bin"/><Relationship Id="rId30" Type="http://schemas.openxmlformats.org/officeDocument/2006/relationships/image" Target="../media/image85.wmf"/><Relationship Id="rId35" Type="http://schemas.openxmlformats.org/officeDocument/2006/relationships/oleObject" Target="../embeddings/oleObject18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188.bin"/><Relationship Id="rId7" Type="http://schemas.openxmlformats.org/officeDocument/2006/relationships/oleObject" Target="../embeddings/oleObject1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189.bin"/><Relationship Id="rId4" Type="http://schemas.openxmlformats.org/officeDocument/2006/relationships/image" Target="../media/image96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196.bin"/><Relationship Id="rId18" Type="http://schemas.openxmlformats.org/officeDocument/2006/relationships/image" Target="../media/image103.wmf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3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9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wmf"/><Relationship Id="rId20" Type="http://schemas.openxmlformats.org/officeDocument/2006/relationships/image" Target="../media/image104.wmf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95.bin"/><Relationship Id="rId5" Type="http://schemas.openxmlformats.org/officeDocument/2006/relationships/oleObject" Target="../embeddings/oleObject192.bin"/><Relationship Id="rId15" Type="http://schemas.openxmlformats.org/officeDocument/2006/relationships/oleObject" Target="../embeddings/oleObject197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199.bin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94.bin"/><Relationship Id="rId14" Type="http://schemas.openxmlformats.org/officeDocument/2006/relationships/image" Target="../media/image101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201.bin"/><Relationship Id="rId4" Type="http://schemas.openxmlformats.org/officeDocument/2006/relationships/image" Target="../media/image105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oleObject" Target="../embeddings/oleObject202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08.wmf"/><Relationship Id="rId5" Type="http://schemas.openxmlformats.org/officeDocument/2006/relationships/oleObject" Target="../embeddings/oleObject203.bin"/><Relationship Id="rId4" Type="http://schemas.openxmlformats.org/officeDocument/2006/relationships/image" Target="../media/image10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11.wmf"/><Relationship Id="rId5" Type="http://schemas.openxmlformats.org/officeDocument/2006/relationships/oleObject" Target="../embeddings/oleObject206.bin"/><Relationship Id="rId4" Type="http://schemas.openxmlformats.org/officeDocument/2006/relationships/image" Target="../media/image11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oleObject" Target="../embeddings/oleObject207.bin"/><Relationship Id="rId7" Type="http://schemas.openxmlformats.org/officeDocument/2006/relationships/oleObject" Target="../embeddings/oleObject2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13.wmf"/><Relationship Id="rId5" Type="http://schemas.openxmlformats.org/officeDocument/2006/relationships/oleObject" Target="../embeddings/oleObject208.bin"/><Relationship Id="rId4" Type="http://schemas.openxmlformats.org/officeDocument/2006/relationships/image" Target="../media/image112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16.wmf"/><Relationship Id="rId5" Type="http://schemas.openxmlformats.org/officeDocument/2006/relationships/oleObject" Target="../embeddings/oleObject211.bin"/><Relationship Id="rId4" Type="http://schemas.openxmlformats.org/officeDocument/2006/relationships/image" Target="../media/image115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213.bin"/><Relationship Id="rId10" Type="http://schemas.openxmlformats.org/officeDocument/2006/relationships/image" Target="../media/image120.wmf"/><Relationship Id="rId4" Type="http://schemas.openxmlformats.org/officeDocument/2006/relationships/image" Target="../media/image117.wmf"/><Relationship Id="rId9" Type="http://schemas.openxmlformats.org/officeDocument/2006/relationships/oleObject" Target="../embeddings/oleObject215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oleObject" Target="../embeddings/oleObject216.bin"/><Relationship Id="rId7" Type="http://schemas.openxmlformats.org/officeDocument/2006/relationships/oleObject" Target="../embeddings/oleObject2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22.wmf"/><Relationship Id="rId5" Type="http://schemas.openxmlformats.org/officeDocument/2006/relationships/oleObject" Target="../embeddings/oleObject217.bin"/><Relationship Id="rId4" Type="http://schemas.openxmlformats.org/officeDocument/2006/relationships/image" Target="../media/image12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124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125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222.bin"/><Relationship Id="rId4" Type="http://schemas.openxmlformats.org/officeDocument/2006/relationships/image" Target="../media/image126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28.wmf"/><Relationship Id="rId5" Type="http://schemas.openxmlformats.org/officeDocument/2006/relationships/oleObject" Target="../embeddings/oleObject224.bin"/><Relationship Id="rId4" Type="http://schemas.openxmlformats.org/officeDocument/2006/relationships/image" Target="../media/image125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oleObject" Target="../embeddings/oleObject230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7.bin"/><Relationship Id="rId12" Type="http://schemas.openxmlformats.org/officeDocument/2006/relationships/image" Target="../media/image1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30.wmf"/><Relationship Id="rId11" Type="http://schemas.openxmlformats.org/officeDocument/2006/relationships/oleObject" Target="../embeddings/oleObject229.bin"/><Relationship Id="rId5" Type="http://schemas.openxmlformats.org/officeDocument/2006/relationships/oleObject" Target="../embeddings/oleObject226.bin"/><Relationship Id="rId10" Type="http://schemas.openxmlformats.org/officeDocument/2006/relationships/image" Target="../media/image132.wmf"/><Relationship Id="rId4" Type="http://schemas.openxmlformats.org/officeDocument/2006/relationships/image" Target="../media/image129.wmf"/><Relationship Id="rId9" Type="http://schemas.openxmlformats.org/officeDocument/2006/relationships/oleObject" Target="../embeddings/oleObject228.bin"/><Relationship Id="rId14" Type="http://schemas.openxmlformats.org/officeDocument/2006/relationships/image" Target="../media/image134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136.wmf"/><Relationship Id="rId5" Type="http://schemas.openxmlformats.org/officeDocument/2006/relationships/oleObject" Target="../embeddings/oleObject232.bin"/><Relationship Id="rId4" Type="http://schemas.openxmlformats.org/officeDocument/2006/relationships/image" Target="../media/image135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130.wmf"/><Relationship Id="rId5" Type="http://schemas.openxmlformats.org/officeDocument/2006/relationships/oleObject" Target="../embeddings/oleObject234.bin"/><Relationship Id="rId10" Type="http://schemas.openxmlformats.org/officeDocument/2006/relationships/image" Target="../media/image138.wmf"/><Relationship Id="rId4" Type="http://schemas.openxmlformats.org/officeDocument/2006/relationships/image" Target="../media/image129.wmf"/><Relationship Id="rId9" Type="http://schemas.openxmlformats.org/officeDocument/2006/relationships/oleObject" Target="../embeddings/oleObject236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oleObject" Target="../embeddings/oleObject237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38.wmf"/><Relationship Id="rId5" Type="http://schemas.openxmlformats.org/officeDocument/2006/relationships/oleObject" Target="../embeddings/oleObject238.bin"/><Relationship Id="rId10" Type="http://schemas.openxmlformats.org/officeDocument/2006/relationships/image" Target="../media/image139.wmf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240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140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oleObject" Target="../embeddings/oleObject242.bin"/><Relationship Id="rId7" Type="http://schemas.openxmlformats.org/officeDocument/2006/relationships/oleObject" Target="../embeddings/oleObject2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42.wmf"/><Relationship Id="rId5" Type="http://schemas.openxmlformats.org/officeDocument/2006/relationships/oleObject" Target="../embeddings/oleObject243.bin"/><Relationship Id="rId4" Type="http://schemas.openxmlformats.org/officeDocument/2006/relationships/image" Target="../media/image14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5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6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0" Type="http://schemas.openxmlformats.org/officeDocument/2006/relationships/oleObject" Target="../embeddings/oleObject4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42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56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8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2.wmf"/><Relationship Id="rId23" Type="http://schemas.openxmlformats.org/officeDocument/2006/relationships/image" Target="../media/image39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02–03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 and Coordinate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translation vector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3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10" imgW="215640" imgH="215640" progId="Equation.3">
                  <p:embed/>
                </p:oleObj>
              </mc:Choice>
              <mc:Fallback>
                <p:oleObj name="Equation" r:id="rId10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2" imgW="1942920" imgH="457200" progId="Equation.3">
                  <p:embed/>
                </p:oleObj>
              </mc:Choice>
              <mc:Fallback>
                <p:oleObj name="Equation" r:id="rId12" imgW="194292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800600"/>
                        <a:ext cx="38862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14" imgW="647640" imgH="457200" progId="Equation.3">
                  <p:embed/>
                </p:oleObj>
              </mc:Choice>
              <mc:Fallback>
                <p:oleObj name="Equation" r:id="rId14" imgW="64764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12954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16" imgW="558720" imgH="457200" progId="Equation.3">
                  <p:embed/>
                </p:oleObj>
              </mc:Choice>
              <mc:Fallback>
                <p:oleObj name="Equation" r:id="rId16" imgW="558720" imgH="457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1524000"/>
                        <a:ext cx="11176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translation vector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71900" y="925513"/>
          <a:ext cx="2794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7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925513"/>
                        <a:ext cx="2794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4163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5583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04971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98637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60837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902074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Equation" r:id="rId16" imgW="330120" imgH="177480" progId="Equation.3">
                  <p:embed/>
                </p:oleObj>
              </mc:Choice>
              <mc:Fallback>
                <p:oleObj name="Equation" r:id="rId16" imgW="33012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627437"/>
                        <a:ext cx="660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Equation" r:id="rId18" imgW="355320" imgH="177480" progId="Equation.3">
                  <p:embed/>
                </p:oleObj>
              </mc:Choice>
              <mc:Fallback>
                <p:oleObj name="Equation" r:id="rId18" imgW="35532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5456237"/>
                        <a:ext cx="7112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4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Equation" r:id="rId16" imgW="1333440" imgH="482400" progId="Equation.3">
                  <p:embed/>
                </p:oleObj>
              </mc:Choice>
              <mc:Fallback>
                <p:oleObj name="Equation" r:id="rId16" imgW="1333440" imgH="4824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91088"/>
                        <a:ext cx="2700337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rotation matrix      can be interpreted as the orientation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1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16" imgW="1981080" imgH="457200" progId="Equation.3">
                  <p:embed/>
                </p:oleObj>
              </mc:Choice>
              <mc:Fallback>
                <p:oleObj name="Equation" r:id="rId16" imgW="1981080" imgH="4572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18" imgW="533160" imgH="457200" progId="Equation.3">
                  <p:embed/>
                </p:oleObj>
              </mc:Choice>
              <mc:Fallback>
                <p:oleObj name="Equation" r:id="rId18" imgW="53316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rotation matrix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4098925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10" imgW="1981080" imgH="457200" progId="Equation.3">
                  <p:embed/>
                </p:oleObj>
              </mc:Choice>
              <mc:Fallback>
                <p:oleObj name="Equation" r:id="rId10" imgW="1981080" imgH="4572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9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2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Equation" r:id="rId14" imgW="203040" imgH="228600" progId="Equation.3">
                  <p:embed/>
                </p:oleObj>
              </mc:Choice>
              <mc:Fallback>
                <p:oleObj name="Equation" r:id="rId14" imgW="2030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2209800"/>
                        <a:ext cx="4064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rotation matrix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92500" y="898525"/>
          <a:ext cx="304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19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898525"/>
                        <a:ext cx="3048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4" imgW="152280" imgH="164880" progId="Equation.3">
                  <p:embed/>
                </p:oleObj>
              </mc:Choice>
              <mc:Fallback>
                <p:oleObj name="Equation" r:id="rId4" imgW="152280" imgH="1648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5908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6" imgW="126720" imgH="164880" progId="Equation.3">
                  <p:embed/>
                </p:oleObj>
              </mc:Choice>
              <mc:Fallback>
                <p:oleObj name="Equation" r:id="rId6" imgW="12672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886200"/>
                        <a:ext cx="25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8" imgW="114120" imgH="139680" progId="Equation.3">
                  <p:embed/>
                </p:oleObj>
              </mc:Choice>
              <mc:Fallback>
                <p:oleObj name="Equation" r:id="rId8" imgW="1141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3533775"/>
                        <a:ext cx="22860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362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8288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622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956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6369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24384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6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38862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44338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1379537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76800" y="4191000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2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91000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208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288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3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4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667000" y="3433763"/>
          <a:ext cx="863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5" name="Equation" r:id="rId9" imgW="431640" imgH="228600" progId="Equation.3">
                  <p:embed/>
                </p:oleObj>
              </mc:Choice>
              <mc:Fallback>
                <p:oleObj name="Equation" r:id="rId9" imgW="4316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33763"/>
                        <a:ext cx="863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002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743200" y="2819400"/>
            <a:ext cx="1524000" cy="609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476500" y="23241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1714500" y="2400300"/>
            <a:ext cx="1143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267200" y="24384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7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384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581400" y="1752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752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447800" y="19383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83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z-axis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11758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89421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35558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797358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5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358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16758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6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758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68758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38758" y="1143000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7" name="Equation" r:id="rId7" imgW="431640" imgH="228600" progId="Equation.3">
                  <p:embed/>
                </p:oleObj>
              </mc:Choice>
              <mc:Fallback>
                <p:oleObj name="Equation" r:id="rId7" imgW="4316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758" y="1143000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2178358" y="3962400"/>
            <a:ext cx="1295400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711758" y="3124200"/>
            <a:ext cx="16764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940358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8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358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4007158" y="2514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9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158" y="2514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2254558" y="19050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2330758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0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758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2178358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38200" y="18288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101384" name="Content Placeholder 5"/>
          <p:cNvGraphicFramePr>
            <a:graphicFrameLocks noChangeAspect="1"/>
          </p:cNvGraphicFramePr>
          <p:nvPr/>
        </p:nvGraphicFramePr>
        <p:xfrm>
          <a:off x="4735513" y="4808538"/>
          <a:ext cx="393382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1" name="Equation" r:id="rId15" imgW="1942920" imgH="711000" progId="Equation.3">
                  <p:embed/>
                </p:oleObj>
              </mc:Choice>
              <mc:Fallback>
                <p:oleObj name="Equation" r:id="rId15" imgW="194292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4808538"/>
                        <a:ext cx="3933825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x-axis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68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46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473200" y="4502150"/>
          <a:ext cx="889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0" name="Equation" r:id="rId3" imgW="444240" imgH="228600" progId="Equation.3">
                  <p:embed/>
                </p:oleObj>
              </mc:Choice>
              <mc:Fallback>
                <p:oleObj name="Equation" r:id="rId3" imgW="4442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502150"/>
                        <a:ext cx="8890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736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1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25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4394200" y="22098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3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2098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1600200" y="3657600"/>
            <a:ext cx="914401" cy="83820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429000" y="30162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4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162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590800" y="38862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9800000" flipV="1">
            <a:off x="2620694" y="2971798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4400000" flipV="1">
            <a:off x="1371601" y="2637106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8" name="Object 7"/>
          <p:cNvGraphicFramePr>
            <a:graphicFrameLocks noChangeAspect="1"/>
          </p:cNvGraphicFramePr>
          <p:nvPr/>
        </p:nvGraphicFramePr>
        <p:xfrm>
          <a:off x="1600200" y="13287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5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287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9" name="Content Placeholder 5"/>
          <p:cNvGraphicFramePr>
            <a:graphicFrameLocks noChangeAspect="1"/>
          </p:cNvGraphicFramePr>
          <p:nvPr/>
        </p:nvGraphicFramePr>
        <p:xfrm>
          <a:off x="4722813" y="4808538"/>
          <a:ext cx="396081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6" name="Equation" r:id="rId15" imgW="1955520" imgH="711000" progId="Equation.3">
                  <p:embed/>
                </p:oleObj>
              </mc:Choice>
              <mc:Fallback>
                <p:oleObj name="Equation" r:id="rId15" imgW="195552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4808538"/>
                        <a:ext cx="3960812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y-axis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68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46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92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542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3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3888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4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163888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25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7432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5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2146300" y="4051300"/>
            <a:ext cx="1371600" cy="12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1752600" y="2514600"/>
            <a:ext cx="1016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997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6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 rot="5400000">
            <a:off x="3653689" y="328051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2387600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7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2235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038600" y="39624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1447800" y="1981200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8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81200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2" name="Content Placeholder 5"/>
          <p:cNvGraphicFramePr>
            <a:graphicFrameLocks noChangeAspect="1"/>
          </p:cNvGraphicFramePr>
          <p:nvPr/>
        </p:nvGraphicFramePr>
        <p:xfrm>
          <a:off x="4722813" y="4808538"/>
          <a:ext cx="396081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9" name="Equation" r:id="rId15" imgW="1955520" imgH="711000" progId="Equation.3">
                  <p:embed/>
                </p:oleObj>
              </mc:Choice>
              <mc:Fallback>
                <p:oleObj name="Equation" r:id="rId15" imgW="195552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4808538"/>
                        <a:ext cx="3960812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Relative Orientation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2349500" y="3771900"/>
            <a:ext cx="1447800" cy="761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954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41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57200" y="31654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8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654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530600" y="4800600"/>
          <a:ext cx="8890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9" name="Equation" r:id="rId5" imgW="444240" imgH="228600" progId="Equation.3">
                  <p:embed/>
                </p:oleObj>
              </mc:Choice>
              <mc:Fallback>
                <p:oleObj name="Equation" r:id="rId5" imgW="4442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4800600"/>
                        <a:ext cx="8890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>
            <a:off x="863600" y="3429000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692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0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1092200" y="17526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1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17526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1003300" y="45720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2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5720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2700000" flipH="1" flipV="1">
            <a:off x="1127250" y="2776409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8100000">
            <a:off x="1125459" y="4084558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6" name="Object 7"/>
          <p:cNvGraphicFramePr>
            <a:graphicFrameLocks noChangeAspect="1"/>
          </p:cNvGraphicFramePr>
          <p:nvPr/>
        </p:nvGraphicFramePr>
        <p:xfrm>
          <a:off x="2159000" y="2438400"/>
          <a:ext cx="508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Equation" r:id="rId13" imgW="253800" imgH="177480" progId="Equation.3">
                  <p:embed/>
                </p:oleObj>
              </mc:Choice>
              <mc:Fallback>
                <p:oleObj name="Equation" r:id="rId13" imgW="2538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2438400"/>
                        <a:ext cx="508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7" name="Content Placeholder 5"/>
          <p:cNvGraphicFramePr>
            <a:graphicFrameLocks noChangeAspect="1"/>
          </p:cNvGraphicFramePr>
          <p:nvPr/>
        </p:nvGraphicFramePr>
        <p:xfrm>
          <a:off x="4878388" y="2684463"/>
          <a:ext cx="3652837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Equation" r:id="rId15" imgW="1803240" imgH="736560" progId="Equation.3">
                  <p:embed/>
                </p:oleObj>
              </mc:Choice>
              <mc:Fallback>
                <p:oleObj name="Equation" r:id="rId15" imgW="1803240" imgH="73656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2684463"/>
                        <a:ext cx="3652837" cy="148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Moving 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perform a rotation in frame {1}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5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6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7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8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9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0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433762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739482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624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1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683000" y="3429000"/>
          <a:ext cx="8636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2" name="Equation" r:id="rId17" imgW="431640" imgH="215640" progId="Equation.3">
                  <p:embed/>
                </p:oleObj>
              </mc:Choice>
              <mc:Fallback>
                <p:oleObj name="Equation" r:id="rId17" imgW="43164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3429000"/>
                        <a:ext cx="8636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>
            <a:off x="4039394" y="4801394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3505200" y="4648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3" name="Equation" r:id="rId19" imgW="152280" imgH="215640" progId="Equation.3">
                  <p:embed/>
                </p:oleObj>
              </mc:Choice>
              <mc:Fallback>
                <p:oleObj name="Equation" r:id="rId19" imgW="1522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48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876800" y="52578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4" name="Equation" r:id="rId20" imgW="164880" imgH="215640" progId="Equation.3">
                  <p:embed/>
                </p:oleObj>
              </mc:Choice>
              <mc:Fallback>
                <p:oleObj name="Equation" r:id="rId20" imgW="16488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40383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38100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334000" y="4376737"/>
          <a:ext cx="355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5" name="Equation" r:id="rId22" imgW="177480" imgH="215640" progId="Equation.3">
                  <p:embed/>
                </p:oleObj>
              </mc:Choice>
              <mc:Fallback>
                <p:oleObj name="Equation" r:id="rId22" imgW="1774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376737"/>
                        <a:ext cx="3556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0400000">
            <a:off x="4054850" y="406559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6291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39000" y="4724400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630194" y="4786312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5278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6" name="Equation" r:id="rId24" imgW="164880" imgH="215640" progId="Equation.3">
                  <p:embed/>
                </p:oleObj>
              </mc:Choice>
              <mc:Fallback>
                <p:oleObj name="Equation" r:id="rId24" imgW="16488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950200" y="4376738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7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0200" y="4376738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8" name="Equation" r:id="rId26" imgW="164880" imgH="228600" progId="Equation.3">
                  <p:embed/>
                </p:oleObj>
              </mc:Choice>
              <mc:Fallback>
                <p:oleObj name="Equation" r:id="rId26" imgW="16488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3763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9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0" name="Equation" r:id="rId28" imgW="177480" imgH="228600" progId="Equation.3">
                  <p:embed/>
                </p:oleObj>
              </mc:Choice>
              <mc:Fallback>
                <p:oleObj name="Equation" r:id="rId28" imgW="17748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553200" y="344328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1" name="Equation" r:id="rId30" imgW="164880" imgH="215640" progId="Equation.3">
                  <p:embed/>
                </p:oleObj>
              </mc:Choice>
              <mc:Fallback>
                <p:oleObj name="Equation" r:id="rId30" imgW="16488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4328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2" name="Equation" r:id="rId32" imgW="126720" imgH="203040" progId="Equation.3">
                  <p:embed/>
                </p:oleObj>
              </mc:Choice>
              <mc:Fallback>
                <p:oleObj name="Equation" r:id="rId32" imgW="126720" imgH="203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3733800" y="406717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3" name="Equation" r:id="rId34" imgW="126720" imgH="177480" progId="Equation.3">
                  <p:embed/>
                </p:oleObj>
              </mc:Choice>
              <mc:Fallback>
                <p:oleObj name="Equation" r:id="rId34" imgW="12672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6717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00500" y="5891212"/>
          <a:ext cx="11430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4" name="Equation" r:id="rId36" imgW="571320" imgH="253800" progId="Equation.3">
                  <p:embed/>
                </p:oleObj>
              </mc:Choice>
              <mc:Fallback>
                <p:oleObj name="Equation" r:id="rId36" imgW="571320" imgH="2538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5891212"/>
                        <a:ext cx="11430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5" name="Equation" r:id="rId38" imgW="596880" imgH="253800" progId="Equation.3">
                  <p:embed/>
                </p:oleObj>
              </mc:Choice>
              <mc:Fallback>
                <p:oleObj name="Equation" r:id="rId38" imgW="596880" imgH="2538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a Fixed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rotate {1} in frame {0}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0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1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2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3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4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1803400" y="33528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5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33528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114800" y="52578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6" name="Equation" r:id="rId15" imgW="152280" imgH="215640" progId="Equation.3">
                  <p:embed/>
                </p:oleObj>
              </mc:Choice>
              <mc:Fallback>
                <p:oleObj name="Equation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2578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114800" y="35401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7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401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953000" y="5338763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8" name="Equation" r:id="rId19" imgW="177480" imgH="228600" progId="Equation.3">
                  <p:embed/>
                </p:oleObj>
              </mc:Choice>
              <mc:Fallback>
                <p:oleObj name="Equation" r:id="rId19" imgW="1774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338763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219700" y="40386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9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0386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1600000">
            <a:off x="4343400" y="311792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247420" y="3886200"/>
            <a:ext cx="143980" cy="84718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239000" y="4419600"/>
            <a:ext cx="7620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239000" y="4710906"/>
            <a:ext cx="152400" cy="77549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7086600" y="53340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0" name="Equation" r:id="rId23" imgW="164880" imgH="215640" progId="Equation.3">
                  <p:embed/>
                </p:oleObj>
              </mc:Choice>
              <mc:Fallback>
                <p:oleObj name="Equation" r:id="rId23" imgW="1648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3340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8077200" y="3962400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1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962400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6985000" y="33528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2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33528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3" name="Equation" r:id="rId28" imgW="164880" imgH="228600" progId="Equation.3">
                  <p:embed/>
                </p:oleObj>
              </mc:Choice>
              <mc:Fallback>
                <p:oleObj name="Equation" r:id="rId28" imgW="16488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4" name="Equation" r:id="rId29" imgW="177480" imgH="228600" progId="Equation.3">
                  <p:embed/>
                </p:oleObj>
              </mc:Choice>
              <mc:Fallback>
                <p:oleObj name="Equation" r:id="rId29" imgW="1774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7391400" y="35052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5" name="Equation" r:id="rId31" imgW="164880" imgH="215640" progId="Equation.3">
                  <p:embed/>
                </p:oleObj>
              </mc:Choice>
              <mc:Fallback>
                <p:oleObj name="Equation" r:id="rId31" imgW="16488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5052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6" name="Equation" r:id="rId33" imgW="126720" imgH="203040" progId="Equation.3">
                  <p:embed/>
                </p:oleObj>
              </mc:Choice>
              <mc:Fallback>
                <p:oleObj name="Equation" r:id="rId33" imgW="126720" imgH="2030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4013200" y="294322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7" name="Equation" r:id="rId35" imgW="126720" imgH="177480" progId="Equation.3">
                  <p:embed/>
                </p:oleObj>
              </mc:Choice>
              <mc:Fallback>
                <p:oleObj name="Equation" r:id="rId35" imgW="1267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94322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51300" y="5905500"/>
          <a:ext cx="10414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8" name="Equation" r:id="rId37" imgW="520560" imgH="241200" progId="Equation.3">
                  <p:embed/>
                </p:oleObj>
              </mc:Choice>
              <mc:Fallback>
                <p:oleObj name="Equation" r:id="rId37" imgW="520560" imgH="2412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5905500"/>
                        <a:ext cx="10414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9" name="Equation" r:id="rId39" imgW="596880" imgH="253800" progId="Equation.3">
                  <p:embed/>
                </p:oleObj>
              </mc:Choice>
              <mc:Fallback>
                <p:oleObj name="Equation" r:id="rId39" imgW="596880" imgH="2538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41834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39" name="Object 4"/>
          <p:cNvGraphicFramePr>
            <a:graphicFrameLocks noChangeAspect="1"/>
          </p:cNvGraphicFramePr>
          <p:nvPr/>
        </p:nvGraphicFramePr>
        <p:xfrm>
          <a:off x="4394200" y="33528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0" name="Equation" r:id="rId41" imgW="164880" imgH="228600" progId="Equation.3">
                  <p:embed/>
                </p:oleObj>
              </mc:Choice>
              <mc:Fallback>
                <p:oleObj name="Equation" r:id="rId41" imgW="164880" imgH="2286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33528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7338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184253" y="4959747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4114518" y="4191283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40" name="Object 3"/>
          <p:cNvGraphicFramePr>
            <a:graphicFrameLocks noChangeAspect="1"/>
          </p:cNvGraphicFramePr>
          <p:nvPr/>
        </p:nvGraphicFramePr>
        <p:xfrm>
          <a:off x="34290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1" name="Equation" r:id="rId42" imgW="164880" imgH="228600" progId="Equation.3">
                  <p:embed/>
                </p:oleObj>
              </mc:Choice>
              <mc:Fallback>
                <p:oleObj name="Equation" r:id="rId42" imgW="164880" imgH="2286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rot="5400000" flipH="1" flipV="1">
            <a:off x="4183460" y="3436540"/>
            <a:ext cx="929482" cy="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482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Equation" r:id="rId4" imgW="203040" imgH="228600" progId="Equation.3">
                  <p:embed/>
                </p:oleObj>
              </mc:Choice>
              <mc:Fallback>
                <p:oleObj name="Equation" r:id="rId4" imgW="2030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251777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38131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Equation" r:id="rId8" imgW="1143000" imgH="457200" progId="Equation.3">
                  <p:embed/>
                </p:oleObj>
              </mc:Choice>
              <mc:Fallback>
                <p:oleObj name="Equation" r:id="rId8" imgW="11430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81600"/>
                        <a:ext cx="22860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Equation" r:id="rId10" imgW="164880" imgH="228600" progId="Equation.3">
                  <p:embed/>
                </p:oleObj>
              </mc:Choice>
              <mc:Fallback>
                <p:oleObj name="Equation" r:id="rId10" imgW="164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029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733800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14" imgW="164880" imgH="228600" progId="Equation.3">
                  <p:embed/>
                </p:oleObj>
              </mc:Choice>
              <mc:Fallback>
                <p:oleObj name="Equation" r:id="rId14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525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16" imgW="215640" imgH="215640" progId="Equation.3">
                  <p:embed/>
                </p:oleObj>
              </mc:Choice>
              <mc:Fallback>
                <p:oleObj name="Equation" r:id="rId16" imgW="2156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Equation" r:id="rId20" imgW="685800" imgH="457200" progId="Equation.3">
                  <p:embed/>
                </p:oleObj>
              </mc:Choice>
              <mc:Fallback>
                <p:oleObj name="Equation" r:id="rId20" imgW="68580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371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Composition of Rotations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Given a fixed frame {0} and a current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current frame</a:t>
            </a:r>
            <a:r>
              <a:rPr lang="en-CA" dirty="0" smtClean="0"/>
              <a:t> {1} then use </a:t>
            </a:r>
            <a:r>
              <a:rPr lang="en-CA" dirty="0" err="1" smtClean="0"/>
              <a:t>postmulitplication</a:t>
            </a:r>
            <a:r>
              <a:rPr lang="en-CA" dirty="0" smtClean="0"/>
              <a:t> to obtain:</a:t>
            </a:r>
          </a:p>
          <a:p>
            <a:pPr marL="514350" indent="-514350"/>
            <a:endParaRPr lang="en-CA" dirty="0" smtClean="0"/>
          </a:p>
          <a:p>
            <a:pPr marL="514350" indent="-514350"/>
            <a:endParaRPr lang="en-CA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Given a fixed frame {0} and a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fixed frame</a:t>
            </a:r>
            <a:r>
              <a:rPr lang="en-CA" dirty="0" smtClean="0"/>
              <a:t> {0} then use </a:t>
            </a:r>
            <a:r>
              <a:rPr lang="en-CA" dirty="0" err="1" smtClean="0"/>
              <a:t>premultiplication</a:t>
            </a:r>
            <a:r>
              <a:rPr lang="en-CA" dirty="0" smtClean="0"/>
              <a:t> to obtain:</a:t>
            </a:r>
            <a:endParaRPr lang="en-US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7670800" y="82232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3" imgW="203040" imgH="228600" progId="Equation.3">
                  <p:embed/>
                </p:oleObj>
              </mc:Choice>
              <mc:Fallback>
                <p:oleObj name="Equation" r:id="rId3" imgW="203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82232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3937000" y="4495800"/>
          <a:ext cx="1270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6" name="Equation" r:id="rId5" imgW="634680" imgH="228600" progId="Equation.3">
                  <p:embed/>
                </p:oleObj>
              </mc:Choice>
              <mc:Fallback>
                <p:oleObj name="Equation" r:id="rId5" imgW="6346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495800"/>
                        <a:ext cx="12700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4" name="Object 3"/>
          <p:cNvGraphicFramePr>
            <a:graphicFrameLocks noChangeAspect="1"/>
          </p:cNvGraphicFramePr>
          <p:nvPr/>
        </p:nvGraphicFramePr>
        <p:xfrm>
          <a:off x="2882900" y="2209800"/>
          <a:ext cx="3378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7" name="Equation" r:id="rId7" imgW="1688760" imgH="228600" progId="Equation.3">
                  <p:embed/>
                </p:oleObj>
              </mc:Choice>
              <mc:Fallback>
                <p:oleObj name="Equation" r:id="rId7" imgW="16887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209800"/>
                        <a:ext cx="3378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Equation" r:id="rId3" imgW="3263760" imgH="736560" progId="Equation.3">
                  <p:embed/>
                </p:oleObj>
              </mc:Choice>
              <mc:Fallback>
                <p:oleObj name="Equation" r:id="rId3" imgW="3263760" imgH="73656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7302500" cy="1647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6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7355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7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1863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8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99695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9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2325"/>
                        <a:ext cx="330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0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722563"/>
                        <a:ext cx="3556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146843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2" name="Equation" r:id="rId17" imgW="126720" imgH="215640" progId="Equation.3">
                  <p:embed/>
                </p:oleObj>
              </mc:Choice>
              <mc:Fallback>
                <p:oleObj name="Equation" r:id="rId17" imgW="12672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8950"/>
                        <a:ext cx="254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3" name="Equation" r:id="rId19" imgW="825480" imgH="685800" progId="Equation.3">
                  <p:embed/>
                </p:oleObj>
              </mc:Choice>
              <mc:Fallback>
                <p:oleObj name="Equation" r:id="rId19" imgW="825480" imgH="685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2686050"/>
                        <a:ext cx="16510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translation represented by a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vector addition</a:t>
            </a:r>
          </a:p>
          <a:p>
            <a:r>
              <a:rPr lang="en-US" dirty="0" smtClean="0"/>
              <a:t>rotation represented by a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matrix-matrix and matrix-vector multiplication</a:t>
            </a:r>
          </a:p>
          <a:p>
            <a:r>
              <a:rPr lang="en-US" dirty="0" smtClean="0"/>
              <a:t>convenient to have a uniform representation of translation and rotation</a:t>
            </a:r>
          </a:p>
          <a:p>
            <a:pPr lvl="1"/>
            <a:r>
              <a:rPr lang="en-US" dirty="0" smtClean="0"/>
              <a:t>obviously vector addition will not work for rotation</a:t>
            </a:r>
          </a:p>
          <a:p>
            <a:pPr lvl="1"/>
            <a:r>
              <a:rPr lang="en-US" dirty="0" smtClean="0"/>
              <a:t>can we use matrix multiplication to represent translation?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moving a point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 by a translation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235200" y="1635125"/>
          <a:ext cx="39624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Equation" r:id="rId3" imgW="1981080" imgH="711000" progId="Equation.3">
                  <p:embed/>
                </p:oleObj>
              </mc:Choice>
              <mc:Fallback>
                <p:oleObj name="Equation" r:id="rId3" imgW="198108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1635125"/>
                        <a:ext cx="39624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2603500" y="3768725"/>
          <a:ext cx="34798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Equation" r:id="rId5" imgW="1739880" imgH="711000" progId="Equation.3">
                  <p:embed/>
                </p:oleObj>
              </mc:Choice>
              <mc:Fallback>
                <p:oleObj name="Equation" r:id="rId5" imgW="17398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768725"/>
                        <a:ext cx="34798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1515" y="5867400"/>
            <a:ext cx="752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possible as matrix-vector multiplication always leaves the origin unchanged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an augmented vector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and an augmented matrix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4673600" y="1471612"/>
          <a:ext cx="25146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7" name="Equation" r:id="rId3" imgW="1257120" imgH="914400" progId="Equation.3">
                  <p:embed/>
                </p:oleObj>
              </mc:Choice>
              <mc:Fallback>
                <p:oleObj name="Equation" r:id="rId3" imgW="1257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1471612"/>
                        <a:ext cx="25146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501900" y="1447800"/>
          <a:ext cx="1320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8" name="Equation" r:id="rId5" imgW="660240" imgH="914400" progId="Equation.3">
                  <p:embed/>
                </p:oleObj>
              </mc:Choice>
              <mc:Fallback>
                <p:oleObj name="Equation" r:id="rId5" imgW="66024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1447800"/>
                        <a:ext cx="1320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2133600" y="4062412"/>
          <a:ext cx="48514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9" name="Equation" r:id="rId7" imgW="2425680" imgH="914400" progId="Equation.3">
                  <p:embed/>
                </p:oleObj>
              </mc:Choice>
              <mc:Fallback>
                <p:oleObj name="Equation" r:id="rId7" imgW="242568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62412"/>
                        <a:ext cx="48514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augmented form of a rotation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3x3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3124200" y="1447800"/>
          <a:ext cx="28956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Equation" r:id="rId3" imgW="1447560" imgH="914400" progId="Equation.3">
                  <p:embed/>
                </p:oleObj>
              </mc:Choice>
              <mc:Fallback>
                <p:oleObj name="Equation" r:id="rId3" imgW="144756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28956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3"/>
          <p:cNvGraphicFramePr>
            <a:graphicFrameLocks noChangeAspect="1"/>
          </p:cNvGraphicFramePr>
          <p:nvPr/>
        </p:nvGraphicFramePr>
        <p:xfrm>
          <a:off x="1943100" y="3886200"/>
          <a:ext cx="5257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1" name="Equation" r:id="rId5" imgW="2628720" imgH="914400" progId="Equation.3">
                  <p:embed/>
                </p:oleObj>
              </mc:Choice>
              <mc:Fallback>
                <p:oleObj name="Equation" r:id="rId5" imgW="262872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3886200"/>
                        <a:ext cx="5257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054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6" name="Equation" r:id="rId5" imgW="215640" imgH="228600" progId="Equation.3">
                  <p:embed/>
                </p:oleObj>
              </mc:Choice>
              <mc:Fallback>
                <p:oleObj name="Equation" r:id="rId5" imgW="215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923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7" name="Equation" r:id="rId7" imgW="215640" imgH="228600" progId="Equation.3">
                  <p:embed/>
                </p:oleObj>
              </mc:Choice>
              <mc:Fallback>
                <p:oleObj name="Equation" r:id="rId7" imgW="2156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29019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is a rotated and translated relative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</a:p>
          <a:p>
            <a:r>
              <a:rPr lang="en-US" dirty="0" smtClean="0"/>
              <a:t>what is the pose (the orientation and position)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?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51816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46863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1524000" y="51816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35052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35059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41148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41686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352800" y="41036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8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036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48122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3733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4165600" y="2286000"/>
          <a:ext cx="812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9" name="Equation" r:id="rId5" imgW="406080" imgH="228600" progId="Equation.3">
                  <p:embed/>
                </p:oleObj>
              </mc:Choice>
              <mc:Fallback>
                <p:oleObj name="Equation" r:id="rId5" imgW="4060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2286000"/>
                        <a:ext cx="812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/>
          <p:cNvCxnSpPr/>
          <p:nvPr/>
        </p:nvCxnSpPr>
        <p:spPr>
          <a:xfrm flipV="1">
            <a:off x="7467600" y="4800600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971506" y="4305300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6781800" y="4800602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moving frame interpretation (</a:t>
            </a:r>
            <a:r>
              <a:rPr lang="en-US" dirty="0" err="1" smtClean="0"/>
              <a:t>postmultiply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rotate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4876800" y="48544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4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43800" y="4876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261100" y="1625600"/>
          <a:ext cx="482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5" name="Equation" r:id="rId5" imgW="241200" imgH="253800" progId="Equation.3">
                  <p:embed/>
                </p:oleObj>
              </mc:Choice>
              <mc:Fallback>
                <p:oleObj name="Equation" r:id="rId5" imgW="2412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1625600"/>
                        <a:ext cx="4826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219200" y="36352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2362200" y="3568699"/>
          <a:ext cx="279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6" name="Equation" r:id="rId7" imgW="139680" imgH="177480" progId="Equation.3">
                  <p:embed/>
                </p:oleObj>
              </mc:Choice>
              <mc:Fallback>
                <p:oleObj name="Equation" r:id="rId7" imgW="1396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568699"/>
                        <a:ext cx="279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810000" y="3657599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3313906" y="3162299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33800" y="3581399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124200" y="3657601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4200" y="3288267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1800" y="4495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1621" name="Object 12"/>
          <p:cNvGraphicFramePr>
            <a:graphicFrameLocks noChangeAspect="1"/>
          </p:cNvGraphicFramePr>
          <p:nvPr/>
        </p:nvGraphicFramePr>
        <p:xfrm>
          <a:off x="6248400" y="2133600"/>
          <a:ext cx="914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Equation" r:id="rId9" imgW="457200" imgH="253800" progId="Equation.3">
                  <p:embed/>
                </p:oleObj>
              </mc:Choice>
              <mc:Fallback>
                <p:oleObj name="Equation" r:id="rId9" imgW="4572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133600"/>
                        <a:ext cx="9144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fixed frame interpretation (</a:t>
            </a:r>
            <a:r>
              <a:rPr lang="en-US" dirty="0" err="1" smtClean="0"/>
              <a:t>premultiply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 </a:t>
            </a:r>
            <a:r>
              <a:rPr lang="en-US" dirty="0" smtClean="0"/>
              <a:t>in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1219200" y="4038599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08805" y="4039394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1143000" y="457199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1219200" y="4648201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876800" y="4854480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7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781800" y="16764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6764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19200" y="4800599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4876800" y="5257800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/>
          </p:cNvCxnSpPr>
          <p:nvPr/>
        </p:nvCxnSpPr>
        <p:spPr>
          <a:xfrm rot="16200000" flipV="1">
            <a:off x="4266405" y="5258595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/>
          </p:cNvSpPr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4876800" y="5867402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876800" y="5867401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380706" y="5372101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00600" y="579120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876800" y="6019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Arrow Connector 65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391400" y="472440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467600" y="4953000"/>
            <a:ext cx="5212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2646" name="Object 12"/>
          <p:cNvGraphicFramePr>
            <a:graphicFrameLocks noChangeAspect="1"/>
          </p:cNvGraphicFramePr>
          <p:nvPr/>
        </p:nvGraphicFramePr>
        <p:xfrm>
          <a:off x="6540500" y="2162175"/>
          <a:ext cx="584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9" name="Equation" r:id="rId7" imgW="291960" imgH="203040" progId="Equation.3">
                  <p:embed/>
                </p:oleObj>
              </mc:Choice>
              <mc:Fallback>
                <p:oleObj name="Equation" r:id="rId7" imgW="2919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2162175"/>
                        <a:ext cx="5842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4" imgW="177480" imgH="228600" progId="Equation.3">
                  <p:embed/>
                </p:oleObj>
              </mc:Choice>
              <mc:Fallback>
                <p:oleObj name="Equation" r:id="rId4" imgW="1774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25177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Equation" r:id="rId6" imgW="164880" imgH="228600" progId="Equation.3">
                  <p:embed/>
                </p:oleObj>
              </mc:Choice>
              <mc:Fallback>
                <p:oleObj name="Equation" r:id="rId6" imgW="164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38131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Equation" r:id="rId8" imgW="1180800" imgH="457200" progId="Equation.3">
                  <p:embed/>
                </p:oleObj>
              </mc:Choice>
              <mc:Fallback>
                <p:oleObj name="Equation" r:id="rId8" imgW="11808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5181600"/>
                        <a:ext cx="23622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Equation" r:id="rId10" imgW="152280" imgH="215640" progId="Equation.3">
                  <p:embed/>
                </p:oleObj>
              </mc:Choice>
              <mc:Fallback>
                <p:oleObj name="Equation" r:id="rId10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4338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Equation" r:id="rId12" imgW="164880" imgH="215640" progId="Equation.3">
                  <p:embed/>
                </p:oleObj>
              </mc:Choice>
              <mc:Fallback>
                <p:oleObj name="Equation" r:id="rId12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179763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14" imgW="152280" imgH="215640" progId="Equation.3">
                  <p:embed/>
                </p:oleObj>
              </mc:Choice>
              <mc:Fallback>
                <p:oleObj name="Equation" r:id="rId14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8336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Equation" r:id="rId16" imgW="190440" imgH="215640" progId="Equation.3">
                  <p:embed/>
                </p:oleObj>
              </mc:Choice>
              <mc:Fallback>
                <p:oleObj name="Equation" r:id="rId16" imgW="1904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895600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20" imgW="774360" imgH="457200" progId="Equation.3">
                  <p:embed/>
                </p:oleObj>
              </mc:Choice>
              <mc:Fallback>
                <p:oleObj name="Equation" r:id="rId20" imgW="77436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549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interpretations yield the same transformation</a:t>
            </a:r>
            <a:endParaRPr lang="en-US" dirty="0"/>
          </a:p>
        </p:txBody>
      </p:sp>
      <p:graphicFrame>
        <p:nvGraphicFramePr>
          <p:cNvPr id="113666" name="Object 12"/>
          <p:cNvGraphicFramePr>
            <a:graphicFrameLocks noChangeAspect="1"/>
          </p:cNvGraphicFramePr>
          <p:nvPr/>
        </p:nvGraphicFramePr>
        <p:xfrm>
          <a:off x="2057400" y="1524000"/>
          <a:ext cx="502920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Equation" r:id="rId3" imgW="2514600" imgH="2070000" progId="Equation.3">
                  <p:embed/>
                </p:oleObj>
              </mc:Choice>
              <mc:Fallback>
                <p:oleObj name="Equation" r:id="rId3" imgW="2514600" imgH="20700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5029200" cy="475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3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73312"/>
                        <a:ext cx="23368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8" name="Equation" r:id="rId3" imgW="660240" imgH="482400" progId="Equation.3">
                  <p:embed/>
                </p:oleObj>
              </mc:Choice>
              <mc:Fallback>
                <p:oleObj name="Equation" r:id="rId3" imgW="6602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1200"/>
                        <a:ext cx="13208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Equation" r:id="rId5" imgW="622080" imgH="482400" progId="Equation.3">
                  <p:embed/>
                </p:oleObj>
              </mc:Choice>
              <mc:Fallback>
                <p:oleObj name="Equation" r:id="rId5" imgW="62208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4191000"/>
                        <a:ext cx="1244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2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3368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3" name="Equation" r:id="rId5" imgW="1574640" imgH="482400" progId="Equation.3">
                  <p:embed/>
                </p:oleObj>
              </mc:Choice>
              <mc:Fallback>
                <p:oleObj name="Equation" r:id="rId5" imgW="157464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86200"/>
                        <a:ext cx="3149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5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7432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6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764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7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52913"/>
                        <a:ext cx="4572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8" name="Equation" r:id="rId11" imgW="228600" imgH="228600" progId="Equation.3">
                  <p:embed/>
                </p:oleObj>
              </mc:Choice>
              <mc:Fallback>
                <p:oleObj name="Equation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572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9" name="Equation" r:id="rId13" imgW="228600" imgH="228600" progId="Equation.3">
                  <p:embed/>
                </p:oleObj>
              </mc:Choice>
              <mc:Fallback>
                <p:oleObj name="Equation" r:id="rId1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65475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67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 expressions for: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828800" y="1447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8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47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828800" y="2209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9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04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 rot="7200000">
            <a:off x="4419600" y="1198782"/>
            <a:ext cx="3048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 rot="3480000">
            <a:off x="2557145" y="968416"/>
            <a:ext cx="294090" cy="2731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agnetic Disk 49"/>
          <p:cNvSpPr/>
          <p:nvPr/>
        </p:nvSpPr>
        <p:spPr>
          <a:xfrm>
            <a:off x="1066800" y="3352800"/>
            <a:ext cx="914400" cy="9144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5408466" y="1820032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>
            <a:endCxn id="36" idx="2"/>
          </p:cNvCxnSpPr>
          <p:nvPr/>
        </p:nvCxnSpPr>
        <p:spPr>
          <a:xfrm flipV="1">
            <a:off x="1524000" y="2885859"/>
            <a:ext cx="4541813" cy="12352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4" idx="2"/>
          </p:cNvCxnSpPr>
          <p:nvPr/>
        </p:nvCxnSpPr>
        <p:spPr>
          <a:xfrm>
            <a:off x="1524000" y="4114800"/>
            <a:ext cx="3297050" cy="12214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990600" y="3821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2133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3352800" y="290195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3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0195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743200" y="48006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4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Flowchart: Magnetic Disk 51"/>
          <p:cNvSpPr/>
          <p:nvPr/>
        </p:nvSpPr>
        <p:spPr>
          <a:xfrm>
            <a:off x="1371600" y="3124200"/>
            <a:ext cx="304800" cy="3810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954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37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 rot="1800000">
            <a:off x="5173125" y="2180907"/>
            <a:ext cx="1295400" cy="990600"/>
            <a:chOff x="3962400" y="2743200"/>
            <a:chExt cx="1295400" cy="9906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Parallelogram 86"/>
          <p:cNvSpPr/>
          <p:nvPr/>
        </p:nvSpPr>
        <p:spPr>
          <a:xfrm>
            <a:off x="4876800" y="4343400"/>
            <a:ext cx="3657600" cy="990600"/>
          </a:xfrm>
          <a:prstGeom prst="parallelogram">
            <a:avLst>
              <a:gd name="adj" fmla="val 160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ube 88"/>
          <p:cNvSpPr/>
          <p:nvPr/>
        </p:nvSpPr>
        <p:spPr>
          <a:xfrm>
            <a:off x="7010400" y="4114800"/>
            <a:ext cx="457200" cy="4572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600000" flipV="1">
            <a:off x="4890276" y="541598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4483319" y="4858538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4819892" y="52733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4238746" y="5292006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76137" y="5518403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7010400" y="45720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9342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rot="10800000" flipV="1">
            <a:off x="6400800" y="45783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34200" y="4572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rot="5400000" flipH="1" flipV="1">
            <a:off x="6511131" y="40798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7"/>
          </p:cNvCxnSpPr>
          <p:nvPr/>
        </p:nvCxnSpPr>
        <p:spPr>
          <a:xfrm rot="5400000" flipH="1" flipV="1">
            <a:off x="5579453" y="3951060"/>
            <a:ext cx="733807" cy="19756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5867400" y="42449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5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449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95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can you find</a:t>
            </a:r>
            <a:endParaRPr lang="en-US" dirty="0"/>
          </a:p>
        </p:txBody>
      </p:sp>
      <p:graphicFrame>
        <p:nvGraphicFramePr>
          <p:cNvPr id="107522" name="Object 17"/>
          <p:cNvGraphicFramePr>
            <a:graphicFrameLocks noChangeAspect="1"/>
          </p:cNvGraphicFramePr>
          <p:nvPr/>
        </p:nvGraphicFramePr>
        <p:xfrm>
          <a:off x="1066800" y="1524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6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18"/>
          <p:cNvGraphicFramePr>
            <a:graphicFrameLocks noChangeAspect="1"/>
          </p:cNvGraphicFramePr>
          <p:nvPr/>
        </p:nvGraphicFramePr>
        <p:xfrm>
          <a:off x="1066800" y="3048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7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19"/>
          <p:cNvGraphicFramePr>
            <a:graphicFrameLocks noChangeAspect="1"/>
          </p:cNvGraphicFramePr>
          <p:nvPr/>
        </p:nvGraphicFramePr>
        <p:xfrm>
          <a:off x="1066800" y="22860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8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18"/>
          <p:cNvGraphicFramePr>
            <a:graphicFrameLocks noChangeAspect="1"/>
          </p:cNvGraphicFramePr>
          <p:nvPr/>
        </p:nvGraphicFramePr>
        <p:xfrm>
          <a:off x="1066800" y="3886200"/>
          <a:ext cx="4318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9" name="Equation" r:id="rId9" imgW="215640" imgH="241200" progId="Equation.3">
                  <p:embed/>
                </p:oleObj>
              </mc:Choice>
              <mc:Fallback>
                <p:oleObj name="Equation" r:id="rId9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86200"/>
                        <a:ext cx="4318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5067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0" name="Equation" r:id="rId3" imgW="1231560" imgH="482400" progId="Equation.3">
                  <p:embed/>
                </p:oleObj>
              </mc:Choice>
              <mc:Fallback>
                <p:oleObj name="Equation" r:id="rId3" imgW="1231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429000"/>
                        <a:ext cx="3022600" cy="111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741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9400" y="22860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9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4" imgW="545760" imgH="939600" progId="Equation.3">
                  <p:embed/>
                </p:oleObj>
              </mc:Choice>
              <mc:Fallback>
                <p:oleObj name="Equation" r:id="rId4" imgW="545760" imgH="939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10922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6" imgW="533160" imgH="939600" progId="Equation.3">
                  <p:embed/>
                </p:oleObj>
              </mc:Choice>
              <mc:Fallback>
                <p:oleObj name="Equation" r:id="rId6" imgW="533160" imgH="939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7800"/>
                        <a:ext cx="10668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8" imgW="2057400" imgH="241200" progId="Equation.3">
                  <p:embed/>
                </p:oleObj>
              </mc:Choice>
              <mc:Fallback>
                <p:oleObj name="Equation" r:id="rId8" imgW="205740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95513"/>
                        <a:ext cx="41148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10" imgW="126720" imgH="139680" progId="Equation.3">
                  <p:embed/>
                </p:oleObj>
              </mc:Choice>
              <mc:Fallback>
                <p:oleObj name="Equation" r:id="rId10" imgW="126720" imgH="1396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038600"/>
                        <a:ext cx="254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Equation" r:id="rId12" imgW="114120" imgH="139680" progId="Equation.3">
                  <p:embed/>
                </p:oleObj>
              </mc:Choice>
              <mc:Fallback>
                <p:oleObj name="Equation" r:id="rId12" imgW="114120" imgH="1396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10200"/>
                        <a:ext cx="2286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00600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3" name="Equation" r:id="rId16" imgW="533160" imgH="253800" progId="Equation.3">
                  <p:embed/>
                </p:oleObj>
              </mc:Choice>
              <mc:Fallback>
                <p:oleObj name="Equation" r:id="rId16" imgW="533160" imgH="253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562600"/>
                        <a:ext cx="10668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Equation" r:id="rId18" imgW="1054080" imgH="253800" progId="Equation.3">
                  <p:embed/>
                </p:oleObj>
              </mc:Choice>
              <mc:Fallback>
                <p:oleObj name="Equation" r:id="rId18" imgW="1054080" imgH="253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43213"/>
                        <a:ext cx="21082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from Day 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2249269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3011269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1487269"/>
            <a:ext cx="332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7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572000" y="38862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3695700" y="34671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4008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43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91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transformation matrices</a:t>
            </a:r>
            <a:endParaRPr lang="en-US" dirty="0"/>
          </a:p>
        </p:txBody>
      </p:sp>
      <p:graphicFrame>
        <p:nvGraphicFramePr>
          <p:cNvPr id="108546" name="Object 17"/>
          <p:cNvGraphicFramePr>
            <a:graphicFrameLocks noChangeAspect="1"/>
          </p:cNvGraphicFramePr>
          <p:nvPr/>
        </p:nvGraphicFramePr>
        <p:xfrm>
          <a:off x="838200" y="1547812"/>
          <a:ext cx="1752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Equation" r:id="rId3" imgW="876240" imgH="253800" progId="Equation.3">
                  <p:embed/>
                </p:oleObj>
              </mc:Choice>
              <mc:Fallback>
                <p:oleObj name="Equation" r:id="rId3" imgW="876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7812"/>
                        <a:ext cx="17526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7" name="Object 17"/>
          <p:cNvGraphicFramePr>
            <a:graphicFrameLocks noChangeAspect="1"/>
          </p:cNvGraphicFramePr>
          <p:nvPr/>
        </p:nvGraphicFramePr>
        <p:xfrm>
          <a:off x="863600" y="2309812"/>
          <a:ext cx="18034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5" name="Equation" r:id="rId5" imgW="901440" imgH="253800" progId="Equation.3">
                  <p:embed/>
                </p:oleObj>
              </mc:Choice>
              <mc:Fallback>
                <p:oleObj name="Equation" r:id="rId5" imgW="901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309812"/>
                        <a:ext cx="18034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17"/>
          <p:cNvGraphicFramePr>
            <a:graphicFrameLocks noChangeAspect="1"/>
          </p:cNvGraphicFramePr>
          <p:nvPr/>
        </p:nvGraphicFramePr>
        <p:xfrm>
          <a:off x="914400" y="3124200"/>
          <a:ext cx="1473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6" name="Equation" r:id="rId7" imgW="736560" imgH="228600" progId="Equation.3">
                  <p:embed/>
                </p:oleObj>
              </mc:Choice>
              <mc:Fallback>
                <p:oleObj name="Equation" r:id="rId7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473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69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Equation" r:id="rId20" imgW="545760" imgH="457200" progId="Equation.3">
                  <p:embed/>
                </p:oleObj>
              </mc:Choice>
              <mc:Fallback>
                <p:oleObj name="Equation" r:id="rId20" imgW="545760" imgH="457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4800600"/>
                        <a:ext cx="10922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8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9" name="Equation" r:id="rId20" imgW="1828800" imgH="457200" progId="Equation.3">
                  <p:embed/>
                </p:oleObj>
              </mc:Choice>
              <mc:Fallback>
                <p:oleObj name="Equation" r:id="rId20" imgW="18288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36576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translation vector      can be interpreted as the location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99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9/12/2012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20" imgW="1841400" imgH="457200" progId="Equation.3">
                  <p:embed/>
                </p:oleObj>
              </mc:Choice>
              <mc:Fallback>
                <p:oleObj name="Equation" r:id="rId20" imgW="18414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4800600"/>
                        <a:ext cx="36830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5" name="Equation" r:id="rId22" imgW="533160" imgH="457200" progId="Equation.3">
                  <p:embed/>
                </p:oleObj>
              </mc:Choice>
              <mc:Fallback>
                <p:oleObj name="Equation" r:id="rId22" imgW="53316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98588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685800"/>
            <a:ext cx="183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point expressed</a:t>
            </a:r>
          </a:p>
          <a:p>
            <a:r>
              <a:rPr lang="en-US" dirty="0" smtClean="0"/>
              <a:t>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859</TotalTime>
  <Words>1290</Words>
  <Application>Microsoft Office PowerPoint</Application>
  <PresentationFormat>On-screen Show (4:3)</PresentationFormat>
  <Paragraphs>391</Paragraphs>
  <Slides>53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Origin</vt:lpstr>
      <vt:lpstr>Equation</vt:lpstr>
      <vt:lpstr>Day 02–03</vt:lpstr>
      <vt:lpstr>Points and Vectors</vt:lpstr>
      <vt:lpstr>Coordinate Frames</vt:lpstr>
      <vt:lpstr>Coordinate Frames</vt:lpstr>
      <vt:lpstr>Dot Product</vt:lpstr>
      <vt:lpstr>Translation</vt:lpstr>
      <vt:lpstr>Translation 1</vt:lpstr>
      <vt:lpstr>Translation 1</vt:lpstr>
      <vt:lpstr>Translation 2</vt:lpstr>
      <vt:lpstr>Translation 2</vt:lpstr>
      <vt:lpstr>Translation 3</vt:lpstr>
      <vt:lpstr>Translation 3</vt:lpstr>
      <vt:lpstr>Rotation</vt:lpstr>
      <vt:lpstr>Rotation 1</vt:lpstr>
      <vt:lpstr>Rotation 1</vt:lpstr>
      <vt:lpstr>Rotation 2</vt:lpstr>
      <vt:lpstr>Rotation 2</vt:lpstr>
      <vt:lpstr>Rotation 3</vt:lpstr>
      <vt:lpstr>Rotation 3</vt:lpstr>
      <vt:lpstr>Properties of Rotation Matrices</vt:lpstr>
      <vt:lpstr>Rotation and Translation</vt:lpstr>
      <vt:lpstr>Rotations in 3D</vt:lpstr>
      <vt:lpstr>Rotations in 3D</vt:lpstr>
      <vt:lpstr>Rotation About z-axis</vt:lpstr>
      <vt:lpstr>Rotation About x-axis</vt:lpstr>
      <vt:lpstr>Rotation About y-axis</vt:lpstr>
      <vt:lpstr>Relative Orientation Example</vt:lpstr>
      <vt:lpstr>Successive Rotations in Moving Frames</vt:lpstr>
      <vt:lpstr>Successive Rotations in a Fixed Frame</vt:lpstr>
      <vt:lpstr>Composition of Rotations</vt:lpstr>
      <vt:lpstr>Rotation About a Unit Axis</vt:lpstr>
      <vt:lpstr>Homogeneous Representation</vt:lpstr>
      <vt:lpstr>Homogeneous Representation</vt:lpstr>
      <vt:lpstr>Homogeneous Representation</vt:lpstr>
      <vt:lpstr>Homogeneous Representation</vt:lpstr>
      <vt:lpstr>Rigid Body Transformations in 3D</vt:lpstr>
      <vt:lpstr>Rigid Body Transformations in 3D</vt:lpstr>
      <vt:lpstr>Rigid Body Transformations in 3D</vt:lpstr>
      <vt:lpstr>Rigid Body Transformations in 3D</vt:lpstr>
      <vt:lpstr>Rigid Body Transformations in 3D</vt:lpstr>
      <vt:lpstr>Homogeneous Representation</vt:lpstr>
      <vt:lpstr>Homogeneous Representation</vt:lpstr>
      <vt:lpstr>Inverse Transformation</vt:lpstr>
      <vt:lpstr>Transform Equations</vt:lpstr>
      <vt:lpstr>Transform Equations</vt:lpstr>
      <vt:lpstr>Transform Equations</vt:lpstr>
      <vt:lpstr>Transform Equations</vt:lpstr>
      <vt:lpstr>Links and Joints</vt:lpstr>
      <vt:lpstr>Forward Kinematics</vt:lpstr>
      <vt:lpstr>Forward Kinematics</vt:lpstr>
      <vt:lpstr>Forward Kinematics</vt:lpstr>
      <vt:lpstr>Frames</vt:lpstr>
      <vt:lpstr>Forward Kinematics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13</cp:revision>
  <dcterms:created xsi:type="dcterms:W3CDTF">2011-01-07T01:27:12Z</dcterms:created>
  <dcterms:modified xsi:type="dcterms:W3CDTF">2012-09-12T16:18:30Z</dcterms:modified>
</cp:coreProperties>
</file>