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8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1D8BD707-D9CF-40AE-B4C6-C98DA3205C09}" type="datetimeFigureOut">
              <a:rPr lang="en-US" smtClean="0"/>
              <a:pPr/>
              <a:t>1/9/2012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Day 03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Viewing and Perspective Transformations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ek05_0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84" y="0"/>
            <a:ext cx="914123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ek05_0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84" y="0"/>
            <a:ext cx="914123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ek05_0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84" y="0"/>
            <a:ext cx="914123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ek05_0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84" y="0"/>
            <a:ext cx="914123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ek05_1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84" y="0"/>
            <a:ext cx="914123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ek05_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84" y="0"/>
            <a:ext cx="914123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ek05_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84" y="0"/>
            <a:ext cx="914123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ek05_1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84" y="0"/>
            <a:ext cx="914123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ek05_1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84" y="0"/>
            <a:ext cx="914123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ek05_1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84" y="0"/>
            <a:ext cx="914123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rallelogram 7"/>
          <p:cNvSpPr/>
          <p:nvPr/>
        </p:nvSpPr>
        <p:spPr>
          <a:xfrm>
            <a:off x="2057400" y="4114800"/>
            <a:ext cx="5029200" cy="1600200"/>
          </a:xfrm>
          <a:prstGeom prst="parallelogram">
            <a:avLst>
              <a:gd name="adj" fmla="val 8781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Transformation of Normal Vectors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normal vector is the vector that is perpendicular to a surface at some point on the surface</a:t>
            </a:r>
          </a:p>
          <a:p>
            <a:pPr lvl="1"/>
            <a:r>
              <a:rPr lang="en-US" dirty="0" smtClean="0"/>
              <a:t>i.e., we can think of the surface as being locally planar at the point and the normal vector is the normal vector to the plane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5400000" flipH="1" flipV="1">
            <a:off x="3810000" y="4114800"/>
            <a:ext cx="1524000" cy="158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10800000" flipH="1" flipV="1">
            <a:off x="4572000" y="4876800"/>
            <a:ext cx="1524000" cy="158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4495800" y="4800600"/>
            <a:ext cx="152400" cy="152400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096000" y="4800600"/>
            <a:ext cx="152400" cy="152400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445000" y="5029200"/>
          <a:ext cx="254000" cy="330200"/>
        </p:xfrm>
        <a:graphic>
          <a:graphicData uri="http://schemas.openxmlformats.org/presentationml/2006/ole">
            <p:oleObj spid="_x0000_s1026" name="Equation" r:id="rId3" imgW="126720" imgH="164880" progId="Equation.3">
              <p:embed/>
            </p:oleObj>
          </a:graphicData>
        </a:graphic>
      </p:graphicFrame>
      <p:graphicFrame>
        <p:nvGraphicFramePr>
          <p:cNvPr id="1027" name="Object 2"/>
          <p:cNvGraphicFramePr>
            <a:graphicFrameLocks noChangeAspect="1"/>
          </p:cNvGraphicFramePr>
          <p:nvPr/>
        </p:nvGraphicFramePr>
        <p:xfrm>
          <a:off x="6019800" y="4419600"/>
          <a:ext cx="254000" cy="330200"/>
        </p:xfrm>
        <a:graphic>
          <a:graphicData uri="http://schemas.openxmlformats.org/presentationml/2006/ole">
            <p:oleObj spid="_x0000_s1027" name="Equation" r:id="rId4" imgW="126720" imgH="164880" progId="Equation.3">
              <p:embed/>
            </p:oleObj>
          </a:graphicData>
        </a:graphic>
      </p:graphicFrame>
      <p:graphicFrame>
        <p:nvGraphicFramePr>
          <p:cNvPr id="1028" name="Object 2"/>
          <p:cNvGraphicFramePr>
            <a:graphicFrameLocks noChangeAspect="1"/>
          </p:cNvGraphicFramePr>
          <p:nvPr/>
        </p:nvGraphicFramePr>
        <p:xfrm>
          <a:off x="4445000" y="3048000"/>
          <a:ext cx="254000" cy="254000"/>
        </p:xfrm>
        <a:graphic>
          <a:graphicData uri="http://schemas.openxmlformats.org/presentationml/2006/ole">
            <p:oleObj spid="_x0000_s1028" name="Equation" r:id="rId5" imgW="126720" imgH="126720" progId="Equation.3">
              <p:embed/>
            </p:oleObj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ek05_1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84" y="0"/>
            <a:ext cx="914123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ek05_1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84" y="0"/>
            <a:ext cx="914123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ek05_2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84" y="0"/>
            <a:ext cx="914123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ek05_2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84" y="0"/>
            <a:ext cx="914123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ek05_2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84" y="0"/>
            <a:ext cx="914123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ek05_2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84" y="0"/>
            <a:ext cx="914123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ek05_2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84" y="0"/>
            <a:ext cx="914123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ek05_2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84" y="0"/>
            <a:ext cx="914123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ek05_2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84" y="0"/>
            <a:ext cx="914123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ek05_3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84" y="0"/>
            <a:ext cx="914123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rallelogram 7"/>
          <p:cNvSpPr/>
          <p:nvPr/>
        </p:nvSpPr>
        <p:spPr>
          <a:xfrm>
            <a:off x="2057400" y="4114800"/>
            <a:ext cx="5029200" cy="1600200"/>
          </a:xfrm>
          <a:prstGeom prst="parallelogram">
            <a:avLst>
              <a:gd name="adj" fmla="val 8781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Transformation of Normal Vectors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point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dirty="0" smtClean="0"/>
              <a:t> is on the plane if and only if</a:t>
            </a:r>
          </a:p>
          <a:p>
            <a:r>
              <a:rPr lang="en-US" dirty="0" smtClean="0"/>
              <a:t>written as matrix multiplication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5400000" flipH="1" flipV="1">
            <a:off x="3810000" y="4114800"/>
            <a:ext cx="1524000" cy="158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10800000" flipH="1" flipV="1">
            <a:off x="4572000" y="4876800"/>
            <a:ext cx="1524000" cy="158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4495800" y="4800600"/>
            <a:ext cx="152400" cy="152400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096000" y="4800600"/>
            <a:ext cx="152400" cy="152400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445000" y="5029200"/>
          <a:ext cx="254000" cy="330200"/>
        </p:xfrm>
        <a:graphic>
          <a:graphicData uri="http://schemas.openxmlformats.org/presentationml/2006/ole">
            <p:oleObj spid="_x0000_s2050" name="Equation" r:id="rId3" imgW="126720" imgH="164880" progId="Equation.3">
              <p:embed/>
            </p:oleObj>
          </a:graphicData>
        </a:graphic>
      </p:graphicFrame>
      <p:graphicFrame>
        <p:nvGraphicFramePr>
          <p:cNvPr id="1027" name="Object 2"/>
          <p:cNvGraphicFramePr>
            <a:graphicFrameLocks noChangeAspect="1"/>
          </p:cNvGraphicFramePr>
          <p:nvPr/>
        </p:nvGraphicFramePr>
        <p:xfrm>
          <a:off x="6019800" y="4419600"/>
          <a:ext cx="254000" cy="330200"/>
        </p:xfrm>
        <a:graphic>
          <a:graphicData uri="http://schemas.openxmlformats.org/presentationml/2006/ole">
            <p:oleObj spid="_x0000_s2051" name="Equation" r:id="rId4" imgW="126720" imgH="164880" progId="Equation.3">
              <p:embed/>
            </p:oleObj>
          </a:graphicData>
        </a:graphic>
      </p:graphicFrame>
      <p:graphicFrame>
        <p:nvGraphicFramePr>
          <p:cNvPr id="1028" name="Object 2"/>
          <p:cNvGraphicFramePr>
            <a:graphicFrameLocks noChangeAspect="1"/>
          </p:cNvGraphicFramePr>
          <p:nvPr/>
        </p:nvGraphicFramePr>
        <p:xfrm>
          <a:off x="4445000" y="3048000"/>
          <a:ext cx="254000" cy="254000"/>
        </p:xfrm>
        <a:graphic>
          <a:graphicData uri="http://schemas.openxmlformats.org/presentationml/2006/ole">
            <p:oleObj spid="_x0000_s2052" name="Equation" r:id="rId5" imgW="126720" imgH="126720" progId="Equation.3">
              <p:embed/>
            </p:oleObj>
          </a:graphicData>
        </a:graphic>
      </p:graphicFrame>
      <p:graphicFrame>
        <p:nvGraphicFramePr>
          <p:cNvPr id="2053" name="Object 2"/>
          <p:cNvGraphicFramePr>
            <a:graphicFrameLocks noChangeAspect="1"/>
          </p:cNvGraphicFramePr>
          <p:nvPr/>
        </p:nvGraphicFramePr>
        <p:xfrm>
          <a:off x="6172200" y="1219200"/>
          <a:ext cx="1727200" cy="431800"/>
        </p:xfrm>
        <a:graphic>
          <a:graphicData uri="http://schemas.openxmlformats.org/presentationml/2006/ole">
            <p:oleObj spid="_x0000_s2053" name="Equation" r:id="rId6" imgW="863280" imgH="215640" progId="Equation.3">
              <p:embed/>
            </p:oleObj>
          </a:graphicData>
        </a:graphic>
      </p:graphicFrame>
      <p:graphicFrame>
        <p:nvGraphicFramePr>
          <p:cNvPr id="2054" name="Object 2"/>
          <p:cNvGraphicFramePr>
            <a:graphicFrameLocks noChangeAspect="1"/>
          </p:cNvGraphicFramePr>
          <p:nvPr/>
        </p:nvGraphicFramePr>
        <p:xfrm>
          <a:off x="6210300" y="1676400"/>
          <a:ext cx="1651000" cy="457200"/>
        </p:xfrm>
        <a:graphic>
          <a:graphicData uri="http://schemas.openxmlformats.org/presentationml/2006/ole">
            <p:oleObj spid="_x0000_s2054" name="Equation" r:id="rId7" imgW="825480" imgH="228600" progId="Equation.3">
              <p:embed/>
            </p:oleObj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ek05_3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84" y="0"/>
            <a:ext cx="914123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ek05_3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84" y="0"/>
            <a:ext cx="914123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ek05_3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84" y="0"/>
            <a:ext cx="914123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ek05_3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84" y="0"/>
            <a:ext cx="914123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Transformation of Normal Vectors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if the surface is transformed by some invertible affine transformation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/>
              <a:t> then the plane is also transformed by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we require the normal to the transformed plane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notice that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therefore</a:t>
            </a:r>
          </a:p>
        </p:txBody>
      </p:sp>
      <p:graphicFrame>
        <p:nvGraphicFramePr>
          <p:cNvPr id="2054" name="Object 2"/>
          <p:cNvGraphicFramePr>
            <a:graphicFrameLocks noChangeAspect="1"/>
          </p:cNvGraphicFramePr>
          <p:nvPr/>
        </p:nvGraphicFramePr>
        <p:xfrm>
          <a:off x="3556000" y="2565400"/>
          <a:ext cx="2032000" cy="482600"/>
        </p:xfrm>
        <a:graphic>
          <a:graphicData uri="http://schemas.openxmlformats.org/presentationml/2006/ole">
            <p:oleObj spid="_x0000_s3078" name="Equation" r:id="rId3" imgW="1015920" imgH="241200" progId="Equation.3">
              <p:embed/>
            </p:oleObj>
          </a:graphicData>
        </a:graphic>
      </p:graphicFrame>
      <p:graphicFrame>
        <p:nvGraphicFramePr>
          <p:cNvPr id="3079" name="Object 2"/>
          <p:cNvGraphicFramePr>
            <a:graphicFrameLocks noChangeAspect="1"/>
          </p:cNvGraphicFramePr>
          <p:nvPr/>
        </p:nvGraphicFramePr>
        <p:xfrm>
          <a:off x="3454400" y="3886200"/>
          <a:ext cx="2235200" cy="457200"/>
        </p:xfrm>
        <a:graphic>
          <a:graphicData uri="http://schemas.openxmlformats.org/presentationml/2006/ole">
            <p:oleObj spid="_x0000_s3079" name="Equation" r:id="rId4" imgW="1117440" imgH="228600" progId="Equation.3">
              <p:embed/>
            </p:oleObj>
          </a:graphicData>
        </a:graphic>
      </p:graphicFrame>
      <p:graphicFrame>
        <p:nvGraphicFramePr>
          <p:cNvPr id="3080" name="Object 2"/>
          <p:cNvGraphicFramePr>
            <a:graphicFrameLocks noChangeAspect="1"/>
          </p:cNvGraphicFramePr>
          <p:nvPr/>
        </p:nvGraphicFramePr>
        <p:xfrm>
          <a:off x="3670300" y="5029200"/>
          <a:ext cx="1803400" cy="1016000"/>
        </p:xfrm>
        <a:graphic>
          <a:graphicData uri="http://schemas.openxmlformats.org/presentationml/2006/ole">
            <p:oleObj spid="_x0000_s3080" name="Equation" r:id="rId5" imgW="901440" imgH="507960" progId="Equation.3">
              <p:embed/>
            </p:oleObj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Transformation of Normal Vectors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what happens if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/>
              <a:t> is</a:t>
            </a:r>
          </a:p>
          <a:p>
            <a:pPr lvl="1"/>
            <a:r>
              <a:rPr lang="en-US" dirty="0" smtClean="0"/>
              <a:t>a translation?</a:t>
            </a:r>
          </a:p>
          <a:p>
            <a:pPr lvl="1"/>
            <a:r>
              <a:rPr lang="en-US" dirty="0" smtClean="0"/>
              <a:t>a uniform scale?</a:t>
            </a:r>
          </a:p>
          <a:p>
            <a:pPr lvl="1"/>
            <a:r>
              <a:rPr lang="en-US" dirty="0" smtClean="0"/>
              <a:t>a rotation?</a:t>
            </a:r>
          </a:p>
          <a:p>
            <a:pPr lvl="1"/>
            <a:r>
              <a:rPr lang="en-US" dirty="0" smtClean="0"/>
              <a:t>not invertible?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eek05_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84" y="0"/>
            <a:ext cx="914123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ek05_0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84" y="0"/>
            <a:ext cx="914123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ek05_0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84" y="0"/>
            <a:ext cx="914123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ek05_0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84" y="0"/>
            <a:ext cx="9141232" cy="68580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0</TotalTime>
  <Words>129</Words>
  <Application>Microsoft Office PowerPoint</Application>
  <PresentationFormat>On-screen Show (4:3)</PresentationFormat>
  <Paragraphs>23</Paragraphs>
  <Slides>33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Origin</vt:lpstr>
      <vt:lpstr>Equation</vt:lpstr>
      <vt:lpstr>Day 03</vt:lpstr>
      <vt:lpstr>Transformation of Normal Vectors</vt:lpstr>
      <vt:lpstr>Transformation of Normal Vectors</vt:lpstr>
      <vt:lpstr>Transformation of Normal Vectors</vt:lpstr>
      <vt:lpstr>Transformation of Normal Vectors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burton</dc:creator>
  <cp:lastModifiedBy>burton</cp:lastModifiedBy>
  <cp:revision>2</cp:revision>
  <dcterms:created xsi:type="dcterms:W3CDTF">2006-08-16T00:00:00Z</dcterms:created>
  <dcterms:modified xsi:type="dcterms:W3CDTF">2012-01-10T03:38:41Z</dcterms:modified>
</cp:coreProperties>
</file>