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0"/>
  </p:notesMasterIdLst>
  <p:handoutMasterIdLst>
    <p:handoutMasterId r:id="rId41"/>
  </p:handoutMasterIdLst>
  <p:sldIdLst>
    <p:sldId id="728" r:id="rId2"/>
    <p:sldId id="749" r:id="rId3"/>
    <p:sldId id="784" r:id="rId4"/>
    <p:sldId id="785" r:id="rId5"/>
    <p:sldId id="786" r:id="rId6"/>
    <p:sldId id="787" r:id="rId7"/>
    <p:sldId id="788" r:id="rId8"/>
    <p:sldId id="791" r:id="rId9"/>
    <p:sldId id="789" r:id="rId10"/>
    <p:sldId id="792" r:id="rId11"/>
    <p:sldId id="790" r:id="rId12"/>
    <p:sldId id="793" r:id="rId13"/>
    <p:sldId id="794" r:id="rId14"/>
    <p:sldId id="795" r:id="rId15"/>
    <p:sldId id="799" r:id="rId16"/>
    <p:sldId id="798" r:id="rId17"/>
    <p:sldId id="800" r:id="rId18"/>
    <p:sldId id="801" r:id="rId19"/>
    <p:sldId id="802" r:id="rId20"/>
    <p:sldId id="803" r:id="rId21"/>
    <p:sldId id="839" r:id="rId22"/>
    <p:sldId id="823" r:id="rId23"/>
    <p:sldId id="824" r:id="rId24"/>
    <p:sldId id="825" r:id="rId25"/>
    <p:sldId id="826" r:id="rId26"/>
    <p:sldId id="827" r:id="rId27"/>
    <p:sldId id="828" r:id="rId28"/>
    <p:sldId id="829" r:id="rId29"/>
    <p:sldId id="830" r:id="rId30"/>
    <p:sldId id="831" r:id="rId31"/>
    <p:sldId id="832" r:id="rId32"/>
    <p:sldId id="833" r:id="rId33"/>
    <p:sldId id="834" r:id="rId34"/>
    <p:sldId id="835" r:id="rId35"/>
    <p:sldId id="836" r:id="rId36"/>
    <p:sldId id="837" r:id="rId37"/>
    <p:sldId id="838" r:id="rId38"/>
    <p:sldId id="822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26/03/2014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course_archive/2010-11/F/1020/sectionE/day3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More Data Structures (Part 1)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Stacks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LinkedList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this.stack.addFirst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end of the list becomes the top of the stack</a:t>
            </a:r>
          </a:p>
          <a:p>
            <a:pPr lvl="1"/>
            <a:r>
              <a:rPr lang="en-US" dirty="0" smtClean="0"/>
              <a:t>adding and removing to the end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usually can be performed in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</a:t>
            </a:r>
            <a:r>
              <a:rPr lang="en-US" dirty="0" smtClean="0"/>
              <a:t>(</a:t>
            </a:r>
            <a:r>
              <a:rPr lang="en-US" dirty="0" err="1" smtClean="0"/>
              <a:t>this.stack.size</a:t>
            </a:r>
            <a:r>
              <a:rPr lang="en-US" dirty="0" smtClean="0"/>
              <a:t>()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ArrayDeque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deque</a:t>
            </a:r>
            <a:r>
              <a:rPr lang="en-US" dirty="0" smtClean="0"/>
              <a:t> is a double ended queue</a:t>
            </a:r>
          </a:p>
          <a:p>
            <a:pPr lvl="1"/>
            <a:r>
              <a:rPr lang="en-US" dirty="0" smtClean="0"/>
              <a:t>a linear collection that supports element insertion and removal from both ends</a:t>
            </a:r>
          </a:p>
          <a:p>
            <a:r>
              <a:rPr lang="en-US" dirty="0" smtClean="0"/>
              <a:t>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head of the </a:t>
            </a:r>
            <a:r>
              <a:rPr lang="en-US" dirty="0" err="1" smtClean="0"/>
              <a:t>deque</a:t>
            </a:r>
            <a:r>
              <a:rPr lang="en-US" dirty="0" smtClean="0"/>
              <a:t> becomes the top of the stack</a:t>
            </a:r>
          </a:p>
          <a:p>
            <a:pPr lvl="1"/>
            <a:r>
              <a:rPr lang="en-US" dirty="0" smtClean="0"/>
              <a:t>adding (push) and removing (pop) from the head of a </a:t>
            </a:r>
            <a:r>
              <a:rPr lang="en-US" dirty="0" err="1" smtClean="0"/>
              <a:t>deque</a:t>
            </a:r>
            <a:r>
              <a:rPr lang="en-US" dirty="0" smtClean="0"/>
              <a:t> requires O(1) time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ArrayDeque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ArrayDeque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this.stack.addFirst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this.stack.removeFirst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 in </a:t>
            </a:r>
            <a:r>
              <a:rPr lang="en-US" dirty="0" err="1" smtClean="0"/>
              <a:t>java.util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java.util.Stack</a:t>
            </a:r>
            <a:r>
              <a:rPr lang="en-US" dirty="0" smtClean="0"/>
              <a:t> provides a stack class</a:t>
            </a:r>
          </a:p>
          <a:p>
            <a:r>
              <a:rPr lang="en-US" dirty="0" smtClean="0"/>
              <a:t>could also use any class that implements </a:t>
            </a:r>
            <a:r>
              <a:rPr lang="en-US" dirty="0" err="1" smtClean="0"/>
              <a:t>java.util.Deque</a:t>
            </a:r>
            <a:r>
              <a:rPr lang="en-US" dirty="0" smtClean="0"/>
              <a:t> directly</a:t>
            </a:r>
          </a:p>
          <a:p>
            <a:pPr lvl="1"/>
            <a:r>
              <a:rPr lang="en-US" dirty="0" err="1" smtClean="0"/>
              <a:t>java.util.ArrayDeque</a:t>
            </a:r>
            <a:endParaRPr lang="en-US" dirty="0" smtClean="0"/>
          </a:p>
          <a:p>
            <a:pPr lvl="1"/>
            <a:r>
              <a:rPr lang="en-US" dirty="0" err="1" smtClean="0"/>
              <a:t>java.util.LinkedList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stacks are used widely in computer science and computer engineering</a:t>
            </a:r>
          </a:p>
          <a:p>
            <a:pPr lvl="1"/>
            <a:r>
              <a:rPr lang="en-US" dirty="0" smtClean="0"/>
              <a:t>a call stack is used to store information about the active methods in a Java program</a:t>
            </a:r>
          </a:p>
          <a:p>
            <a:pPr lvl="1"/>
            <a:r>
              <a:rPr lang="en-US" dirty="0" smtClean="0"/>
              <a:t>undo/redo</a:t>
            </a:r>
          </a:p>
          <a:p>
            <a:pPr lvl="1"/>
            <a:r>
              <a:rPr lang="en-US" dirty="0" smtClean="0"/>
              <a:t>widely used in parsing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Reversing a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silly and usually inefficient way to reverse a sequence is to use a stack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do this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static &lt;E&gt; List&lt;E&gt; reverse(List&lt;E&gt; t) {</a:t>
            </a:r>
          </a:p>
          <a:p>
            <a:r>
              <a:rPr lang="en-US" dirty="0" smtClean="0"/>
              <a:t>  List&lt;E&gt; result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Stack&lt;E&gt; </a:t>
            </a:r>
            <a:r>
              <a:rPr lang="en-US" dirty="0" err="1" smtClean="0"/>
              <a:t>st</a:t>
            </a:r>
            <a:r>
              <a:rPr lang="en-US" dirty="0" smtClean="0"/>
              <a:t> = new Stack&lt;E&gt;();</a:t>
            </a:r>
          </a:p>
          <a:p>
            <a:r>
              <a:rPr lang="en-US" dirty="0" smtClean="0"/>
              <a:t>  for (E </a:t>
            </a:r>
            <a:r>
              <a:rPr lang="en-US" dirty="0" err="1" smtClean="0"/>
              <a:t>e</a:t>
            </a:r>
            <a:r>
              <a:rPr lang="en-US" dirty="0" smtClean="0"/>
              <a:t> : 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st.push</a:t>
            </a:r>
            <a:r>
              <a:rPr lang="en-US" dirty="0" smtClean="0"/>
              <a:t>(e);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while (!</a:t>
            </a:r>
            <a:r>
              <a:rPr lang="en-US" dirty="0" err="1" smtClean="0"/>
              <a:t>st.isEmpty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result.add</a:t>
            </a:r>
            <a:r>
              <a:rPr lang="en-US" dirty="0" smtClean="0"/>
              <a:t>(st.pop());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result;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eCheck11B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http://www.cse.yorku.ca/course_archive/2010-11/F/1020/sectionE/day35.html#%282%29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2161646"/>
            <a:ext cx="2592315" cy="3886575"/>
          </a:xfrm>
          <a:prstGeom prst="rect">
            <a:avLst/>
          </a:prstGeom>
          <a:noFill/>
        </p:spPr>
      </p:pic>
      <p:pic>
        <p:nvPicPr>
          <p:cNvPr id="1028" name="Picture 4" descr="C:\Users\burton\AppData\Local\Microsoft\Windows\Temporary Internet Files\Content.IE5\C14MNT8S\MP9004224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783" y="2131459"/>
            <a:ext cx="3088333" cy="3889856"/>
          </a:xfrm>
          <a:prstGeom prst="rect">
            <a:avLst/>
          </a:prstGeom>
          <a:noFill/>
        </p:spPr>
      </p:pic>
      <p:pic>
        <p:nvPicPr>
          <p:cNvPr id="1033" name="Picture 9" descr="C:\Users\burton\AppData\Local\Microsoft\Windows\Temporary Internet Files\Content.IE5\X5GVJJ4G\MC9002329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8673" y="3256179"/>
            <a:ext cx="1848416" cy="1786550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of stacks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Tree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stack can be used in place of recursion for visiting all of the nodes of a tree</a:t>
            </a:r>
          </a:p>
          <a:p>
            <a:pPr lvl="1"/>
            <a:r>
              <a:rPr lang="en-US" dirty="0" smtClean="0"/>
              <a:t>basic idea is to push nodes onto the stack as you traverse the tree</a:t>
            </a:r>
          </a:p>
          <a:p>
            <a:pPr lvl="1"/>
            <a:r>
              <a:rPr lang="en-US" dirty="0" smtClean="0"/>
              <a:t>pushing the node onto the stack allows you to remember that you have to visit the other branch of the tree rooted at the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Recursive </a:t>
            </a:r>
            <a:r>
              <a:rPr lang="en-CA" dirty="0" err="1" smtClean="0"/>
              <a:t>inorder</a:t>
            </a:r>
            <a:r>
              <a:rPr lang="en-CA" dirty="0" smtClean="0"/>
              <a:t> traversal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public </a:t>
            </a:r>
            <a:r>
              <a:rPr lang="en-CA" dirty="0"/>
              <a:t>String </a:t>
            </a:r>
            <a:r>
              <a:rPr lang="en-CA" dirty="0" err="1"/>
              <a:t>toString</a:t>
            </a:r>
            <a:r>
              <a:rPr lang="en-CA" dirty="0"/>
              <a:t>() {</a:t>
            </a:r>
          </a:p>
          <a:p>
            <a:r>
              <a:rPr lang="en-CA" dirty="0" smtClean="0"/>
              <a:t>  </a:t>
            </a:r>
            <a:r>
              <a:rPr lang="en-CA" dirty="0"/>
              <a:t>return "{" + </a:t>
            </a:r>
            <a:r>
              <a:rPr lang="en-CA" dirty="0" err="1"/>
              <a:t>toString</a:t>
            </a:r>
            <a:r>
              <a:rPr lang="en-CA" dirty="0"/>
              <a:t>(</a:t>
            </a:r>
            <a:r>
              <a:rPr lang="en-CA" dirty="0" err="1"/>
              <a:t>this.root</a:t>
            </a:r>
            <a:r>
              <a:rPr lang="en-CA" dirty="0"/>
              <a:t>) + "}";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  <a:p>
            <a:r>
              <a:rPr lang="en-CA" dirty="0" smtClean="0"/>
              <a:t>private </a:t>
            </a:r>
            <a:r>
              <a:rPr lang="en-CA" dirty="0"/>
              <a:t>static &lt;E extends Comparable&lt;? super E&gt;&gt; String </a:t>
            </a:r>
            <a:r>
              <a:rPr lang="en-CA" dirty="0" err="1" smtClean="0"/>
              <a:t>toString</a:t>
            </a:r>
            <a:r>
              <a:rPr lang="en-CA" dirty="0" smtClean="0"/>
              <a:t>(Node&lt;E</a:t>
            </a:r>
            <a:r>
              <a:rPr lang="en-CA" dirty="0"/>
              <a:t>&gt; </a:t>
            </a:r>
            <a:r>
              <a:rPr lang="en-CA" dirty="0" err="1"/>
              <a:t>subtreeRoot</a:t>
            </a:r>
            <a:r>
              <a:rPr lang="en-CA" dirty="0"/>
              <a:t>) {</a:t>
            </a:r>
          </a:p>
          <a:p>
            <a:r>
              <a:rPr lang="en-CA" dirty="0" smtClean="0"/>
              <a:t>  if </a:t>
            </a:r>
            <a:r>
              <a:rPr lang="en-CA" dirty="0"/>
              <a:t>(</a:t>
            </a:r>
            <a:r>
              <a:rPr lang="en-CA" dirty="0" err="1"/>
              <a:t>subtreeRoot</a:t>
            </a:r>
            <a:r>
              <a:rPr lang="en-CA" dirty="0"/>
              <a:t> == null) {</a:t>
            </a:r>
          </a:p>
          <a:p>
            <a:r>
              <a:rPr lang="en-CA" dirty="0" smtClean="0"/>
              <a:t>    </a:t>
            </a:r>
            <a:r>
              <a:rPr lang="en-CA" dirty="0"/>
              <a:t>return "";</a:t>
            </a:r>
          </a:p>
          <a:p>
            <a:r>
              <a:rPr lang="en-CA" dirty="0" smtClean="0"/>
              <a:t>  </a:t>
            </a:r>
            <a:r>
              <a:rPr lang="en-CA" dirty="0"/>
              <a:t>}</a:t>
            </a:r>
          </a:p>
          <a:p>
            <a:r>
              <a:rPr lang="en-CA" dirty="0" smtClean="0"/>
              <a:t>  </a:t>
            </a:r>
            <a:r>
              <a:rPr lang="en-CA" dirty="0"/>
              <a:t>String left = </a:t>
            </a:r>
            <a:r>
              <a:rPr lang="en-CA" dirty="0" err="1"/>
              <a:t>toString</a:t>
            </a:r>
            <a:r>
              <a:rPr lang="en-CA" dirty="0"/>
              <a:t>(</a:t>
            </a:r>
            <a:r>
              <a:rPr lang="en-CA" dirty="0" err="1"/>
              <a:t>subtreeRoot.left</a:t>
            </a:r>
            <a:r>
              <a:rPr lang="en-CA" dirty="0"/>
              <a:t>);</a:t>
            </a:r>
          </a:p>
          <a:p>
            <a:r>
              <a:rPr lang="en-CA" dirty="0" smtClean="0"/>
              <a:t>  String </a:t>
            </a:r>
            <a:r>
              <a:rPr lang="en-CA" dirty="0"/>
              <a:t>right = </a:t>
            </a:r>
            <a:r>
              <a:rPr lang="en-CA" dirty="0" err="1"/>
              <a:t>toString</a:t>
            </a:r>
            <a:r>
              <a:rPr lang="en-CA" dirty="0"/>
              <a:t>(</a:t>
            </a:r>
            <a:r>
              <a:rPr lang="en-CA" dirty="0" err="1"/>
              <a:t>subtreeRoot.right</a:t>
            </a:r>
            <a:r>
              <a:rPr lang="en-CA" dirty="0"/>
              <a:t>);</a:t>
            </a:r>
          </a:p>
          <a:p>
            <a:r>
              <a:rPr lang="en-CA" dirty="0" smtClean="0"/>
              <a:t>  return </a:t>
            </a:r>
            <a:r>
              <a:rPr lang="en-CA" dirty="0"/>
              <a:t>left + </a:t>
            </a:r>
            <a:r>
              <a:rPr lang="en-CA" dirty="0" err="1"/>
              <a:t>subtreeRoot.data</a:t>
            </a:r>
            <a:r>
              <a:rPr lang="en-CA" dirty="0"/>
              <a:t> + right;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80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06708" y="1239934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</a:t>
            </a:r>
            <a:r>
              <a:rPr lang="en-US" dirty="0" smtClean="0">
                <a:latin typeface="+mn-lt"/>
              </a:rPr>
              <a:t>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27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27</a:t>
            </a:r>
            <a:r>
              <a:rPr lang="en-US" dirty="0" smtClean="0">
                <a:latin typeface="+mn-lt"/>
              </a:rPr>
              <a:t>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44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44</a:t>
            </a:r>
            <a:r>
              <a:rPr lang="en-US" dirty="0" smtClean="0">
                <a:latin typeface="+mn-lt"/>
              </a:rPr>
              <a:t>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50</a:t>
            </a:r>
            <a:r>
              <a:rPr lang="en-US" dirty="0" smtClean="0">
                <a:latin typeface="+mn-lt"/>
              </a:rPr>
              <a:t>, 73, 73*,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42" y="2161646"/>
            <a:ext cx="2592315" cy="3886575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 of the stack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263284" y="2795323"/>
            <a:ext cx="1209747" cy="63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</a:t>
            </a:r>
            <a:r>
              <a:rPr lang="en-US" dirty="0" smtClean="0">
                <a:latin typeface="+mn-lt"/>
              </a:rPr>
              <a:t>, 73*,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06708" y="1758397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73*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73*</a:t>
            </a:r>
            <a:r>
              <a:rPr lang="en-US" dirty="0" smtClean="0">
                <a:latin typeface="+mn-lt"/>
              </a:rPr>
              <a:t>, 83, 93</a:t>
            </a:r>
            <a:endParaRPr lang="en-US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83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83</a:t>
            </a:r>
            <a:r>
              <a:rPr lang="en-US" dirty="0" smtClean="0">
                <a:latin typeface="+mn-lt"/>
              </a:rPr>
              <a:t>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06708" y="2276860"/>
            <a:ext cx="1728210" cy="4608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93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50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27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44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83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73*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accent2"/>
                </a:solidFill>
              </a:rPr>
              <a:t>93</a:t>
            </a:r>
            <a:endParaRPr lang="en-CA" sz="2400" dirty="0">
              <a:solidFill>
                <a:schemeClr val="accent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93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for BST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 public String </a:t>
            </a:r>
            <a:r>
              <a:rPr lang="en-US" dirty="0" err="1" smtClean="0"/>
              <a:t>inorder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StringBuilder</a:t>
            </a:r>
            <a:r>
              <a:rPr lang="en-US" dirty="0" smtClean="0"/>
              <a:t> b = new </a:t>
            </a:r>
            <a:r>
              <a:rPr lang="en-US" dirty="0" err="1" smtClean="0"/>
              <a:t>StringBuilder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Stack&lt;Node&lt;E&gt;&gt; </a:t>
            </a:r>
            <a:r>
              <a:rPr lang="en-US" dirty="0" err="1" smtClean="0"/>
              <a:t>st</a:t>
            </a:r>
            <a:r>
              <a:rPr lang="en-US" dirty="0" smtClean="0"/>
              <a:t> = new Stack&lt;Node&lt;E</a:t>
            </a:r>
            <a:r>
              <a:rPr lang="en-US" dirty="0" smtClean="0"/>
              <a:t>&gt;();</a:t>
            </a:r>
            <a:endParaRPr lang="en-US" dirty="0" smtClean="0"/>
          </a:p>
          <a:p>
            <a:r>
              <a:rPr lang="en-US" dirty="0" smtClean="0"/>
              <a:t>    Node&lt;E&gt; n = </a:t>
            </a:r>
            <a:r>
              <a:rPr lang="en-US" dirty="0" err="1" smtClean="0"/>
              <a:t>this.root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while (!</a:t>
            </a:r>
            <a:r>
              <a:rPr lang="en-US" dirty="0" err="1" smtClean="0"/>
              <a:t>st.isEmpty</a:t>
            </a:r>
            <a:r>
              <a:rPr lang="en-US" dirty="0" smtClean="0"/>
              <a:t>() || n != null) {</a:t>
            </a:r>
          </a:p>
          <a:p>
            <a:r>
              <a:rPr lang="en-US" dirty="0" smtClean="0"/>
              <a:t>      if (n != null)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st.push</a:t>
            </a:r>
            <a:r>
              <a:rPr lang="en-US" dirty="0" smtClean="0"/>
              <a:t>(n);</a:t>
            </a:r>
          </a:p>
          <a:p>
            <a:r>
              <a:rPr lang="en-US" dirty="0" smtClean="0"/>
              <a:t>        n = </a:t>
            </a:r>
            <a:r>
              <a:rPr lang="en-US" dirty="0" err="1" smtClean="0"/>
              <a:t>n.left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 else {</a:t>
            </a:r>
          </a:p>
          <a:p>
            <a:r>
              <a:rPr lang="en-US" dirty="0" smtClean="0"/>
              <a:t>        n = st.pop();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b.append</a:t>
            </a:r>
            <a:r>
              <a:rPr lang="en-US" dirty="0" smtClean="0"/>
              <a:t>(</a:t>
            </a:r>
            <a:r>
              <a:rPr lang="en-US" dirty="0" err="1" smtClean="0"/>
              <a:t>n.data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n = </a:t>
            </a:r>
            <a:r>
              <a:rPr lang="en-US" dirty="0" err="1" smtClean="0"/>
              <a:t>n.right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b.toString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stacks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push</a:t>
            </a:r>
          </a:p>
          <a:p>
            <a:pPr marL="1006475" lvl="2" indent="-457200"/>
            <a:r>
              <a:rPr lang="en-US" dirty="0" smtClean="0"/>
              <a:t>add to the top of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pop</a:t>
            </a:r>
          </a:p>
          <a:p>
            <a:pPr marL="1006475" lvl="2" indent="-457200"/>
            <a:r>
              <a:rPr lang="en-US" dirty="0" smtClean="0"/>
              <a:t>remove from the top of the stack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top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full? (for stacks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stack can hold (for stacks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 is a Last-In-First-Out (LIFO) data structure</a:t>
            </a:r>
          </a:p>
          <a:p>
            <a:pPr lvl="1"/>
            <a:r>
              <a:rPr lang="en-US" dirty="0" smtClean="0"/>
              <a:t>the last element pushed onto the stack is the first element that can be accessed from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linked list can be used to efficiently implement a stack</a:t>
            </a:r>
          </a:p>
          <a:p>
            <a:r>
              <a:rPr lang="en-US" dirty="0" smtClean="0"/>
              <a:t>the head of the list becomes the top of the stack</a:t>
            </a:r>
          </a:p>
          <a:p>
            <a:pPr lvl="1"/>
            <a:r>
              <a:rPr lang="en-US" dirty="0" smtClean="0"/>
              <a:t>adding (push) and removing (pop) from the head of a linked list requires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14264</TotalTime>
  <Words>1341</Words>
  <Application>Microsoft Office PowerPoint</Application>
  <PresentationFormat>On-screen Show (4:3)</PresentationFormat>
  <Paragraphs>370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Origin</vt:lpstr>
      <vt:lpstr> More Data Structures (Part 1)</vt:lpstr>
      <vt:lpstr>Stack</vt:lpstr>
      <vt:lpstr>Top of Stack</vt:lpstr>
      <vt:lpstr>Stack Operations</vt:lpstr>
      <vt:lpstr>Stack Optional Operations</vt:lpstr>
      <vt:lpstr>Push</vt:lpstr>
      <vt:lpstr>Pop</vt:lpstr>
      <vt:lpstr>LIFO</vt:lpstr>
      <vt:lpstr>Implementation with LinkedList</vt:lpstr>
      <vt:lpstr>PowerPoint Presentation</vt:lpstr>
      <vt:lpstr>Implementation with ArrayList</vt:lpstr>
      <vt:lpstr>PowerPoint Presentation</vt:lpstr>
      <vt:lpstr>Implementation with ArrayDeque</vt:lpstr>
      <vt:lpstr>PowerPoint Presentation</vt:lpstr>
      <vt:lpstr>Implementations in java.util</vt:lpstr>
      <vt:lpstr>Applications</vt:lpstr>
      <vt:lpstr>Example: Reversing a sequence</vt:lpstr>
      <vt:lpstr>Don't do this</vt:lpstr>
      <vt:lpstr>Example: eCheck11B</vt:lpstr>
      <vt:lpstr>Example: Tree traversal</vt:lpstr>
      <vt:lpstr>Recursive inorder traversal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 for BST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1012</cp:revision>
  <dcterms:created xsi:type="dcterms:W3CDTF">2006-08-16T00:00:00Z</dcterms:created>
  <dcterms:modified xsi:type="dcterms:W3CDTF">2014-03-26T18:05:20Z</dcterms:modified>
</cp:coreProperties>
</file>