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733" r:id="rId2"/>
    <p:sldMasterId id="2147483741" r:id="rId3"/>
    <p:sldMasterId id="2147483786" r:id="rId4"/>
    <p:sldMasterId id="2147483792" r:id="rId5"/>
    <p:sldMasterId id="2147483805" r:id="rId6"/>
    <p:sldMasterId id="2147483822" r:id="rId7"/>
    <p:sldMasterId id="2147483834" r:id="rId8"/>
  </p:sldMasterIdLst>
  <p:notesMasterIdLst>
    <p:notesMasterId r:id="rId81"/>
  </p:notesMasterIdLst>
  <p:handoutMasterIdLst>
    <p:handoutMasterId r:id="rId82"/>
  </p:handoutMasterIdLst>
  <p:sldIdLst>
    <p:sldId id="2777" r:id="rId9"/>
    <p:sldId id="2758" r:id="rId10"/>
    <p:sldId id="3067" r:id="rId11"/>
    <p:sldId id="2775" r:id="rId12"/>
    <p:sldId id="2767" r:id="rId13"/>
    <p:sldId id="3068" r:id="rId14"/>
    <p:sldId id="2769" r:id="rId15"/>
    <p:sldId id="3069" r:id="rId16"/>
    <p:sldId id="2759" r:id="rId17"/>
    <p:sldId id="3053" r:id="rId18"/>
    <p:sldId id="3059" r:id="rId19"/>
    <p:sldId id="2776" r:id="rId20"/>
    <p:sldId id="3070" r:id="rId21"/>
    <p:sldId id="2760" r:id="rId22"/>
    <p:sldId id="2761" r:id="rId23"/>
    <p:sldId id="3074" r:id="rId24"/>
    <p:sldId id="3075" r:id="rId25"/>
    <p:sldId id="3076" r:id="rId26"/>
    <p:sldId id="2751" r:id="rId27"/>
    <p:sldId id="3073" r:id="rId28"/>
    <p:sldId id="516" r:id="rId29"/>
    <p:sldId id="353" r:id="rId30"/>
    <p:sldId id="354" r:id="rId31"/>
    <p:sldId id="351" r:id="rId32"/>
    <p:sldId id="597" r:id="rId33"/>
    <p:sldId id="2441" r:id="rId34"/>
    <p:sldId id="3063" r:id="rId35"/>
    <p:sldId id="3065" r:id="rId36"/>
    <p:sldId id="3064" r:id="rId37"/>
    <p:sldId id="598" r:id="rId38"/>
    <p:sldId id="599" r:id="rId39"/>
    <p:sldId id="600" r:id="rId40"/>
    <p:sldId id="603" r:id="rId41"/>
    <p:sldId id="3061" r:id="rId42"/>
    <p:sldId id="3062" r:id="rId43"/>
    <p:sldId id="2967" r:id="rId44"/>
    <p:sldId id="2968" r:id="rId45"/>
    <p:sldId id="2969" r:id="rId46"/>
    <p:sldId id="2970" r:id="rId47"/>
    <p:sldId id="2448" r:id="rId48"/>
    <p:sldId id="2714" r:id="rId49"/>
    <p:sldId id="2439" r:id="rId50"/>
    <p:sldId id="2762" r:id="rId51"/>
    <p:sldId id="2765" r:id="rId52"/>
    <p:sldId id="2771" r:id="rId53"/>
    <p:sldId id="2768" r:id="rId54"/>
    <p:sldId id="2770" r:id="rId55"/>
    <p:sldId id="2239" r:id="rId56"/>
    <p:sldId id="2435" r:id="rId57"/>
    <p:sldId id="2437" r:id="rId58"/>
    <p:sldId id="2961" r:id="rId59"/>
    <p:sldId id="2547" r:id="rId60"/>
    <p:sldId id="3038" r:id="rId61"/>
    <p:sldId id="2641" r:id="rId62"/>
    <p:sldId id="2764" r:id="rId63"/>
    <p:sldId id="3040" r:id="rId64"/>
    <p:sldId id="1262" r:id="rId65"/>
    <p:sldId id="2451" r:id="rId66"/>
    <p:sldId id="3039" r:id="rId67"/>
    <p:sldId id="1473" r:id="rId68"/>
    <p:sldId id="2719" r:id="rId69"/>
    <p:sldId id="3078" r:id="rId70"/>
    <p:sldId id="2723" r:id="rId71"/>
    <p:sldId id="3077" r:id="rId72"/>
    <p:sldId id="2717" r:id="rId73"/>
    <p:sldId id="2718" r:id="rId74"/>
    <p:sldId id="3080" r:id="rId75"/>
    <p:sldId id="3081" r:id="rId76"/>
    <p:sldId id="3082" r:id="rId77"/>
    <p:sldId id="3079" r:id="rId78"/>
    <p:sldId id="3083" r:id="rId79"/>
    <p:sldId id="1384" r:id="rId80"/>
  </p:sldIdLst>
  <p:sldSz cx="9144000" cy="6858000" type="screen4x3"/>
  <p:notesSz cx="6934200" cy="9120188"/>
  <p:defaultTextStyle>
    <a:defPPr>
      <a:defRPr lang="en-CA"/>
    </a:defPPr>
    <a:lvl1pPr algn="r" rtl="0" fontAlgn="base">
      <a:spcBef>
        <a:spcPct val="0"/>
      </a:spcBef>
      <a:spcAft>
        <a:spcPct val="0"/>
      </a:spcAft>
      <a:defRPr sz="3200" kern="1200">
        <a:solidFill>
          <a:schemeClr val="tx1"/>
        </a:solidFill>
        <a:latin typeface="Times New Roman" pitchFamily="18" charset="0"/>
        <a:ea typeface="+mn-ea"/>
        <a:cs typeface="+mn-cs"/>
      </a:defRPr>
    </a:lvl1pPr>
    <a:lvl2pPr marL="457200" algn="r" rtl="0" fontAlgn="base">
      <a:spcBef>
        <a:spcPct val="0"/>
      </a:spcBef>
      <a:spcAft>
        <a:spcPct val="0"/>
      </a:spcAft>
      <a:defRPr sz="3200" kern="1200">
        <a:solidFill>
          <a:schemeClr val="tx1"/>
        </a:solidFill>
        <a:latin typeface="Times New Roman" pitchFamily="18" charset="0"/>
        <a:ea typeface="+mn-ea"/>
        <a:cs typeface="+mn-cs"/>
      </a:defRPr>
    </a:lvl2pPr>
    <a:lvl3pPr marL="914400" algn="r" rtl="0" fontAlgn="base">
      <a:spcBef>
        <a:spcPct val="0"/>
      </a:spcBef>
      <a:spcAft>
        <a:spcPct val="0"/>
      </a:spcAft>
      <a:defRPr sz="3200" kern="1200">
        <a:solidFill>
          <a:schemeClr val="tx1"/>
        </a:solidFill>
        <a:latin typeface="Times New Roman" pitchFamily="18" charset="0"/>
        <a:ea typeface="+mn-ea"/>
        <a:cs typeface="+mn-cs"/>
      </a:defRPr>
    </a:lvl3pPr>
    <a:lvl4pPr marL="1371600" algn="r" rtl="0" fontAlgn="base">
      <a:spcBef>
        <a:spcPct val="0"/>
      </a:spcBef>
      <a:spcAft>
        <a:spcPct val="0"/>
      </a:spcAft>
      <a:defRPr sz="3200" kern="1200">
        <a:solidFill>
          <a:schemeClr val="tx1"/>
        </a:solidFill>
        <a:latin typeface="Times New Roman" pitchFamily="18" charset="0"/>
        <a:ea typeface="+mn-ea"/>
        <a:cs typeface="+mn-cs"/>
      </a:defRPr>
    </a:lvl4pPr>
    <a:lvl5pPr marL="1828800" algn="r"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3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FF66"/>
    <a:srgbClr val="FFFFFF"/>
    <a:srgbClr val="000066"/>
    <a:srgbClr val="D9D9D9"/>
    <a:srgbClr val="D60093"/>
    <a:srgbClr val="FF9900"/>
    <a:srgbClr val="FFDECB"/>
    <a:srgbClr val="996600"/>
    <a:srgbClr val="4D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36" autoAdjust="0"/>
    <p:restoredTop sz="94571" autoAdjust="0"/>
  </p:normalViewPr>
  <p:slideViewPr>
    <p:cSldViewPr>
      <p:cViewPr varScale="1">
        <p:scale>
          <a:sx n="65" d="100"/>
          <a:sy n="65" d="100"/>
        </p:scale>
        <p:origin x="456" y="90"/>
      </p:cViewPr>
      <p:guideLst>
        <p:guide orient="horz" pos="33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handoutMaster" Target="handoutMasters/handoutMaster1.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notesMaster" Target="notesMasters/notesMaster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Edmonds" userId="a8785b683ef20e23" providerId="LiveId" clId="{731C7CF0-E149-4CE9-8A44-231225A1B0E0}"/>
    <pc:docChg chg="custSel modSld sldOrd">
      <pc:chgData name="Jeff Edmonds" userId="a8785b683ef20e23" providerId="LiveId" clId="{731C7CF0-E149-4CE9-8A44-231225A1B0E0}" dt="2021-11-27T15:42:34.106" v="55" actId="478"/>
      <pc:docMkLst>
        <pc:docMk/>
      </pc:docMkLst>
      <pc:sldChg chg="addSp delSp modSp mod ord modAnim">
        <pc:chgData name="Jeff Edmonds" userId="a8785b683ef20e23" providerId="LiveId" clId="{731C7CF0-E149-4CE9-8A44-231225A1B0E0}" dt="2021-11-27T15:42:34.106" v="55" actId="478"/>
        <pc:sldMkLst>
          <pc:docMk/>
          <pc:sldMk cId="1433873950" sldId="2771"/>
        </pc:sldMkLst>
        <pc:spChg chg="mod">
          <ac:chgData name="Jeff Edmonds" userId="a8785b683ef20e23" providerId="LiveId" clId="{731C7CF0-E149-4CE9-8A44-231225A1B0E0}" dt="2021-11-27T15:40:24.880" v="48" actId="14100"/>
          <ac:spMkLst>
            <pc:docMk/>
            <pc:sldMk cId="1433873950" sldId="2771"/>
            <ac:spMk id="24" creationId="{930461B9-202A-465E-8C13-F0EEAA6B2148}"/>
          </ac:spMkLst>
        </pc:spChg>
        <pc:grpChg chg="del">
          <ac:chgData name="Jeff Edmonds" userId="a8785b683ef20e23" providerId="LiveId" clId="{731C7CF0-E149-4CE9-8A44-231225A1B0E0}" dt="2021-11-27T15:39:39.623" v="0" actId="478"/>
          <ac:grpSpMkLst>
            <pc:docMk/>
            <pc:sldMk cId="1433873950" sldId="2771"/>
            <ac:grpSpMk id="13" creationId="{2A0DD73B-E68F-4DF5-A835-3B23E416F993}"/>
          </ac:grpSpMkLst>
        </pc:grpChg>
        <pc:grpChg chg="add mod">
          <ac:chgData name="Jeff Edmonds" userId="a8785b683ef20e23" providerId="LiveId" clId="{731C7CF0-E149-4CE9-8A44-231225A1B0E0}" dt="2021-11-27T15:40:24.880" v="48" actId="14100"/>
          <ac:grpSpMkLst>
            <pc:docMk/>
            <pc:sldMk cId="1433873950" sldId="2771"/>
            <ac:grpSpMk id="21" creationId="{471ABA14-06C4-4AA9-854E-84B6464B99E4}"/>
          </ac:grpSpMkLst>
        </pc:grpChg>
        <pc:graphicFrameChg chg="add del modGraphic">
          <ac:chgData name="Jeff Edmonds" userId="a8785b683ef20e23" providerId="LiveId" clId="{731C7CF0-E149-4CE9-8A44-231225A1B0E0}" dt="2021-11-27T15:42:34.106" v="55" actId="478"/>
          <ac:graphicFrameMkLst>
            <pc:docMk/>
            <pc:sldMk cId="1433873950" sldId="2771"/>
            <ac:graphicFrameMk id="4" creationId="{9301225B-D708-4F8A-BEE3-82467ED3EC64}"/>
          </ac:graphicFrameMkLst>
        </pc:graphicFrameChg>
        <pc:picChg chg="mod">
          <ac:chgData name="Jeff Edmonds" userId="a8785b683ef20e23" providerId="LiveId" clId="{731C7CF0-E149-4CE9-8A44-231225A1B0E0}" dt="2021-11-27T15:40:24.880" v="48" actId="14100"/>
          <ac:picMkLst>
            <pc:docMk/>
            <pc:sldMk cId="1433873950" sldId="2771"/>
            <ac:picMk id="23" creationId="{0D63B058-C10A-4165-8927-8E5CFDCBEB8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CA"/>
          </a:p>
        </p:txBody>
      </p:sp>
      <p:sp>
        <p:nvSpPr>
          <p:cNvPr id="130051" name="Rectangle 3"/>
          <p:cNvSpPr>
            <a:spLocks noGrp="1" noChangeArrowheads="1"/>
          </p:cNvSpPr>
          <p:nvPr>
            <p:ph type="dt" sz="quarter" idx="1"/>
          </p:nvPr>
        </p:nvSpPr>
        <p:spPr bwMode="auto">
          <a:xfrm>
            <a:off x="3929063" y="0"/>
            <a:ext cx="3005137"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CA"/>
          </a:p>
        </p:txBody>
      </p:sp>
      <p:sp>
        <p:nvSpPr>
          <p:cNvPr id="130052" name="Rectangle 4"/>
          <p:cNvSpPr>
            <a:spLocks noGrp="1" noChangeArrowheads="1"/>
          </p:cNvSpPr>
          <p:nvPr>
            <p:ph type="ftr" sz="quarter" idx="2"/>
          </p:nvPr>
        </p:nvSpPr>
        <p:spPr bwMode="auto">
          <a:xfrm>
            <a:off x="0" y="8664575"/>
            <a:ext cx="3005138"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CA"/>
          </a:p>
        </p:txBody>
      </p:sp>
      <p:sp>
        <p:nvSpPr>
          <p:cNvPr id="130053" name="Rectangle 5"/>
          <p:cNvSpPr>
            <a:spLocks noGrp="1" noChangeArrowheads="1"/>
          </p:cNvSpPr>
          <p:nvPr>
            <p:ph type="sldNum" sz="quarter" idx="3"/>
          </p:nvPr>
        </p:nvSpPr>
        <p:spPr bwMode="auto">
          <a:xfrm>
            <a:off x="3929063" y="8664575"/>
            <a:ext cx="3005137"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124D8B43-BAEB-4C0F-BC20-7823DDE87593}" type="slidenum">
              <a:rPr lang="en-CA"/>
              <a:pPr>
                <a:defRPr/>
              </a:pPr>
              <a:t>‹#›</a:t>
            </a:fld>
            <a:endParaRPr lang="en-CA"/>
          </a:p>
        </p:txBody>
      </p:sp>
    </p:spTree>
    <p:extLst>
      <p:ext uri="{BB962C8B-B14F-4D97-AF65-F5344CB8AC3E}">
        <p14:creationId xmlns:p14="http://schemas.microsoft.com/office/powerpoint/2010/main" val="1870817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62"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CA"/>
          </a:p>
        </p:txBody>
      </p:sp>
      <p:sp>
        <p:nvSpPr>
          <p:cNvPr id="808963" name="Rectangle 3"/>
          <p:cNvSpPr>
            <a:spLocks noGrp="1" noChangeArrowheads="1"/>
          </p:cNvSpPr>
          <p:nvPr>
            <p:ph type="dt" idx="1"/>
          </p:nvPr>
        </p:nvSpPr>
        <p:spPr bwMode="auto">
          <a:xfrm>
            <a:off x="3927475" y="0"/>
            <a:ext cx="3005138"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CA"/>
          </a:p>
        </p:txBody>
      </p:sp>
      <p:sp>
        <p:nvSpPr>
          <p:cNvPr id="153604" name="Rectangle 4"/>
          <p:cNvSpPr>
            <a:spLocks noGrp="1" noRot="1" noChangeAspect="1" noChangeArrowheads="1" noTextEdit="1"/>
          </p:cNvSpPr>
          <p:nvPr>
            <p:ph type="sldImg" idx="2"/>
          </p:nvPr>
        </p:nvSpPr>
        <p:spPr bwMode="auto">
          <a:xfrm>
            <a:off x="1187450" y="684213"/>
            <a:ext cx="4559300" cy="341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65" name="Rectangle 5"/>
          <p:cNvSpPr>
            <a:spLocks noGrp="1" noChangeArrowheads="1"/>
          </p:cNvSpPr>
          <p:nvPr>
            <p:ph type="body" sz="quarter" idx="3"/>
          </p:nvPr>
        </p:nvSpPr>
        <p:spPr bwMode="auto">
          <a:xfrm>
            <a:off x="693738" y="4332288"/>
            <a:ext cx="5546725" cy="41036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08966" name="Rectangle 6"/>
          <p:cNvSpPr>
            <a:spLocks noGrp="1" noChangeArrowheads="1"/>
          </p:cNvSpPr>
          <p:nvPr>
            <p:ph type="ftr" sz="quarter" idx="4"/>
          </p:nvPr>
        </p:nvSpPr>
        <p:spPr bwMode="auto">
          <a:xfrm>
            <a:off x="0" y="8662988"/>
            <a:ext cx="3005138"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CA"/>
          </a:p>
        </p:txBody>
      </p:sp>
      <p:sp>
        <p:nvSpPr>
          <p:cNvPr id="808967" name="Rectangle 7"/>
          <p:cNvSpPr>
            <a:spLocks noGrp="1" noChangeArrowheads="1"/>
          </p:cNvSpPr>
          <p:nvPr>
            <p:ph type="sldNum" sz="quarter" idx="5"/>
          </p:nvPr>
        </p:nvSpPr>
        <p:spPr bwMode="auto">
          <a:xfrm>
            <a:off x="3927475" y="8662988"/>
            <a:ext cx="3005138"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A1D717B2-2470-4192-B072-B1976093DE8A}" type="slidenum">
              <a:rPr lang="en-CA"/>
              <a:pPr>
                <a:defRPr/>
              </a:pPr>
              <a:t>‹#›</a:t>
            </a:fld>
            <a:endParaRPr lang="en-CA"/>
          </a:p>
        </p:txBody>
      </p:sp>
    </p:spTree>
    <p:extLst>
      <p:ext uri="{BB962C8B-B14F-4D97-AF65-F5344CB8AC3E}">
        <p14:creationId xmlns:p14="http://schemas.microsoft.com/office/powerpoint/2010/main" val="1226321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3B2B25-4FAA-4FE1-8B2F-ED8A60EDB91F}" type="slidenum">
              <a:rPr kumimoji="0" lang="en-CA"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CA"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3467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58F82217-5575-4A76-8B5C-F0FEF8692C6E}" type="slidenum">
              <a:rPr lang="en-CA" altLang="en-US" smtClean="0"/>
              <a:pPr eaLnBrk="1" hangingPunct="1">
                <a:spcBef>
                  <a:spcPct val="50000"/>
                </a:spcBef>
              </a:pPr>
              <a:t>16</a:t>
            </a:fld>
            <a:endParaRPr lang="en-CA"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20128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58F82217-5575-4A76-8B5C-F0FEF8692C6E}" type="slidenum">
              <a:rPr lang="en-CA" altLang="en-US" smtClean="0"/>
              <a:pPr eaLnBrk="1" hangingPunct="1">
                <a:spcBef>
                  <a:spcPct val="50000"/>
                </a:spcBef>
              </a:pPr>
              <a:t>17</a:t>
            </a:fld>
            <a:endParaRPr lang="en-CA"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04464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58F82217-5575-4A76-8B5C-F0FEF8692C6E}" type="slidenum">
              <a:rPr lang="en-CA" altLang="en-US" smtClean="0"/>
              <a:pPr eaLnBrk="1" hangingPunct="1">
                <a:spcBef>
                  <a:spcPct val="50000"/>
                </a:spcBef>
              </a:pPr>
              <a:t>18</a:t>
            </a:fld>
            <a:endParaRPr lang="en-CA"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541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05361AEC-60DD-45F2-8AC1-EB1BD14B6A0F}" type="slidenum">
              <a:rPr kumimoji="0" lang="en-CA"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CA"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11016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9D7E2A97-1846-4F8A-8A50-6F27D243CCBB}" type="slidenum">
              <a:rPr lang="en-CA" altLang="en-US" smtClean="0"/>
              <a:pPr eaLnBrk="1" hangingPunct="1">
                <a:spcBef>
                  <a:spcPct val="50000"/>
                </a:spcBef>
              </a:pPr>
              <a:t>21</a:t>
            </a:fld>
            <a:endParaRPr lang="en-CA"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63073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D64FD411-F833-47A8-80EB-0D9472FCABB9}" type="slidenum">
              <a:rPr lang="en-CA" altLang="en-US" smtClean="0"/>
              <a:pPr eaLnBrk="1" hangingPunct="1">
                <a:spcBef>
                  <a:spcPct val="50000"/>
                </a:spcBef>
              </a:pPr>
              <a:t>22</a:t>
            </a:fld>
            <a:endParaRPr lang="en-CA"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E4A6DFBB-0D3A-445A-A3AD-82848B8AB340}" type="slidenum">
              <a:rPr lang="en-CA" altLang="en-US" smtClean="0"/>
              <a:pPr eaLnBrk="1" hangingPunct="1">
                <a:spcBef>
                  <a:spcPct val="50000"/>
                </a:spcBef>
              </a:pPr>
              <a:t>23</a:t>
            </a:fld>
            <a:endParaRPr lang="en-CA"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44508F81-D92F-4B18-BE45-64E8911CB912}" type="slidenum">
              <a:rPr lang="en-CA" altLang="en-US" smtClean="0"/>
              <a:pPr eaLnBrk="1" hangingPunct="1">
                <a:spcBef>
                  <a:spcPct val="50000"/>
                </a:spcBef>
              </a:pPr>
              <a:t>24</a:t>
            </a:fld>
            <a:endParaRPr lang="en-CA"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8E6F1B9C-57CE-4529-8873-079867659CB7}" type="slidenum">
              <a:rPr kumimoji="0" lang="en-CA"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1848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8E6F1B9C-57CE-4529-8873-079867659CB7}" type="slidenum">
              <a:rPr lang="en-CA" altLang="en-US" smtClean="0"/>
              <a:pPr eaLnBrk="1" hangingPunct="1">
                <a:spcBef>
                  <a:spcPct val="50000"/>
                </a:spcBef>
              </a:pPr>
              <a:t>30</a:t>
            </a:fld>
            <a:endParaRPr lang="en-CA"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58F82217-5575-4A76-8B5C-F0FEF8692C6E}" type="slidenum">
              <a:rPr lang="en-CA" altLang="en-US" smtClean="0"/>
              <a:pPr eaLnBrk="1" hangingPunct="1">
                <a:spcBef>
                  <a:spcPct val="50000"/>
                </a:spcBef>
              </a:pPr>
              <a:t>2</a:t>
            </a:fld>
            <a:endParaRPr lang="en-CA"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51795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8E6F1B9C-57CE-4529-8873-079867659CB7}" type="slidenum">
              <a:rPr lang="en-CA" altLang="en-US" smtClean="0"/>
              <a:pPr eaLnBrk="1" hangingPunct="1">
                <a:spcBef>
                  <a:spcPct val="50000"/>
                </a:spcBef>
              </a:pPr>
              <a:t>31</a:t>
            </a:fld>
            <a:endParaRPr lang="en-CA"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8E6F1B9C-57CE-4529-8873-079867659CB7}" type="slidenum">
              <a:rPr lang="en-CA" altLang="en-US" smtClean="0"/>
              <a:pPr eaLnBrk="1" hangingPunct="1">
                <a:spcBef>
                  <a:spcPct val="50000"/>
                </a:spcBef>
              </a:pPr>
              <a:t>32</a:t>
            </a:fld>
            <a:endParaRPr lang="en-CA"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8E6F1B9C-57CE-4529-8873-079867659CB7}" type="slidenum">
              <a:rPr lang="en-CA" altLang="en-US" smtClean="0"/>
              <a:pPr eaLnBrk="1" hangingPunct="1">
                <a:spcBef>
                  <a:spcPct val="50000"/>
                </a:spcBef>
              </a:pPr>
              <a:t>33</a:t>
            </a:fld>
            <a:endParaRPr lang="en-CA"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686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605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048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501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557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628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D717B2-2470-4192-B072-B1976093DE8A}" type="slidenum">
              <a:rPr lang="en-CA" smtClean="0"/>
              <a:pPr>
                <a:defRPr/>
              </a:pPr>
              <a:t>51</a:t>
            </a:fld>
            <a:endParaRPr lang="en-CA"/>
          </a:p>
        </p:txBody>
      </p:sp>
    </p:spTree>
    <p:extLst>
      <p:ext uri="{BB962C8B-B14F-4D97-AF65-F5344CB8AC3E}">
        <p14:creationId xmlns:p14="http://schemas.microsoft.com/office/powerpoint/2010/main" val="279278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58F82217-5575-4A76-8B5C-F0FEF8692C6E}" type="slidenum">
              <a:rPr lang="en-CA" altLang="en-US" smtClean="0"/>
              <a:pPr eaLnBrk="1" hangingPunct="1">
                <a:spcBef>
                  <a:spcPct val="50000"/>
                </a:spcBef>
              </a:pPr>
              <a:t>9</a:t>
            </a:fld>
            <a:endParaRPr lang="en-CA"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04461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6351FE-F04F-4EFD-A0B4-A08055C1BFC2}" type="slidenum">
              <a:rPr kumimoji="0" lang="en-CA"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CA"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30304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476351FE-F04F-4EFD-A0B4-A08055C1BFC2}" type="slidenum">
              <a:rPr lang="en-CA" altLang="en-US" smtClean="0"/>
              <a:pPr algn="r" eaLnBrk="1" hangingPunct="1">
                <a:spcBef>
                  <a:spcPct val="0"/>
                </a:spcBef>
              </a:pPr>
              <a:t>53</a:t>
            </a:fld>
            <a:endParaRPr lang="en-CA" alt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35866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6351FE-F04F-4EFD-A0B4-A08055C1BFC2}" type="slidenum">
              <a:rPr kumimoji="0" lang="en-CA"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CA"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65192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291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3FFF66DF-A821-4CCA-A7FC-D539835AEB3C}" type="slidenum">
              <a:rPr lang="en-CA" altLang="en-US" smtClean="0"/>
              <a:pPr algn="r" eaLnBrk="1" hangingPunct="1">
                <a:spcBef>
                  <a:spcPct val="0"/>
                </a:spcBef>
              </a:pPr>
              <a:t>56</a:t>
            </a:fld>
            <a:endParaRPr lang="en-CA" altLang="en-US" dirty="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65369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3FFF66DF-A821-4CCA-A7FC-D539835AEB3C}" type="slidenum">
              <a:rPr lang="en-CA" altLang="en-US" smtClean="0"/>
              <a:pPr algn="r" eaLnBrk="1" hangingPunct="1">
                <a:spcBef>
                  <a:spcPct val="0"/>
                </a:spcBef>
              </a:pPr>
              <a:t>57</a:t>
            </a:fld>
            <a:endParaRPr lang="en-CA" altLang="en-US" dirty="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51079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927475" y="8662988"/>
            <a:ext cx="300513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C93BD4-AE6B-4CB1-886D-B1AE8AE6400B}" type="slidenum">
              <a:rPr kumimoji="0" lang="en-CA"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CA"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62612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491A96-E842-4247-9B33-983A0D11A544}"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7011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58F82217-5575-4A76-8B5C-F0FEF8692C6E}" type="slidenum">
              <a:rPr lang="en-CA" altLang="en-US" smtClean="0"/>
              <a:pPr eaLnBrk="1" hangingPunct="1">
                <a:spcBef>
                  <a:spcPct val="50000"/>
                </a:spcBef>
              </a:pPr>
              <a:t>10</a:t>
            </a:fld>
            <a:endParaRPr lang="en-CA"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5547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58F82217-5575-4A76-8B5C-F0FEF8692C6E}" type="slidenum">
              <a:rPr kumimoji="0" lang="en-CA"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CA"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719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58F82217-5575-4A76-8B5C-F0FEF8692C6E}" type="slidenum">
              <a:rPr lang="en-CA" altLang="en-US" smtClean="0"/>
              <a:pPr eaLnBrk="1" hangingPunct="1">
                <a:spcBef>
                  <a:spcPct val="50000"/>
                </a:spcBef>
              </a:pPr>
              <a:t>12</a:t>
            </a:fld>
            <a:endParaRPr lang="en-CA"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1804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58F82217-5575-4A76-8B5C-F0FEF8692C6E}" type="slidenum">
              <a:rPr lang="en-CA" altLang="en-US" smtClean="0"/>
              <a:pPr eaLnBrk="1" hangingPunct="1">
                <a:spcBef>
                  <a:spcPct val="50000"/>
                </a:spcBef>
              </a:pPr>
              <a:t>13</a:t>
            </a:fld>
            <a:endParaRPr lang="en-CA"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7130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58F82217-5575-4A76-8B5C-F0FEF8692C6E}" type="slidenum">
              <a:rPr lang="en-CA" altLang="en-US" smtClean="0"/>
              <a:pPr eaLnBrk="1" hangingPunct="1">
                <a:spcBef>
                  <a:spcPct val="50000"/>
                </a:spcBef>
              </a:pPr>
              <a:t>14</a:t>
            </a:fld>
            <a:endParaRPr lang="en-CA"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1878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58F82217-5575-4A76-8B5C-F0FEF8692C6E}" type="slidenum">
              <a:rPr lang="en-CA" altLang="en-US" smtClean="0"/>
              <a:pPr eaLnBrk="1" hangingPunct="1">
                <a:spcBef>
                  <a:spcPct val="50000"/>
                </a:spcBef>
              </a:pPr>
              <a:t>15</a:t>
            </a:fld>
            <a:endParaRPr lang="en-CA"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1918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71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306CC3E5-2826-40B6-B6AF-FE3ACBD734C4}" type="slidenum">
              <a:rPr lang="en-CA"/>
              <a:pPr>
                <a:defRPr/>
              </a:pPr>
              <a:t>‹#›</a:t>
            </a:fld>
            <a:endParaRPr lang="en-CA" dirty="0"/>
          </a:p>
        </p:txBody>
      </p:sp>
    </p:spTree>
    <p:extLst>
      <p:ext uri="{BB962C8B-B14F-4D97-AF65-F5344CB8AC3E}">
        <p14:creationId xmlns:p14="http://schemas.microsoft.com/office/powerpoint/2010/main" val="305102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3311E2D5-81F4-48AD-9748-ECDA5F8BF720}" type="slidenum">
              <a:rPr lang="en-CA"/>
              <a:pPr>
                <a:defRPr/>
              </a:pPr>
              <a:t>‹#›</a:t>
            </a:fld>
            <a:endParaRPr lang="en-CA"/>
          </a:p>
        </p:txBody>
      </p:sp>
    </p:spTree>
    <p:extLst>
      <p:ext uri="{BB962C8B-B14F-4D97-AF65-F5344CB8AC3E}">
        <p14:creationId xmlns:p14="http://schemas.microsoft.com/office/powerpoint/2010/main" val="4041560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966AF002-DE5B-4647-B19B-40DB012A5CA8}" type="slidenum">
              <a:rPr lang="en-CA"/>
              <a:pPr>
                <a:defRPr/>
              </a:pPr>
              <a:t>‹#›</a:t>
            </a:fld>
            <a:endParaRPr lang="en-CA"/>
          </a:p>
        </p:txBody>
      </p:sp>
    </p:spTree>
    <p:extLst>
      <p:ext uri="{BB962C8B-B14F-4D97-AF65-F5344CB8AC3E}">
        <p14:creationId xmlns:p14="http://schemas.microsoft.com/office/powerpoint/2010/main" val="2574575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67C76469-F9AE-4321-B7A7-BDA4EDDB5747}" type="slidenum">
              <a:rPr lang="en-CA"/>
              <a:pPr>
                <a:defRPr/>
              </a:pPr>
              <a:t>‹#›</a:t>
            </a:fld>
            <a:endParaRPr lang="en-CA"/>
          </a:p>
        </p:txBody>
      </p:sp>
    </p:spTree>
    <p:extLst>
      <p:ext uri="{BB962C8B-B14F-4D97-AF65-F5344CB8AC3E}">
        <p14:creationId xmlns:p14="http://schemas.microsoft.com/office/powerpoint/2010/main" val="407814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E4DDB049-28FB-4A13-8FC3-4537FF0E130B}" type="slidenum">
              <a:rPr lang="en-CA"/>
              <a:pPr>
                <a:defRPr/>
              </a:pPr>
              <a:t>‹#›</a:t>
            </a:fld>
            <a:endParaRPr lang="en-CA"/>
          </a:p>
        </p:txBody>
      </p:sp>
    </p:spTree>
    <p:extLst>
      <p:ext uri="{BB962C8B-B14F-4D97-AF65-F5344CB8AC3E}">
        <p14:creationId xmlns:p14="http://schemas.microsoft.com/office/powerpoint/2010/main" val="1914047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2B854003-D2F5-492C-895A-73083B05A11E}" type="slidenum">
              <a:rPr lang="en-CA"/>
              <a:pPr>
                <a:defRPr/>
              </a:pPr>
              <a:t>‹#›</a:t>
            </a:fld>
            <a:endParaRPr lang="en-CA"/>
          </a:p>
        </p:txBody>
      </p:sp>
    </p:spTree>
    <p:extLst>
      <p:ext uri="{BB962C8B-B14F-4D97-AF65-F5344CB8AC3E}">
        <p14:creationId xmlns:p14="http://schemas.microsoft.com/office/powerpoint/2010/main" val="1597953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25EEEA59-6D52-4A07-84EB-1A392F46D171}" type="slidenum">
              <a:rPr lang="en-CA"/>
              <a:pPr>
                <a:defRPr/>
              </a:pPr>
              <a:t>‹#›</a:t>
            </a:fld>
            <a:endParaRPr lang="en-CA"/>
          </a:p>
        </p:txBody>
      </p:sp>
    </p:spTree>
    <p:extLst>
      <p:ext uri="{BB962C8B-B14F-4D97-AF65-F5344CB8AC3E}">
        <p14:creationId xmlns:p14="http://schemas.microsoft.com/office/powerpoint/2010/main" val="1400664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92AC0891-2F6D-4541-BBDC-F3390B731829}" type="slidenum">
              <a:rPr lang="en-CA"/>
              <a:pPr>
                <a:defRPr/>
              </a:pPr>
              <a:t>‹#›</a:t>
            </a:fld>
            <a:endParaRPr lang="en-CA"/>
          </a:p>
        </p:txBody>
      </p:sp>
    </p:spTree>
    <p:extLst>
      <p:ext uri="{BB962C8B-B14F-4D97-AF65-F5344CB8AC3E}">
        <p14:creationId xmlns:p14="http://schemas.microsoft.com/office/powerpoint/2010/main" val="151109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A14CA114-EC89-42A0-8D6F-04CD081FC12C}" type="slidenum">
              <a:rPr lang="en-CA"/>
              <a:pPr>
                <a:defRPr/>
              </a:pPr>
              <a:t>‹#›</a:t>
            </a:fld>
            <a:endParaRPr lang="en-CA"/>
          </a:p>
        </p:txBody>
      </p:sp>
    </p:spTree>
    <p:extLst>
      <p:ext uri="{BB962C8B-B14F-4D97-AF65-F5344CB8AC3E}">
        <p14:creationId xmlns:p14="http://schemas.microsoft.com/office/powerpoint/2010/main" val="1860930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4B4D60A0-795C-45C4-B041-D597757AF5FD}" type="slidenum">
              <a:rPr lang="en-CA"/>
              <a:pPr>
                <a:defRPr/>
              </a:pPr>
              <a:t>‹#›</a:t>
            </a:fld>
            <a:endParaRPr lang="en-CA"/>
          </a:p>
        </p:txBody>
      </p:sp>
    </p:spTree>
    <p:extLst>
      <p:ext uri="{BB962C8B-B14F-4D97-AF65-F5344CB8AC3E}">
        <p14:creationId xmlns:p14="http://schemas.microsoft.com/office/powerpoint/2010/main" val="268960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342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3F4AE97E-3253-4F31-A44C-93AECB507D16}" type="slidenum">
              <a:rPr lang="en-CA"/>
              <a:pPr>
                <a:defRPr/>
              </a:pPr>
              <a:t>‹#›</a:t>
            </a:fld>
            <a:endParaRPr lang="en-CA"/>
          </a:p>
        </p:txBody>
      </p:sp>
    </p:spTree>
    <p:extLst>
      <p:ext uri="{BB962C8B-B14F-4D97-AF65-F5344CB8AC3E}">
        <p14:creationId xmlns:p14="http://schemas.microsoft.com/office/powerpoint/2010/main" val="2340604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A7EC6A3B-44D9-4F3E-88CF-74565B57D69A}" type="slidenum">
              <a:rPr lang="en-CA"/>
              <a:pPr>
                <a:defRPr/>
              </a:pPr>
              <a:t>‹#›</a:t>
            </a:fld>
            <a:endParaRPr lang="en-CA"/>
          </a:p>
        </p:txBody>
      </p:sp>
    </p:spTree>
    <p:extLst>
      <p:ext uri="{BB962C8B-B14F-4D97-AF65-F5344CB8AC3E}">
        <p14:creationId xmlns:p14="http://schemas.microsoft.com/office/powerpoint/2010/main" val="3526407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7724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F35D1C19-911F-439B-A1B1-7AFC6706A8D3}" type="slidenum">
              <a:rPr lang="en-CA"/>
              <a:pPr>
                <a:defRPr/>
              </a:pPr>
              <a:t>‹#›</a:t>
            </a:fld>
            <a:endParaRPr lang="en-CA"/>
          </a:p>
        </p:txBody>
      </p:sp>
    </p:spTree>
    <p:extLst>
      <p:ext uri="{BB962C8B-B14F-4D97-AF65-F5344CB8AC3E}">
        <p14:creationId xmlns:p14="http://schemas.microsoft.com/office/powerpoint/2010/main" val="3636858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57E1B8BA-0433-406C-AFBA-EC17BC5ABBE3}" type="slidenum">
              <a:rPr lang="en-CA"/>
              <a:pPr>
                <a:defRPr/>
              </a:pPr>
              <a:t>‹#›</a:t>
            </a:fld>
            <a:endParaRPr lang="en-CA"/>
          </a:p>
        </p:txBody>
      </p:sp>
    </p:spTree>
    <p:extLst>
      <p:ext uri="{BB962C8B-B14F-4D97-AF65-F5344CB8AC3E}">
        <p14:creationId xmlns:p14="http://schemas.microsoft.com/office/powerpoint/2010/main" val="3876201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CA"/>
          </a:p>
        </p:txBody>
      </p:sp>
      <p:sp>
        <p:nvSpPr>
          <p:cNvPr id="7" name="Rectangle 5"/>
          <p:cNvSpPr>
            <a:spLocks noGrp="1" noChangeArrowheads="1"/>
          </p:cNvSpPr>
          <p:nvPr>
            <p:ph type="ftr" sz="quarter" idx="11"/>
          </p:nvPr>
        </p:nvSpPr>
        <p:spPr>
          <a:ln/>
        </p:spPr>
        <p:txBody>
          <a:bodyPr/>
          <a:lstStyle>
            <a:lvl1pPr>
              <a:defRPr/>
            </a:lvl1pPr>
          </a:lstStyle>
          <a:p>
            <a:pPr>
              <a:defRPr/>
            </a:pPr>
            <a:endParaRPr lang="en-CA"/>
          </a:p>
        </p:txBody>
      </p:sp>
      <p:sp>
        <p:nvSpPr>
          <p:cNvPr id="8" name="Rectangle 6"/>
          <p:cNvSpPr>
            <a:spLocks noGrp="1" noChangeArrowheads="1"/>
          </p:cNvSpPr>
          <p:nvPr>
            <p:ph type="sldNum" sz="quarter" idx="12"/>
          </p:nvPr>
        </p:nvSpPr>
        <p:spPr>
          <a:ln/>
        </p:spPr>
        <p:txBody>
          <a:bodyPr/>
          <a:lstStyle>
            <a:lvl1pPr>
              <a:defRPr/>
            </a:lvl1pPr>
          </a:lstStyle>
          <a:p>
            <a:pPr>
              <a:defRPr/>
            </a:pPr>
            <a:fld id="{199D1230-C27D-4EAE-9B8E-9C5B973CA643}" type="slidenum">
              <a:rPr lang="en-CA"/>
              <a:pPr>
                <a:defRPr/>
              </a:pPr>
              <a:t>‹#›</a:t>
            </a:fld>
            <a:endParaRPr lang="en-CA"/>
          </a:p>
        </p:txBody>
      </p:sp>
    </p:spTree>
    <p:extLst>
      <p:ext uri="{BB962C8B-B14F-4D97-AF65-F5344CB8AC3E}">
        <p14:creationId xmlns:p14="http://schemas.microsoft.com/office/powerpoint/2010/main" val="3600669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69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696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848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000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21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077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D7DD9D-B6D9-4645-BDDB-36610F29E276}" type="slidenum">
              <a:rPr lang="en-US"/>
              <a:pPr>
                <a:defRPr/>
              </a:pPr>
              <a:t>‹#›</a:t>
            </a:fld>
            <a:endParaRPr lang="en-US"/>
          </a:p>
        </p:txBody>
      </p:sp>
    </p:spTree>
    <p:extLst>
      <p:ext uri="{BB962C8B-B14F-4D97-AF65-F5344CB8AC3E}">
        <p14:creationId xmlns:p14="http://schemas.microsoft.com/office/powerpoint/2010/main" val="3493368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C18E38-4299-469A-A43B-55AC34B84D67}" type="slidenum">
              <a:rPr lang="en-US"/>
              <a:pPr>
                <a:defRPr/>
              </a:pPr>
              <a:t>‹#›</a:t>
            </a:fld>
            <a:endParaRPr lang="en-US"/>
          </a:p>
        </p:txBody>
      </p:sp>
    </p:spTree>
    <p:extLst>
      <p:ext uri="{BB962C8B-B14F-4D97-AF65-F5344CB8AC3E}">
        <p14:creationId xmlns:p14="http://schemas.microsoft.com/office/powerpoint/2010/main" val="878637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BE49D5-029A-4B93-ABD8-CD391E37F02C}" type="slidenum">
              <a:rPr lang="en-US"/>
              <a:pPr>
                <a:defRPr/>
              </a:pPr>
              <a:t>‹#›</a:t>
            </a:fld>
            <a:endParaRPr lang="en-US"/>
          </a:p>
        </p:txBody>
      </p:sp>
    </p:spTree>
    <p:extLst>
      <p:ext uri="{BB962C8B-B14F-4D97-AF65-F5344CB8AC3E}">
        <p14:creationId xmlns:p14="http://schemas.microsoft.com/office/powerpoint/2010/main" val="4263596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AA8D4-5775-44E4-8243-4335AA0C0D82}" type="slidenum">
              <a:rPr lang="en-US"/>
              <a:pPr>
                <a:defRPr/>
              </a:pPr>
              <a:t>‹#›</a:t>
            </a:fld>
            <a:endParaRPr lang="en-US"/>
          </a:p>
        </p:txBody>
      </p:sp>
    </p:spTree>
    <p:extLst>
      <p:ext uri="{BB962C8B-B14F-4D97-AF65-F5344CB8AC3E}">
        <p14:creationId xmlns:p14="http://schemas.microsoft.com/office/powerpoint/2010/main" val="2956554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7B6CB1-7276-4A7B-88D1-5A94773FE2A6}" type="slidenum">
              <a:rPr lang="en-US"/>
              <a:pPr>
                <a:defRPr/>
              </a:pPr>
              <a:t>‹#›</a:t>
            </a:fld>
            <a:endParaRPr lang="en-US"/>
          </a:p>
        </p:txBody>
      </p:sp>
    </p:spTree>
    <p:extLst>
      <p:ext uri="{BB962C8B-B14F-4D97-AF65-F5344CB8AC3E}">
        <p14:creationId xmlns:p14="http://schemas.microsoft.com/office/powerpoint/2010/main" val="2479527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BA461A-A2FB-45C8-8947-5BA4695A90C0}" type="slidenum">
              <a:rPr lang="en-US"/>
              <a:pPr>
                <a:defRPr/>
              </a:pPr>
              <a:t>‹#›</a:t>
            </a:fld>
            <a:endParaRPr lang="en-US"/>
          </a:p>
        </p:txBody>
      </p:sp>
    </p:spTree>
    <p:extLst>
      <p:ext uri="{BB962C8B-B14F-4D97-AF65-F5344CB8AC3E}">
        <p14:creationId xmlns:p14="http://schemas.microsoft.com/office/powerpoint/2010/main" val="296737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422EF1-7023-4905-8303-0958AE59430B}" type="slidenum">
              <a:rPr lang="en-US"/>
              <a:pPr>
                <a:defRPr/>
              </a:pPr>
              <a:t>‹#›</a:t>
            </a:fld>
            <a:endParaRPr lang="en-US"/>
          </a:p>
        </p:txBody>
      </p:sp>
    </p:spTree>
    <p:extLst>
      <p:ext uri="{BB962C8B-B14F-4D97-AF65-F5344CB8AC3E}">
        <p14:creationId xmlns:p14="http://schemas.microsoft.com/office/powerpoint/2010/main" val="2308756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BE0393-18A9-48EE-B6EF-947CE71233AE}" type="slidenum">
              <a:rPr lang="en-US"/>
              <a:pPr>
                <a:defRPr/>
              </a:pPr>
              <a:t>‹#›</a:t>
            </a:fld>
            <a:endParaRPr lang="en-US"/>
          </a:p>
        </p:txBody>
      </p:sp>
    </p:spTree>
    <p:extLst>
      <p:ext uri="{BB962C8B-B14F-4D97-AF65-F5344CB8AC3E}">
        <p14:creationId xmlns:p14="http://schemas.microsoft.com/office/powerpoint/2010/main" val="657348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399690-04C2-4D2E-8D3A-D8AFF72C36F4}" type="slidenum">
              <a:rPr lang="en-US"/>
              <a:pPr>
                <a:defRPr/>
              </a:pPr>
              <a:t>‹#›</a:t>
            </a:fld>
            <a:endParaRPr lang="en-US"/>
          </a:p>
        </p:txBody>
      </p:sp>
    </p:spTree>
    <p:extLst>
      <p:ext uri="{BB962C8B-B14F-4D97-AF65-F5344CB8AC3E}">
        <p14:creationId xmlns:p14="http://schemas.microsoft.com/office/powerpoint/2010/main" val="1056222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1BD095-AEFB-4081-9E41-306AAFEC0233}" type="slidenum">
              <a:rPr lang="en-US"/>
              <a:pPr>
                <a:defRPr/>
              </a:pPr>
              <a:t>‹#›</a:t>
            </a:fld>
            <a:endParaRPr lang="en-US"/>
          </a:p>
        </p:txBody>
      </p:sp>
    </p:spTree>
    <p:extLst>
      <p:ext uri="{BB962C8B-B14F-4D97-AF65-F5344CB8AC3E}">
        <p14:creationId xmlns:p14="http://schemas.microsoft.com/office/powerpoint/2010/main" val="53319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03E9E52A-E609-4DBB-A8B1-F9B62A1B57C4}" type="slidenum">
              <a:rPr lang="en-CA"/>
              <a:pPr>
                <a:defRPr/>
              </a:pPr>
              <a:t>‹#›</a:t>
            </a:fld>
            <a:endParaRPr lang="en-CA" dirty="0"/>
          </a:p>
        </p:txBody>
      </p:sp>
    </p:spTree>
    <p:extLst>
      <p:ext uri="{BB962C8B-B14F-4D97-AF65-F5344CB8AC3E}">
        <p14:creationId xmlns:p14="http://schemas.microsoft.com/office/powerpoint/2010/main" val="4132851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B80551-8A12-42F9-B7EF-27B926164065}" type="slidenum">
              <a:rPr lang="en-US"/>
              <a:pPr>
                <a:defRPr/>
              </a:pPr>
              <a:t>‹#›</a:t>
            </a:fld>
            <a:endParaRPr lang="en-US"/>
          </a:p>
        </p:txBody>
      </p:sp>
    </p:spTree>
    <p:extLst>
      <p:ext uri="{BB962C8B-B14F-4D97-AF65-F5344CB8AC3E}">
        <p14:creationId xmlns:p14="http://schemas.microsoft.com/office/powerpoint/2010/main" val="1940500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FB3DF6-E01C-4A3C-9B9D-89BEE9E4EDF6}" type="slidenum">
              <a:rPr lang="en-US"/>
              <a:pPr>
                <a:defRPr/>
              </a:pPr>
              <a:t>‹#›</a:t>
            </a:fld>
            <a:endParaRPr lang="en-US"/>
          </a:p>
        </p:txBody>
      </p:sp>
    </p:spTree>
    <p:extLst>
      <p:ext uri="{BB962C8B-B14F-4D97-AF65-F5344CB8AC3E}">
        <p14:creationId xmlns:p14="http://schemas.microsoft.com/office/powerpoint/2010/main" val="1789089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733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4158890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595499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03341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4012525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28951438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2881162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57931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035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2393879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25113388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274817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10333498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2664254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Slide Number Placeholder 6"/>
          <p:cNvSpPr>
            <a:spLocks noGrp="1" noChangeArrowheads="1"/>
          </p:cNvSpPr>
          <p:nvPr>
            <p:ph type="sldNum" sz="quarter" idx="12"/>
          </p:nvPr>
        </p:nvSpPr>
        <p:spPr>
          <a:xfrm>
            <a:off x="5638800" y="5105400"/>
            <a:ext cx="1905000" cy="457200"/>
          </a:xfrm>
          <a:prstGeom prst="rect">
            <a:avLst/>
          </a:prstGeom>
          <a:ln/>
        </p:spPr>
        <p:txBody>
          <a:bodyPr/>
          <a:lstStyle>
            <a:lvl1pPr>
              <a:defRPr/>
            </a:lvl1pPr>
          </a:lstStyle>
          <a:p>
            <a:pPr>
              <a:defRPr/>
            </a:pPr>
            <a:fld id="{D9B9F0F6-1E6B-4DD5-8BA2-03B0533010FF}" type="slidenum">
              <a:rPr lang="en-CA"/>
              <a:pPr>
                <a:defRPr/>
              </a:pPr>
              <a:t>‹#›</a:t>
            </a:fld>
            <a:endParaRPr lang="en-CA"/>
          </a:p>
        </p:txBody>
      </p:sp>
    </p:spTree>
    <p:extLst>
      <p:ext uri="{BB962C8B-B14F-4D97-AF65-F5344CB8AC3E}">
        <p14:creationId xmlns:p14="http://schemas.microsoft.com/office/powerpoint/2010/main" val="33914453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61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237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0ABC1A-75B0-4783-AC5A-183A49E5185E}" type="slidenum">
              <a:rPr lang="en-US"/>
              <a:pPr>
                <a:defRPr/>
              </a:pPr>
              <a:t>‹#›</a:t>
            </a:fld>
            <a:endParaRPr lang="en-US"/>
          </a:p>
        </p:txBody>
      </p:sp>
    </p:spTree>
    <p:extLst>
      <p:ext uri="{BB962C8B-B14F-4D97-AF65-F5344CB8AC3E}">
        <p14:creationId xmlns:p14="http://schemas.microsoft.com/office/powerpoint/2010/main" val="22289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F1A9DF-7FE5-4A10-9868-68EA32228DA9}" type="slidenum">
              <a:rPr lang="en-US"/>
              <a:pPr>
                <a:defRPr/>
              </a:pPr>
              <a:t>‹#›</a:t>
            </a:fld>
            <a:endParaRPr lang="en-US"/>
          </a:p>
        </p:txBody>
      </p:sp>
    </p:spTree>
    <p:extLst>
      <p:ext uri="{BB962C8B-B14F-4D97-AF65-F5344CB8AC3E}">
        <p14:creationId xmlns:p14="http://schemas.microsoft.com/office/powerpoint/2010/main" val="77613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7970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F08E02-70F3-4DC7-8390-2A8DC8671CC2}" type="slidenum">
              <a:rPr lang="en-US"/>
              <a:pPr>
                <a:defRPr/>
              </a:pPr>
              <a:t>‹#›</a:t>
            </a:fld>
            <a:endParaRPr lang="en-US"/>
          </a:p>
        </p:txBody>
      </p:sp>
    </p:spTree>
    <p:extLst>
      <p:ext uri="{BB962C8B-B14F-4D97-AF65-F5344CB8AC3E}">
        <p14:creationId xmlns:p14="http://schemas.microsoft.com/office/powerpoint/2010/main" val="39568326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9C17A8-9482-41D3-8051-66604A6F714E}" type="slidenum">
              <a:rPr lang="en-US"/>
              <a:pPr>
                <a:defRPr/>
              </a:pPr>
              <a:t>‹#›</a:t>
            </a:fld>
            <a:endParaRPr lang="en-US"/>
          </a:p>
        </p:txBody>
      </p:sp>
    </p:spTree>
    <p:extLst>
      <p:ext uri="{BB962C8B-B14F-4D97-AF65-F5344CB8AC3E}">
        <p14:creationId xmlns:p14="http://schemas.microsoft.com/office/powerpoint/2010/main" val="17387403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E9367F-8EA3-4E9E-ABBE-F0B264A88524}" type="slidenum">
              <a:rPr lang="en-US"/>
              <a:pPr>
                <a:defRPr/>
              </a:pPr>
              <a:t>‹#›</a:t>
            </a:fld>
            <a:endParaRPr lang="en-US"/>
          </a:p>
        </p:txBody>
      </p:sp>
    </p:spTree>
    <p:extLst>
      <p:ext uri="{BB962C8B-B14F-4D97-AF65-F5344CB8AC3E}">
        <p14:creationId xmlns:p14="http://schemas.microsoft.com/office/powerpoint/2010/main" val="40850032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3DBEE8-63DD-4344-8AF3-2F9451FF6F37}" type="slidenum">
              <a:rPr lang="en-US"/>
              <a:pPr>
                <a:defRPr/>
              </a:pPr>
              <a:t>‹#›</a:t>
            </a:fld>
            <a:endParaRPr lang="en-US"/>
          </a:p>
        </p:txBody>
      </p:sp>
    </p:spTree>
    <p:extLst>
      <p:ext uri="{BB962C8B-B14F-4D97-AF65-F5344CB8AC3E}">
        <p14:creationId xmlns:p14="http://schemas.microsoft.com/office/powerpoint/2010/main" val="5016388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3473B5-0B0B-44C5-A196-E7E9D2DD0601}" type="slidenum">
              <a:rPr lang="en-US"/>
              <a:pPr>
                <a:defRPr/>
              </a:pPr>
              <a:t>‹#›</a:t>
            </a:fld>
            <a:endParaRPr lang="en-US"/>
          </a:p>
        </p:txBody>
      </p:sp>
    </p:spTree>
    <p:extLst>
      <p:ext uri="{BB962C8B-B14F-4D97-AF65-F5344CB8AC3E}">
        <p14:creationId xmlns:p14="http://schemas.microsoft.com/office/powerpoint/2010/main" val="10222524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980451-F60C-49CC-8316-82395F1785D8}" type="slidenum">
              <a:rPr lang="en-US"/>
              <a:pPr>
                <a:defRPr/>
              </a:pPr>
              <a:t>‹#›</a:t>
            </a:fld>
            <a:endParaRPr lang="en-US"/>
          </a:p>
        </p:txBody>
      </p:sp>
    </p:spTree>
    <p:extLst>
      <p:ext uri="{BB962C8B-B14F-4D97-AF65-F5344CB8AC3E}">
        <p14:creationId xmlns:p14="http://schemas.microsoft.com/office/powerpoint/2010/main" val="2253445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992838-62B4-44BB-BC4D-EF470F38A17A}" type="slidenum">
              <a:rPr lang="en-US"/>
              <a:pPr>
                <a:defRPr/>
              </a:pPr>
              <a:t>‹#›</a:t>
            </a:fld>
            <a:endParaRPr lang="en-US"/>
          </a:p>
        </p:txBody>
      </p:sp>
    </p:spTree>
    <p:extLst>
      <p:ext uri="{BB962C8B-B14F-4D97-AF65-F5344CB8AC3E}">
        <p14:creationId xmlns:p14="http://schemas.microsoft.com/office/powerpoint/2010/main" val="424022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833611-CE11-43AA-BCDB-EFE50908613A}" type="slidenum">
              <a:rPr lang="en-US"/>
              <a:pPr>
                <a:defRPr/>
              </a:pPr>
              <a:t>‹#›</a:t>
            </a:fld>
            <a:endParaRPr lang="en-US"/>
          </a:p>
        </p:txBody>
      </p:sp>
    </p:spTree>
    <p:extLst>
      <p:ext uri="{BB962C8B-B14F-4D97-AF65-F5344CB8AC3E}">
        <p14:creationId xmlns:p14="http://schemas.microsoft.com/office/powerpoint/2010/main" val="333556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10C56E-F862-44D4-B1AD-CC298DB8D72F}" type="slidenum">
              <a:rPr lang="en-US"/>
              <a:pPr>
                <a:defRPr/>
              </a:pPr>
              <a:t>‹#›</a:t>
            </a:fld>
            <a:endParaRPr lang="en-US"/>
          </a:p>
        </p:txBody>
      </p:sp>
    </p:spTree>
    <p:extLst>
      <p:ext uri="{BB962C8B-B14F-4D97-AF65-F5344CB8AC3E}">
        <p14:creationId xmlns:p14="http://schemas.microsoft.com/office/powerpoint/2010/main" val="19436708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6F9BEE19-4BA9-4186-A198-1A98981743AA}" type="slidenum">
              <a:rPr lang="en-CA"/>
              <a:pPr>
                <a:defRPr/>
              </a:pPr>
              <a:t>‹#›</a:t>
            </a:fld>
            <a:endParaRPr lang="en-CA"/>
          </a:p>
        </p:txBody>
      </p:sp>
    </p:spTree>
    <p:extLst>
      <p:ext uri="{BB962C8B-B14F-4D97-AF65-F5344CB8AC3E}">
        <p14:creationId xmlns:p14="http://schemas.microsoft.com/office/powerpoint/2010/main" val="1597066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599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189C145E-19FA-468B-BF5F-B75B930DE916}" type="slidenum">
              <a:rPr lang="en-CA"/>
              <a:pPr>
                <a:defRPr/>
              </a:pPr>
              <a:t>‹#›</a:t>
            </a:fld>
            <a:endParaRPr lang="en-CA"/>
          </a:p>
        </p:txBody>
      </p:sp>
    </p:spTree>
    <p:extLst>
      <p:ext uri="{BB962C8B-B14F-4D97-AF65-F5344CB8AC3E}">
        <p14:creationId xmlns:p14="http://schemas.microsoft.com/office/powerpoint/2010/main" val="2116754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A8F3660E-E88A-45C9-A8DB-91B2BF197916}" type="slidenum">
              <a:rPr lang="en-CA"/>
              <a:pPr>
                <a:defRPr/>
              </a:pPr>
              <a:t>‹#›</a:t>
            </a:fld>
            <a:endParaRPr lang="en-CA"/>
          </a:p>
        </p:txBody>
      </p:sp>
    </p:spTree>
    <p:extLst>
      <p:ext uri="{BB962C8B-B14F-4D97-AF65-F5344CB8AC3E}">
        <p14:creationId xmlns:p14="http://schemas.microsoft.com/office/powerpoint/2010/main" val="18658655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50FDDDB8-C2C8-41E2-A4DC-22AEFA6EBA67}" type="slidenum">
              <a:rPr lang="en-CA"/>
              <a:pPr>
                <a:defRPr/>
              </a:pPr>
              <a:t>‹#›</a:t>
            </a:fld>
            <a:endParaRPr lang="en-CA"/>
          </a:p>
        </p:txBody>
      </p:sp>
    </p:spTree>
    <p:extLst>
      <p:ext uri="{BB962C8B-B14F-4D97-AF65-F5344CB8AC3E}">
        <p14:creationId xmlns:p14="http://schemas.microsoft.com/office/powerpoint/2010/main" val="38380621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BEFD0ED4-FC84-4967-901A-5EB272C2A8F2}" type="slidenum">
              <a:rPr lang="en-CA"/>
              <a:pPr>
                <a:defRPr/>
              </a:pPr>
              <a:t>‹#›</a:t>
            </a:fld>
            <a:endParaRPr lang="en-CA"/>
          </a:p>
        </p:txBody>
      </p:sp>
    </p:spTree>
    <p:extLst>
      <p:ext uri="{BB962C8B-B14F-4D97-AF65-F5344CB8AC3E}">
        <p14:creationId xmlns:p14="http://schemas.microsoft.com/office/powerpoint/2010/main" val="3471685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A9A1A568-9AFE-4FED-96EF-4EA1002F5F1A}" type="slidenum">
              <a:rPr lang="en-CA"/>
              <a:pPr>
                <a:defRPr/>
              </a:pPr>
              <a:t>‹#›</a:t>
            </a:fld>
            <a:endParaRPr lang="en-CA"/>
          </a:p>
        </p:txBody>
      </p:sp>
    </p:spTree>
    <p:extLst>
      <p:ext uri="{BB962C8B-B14F-4D97-AF65-F5344CB8AC3E}">
        <p14:creationId xmlns:p14="http://schemas.microsoft.com/office/powerpoint/2010/main" val="969913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F74771F9-5886-485B-B9FE-AE9FEFB972FF}" type="slidenum">
              <a:rPr lang="en-CA"/>
              <a:pPr>
                <a:defRPr/>
              </a:pPr>
              <a:t>‹#›</a:t>
            </a:fld>
            <a:endParaRPr lang="en-CA"/>
          </a:p>
        </p:txBody>
      </p:sp>
    </p:spTree>
    <p:extLst>
      <p:ext uri="{BB962C8B-B14F-4D97-AF65-F5344CB8AC3E}">
        <p14:creationId xmlns:p14="http://schemas.microsoft.com/office/powerpoint/2010/main" val="31499486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6B28ADA-03C1-4F2F-81CB-B02872391BF6}" type="slidenum">
              <a:rPr lang="en-CA"/>
              <a:pPr>
                <a:defRPr/>
              </a:pPr>
              <a:t>‹#›</a:t>
            </a:fld>
            <a:endParaRPr lang="en-CA"/>
          </a:p>
        </p:txBody>
      </p:sp>
    </p:spTree>
    <p:extLst>
      <p:ext uri="{BB962C8B-B14F-4D97-AF65-F5344CB8AC3E}">
        <p14:creationId xmlns:p14="http://schemas.microsoft.com/office/powerpoint/2010/main" val="2911927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7D349342-DC5C-40C4-BF38-8D61A492017D}" type="slidenum">
              <a:rPr lang="en-CA"/>
              <a:pPr>
                <a:defRPr/>
              </a:pPr>
              <a:t>‹#›</a:t>
            </a:fld>
            <a:endParaRPr lang="en-CA"/>
          </a:p>
        </p:txBody>
      </p:sp>
    </p:spTree>
    <p:extLst>
      <p:ext uri="{BB962C8B-B14F-4D97-AF65-F5344CB8AC3E}">
        <p14:creationId xmlns:p14="http://schemas.microsoft.com/office/powerpoint/2010/main" val="31640924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E2C7EC34-E19C-4783-9EBB-9AEE222501A3}" type="slidenum">
              <a:rPr lang="en-CA"/>
              <a:pPr>
                <a:defRPr/>
              </a:pPr>
              <a:t>‹#›</a:t>
            </a:fld>
            <a:endParaRPr lang="en-CA"/>
          </a:p>
        </p:txBody>
      </p:sp>
    </p:spTree>
    <p:extLst>
      <p:ext uri="{BB962C8B-B14F-4D97-AF65-F5344CB8AC3E}">
        <p14:creationId xmlns:p14="http://schemas.microsoft.com/office/powerpoint/2010/main" val="34953403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5F9604A0-A442-44A8-B5E1-9B38A58D5348}" type="slidenum">
              <a:rPr lang="en-CA"/>
              <a:pPr>
                <a:defRPr/>
              </a:pPr>
              <a:t>‹#›</a:t>
            </a:fld>
            <a:endParaRPr lang="en-CA"/>
          </a:p>
        </p:txBody>
      </p:sp>
    </p:spTree>
    <p:extLst>
      <p:ext uri="{BB962C8B-B14F-4D97-AF65-F5344CB8AC3E}">
        <p14:creationId xmlns:p14="http://schemas.microsoft.com/office/powerpoint/2010/main" val="153876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3254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EA4A572C-7DFA-454C-86C4-C5E8F3E2F1D0}" type="slidenum">
              <a:rPr lang="en-CA"/>
              <a:pPr>
                <a:defRPr/>
              </a:pPr>
              <a:t>‹#›</a:t>
            </a:fld>
            <a:endParaRPr lang="en-CA"/>
          </a:p>
        </p:txBody>
      </p:sp>
    </p:spTree>
    <p:extLst>
      <p:ext uri="{BB962C8B-B14F-4D97-AF65-F5344CB8AC3E}">
        <p14:creationId xmlns:p14="http://schemas.microsoft.com/office/powerpoint/2010/main" val="31524662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C3D27704-D154-4EFB-A4E9-64C620A0E0CE}" type="slidenum">
              <a:rPr lang="en-CA"/>
              <a:pPr>
                <a:defRPr/>
              </a:pPr>
              <a:t>‹#›</a:t>
            </a:fld>
            <a:endParaRPr lang="en-CA"/>
          </a:p>
        </p:txBody>
      </p:sp>
    </p:spTree>
    <p:extLst>
      <p:ext uri="{BB962C8B-B14F-4D97-AF65-F5344CB8AC3E}">
        <p14:creationId xmlns:p14="http://schemas.microsoft.com/office/powerpoint/2010/main" val="14970498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02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03E9E52A-E609-4DBB-A8B1-F9B62A1B57C4}" type="slidenum">
              <a:rPr lang="en-CA"/>
              <a:pPr>
                <a:defRPr/>
              </a:pPr>
              <a:t>‹#›</a:t>
            </a:fld>
            <a:endParaRPr lang="en-CA" dirty="0"/>
          </a:p>
        </p:txBody>
      </p:sp>
    </p:spTree>
    <p:extLst>
      <p:ext uri="{BB962C8B-B14F-4D97-AF65-F5344CB8AC3E}">
        <p14:creationId xmlns:p14="http://schemas.microsoft.com/office/powerpoint/2010/main" val="1461601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3.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theme" Target="../theme/theme6.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8.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6D0BEDCD-A305-4E47-B6D0-E608F18D276C}" type="slidenum">
              <a:rPr lang="en-CA"/>
              <a:pPr>
                <a:defRPr/>
              </a:pPr>
              <a:t>‹#›</a:t>
            </a:fld>
            <a:endParaRPr lang="en-CA"/>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5" r:id="rId3"/>
    <p:sldLayoutId id="2147483739"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6D0BEDCD-A305-4E47-B6D0-E608F18D276C}" type="slidenum">
              <a:rPr lang="en-CA"/>
              <a:pPr>
                <a:defRPr/>
              </a:pPr>
              <a:t>‹#›</a:t>
            </a:fld>
            <a:endParaRPr lang="en-CA"/>
          </a:p>
        </p:txBody>
      </p:sp>
    </p:spTree>
    <p:extLst>
      <p:ext uri="{BB962C8B-B14F-4D97-AF65-F5344CB8AC3E}">
        <p14:creationId xmlns:p14="http://schemas.microsoft.com/office/powerpoint/2010/main" val="1694612876"/>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40" r:id="rId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cs typeface="+mn-cs"/>
              </a:defRPr>
            </a:lvl1pPr>
          </a:lstStyle>
          <a:p>
            <a:pPr>
              <a:defRPr/>
            </a:pPr>
            <a:endParaRPr lang="en-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cs typeface="+mn-cs"/>
              </a:defRPr>
            </a:lvl1pPr>
          </a:lstStyle>
          <a:p>
            <a:pPr>
              <a:defRPr/>
            </a:pPr>
            <a:endParaRPr lang="en-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cs typeface="+mn-cs"/>
              </a:defRPr>
            </a:lvl1pPr>
          </a:lstStyle>
          <a:p>
            <a:pPr>
              <a:defRPr/>
            </a:pPr>
            <a:fld id="{BF8234D7-B698-4A2C-8F5E-4301F1C58A58}" type="slidenum">
              <a:rPr lang="en-CA"/>
              <a:pPr>
                <a:defRPr/>
              </a:pPr>
              <a:t>‹#›</a:t>
            </a:fld>
            <a:endParaRPr lang="en-CA"/>
          </a:p>
        </p:txBody>
      </p:sp>
      <p:sp>
        <p:nvSpPr>
          <p:cNvPr id="1031" name="Rectangle 7"/>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Times New Roman" pitchFamily="18" charset="0"/>
              </a:defRPr>
            </a:lvl1pPr>
            <a:lvl2pPr marL="742950" indent="-285750" eaLnBrk="0" hangingPunct="0">
              <a:defRPr sz="3200" i="1">
                <a:solidFill>
                  <a:schemeClr val="tx1"/>
                </a:solidFill>
                <a:latin typeface="Times New Roman" pitchFamily="18" charset="0"/>
              </a:defRPr>
            </a:lvl2pPr>
            <a:lvl3pPr marL="1143000" indent="-228600" eaLnBrk="0" hangingPunct="0">
              <a:defRPr sz="3200" i="1">
                <a:solidFill>
                  <a:schemeClr val="tx1"/>
                </a:solidFill>
                <a:latin typeface="Times New Roman" pitchFamily="18" charset="0"/>
              </a:defRPr>
            </a:lvl3pPr>
            <a:lvl4pPr marL="1600200" indent="-228600" eaLnBrk="0" hangingPunct="0">
              <a:defRPr sz="3200" i="1">
                <a:solidFill>
                  <a:schemeClr val="tx1"/>
                </a:solidFill>
                <a:latin typeface="Times New Roman" pitchFamily="18" charset="0"/>
              </a:defRPr>
            </a:lvl4pPr>
            <a:lvl5pPr marL="2057400" indent="-228600" eaLnBrk="0" hangingPunct="0">
              <a:defRPr sz="3200" i="1">
                <a:solidFill>
                  <a:schemeClr val="tx1"/>
                </a:solidFill>
                <a:latin typeface="Times New Roman" pitchFamily="18" charset="0"/>
              </a:defRPr>
            </a:lvl5pPr>
            <a:lvl6pPr marL="2514600" indent="-228600" eaLnBrk="0" fontAlgn="base" hangingPunct="0">
              <a:spcBef>
                <a:spcPct val="0"/>
              </a:spcBef>
              <a:spcAft>
                <a:spcPct val="0"/>
              </a:spcAft>
              <a:defRPr sz="3200" i="1">
                <a:solidFill>
                  <a:schemeClr val="tx1"/>
                </a:solidFill>
                <a:latin typeface="Times New Roman" pitchFamily="18" charset="0"/>
              </a:defRPr>
            </a:lvl6pPr>
            <a:lvl7pPr marL="2971800" indent="-228600" eaLnBrk="0" fontAlgn="base" hangingPunct="0">
              <a:spcBef>
                <a:spcPct val="0"/>
              </a:spcBef>
              <a:spcAft>
                <a:spcPct val="0"/>
              </a:spcAft>
              <a:defRPr sz="3200" i="1">
                <a:solidFill>
                  <a:schemeClr val="tx1"/>
                </a:solidFill>
                <a:latin typeface="Times New Roman" pitchFamily="18" charset="0"/>
              </a:defRPr>
            </a:lvl7pPr>
            <a:lvl8pPr marL="3429000" indent="-228600" eaLnBrk="0" fontAlgn="base" hangingPunct="0">
              <a:spcBef>
                <a:spcPct val="0"/>
              </a:spcBef>
              <a:spcAft>
                <a:spcPct val="0"/>
              </a:spcAft>
              <a:defRPr sz="3200" i="1">
                <a:solidFill>
                  <a:schemeClr val="tx1"/>
                </a:solidFill>
                <a:latin typeface="Times New Roman" pitchFamily="18" charset="0"/>
              </a:defRPr>
            </a:lvl8pPr>
            <a:lvl9pPr marL="3886200" indent="-228600" eaLnBrk="0" fontAlgn="base" hangingPunct="0">
              <a:spcBef>
                <a:spcPct val="0"/>
              </a:spcBef>
              <a:spcAft>
                <a:spcPct val="0"/>
              </a:spcAft>
              <a:defRPr sz="3200" i="1">
                <a:solidFill>
                  <a:schemeClr val="tx1"/>
                </a:solidFill>
                <a:latin typeface="Times New Roman" pitchFamily="18" charset="0"/>
              </a:defRPr>
            </a:lvl9pPr>
          </a:lstStyle>
          <a:p>
            <a:pPr algn="r" eaLnBrk="1" hangingPunct="1">
              <a:defRPr/>
            </a:pPr>
            <a:fld id="{83E3F17D-4235-4A17-ACC5-44D1A319AA14}" type="slidenum">
              <a:rPr lang="en-CA" altLang="en-US" sz="1400" i="0" smtClean="0">
                <a:cs typeface="+mn-cs"/>
              </a:rPr>
              <a:pPr algn="r" eaLnBrk="1" hangingPunct="1">
                <a:defRPr/>
              </a:pPr>
              <a:t>‹#›</a:t>
            </a:fld>
            <a:endParaRPr lang="en-CA" altLang="en-US" sz="1400" i="0">
              <a:cs typeface="+mn-cs"/>
            </a:endParaRPr>
          </a:p>
        </p:txBody>
      </p:sp>
    </p:spTree>
    <p:extLst>
      <p:ext uri="{BB962C8B-B14F-4D97-AF65-F5344CB8AC3E}">
        <p14:creationId xmlns:p14="http://schemas.microsoft.com/office/powerpoint/2010/main" val="3715354524"/>
      </p:ext>
    </p:extLst>
  </p:cSld>
  <p:clrMap bg1="dk2" tx1="lt1" bg2="dk1"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0"/>
        </a:spcBef>
        <a:spcAft>
          <a:spcPct val="0"/>
        </a:spcAft>
        <a:buChar char="•"/>
        <a:defRPr sz="3200">
          <a:solidFill>
            <a:schemeClr val="tx1"/>
          </a:solidFill>
          <a:latin typeface="+mn-lt"/>
          <a:ea typeface="+mn-ea"/>
          <a:cs typeface="+mn-cs"/>
        </a:defRPr>
      </a:lvl1pPr>
      <a:lvl2pPr marL="742950" indent="-285750" algn="l" rtl="0" eaLnBrk="0" fontAlgn="base" hangingPunct="0">
        <a:spcBef>
          <a:spcPct val="0"/>
        </a:spcBef>
        <a:spcAft>
          <a:spcPct val="0"/>
        </a:spcAft>
        <a:buChar char="–"/>
        <a:defRPr sz="2800">
          <a:solidFill>
            <a:schemeClr val="tx1"/>
          </a:solidFill>
          <a:latin typeface="+mn-lt"/>
        </a:defRPr>
      </a:lvl2pPr>
      <a:lvl3pPr marL="1143000" indent="-228600" algn="l" rtl="0" eaLnBrk="0" fontAlgn="base" hangingPunct="0">
        <a:spcBef>
          <a:spcPct val="0"/>
        </a:spcBef>
        <a:spcAft>
          <a:spcPct val="0"/>
        </a:spcAft>
        <a:buChar char="•"/>
        <a:defRPr sz="2400">
          <a:solidFill>
            <a:schemeClr val="tx1"/>
          </a:solidFill>
          <a:latin typeface="+mn-lt"/>
        </a:defRPr>
      </a:lvl3pPr>
      <a:lvl4pPr marL="1600200" indent="-228600" algn="l" rtl="0" eaLnBrk="0" fontAlgn="base" hangingPunct="0">
        <a:spcBef>
          <a:spcPct val="0"/>
        </a:spcBef>
        <a:spcAft>
          <a:spcPct val="0"/>
        </a:spcAft>
        <a:buChar char="–"/>
        <a:defRPr sz="2000">
          <a:solidFill>
            <a:schemeClr val="tx1"/>
          </a:solidFill>
          <a:latin typeface="+mn-lt"/>
        </a:defRPr>
      </a:lvl4pPr>
      <a:lvl5pPr marL="2057400" indent="-228600" algn="l" rtl="0" eaLnBrk="0" fontAlgn="base" hangingPunct="0">
        <a:spcBef>
          <a:spcPct val="0"/>
        </a:spcBef>
        <a:spcAft>
          <a:spcPct val="0"/>
        </a:spcAft>
        <a:buChar char="»"/>
        <a:defRPr sz="2000">
          <a:solidFill>
            <a:schemeClr val="tx1"/>
          </a:solidFill>
          <a:latin typeface="+mn-lt"/>
        </a:defRPr>
      </a:lvl5pPr>
      <a:lvl6pPr marL="2514600" indent="-228600" algn="l" rtl="0" fontAlgn="base">
        <a:spcBef>
          <a:spcPct val="0"/>
        </a:spcBef>
        <a:spcAft>
          <a:spcPct val="0"/>
        </a:spcAft>
        <a:buChar char="»"/>
        <a:defRPr sz="2000">
          <a:solidFill>
            <a:schemeClr val="tx1"/>
          </a:solidFill>
          <a:latin typeface="+mn-lt"/>
        </a:defRPr>
      </a:lvl6pPr>
      <a:lvl7pPr marL="2971800" indent="-228600" algn="l" rtl="0" fontAlgn="base">
        <a:spcBef>
          <a:spcPct val="0"/>
        </a:spcBef>
        <a:spcAft>
          <a:spcPct val="0"/>
        </a:spcAft>
        <a:buChar char="»"/>
        <a:defRPr sz="2000">
          <a:solidFill>
            <a:schemeClr val="tx1"/>
          </a:solidFill>
          <a:latin typeface="+mn-lt"/>
        </a:defRPr>
      </a:lvl7pPr>
      <a:lvl8pPr marL="3429000" indent="-228600" algn="l" rtl="0" fontAlgn="base">
        <a:spcBef>
          <a:spcPct val="0"/>
        </a:spcBef>
        <a:spcAft>
          <a:spcPct val="0"/>
        </a:spcAft>
        <a:buChar char="»"/>
        <a:defRPr sz="2000">
          <a:solidFill>
            <a:schemeClr val="tx1"/>
          </a:solidFill>
          <a:latin typeface="+mn-lt"/>
        </a:defRPr>
      </a:lvl8pPr>
      <a:lvl9pPr marL="3886200" indent="-228600" algn="l" rtl="0" fontAlgn="base">
        <a:spcBef>
          <a:spcPct val="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0BEDCD-A305-4E47-B6D0-E608F18D276C}" type="slidenum">
              <a:rPr kumimoji="0" lang="en-CA" sz="1400" b="0"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4975121"/>
      </p:ext>
    </p:extLst>
  </p:cSld>
  <p:clrMap bg1="dk2" tx1="lt1" bg2="dk1"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i="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cs typeface="+mn-cs"/>
              </a:defRPr>
            </a:lvl1pPr>
          </a:lstStyle>
          <a:p>
            <a:pPr>
              <a:defRPr/>
            </a:pPr>
            <a:fld id="{8F87D25D-A943-407F-A1F1-2025FC01CBE6}" type="slidenum">
              <a:rPr lang="en-US"/>
              <a:pPr>
                <a:defRPr/>
              </a:pPr>
              <a:t>‹#›</a:t>
            </a:fld>
            <a:endParaRPr lang="en-US"/>
          </a:p>
        </p:txBody>
      </p:sp>
      <p:sp>
        <p:nvSpPr>
          <p:cNvPr id="1031" name="Rectangle 7"/>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tx1"/>
                </a:solidFill>
                <a:latin typeface="Times New Roman" pitchFamily="18" charset="0"/>
              </a:defRPr>
            </a:lvl1pPr>
            <a:lvl2pPr marL="742950" indent="-285750" eaLnBrk="0" hangingPunct="0">
              <a:defRPr sz="2800" i="1">
                <a:solidFill>
                  <a:schemeClr val="tx1"/>
                </a:solidFill>
                <a:latin typeface="Times New Roman" pitchFamily="18" charset="0"/>
              </a:defRPr>
            </a:lvl2pPr>
            <a:lvl3pPr marL="1143000" indent="-228600" eaLnBrk="0" hangingPunct="0">
              <a:defRPr sz="2800" i="1">
                <a:solidFill>
                  <a:schemeClr val="tx1"/>
                </a:solidFill>
                <a:latin typeface="Times New Roman" pitchFamily="18" charset="0"/>
              </a:defRPr>
            </a:lvl3pPr>
            <a:lvl4pPr marL="1600200" indent="-228600" eaLnBrk="0" hangingPunct="0">
              <a:defRPr sz="2800" i="1">
                <a:solidFill>
                  <a:schemeClr val="tx1"/>
                </a:solidFill>
                <a:latin typeface="Times New Roman" pitchFamily="18" charset="0"/>
              </a:defRPr>
            </a:lvl4pPr>
            <a:lvl5pPr marL="2057400" indent="-228600" eaLnBrk="0" hangingPunct="0">
              <a:defRPr sz="2800" i="1">
                <a:solidFill>
                  <a:schemeClr val="tx1"/>
                </a:solidFill>
                <a:latin typeface="Times New Roman" pitchFamily="18" charset="0"/>
              </a:defRPr>
            </a:lvl5pPr>
            <a:lvl6pPr marL="2514600" indent="-228600" algn="ctr" eaLnBrk="0" fontAlgn="base" hangingPunct="0">
              <a:spcBef>
                <a:spcPct val="0"/>
              </a:spcBef>
              <a:spcAft>
                <a:spcPct val="0"/>
              </a:spcAft>
              <a:defRPr sz="2800" i="1">
                <a:solidFill>
                  <a:schemeClr val="tx1"/>
                </a:solidFill>
                <a:latin typeface="Times New Roman" pitchFamily="18" charset="0"/>
              </a:defRPr>
            </a:lvl6pPr>
            <a:lvl7pPr marL="2971800" indent="-228600" algn="ctr" eaLnBrk="0" fontAlgn="base" hangingPunct="0">
              <a:spcBef>
                <a:spcPct val="0"/>
              </a:spcBef>
              <a:spcAft>
                <a:spcPct val="0"/>
              </a:spcAft>
              <a:defRPr sz="2800" i="1">
                <a:solidFill>
                  <a:schemeClr val="tx1"/>
                </a:solidFill>
                <a:latin typeface="Times New Roman" pitchFamily="18" charset="0"/>
              </a:defRPr>
            </a:lvl7pPr>
            <a:lvl8pPr marL="3429000" indent="-228600" algn="ctr" eaLnBrk="0" fontAlgn="base" hangingPunct="0">
              <a:spcBef>
                <a:spcPct val="0"/>
              </a:spcBef>
              <a:spcAft>
                <a:spcPct val="0"/>
              </a:spcAft>
              <a:defRPr sz="2800" i="1">
                <a:solidFill>
                  <a:schemeClr val="tx1"/>
                </a:solidFill>
                <a:latin typeface="Times New Roman" pitchFamily="18" charset="0"/>
              </a:defRPr>
            </a:lvl8pPr>
            <a:lvl9pPr marL="3886200" indent="-228600" algn="ctr" eaLnBrk="0" fontAlgn="base" hangingPunct="0">
              <a:spcBef>
                <a:spcPct val="0"/>
              </a:spcBef>
              <a:spcAft>
                <a:spcPct val="0"/>
              </a:spcAft>
              <a:defRPr sz="2800" i="1">
                <a:solidFill>
                  <a:schemeClr val="tx1"/>
                </a:solidFill>
                <a:latin typeface="Times New Roman" pitchFamily="18" charset="0"/>
              </a:defRPr>
            </a:lvl9pPr>
          </a:lstStyle>
          <a:p>
            <a:pPr algn="r" eaLnBrk="1" hangingPunct="1">
              <a:defRPr/>
            </a:pPr>
            <a:fld id="{08556D03-AE96-4B8C-94BD-341FDF0320DE}" type="slidenum">
              <a:rPr lang="en-CA" altLang="en-US" sz="1400" i="0" smtClean="0">
                <a:cs typeface="+mn-cs"/>
              </a:rPr>
              <a:pPr algn="r" eaLnBrk="1" hangingPunct="1">
                <a:defRPr/>
              </a:pPr>
              <a:t>‹#›</a:t>
            </a:fld>
            <a:endParaRPr lang="en-CA" altLang="en-US" sz="1400" i="0">
              <a:cs typeface="+mn-cs"/>
            </a:endParaRPr>
          </a:p>
        </p:txBody>
      </p:sp>
    </p:spTree>
    <p:extLst>
      <p:ext uri="{BB962C8B-B14F-4D97-AF65-F5344CB8AC3E}">
        <p14:creationId xmlns:p14="http://schemas.microsoft.com/office/powerpoint/2010/main" val="3359640395"/>
      </p:ext>
    </p:extLst>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2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i="0">
                <a:latin typeface="Times New Roman" pitchFamily="18" charset="0"/>
              </a:defRPr>
            </a:lvl1pPr>
          </a:lstStyle>
          <a:p>
            <a:pPr>
              <a:defRPr/>
            </a:pPr>
            <a:endParaRPr lang="en-CA"/>
          </a:p>
        </p:txBody>
      </p:sp>
      <p:sp>
        <p:nvSpPr>
          <p:cNvPr id="2" name="Rectangle 7"/>
          <p:cNvSpPr>
            <a:spLocks noChangeArrowheads="1"/>
          </p:cNvSpPr>
          <p:nvPr userDrawn="1"/>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50000"/>
              </a:spcBef>
              <a:spcAft>
                <a:spcPct val="0"/>
              </a:spcAft>
              <a:defRPr sz="2400" i="1">
                <a:solidFill>
                  <a:schemeClr val="tx1"/>
                </a:solidFill>
                <a:latin typeface="Times New Roman" pitchFamily="18" charset="0"/>
              </a:defRPr>
            </a:lvl6pPr>
            <a:lvl7pPr marL="2971800" indent="-228600" eaLnBrk="0" fontAlgn="base" hangingPunct="0">
              <a:spcBef>
                <a:spcPct val="50000"/>
              </a:spcBef>
              <a:spcAft>
                <a:spcPct val="0"/>
              </a:spcAft>
              <a:defRPr sz="2400" i="1">
                <a:solidFill>
                  <a:schemeClr val="tx1"/>
                </a:solidFill>
                <a:latin typeface="Times New Roman" pitchFamily="18" charset="0"/>
              </a:defRPr>
            </a:lvl7pPr>
            <a:lvl8pPr marL="3429000" indent="-228600" eaLnBrk="0" fontAlgn="base" hangingPunct="0">
              <a:spcBef>
                <a:spcPct val="50000"/>
              </a:spcBef>
              <a:spcAft>
                <a:spcPct val="0"/>
              </a:spcAft>
              <a:defRPr sz="2400" i="1">
                <a:solidFill>
                  <a:schemeClr val="tx1"/>
                </a:solidFill>
                <a:latin typeface="Times New Roman" pitchFamily="18" charset="0"/>
              </a:defRPr>
            </a:lvl8pPr>
            <a:lvl9pPr marL="3886200" indent="-228600" eaLnBrk="0" fontAlgn="base" hangingPunct="0">
              <a:spcBef>
                <a:spcPct val="50000"/>
              </a:spcBef>
              <a:spcAft>
                <a:spcPct val="0"/>
              </a:spcAft>
              <a:defRPr sz="2400" i="1">
                <a:solidFill>
                  <a:schemeClr val="tx1"/>
                </a:solidFill>
                <a:latin typeface="Times New Roman" pitchFamily="18" charset="0"/>
              </a:defRPr>
            </a:lvl9pPr>
          </a:lstStyle>
          <a:p>
            <a:pPr algn="r" eaLnBrk="1" hangingPunct="1">
              <a:spcBef>
                <a:spcPct val="0"/>
              </a:spcBef>
              <a:defRPr/>
            </a:pPr>
            <a:fld id="{94C6BF39-A4C9-4B94-B7B3-9D4EDF03268C}" type="slidenum">
              <a:rPr lang="en-CA" altLang="en-US" sz="1400" i="0" smtClean="0"/>
              <a:pPr algn="r" eaLnBrk="1" hangingPunct="1">
                <a:spcBef>
                  <a:spcPct val="0"/>
                </a:spcBef>
                <a:defRPr/>
              </a:pPr>
              <a:t>‹#›</a:t>
            </a:fld>
            <a:endParaRPr lang="en-CA" altLang="en-US" sz="1400" i="0"/>
          </a:p>
        </p:txBody>
      </p:sp>
    </p:spTree>
    <p:extLst>
      <p:ext uri="{BB962C8B-B14F-4D97-AF65-F5344CB8AC3E}">
        <p14:creationId xmlns:p14="http://schemas.microsoft.com/office/powerpoint/2010/main" val="2966482345"/>
      </p:ext>
    </p:extLst>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2167DEA-AC6C-4F28-954F-3CECB1A3D687}" type="slidenum">
              <a:rPr lang="en-US"/>
              <a:pPr>
                <a:defRPr/>
              </a:pPr>
              <a:t>‹#›</a:t>
            </a:fld>
            <a:endParaRPr lang="en-US"/>
          </a:p>
        </p:txBody>
      </p:sp>
    </p:spTree>
    <p:extLst>
      <p:ext uri="{BB962C8B-B14F-4D97-AF65-F5344CB8AC3E}">
        <p14:creationId xmlns:p14="http://schemas.microsoft.com/office/powerpoint/2010/main" val="2974640837"/>
      </p:ext>
    </p:extLst>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i="0"/>
            </a:lvl1pPr>
          </a:lstStyle>
          <a:p>
            <a:pPr>
              <a:defRPr/>
            </a:pPr>
            <a:endParaRPr lang="en-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i="0"/>
            </a:lvl1pPr>
          </a:lstStyle>
          <a:p>
            <a:pPr>
              <a:defRPr/>
            </a:pPr>
            <a:endParaRPr lang="en-CA"/>
          </a:p>
        </p:txBody>
      </p:sp>
      <p:sp>
        <p:nvSpPr>
          <p:cNvPr id="1030" name="Rectangle 6"/>
          <p:cNvSpPr>
            <a:spLocks noGrp="1" noChangeArrowheads="1"/>
          </p:cNvSpPr>
          <p:nvPr>
            <p:ph type="sldNum" sz="quarter" idx="4"/>
          </p:nvPr>
        </p:nvSpPr>
        <p:spPr bwMode="auto">
          <a:xfrm>
            <a:off x="5638800" y="5105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i="0"/>
            </a:lvl1pPr>
          </a:lstStyle>
          <a:p>
            <a:pPr>
              <a:defRPr/>
            </a:pPr>
            <a:fld id="{8B70B56C-0614-4B2A-9AA2-E33BC0658D45}" type="slidenum">
              <a:rPr lang="en-CA"/>
              <a:pPr>
                <a:defRPr/>
              </a:pPr>
              <a:t>‹#›</a:t>
            </a:fld>
            <a:endParaRPr lang="en-CA"/>
          </a:p>
        </p:txBody>
      </p:sp>
      <p:sp>
        <p:nvSpPr>
          <p:cNvPr id="1031" name="Rectangle 7"/>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i="1">
                <a:solidFill>
                  <a:schemeClr val="tx1"/>
                </a:solidFill>
                <a:latin typeface="Times New Roman" pitchFamily="18" charset="0"/>
              </a:defRPr>
            </a:lvl1pPr>
            <a:lvl2pPr marL="742950" indent="-285750" eaLnBrk="0" hangingPunct="0">
              <a:defRPr sz="3000" i="1">
                <a:solidFill>
                  <a:schemeClr val="tx1"/>
                </a:solidFill>
                <a:latin typeface="Times New Roman" pitchFamily="18" charset="0"/>
              </a:defRPr>
            </a:lvl2pPr>
            <a:lvl3pPr marL="1143000" indent="-228600" eaLnBrk="0" hangingPunct="0">
              <a:defRPr sz="3000" i="1">
                <a:solidFill>
                  <a:schemeClr val="tx1"/>
                </a:solidFill>
                <a:latin typeface="Times New Roman" pitchFamily="18" charset="0"/>
              </a:defRPr>
            </a:lvl3pPr>
            <a:lvl4pPr marL="1600200" indent="-228600" eaLnBrk="0" hangingPunct="0">
              <a:defRPr sz="3000" i="1">
                <a:solidFill>
                  <a:schemeClr val="tx1"/>
                </a:solidFill>
                <a:latin typeface="Times New Roman" pitchFamily="18" charset="0"/>
              </a:defRPr>
            </a:lvl4pPr>
            <a:lvl5pPr marL="2057400" indent="-228600" eaLnBrk="0" hangingPunct="0">
              <a:defRPr sz="3000" i="1">
                <a:solidFill>
                  <a:schemeClr val="tx1"/>
                </a:solidFill>
                <a:latin typeface="Times New Roman" pitchFamily="18" charset="0"/>
              </a:defRPr>
            </a:lvl5pPr>
            <a:lvl6pPr marL="2514600" indent="-228600" eaLnBrk="0" fontAlgn="base" hangingPunct="0">
              <a:spcBef>
                <a:spcPct val="50000"/>
              </a:spcBef>
              <a:spcAft>
                <a:spcPct val="0"/>
              </a:spcAft>
              <a:defRPr sz="3000" i="1">
                <a:solidFill>
                  <a:schemeClr val="tx1"/>
                </a:solidFill>
                <a:latin typeface="Times New Roman" pitchFamily="18" charset="0"/>
              </a:defRPr>
            </a:lvl6pPr>
            <a:lvl7pPr marL="2971800" indent="-228600" eaLnBrk="0" fontAlgn="base" hangingPunct="0">
              <a:spcBef>
                <a:spcPct val="50000"/>
              </a:spcBef>
              <a:spcAft>
                <a:spcPct val="0"/>
              </a:spcAft>
              <a:defRPr sz="3000" i="1">
                <a:solidFill>
                  <a:schemeClr val="tx1"/>
                </a:solidFill>
                <a:latin typeface="Times New Roman" pitchFamily="18" charset="0"/>
              </a:defRPr>
            </a:lvl7pPr>
            <a:lvl8pPr marL="3429000" indent="-228600" eaLnBrk="0" fontAlgn="base" hangingPunct="0">
              <a:spcBef>
                <a:spcPct val="50000"/>
              </a:spcBef>
              <a:spcAft>
                <a:spcPct val="0"/>
              </a:spcAft>
              <a:defRPr sz="3000" i="1">
                <a:solidFill>
                  <a:schemeClr val="tx1"/>
                </a:solidFill>
                <a:latin typeface="Times New Roman" pitchFamily="18" charset="0"/>
              </a:defRPr>
            </a:lvl8pPr>
            <a:lvl9pPr marL="3886200" indent="-228600" eaLnBrk="0" fontAlgn="base" hangingPunct="0">
              <a:spcBef>
                <a:spcPct val="50000"/>
              </a:spcBef>
              <a:spcAft>
                <a:spcPct val="0"/>
              </a:spcAft>
              <a:defRPr sz="3000" i="1">
                <a:solidFill>
                  <a:schemeClr val="tx1"/>
                </a:solidFill>
                <a:latin typeface="Times New Roman" pitchFamily="18" charset="0"/>
              </a:defRPr>
            </a:lvl9pPr>
          </a:lstStyle>
          <a:p>
            <a:pPr algn="r" eaLnBrk="1" hangingPunct="1">
              <a:spcBef>
                <a:spcPct val="0"/>
              </a:spcBef>
              <a:defRPr/>
            </a:pPr>
            <a:fld id="{8DF34897-0F49-4857-859A-50A99B7381FF}" type="slidenum">
              <a:rPr lang="en-CA" altLang="en-US" sz="1400" i="0" smtClean="0"/>
              <a:pPr algn="r" eaLnBrk="1" hangingPunct="1">
                <a:spcBef>
                  <a:spcPct val="0"/>
                </a:spcBef>
                <a:defRPr/>
              </a:pPr>
              <a:t>‹#›</a:t>
            </a:fld>
            <a:endParaRPr lang="en-CA" altLang="en-US" sz="1400" i="0"/>
          </a:p>
        </p:txBody>
      </p:sp>
    </p:spTree>
    <p:extLst>
      <p:ext uri="{BB962C8B-B14F-4D97-AF65-F5344CB8AC3E}">
        <p14:creationId xmlns:p14="http://schemas.microsoft.com/office/powerpoint/2010/main" val="1999218314"/>
      </p:ext>
    </p:extLst>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oleObject" Target="../embeddings/oleObject1.bin"/><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5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4.xml"/><Relationship Id="rId5" Type="http://schemas.openxmlformats.org/officeDocument/2006/relationships/image" Target="../media/image4.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3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4.xml"/><Relationship Id="rId5" Type="http://schemas.openxmlformats.org/officeDocument/2006/relationships/image" Target="../media/image40.pn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20.xml"/><Relationship Id="rId1" Type="http://schemas.openxmlformats.org/officeDocument/2006/relationships/slideLayout" Target="../slideLayouts/slideLayout44.xml"/><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4.xml"/><Relationship Id="rId1" Type="http://schemas.openxmlformats.org/officeDocument/2006/relationships/video" Target="file:///C:\My%20Documents\Pictures\Mona_Lisa.jpg" TargetMode="External"/><Relationship Id="rId5" Type="http://schemas.openxmlformats.org/officeDocument/2006/relationships/image" Target="../media/image56.png"/><Relationship Id="rId4" Type="http://schemas.openxmlformats.org/officeDocument/2006/relationships/image" Target="../media/image52.wmf"/></Relationships>
</file>

<file path=ppt/slides/_rels/slide3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7.wmf"/><Relationship Id="rId1" Type="http://schemas.openxmlformats.org/officeDocument/2006/relationships/slideLayout" Target="../slideLayouts/slideLayout56.xml"/><Relationship Id="rId5" Type="http://schemas.openxmlformats.org/officeDocument/2006/relationships/image" Target="../media/image60.jpeg"/><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7.wmf"/><Relationship Id="rId1" Type="http://schemas.openxmlformats.org/officeDocument/2006/relationships/slideLayout" Target="../slideLayouts/slideLayout56.xml"/><Relationship Id="rId5" Type="http://schemas.openxmlformats.org/officeDocument/2006/relationships/image" Target="../media/image63.jpeg"/><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7.wmf"/><Relationship Id="rId5" Type="http://schemas.openxmlformats.org/officeDocument/2006/relationships/image" Target="../media/image70.jpeg"/><Relationship Id="rId4" Type="http://schemas.openxmlformats.org/officeDocument/2006/relationships/image" Target="../media/image69.jpe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71.jpeg"/><Relationship Id="rId4" Type="http://schemas.openxmlformats.org/officeDocument/2006/relationships/image" Target="../media/image47.wmf"/></Relationships>
</file>

<file path=ppt/slides/_rels/slide4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74.jpeg"/><Relationship Id="rId4" Type="http://schemas.openxmlformats.org/officeDocument/2006/relationships/image" Target="../media/image73.jpeg"/></Relationships>
</file>

<file path=ppt/slides/_rels/slide4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77.png"/></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78.png"/></Relationships>
</file>

<file path=ppt/slides/_rels/slide4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47.wmf"/><Relationship Id="rId7" Type="http://schemas.openxmlformats.org/officeDocument/2006/relationships/image" Target="../media/image84.pn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88.jpeg"/></Relationships>
</file>

<file path=ppt/slides/_rels/slide5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91.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92.jpe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93.jpeg"/></Relationships>
</file>

<file path=ppt/slides/_rels/slide5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47.wmf"/></Relationships>
</file>

<file path=ppt/slides/_rels/slide5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7.xml"/><Relationship Id="rId1" Type="http://schemas.openxmlformats.org/officeDocument/2006/relationships/slideLayout" Target="../slideLayouts/slideLayout64.xml"/></Relationships>
</file>

<file path=ppt/slides/_rels/slide6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png"/><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98.png"/><Relationship Id="rId1" Type="http://schemas.openxmlformats.org/officeDocument/2006/relationships/slideLayout" Target="../slideLayouts/slideLayout27.xml"/><Relationship Id="rId4" Type="http://schemas.openxmlformats.org/officeDocument/2006/relationships/image" Target="../media/image99.wmf"/></Relationships>
</file>

<file path=ppt/slides/_rels/slide6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02.jpeg"/><Relationship Id="rId7" Type="http://schemas.openxmlformats.org/officeDocument/2006/relationships/image" Target="../media/image75.jpeg"/><Relationship Id="rId2" Type="http://schemas.openxmlformats.org/officeDocument/2006/relationships/image" Target="../media/image101.png"/><Relationship Id="rId1" Type="http://schemas.openxmlformats.org/officeDocument/2006/relationships/slideLayout" Target="../slideLayouts/slideLayout27.xml"/><Relationship Id="rId6" Type="http://schemas.openxmlformats.org/officeDocument/2006/relationships/image" Target="../media/image80.jpeg"/><Relationship Id="rId5" Type="http://schemas.openxmlformats.org/officeDocument/2006/relationships/image" Target="../media/image104.jpeg"/><Relationship Id="rId4" Type="http://schemas.openxmlformats.org/officeDocument/2006/relationships/image" Target="../media/image103.jpeg"/></Relationships>
</file>

<file path=ppt/slides/_rels/slide6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4.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14.jpeg"/></Relationships>
</file>

<file path=ppt/slides/_rels/slide7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3299152" y="5867400"/>
            <a:ext cx="2492048" cy="990600"/>
          </a:xfrm>
        </p:spPr>
        <p:txBody>
          <a:bodyPr/>
          <a:lstStyle/>
          <a:p>
            <a:pPr marL="0" indent="0" eaLnBrk="1" hangingPunct="1">
              <a:buNone/>
            </a:pPr>
            <a:r>
              <a:rPr lang="en-US" altLang="en-US" sz="2400" b="1" dirty="0">
                <a:solidFill>
                  <a:schemeClr val="tx2"/>
                </a:solidFill>
              </a:rPr>
              <a:t>Jeff Edmonds</a:t>
            </a:r>
          </a:p>
          <a:p>
            <a:pPr marL="0" indent="0" eaLnBrk="1" hangingPunct="1">
              <a:buNone/>
            </a:pPr>
            <a:r>
              <a:rPr lang="en-US" altLang="en-US" sz="2400" b="1" dirty="0">
                <a:solidFill>
                  <a:schemeClr val="tx2"/>
                </a:solidFill>
              </a:rPr>
              <a:t>York University</a:t>
            </a:r>
            <a:endParaRPr lang="en-US" altLang="en-US" sz="2400" dirty="0">
              <a:solidFill>
                <a:schemeClr val="accent2"/>
              </a:solidFill>
            </a:endParaRPr>
          </a:p>
          <a:p>
            <a:pPr marL="0" indent="0" eaLnBrk="1" hangingPunct="1">
              <a:buNone/>
            </a:pPr>
            <a:endParaRPr lang="en-US" altLang="en-US" dirty="0">
              <a:solidFill>
                <a:schemeClr val="accent2"/>
              </a:solidFill>
            </a:endParaRPr>
          </a:p>
          <a:p>
            <a:pPr marL="0" indent="0" eaLnBrk="1" hangingPunct="1">
              <a:buNone/>
            </a:pPr>
            <a:endParaRPr lang="en-US" altLang="en-US" dirty="0"/>
          </a:p>
        </p:txBody>
      </p:sp>
      <p:graphicFrame>
        <p:nvGraphicFramePr>
          <p:cNvPr id="2052" name="Object 4"/>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name="Equation" r:id="rId3" imgW="114151" imgH="215619" progId="Equation.3">
                  <p:embed/>
                </p:oleObj>
              </mc:Choice>
              <mc:Fallback>
                <p:oleObj name="Equation" r:id="rId3" imgW="114151" imgH="215619" progId="Equation.3">
                  <p:embed/>
                  <p:pic>
                    <p:nvPicPr>
                      <p:cNvPr id="20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4" name="Text Box 6"/>
          <p:cNvSpPr txBox="1">
            <a:spLocks noChangeArrowheads="1"/>
          </p:cNvSpPr>
          <p:nvPr/>
        </p:nvSpPr>
        <p:spPr bwMode="auto">
          <a:xfrm>
            <a:off x="0" y="6399213"/>
            <a:ext cx="1958975" cy="457200"/>
          </a:xfrm>
          <a:prstGeom prst="rect">
            <a:avLst/>
          </a:prstGeom>
          <a:noFill/>
          <a:ln w="38100">
            <a:noFill/>
            <a:miter lim="800000"/>
            <a:headEnd/>
            <a:tailEnd/>
          </a:ln>
          <a:effectLst/>
        </p:spPr>
        <p:txBody>
          <a:bodyPr lIns="274301" tIns="45717" rIns="274301" bIns="45717"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outerShdw blurRad="38100" dist="38100" dir="2700000" algn="tl">
                    <a:srgbClr val="000000"/>
                  </a:outerShdw>
                </a:effectLst>
                <a:uLnTx/>
                <a:uFillTx/>
                <a:latin typeface="Comic Sans MS" pitchFamily="66" charset="0"/>
                <a:ea typeface="+mn-ea"/>
                <a:cs typeface="+mn-cs"/>
              </a:rPr>
              <a:t>Lecture</a:t>
            </a:r>
            <a:r>
              <a:rPr kumimoji="0" lang="en-US" sz="2400" b="0" i="0" u="none" strike="noStrike" kern="1200" cap="none" spc="0" normalizeH="0" baseline="0" noProof="0" dirty="0">
                <a:ln>
                  <a:noFill/>
                </a:ln>
                <a:solidFill>
                  <a:srgbClr val="00FFFF"/>
                </a:solidFill>
                <a:effectLst>
                  <a:outerShdw blurRad="38100" dist="38100" dir="2700000" algn="tl">
                    <a:srgbClr val="000000"/>
                  </a:outerShdw>
                </a:effectLst>
                <a:uLnTx/>
                <a:uFillTx/>
                <a:latin typeface="Comic Sans MS" pitchFamily="66" charset="0"/>
                <a:ea typeface="+mn-ea"/>
                <a:cs typeface="+mn-cs"/>
              </a:rPr>
              <a:t> </a:t>
            </a:r>
            <a:r>
              <a:rPr kumimoji="0" lang="en-US" sz="2400" b="1" i="0" u="none" strike="noStrike" kern="1200" cap="none" spc="0" normalizeH="0" baseline="0" noProof="0" dirty="0">
                <a:ln>
                  <a:noFill/>
                </a:ln>
                <a:solidFill>
                  <a:srgbClr val="00FFFF"/>
                </a:solidFill>
                <a:effectLst>
                  <a:outerShdw blurRad="38100" dist="38100" dir="2700000" algn="tl">
                    <a:srgbClr val="000000"/>
                  </a:outerShdw>
                </a:effectLst>
                <a:uLnTx/>
                <a:uFillTx/>
                <a:latin typeface="Comic Sans MS" pitchFamily="66" charset="0"/>
                <a:ea typeface="+mn-ea"/>
                <a:cs typeface="+mn-cs"/>
              </a:rPr>
              <a:t>0</a:t>
            </a:r>
            <a:endParaRPr kumimoji="0" lang="en-US" sz="2400" b="0" i="0" u="none" strike="noStrike" kern="1200" cap="none" spc="0" normalizeH="0" baseline="0" noProof="0" dirty="0">
              <a:ln>
                <a:noFill/>
              </a:ln>
              <a:solidFill>
                <a:srgbClr val="00FFFF"/>
              </a:solidFill>
              <a:effectLst>
                <a:outerShdw blurRad="38100" dist="38100" dir="2700000" algn="tl">
                  <a:srgbClr val="000000"/>
                </a:outerShdw>
              </a:effectLst>
              <a:uLnTx/>
              <a:uFillTx/>
              <a:latin typeface="Comic Sans MS" pitchFamily="66" charset="0"/>
              <a:ea typeface="+mn-ea"/>
              <a:cs typeface="+mn-cs"/>
            </a:endParaRPr>
          </a:p>
        </p:txBody>
      </p:sp>
      <p:sp>
        <p:nvSpPr>
          <p:cNvPr id="11" name="Rectangle 2"/>
          <p:cNvSpPr txBox="1">
            <a:spLocks noChangeArrowheads="1"/>
          </p:cNvSpPr>
          <p:nvPr/>
        </p:nvSpPr>
        <p:spPr>
          <a:xfrm>
            <a:off x="685800" y="-152400"/>
            <a:ext cx="7772400" cy="2286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FFFF00"/>
                </a:solidFill>
                <a:effectLst/>
                <a:uLnTx/>
                <a:uFillTx/>
                <a:latin typeface="Times New Roman"/>
                <a:ea typeface="+mj-ea"/>
                <a:cs typeface="+mj-cs"/>
              </a:rPr>
              <a:t>Predicate Logic</a:t>
            </a:r>
            <a:br>
              <a:rPr kumimoji="0" lang="en-US" altLang="en-US" sz="4400" b="0" i="0" u="none" strike="noStrike" kern="0" cap="none" spc="0" normalizeH="0" baseline="0" noProof="0" dirty="0">
                <a:ln>
                  <a:noFill/>
                </a:ln>
                <a:solidFill>
                  <a:srgbClr val="FFFF00"/>
                </a:solidFill>
                <a:effectLst/>
                <a:uLnTx/>
                <a:uFillTx/>
                <a:latin typeface="Times New Roman"/>
                <a:ea typeface="+mj-ea"/>
                <a:cs typeface="+mj-cs"/>
              </a:rPr>
            </a:br>
            <a:r>
              <a:rPr kumimoji="0" lang="en-US" altLang="en-US" sz="4400" b="0" i="0" u="none" strike="noStrike" kern="0" cap="none" spc="0" normalizeH="0" baseline="0" noProof="0" dirty="0">
                <a:ln>
                  <a:noFill/>
                </a:ln>
                <a:solidFill>
                  <a:srgbClr val="FFFF00"/>
                </a:solidFill>
                <a:effectLst/>
                <a:uLnTx/>
                <a:uFillTx/>
                <a:latin typeface="Times New Roman"/>
                <a:ea typeface="+mj-ea"/>
                <a:cs typeface="+mj-cs"/>
              </a:rPr>
              <a:t>for Computer Science</a:t>
            </a:r>
          </a:p>
        </p:txBody>
      </p:sp>
      <p:sp>
        <p:nvSpPr>
          <p:cNvPr id="7" name="Rectangle 2">
            <a:extLst>
              <a:ext uri="{FF2B5EF4-FFF2-40B4-BE49-F238E27FC236}">
                <a16:creationId xmlns:a16="http://schemas.microsoft.com/office/drawing/2014/main" id="{A6AB6157-C4E6-4541-BFD9-BA6E5D747139}"/>
              </a:ext>
            </a:extLst>
          </p:cNvPr>
          <p:cNvSpPr txBox="1">
            <a:spLocks noChangeArrowheads="1"/>
          </p:cNvSpPr>
          <p:nvPr/>
        </p:nvSpPr>
        <p:spPr>
          <a:xfrm>
            <a:off x="685800" y="990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7200" b="0" i="0" u="none" strike="noStrike" kern="0" cap="none" spc="0" normalizeH="0" baseline="0" noProof="0">
                <a:ln>
                  <a:noFill/>
                </a:ln>
                <a:solidFill>
                  <a:srgbClr val="FFFF00"/>
                </a:solidFill>
                <a:effectLst/>
                <a:uLnTx/>
                <a:uFillTx/>
                <a:latin typeface="Script MT Bold" pitchFamily="66" charset="0"/>
                <a:ea typeface="+mj-ea"/>
                <a:cs typeface="+mj-cs"/>
              </a:rPr>
              <a:t>Welcome</a:t>
            </a:r>
          </a:p>
        </p:txBody>
      </p:sp>
      <p:pic>
        <p:nvPicPr>
          <p:cNvPr id="8" name="Picture 5">
            <a:extLst>
              <a:ext uri="{FF2B5EF4-FFF2-40B4-BE49-F238E27FC236}">
                <a16:creationId xmlns:a16="http://schemas.microsoft.com/office/drawing/2014/main" id="{5E68D300-7176-44EB-BA88-F555CF3490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75" y="3398740"/>
            <a:ext cx="2636837"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FBC75444-45B0-4073-94B1-00380DC7EAA9}"/>
              </a:ext>
            </a:extLst>
          </p:cNvPr>
          <p:cNvSpPr txBox="1">
            <a:spLocks noChangeArrowheads="1"/>
          </p:cNvSpPr>
          <p:nvPr/>
        </p:nvSpPr>
        <p:spPr bwMode="auto">
          <a:xfrm>
            <a:off x="107310" y="2433638"/>
            <a:ext cx="6383029"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Jeff Edmonds </a:t>
            </a:r>
            <a:br>
              <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br>
            <a:r>
              <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www.cse.yorku.ca/~jeff\courses/1090</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jeff@cse.yorku.ca</a:t>
            </a:r>
            <a:br>
              <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br>
            <a:r>
              <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CSB 3044, ext. 33295</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647-688-7413 </a:t>
            </a:r>
            <a:r>
              <a:rPr kumimoji="0" lang="en-US" altLang="en-US" sz="1800" b="0" i="0" u="none" strike="noStrike" kern="1200" cap="none" spc="0" normalizeH="0" baseline="0" noProof="0" dirty="0">
                <a:ln>
                  <a:noFill/>
                </a:ln>
                <a:solidFill>
                  <a:srgbClr val="FFFFFF"/>
                </a:solidFill>
                <a:effectLst/>
                <a:uLnTx/>
                <a:uFillTx/>
                <a:latin typeface="Times New Roman" pitchFamily="18" charset="0"/>
                <a:ea typeface="+mn-ea"/>
                <a:cs typeface="+mn-cs"/>
              </a:rPr>
              <a:t> </a:t>
            </a:r>
            <a:r>
              <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 </a:t>
            </a:r>
          </a:p>
        </p:txBody>
      </p:sp>
      <p:pic>
        <p:nvPicPr>
          <p:cNvPr id="2055" name="Picture 8" descr="poo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426" y="124828"/>
            <a:ext cx="1752600" cy="287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a:extLst>
              <a:ext uri="{FF2B5EF4-FFF2-40B4-BE49-F238E27FC236}">
                <a16:creationId xmlns:a16="http://schemas.microsoft.com/office/drawing/2014/main" id="{1C240683-BB87-4DB0-9478-A7608F0BF353}"/>
              </a:ext>
            </a:extLst>
          </p:cNvPr>
          <p:cNvSpPr txBox="1">
            <a:spLocks noChangeArrowheads="1"/>
          </p:cNvSpPr>
          <p:nvPr/>
        </p:nvSpPr>
        <p:spPr bwMode="auto">
          <a:xfrm>
            <a:off x="6459840" y="1280279"/>
            <a:ext cx="2203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1800" dirty="0">
                <a:hlinkClick r:id="rId7" action="ppaction://hlinksldjump"/>
              </a:rPr>
              <a:t>Administrative Issues</a:t>
            </a:r>
            <a:endParaRPr lang="en-US" altLang="en-US" sz="1800" dirty="0"/>
          </a:p>
          <a:p>
            <a:pPr eaLnBrk="1" hangingPunct="1">
              <a:spcBef>
                <a:spcPct val="0"/>
              </a:spcBef>
              <a:buNone/>
            </a:pPr>
            <a:r>
              <a:rPr lang="en-US" altLang="en-US" sz="1800" dirty="0">
                <a:hlinkClick r:id="rId8" action="ppaction://hlinksldjump"/>
              </a:rPr>
              <a:t>Course Overview</a:t>
            </a:r>
            <a:endParaRPr lang="en-US" altLang="en-US" sz="1800" dirty="0"/>
          </a:p>
        </p:txBody>
      </p:sp>
    </p:spTree>
    <p:extLst>
      <p:ext uri="{BB962C8B-B14F-4D97-AF65-F5344CB8AC3E}">
        <p14:creationId xmlns:p14="http://schemas.microsoft.com/office/powerpoint/2010/main" val="12622725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A1E57AC-2F5A-4718-AB69-3811F24B27B2}"/>
              </a:ext>
            </a:extLst>
          </p:cNvPr>
          <p:cNvPicPr>
            <a:picLocks noChangeAspect="1"/>
          </p:cNvPicPr>
          <p:nvPr/>
        </p:nvPicPr>
        <p:blipFill>
          <a:blip r:embed="rId3"/>
          <a:stretch>
            <a:fillRect/>
          </a:stretch>
        </p:blipFill>
        <p:spPr>
          <a:xfrm>
            <a:off x="76200" y="799011"/>
            <a:ext cx="6715125" cy="2047875"/>
          </a:xfrm>
          <a:prstGeom prst="rect">
            <a:avLst/>
          </a:prstGeom>
        </p:spPr>
      </p:pic>
      <p:sp>
        <p:nvSpPr>
          <p:cNvPr id="8196" name="Rectangle 9"/>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sp>
        <p:nvSpPr>
          <p:cNvPr id="4" name="Rectangle 3"/>
          <p:cNvSpPr/>
          <p:nvPr/>
        </p:nvSpPr>
        <p:spPr>
          <a:xfrm>
            <a:off x="558613" y="399233"/>
            <a:ext cx="8128187" cy="523220"/>
          </a:xfrm>
          <a:prstGeom prst="rect">
            <a:avLst/>
          </a:prstGeom>
        </p:spPr>
        <p:txBody>
          <a:bodyPr wrap="none">
            <a:spAutoFit/>
          </a:bodyPr>
          <a:lstStyle/>
          <a:p>
            <a:r>
              <a:rPr lang="en-CA" altLang="en-US" sz="2800" i="0" dirty="0"/>
              <a:t>https://www.eecs.yorku.ca/~jeff/courses/1090/syllabus/</a:t>
            </a:r>
            <a:endParaRPr lang="en-CA" sz="2800" dirty="0"/>
          </a:p>
        </p:txBody>
      </p:sp>
      <p:sp>
        <p:nvSpPr>
          <p:cNvPr id="45" name="Oval 44">
            <a:extLst>
              <a:ext uri="{FF2B5EF4-FFF2-40B4-BE49-F238E27FC236}">
                <a16:creationId xmlns:a16="http://schemas.microsoft.com/office/drawing/2014/main" id="{243868D9-A466-4E90-9F10-AF55567A9E14}"/>
              </a:ext>
            </a:extLst>
          </p:cNvPr>
          <p:cNvSpPr/>
          <p:nvPr/>
        </p:nvSpPr>
        <p:spPr bwMode="auto">
          <a:xfrm>
            <a:off x="4071983" y="2200412"/>
            <a:ext cx="622300" cy="33869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pic>
        <p:nvPicPr>
          <p:cNvPr id="17" name="Picture 16">
            <a:extLst>
              <a:ext uri="{FF2B5EF4-FFF2-40B4-BE49-F238E27FC236}">
                <a16:creationId xmlns:a16="http://schemas.microsoft.com/office/drawing/2014/main" id="{16243508-677E-438A-982E-7C4716031338}"/>
              </a:ext>
            </a:extLst>
          </p:cNvPr>
          <p:cNvPicPr>
            <a:picLocks noChangeAspect="1"/>
          </p:cNvPicPr>
          <p:nvPr/>
        </p:nvPicPr>
        <p:blipFill>
          <a:blip r:embed="rId4"/>
          <a:stretch>
            <a:fillRect/>
          </a:stretch>
        </p:blipFill>
        <p:spPr>
          <a:xfrm>
            <a:off x="709685" y="6375992"/>
            <a:ext cx="6844547" cy="422187"/>
          </a:xfrm>
          <a:prstGeom prst="rect">
            <a:avLst/>
          </a:prstGeom>
        </p:spPr>
      </p:pic>
      <p:pic>
        <p:nvPicPr>
          <p:cNvPr id="18" name="Picture 17">
            <a:extLst>
              <a:ext uri="{FF2B5EF4-FFF2-40B4-BE49-F238E27FC236}">
                <a16:creationId xmlns:a16="http://schemas.microsoft.com/office/drawing/2014/main" id="{965B8162-1871-4A03-9E5A-660A549020D3}"/>
              </a:ext>
            </a:extLst>
          </p:cNvPr>
          <p:cNvPicPr>
            <a:picLocks noChangeAspect="1"/>
          </p:cNvPicPr>
          <p:nvPr/>
        </p:nvPicPr>
        <p:blipFill>
          <a:blip r:embed="rId5"/>
          <a:stretch>
            <a:fillRect/>
          </a:stretch>
        </p:blipFill>
        <p:spPr>
          <a:xfrm>
            <a:off x="87573" y="2883244"/>
            <a:ext cx="4159057" cy="2953177"/>
          </a:xfrm>
          <a:prstGeom prst="rect">
            <a:avLst/>
          </a:prstGeom>
        </p:spPr>
      </p:pic>
      <p:pic>
        <p:nvPicPr>
          <p:cNvPr id="19" name="Picture 18">
            <a:extLst>
              <a:ext uri="{FF2B5EF4-FFF2-40B4-BE49-F238E27FC236}">
                <a16:creationId xmlns:a16="http://schemas.microsoft.com/office/drawing/2014/main" id="{1A5AD7FB-A54A-4C30-A22D-BAC53867829C}"/>
              </a:ext>
            </a:extLst>
          </p:cNvPr>
          <p:cNvPicPr>
            <a:picLocks noChangeAspect="1"/>
          </p:cNvPicPr>
          <p:nvPr/>
        </p:nvPicPr>
        <p:blipFill>
          <a:blip r:embed="rId6"/>
          <a:stretch>
            <a:fillRect/>
          </a:stretch>
        </p:blipFill>
        <p:spPr>
          <a:xfrm>
            <a:off x="709685" y="5897800"/>
            <a:ext cx="3862316" cy="478192"/>
          </a:xfrm>
          <a:prstGeom prst="rect">
            <a:avLst/>
          </a:prstGeom>
        </p:spPr>
      </p:pic>
      <p:pic>
        <p:nvPicPr>
          <p:cNvPr id="8" name="Picture 7" descr="A picture containing text, receipt&#10;&#10;Description automatically generated">
            <a:extLst>
              <a:ext uri="{FF2B5EF4-FFF2-40B4-BE49-F238E27FC236}">
                <a16:creationId xmlns:a16="http://schemas.microsoft.com/office/drawing/2014/main" id="{D66F8D4F-4DDC-41F5-A7D2-C448A94352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1948" y="1644629"/>
            <a:ext cx="3496418" cy="5148447"/>
          </a:xfrm>
          <a:prstGeom prst="rect">
            <a:avLst/>
          </a:prstGeom>
        </p:spPr>
      </p:pic>
    </p:spTree>
    <p:extLst>
      <p:ext uri="{BB962C8B-B14F-4D97-AF65-F5344CB8AC3E}">
        <p14:creationId xmlns:p14="http://schemas.microsoft.com/office/powerpoint/2010/main" val="249866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FCDC3-CB3D-4691-AC05-90F4AFBA600F}"/>
              </a:ext>
            </a:extLst>
          </p:cNvPr>
          <p:cNvPicPr>
            <a:picLocks noChangeAspect="1"/>
          </p:cNvPicPr>
          <p:nvPr/>
        </p:nvPicPr>
        <p:blipFill>
          <a:blip r:embed="rId3"/>
          <a:stretch>
            <a:fillRect/>
          </a:stretch>
        </p:blipFill>
        <p:spPr>
          <a:xfrm>
            <a:off x="-1974" y="2371725"/>
            <a:ext cx="8917374" cy="2067988"/>
          </a:xfrm>
          <a:prstGeom prst="rect">
            <a:avLst/>
          </a:prstGeom>
        </p:spPr>
      </p:pic>
      <p:pic>
        <p:nvPicPr>
          <p:cNvPr id="11" name="Picture 10">
            <a:extLst>
              <a:ext uri="{FF2B5EF4-FFF2-40B4-BE49-F238E27FC236}">
                <a16:creationId xmlns:a16="http://schemas.microsoft.com/office/drawing/2014/main" id="{5FF3F0EE-2450-444C-A3B5-95614DCED776}"/>
              </a:ext>
            </a:extLst>
          </p:cNvPr>
          <p:cNvPicPr>
            <a:picLocks noChangeAspect="1"/>
          </p:cNvPicPr>
          <p:nvPr/>
        </p:nvPicPr>
        <p:blipFill>
          <a:blip r:embed="rId4"/>
          <a:stretch>
            <a:fillRect/>
          </a:stretch>
        </p:blipFill>
        <p:spPr>
          <a:xfrm>
            <a:off x="503430" y="4501544"/>
            <a:ext cx="6613139" cy="2129177"/>
          </a:xfrm>
          <a:prstGeom prst="rect">
            <a:avLst/>
          </a:prstGeom>
        </p:spPr>
      </p:pic>
      <p:pic>
        <p:nvPicPr>
          <p:cNvPr id="5" name="Picture 4">
            <a:extLst>
              <a:ext uri="{FF2B5EF4-FFF2-40B4-BE49-F238E27FC236}">
                <a16:creationId xmlns:a16="http://schemas.microsoft.com/office/drawing/2014/main" id="{9A347938-4BB9-4245-B5FA-B10D57BD4033}"/>
              </a:ext>
            </a:extLst>
          </p:cNvPr>
          <p:cNvPicPr>
            <a:picLocks noChangeAspect="1"/>
          </p:cNvPicPr>
          <p:nvPr/>
        </p:nvPicPr>
        <p:blipFill>
          <a:blip r:embed="rId5"/>
          <a:stretch>
            <a:fillRect/>
          </a:stretch>
        </p:blipFill>
        <p:spPr>
          <a:xfrm>
            <a:off x="577663" y="242969"/>
            <a:ext cx="6715125" cy="2047875"/>
          </a:xfrm>
          <a:prstGeom prst="rect">
            <a:avLst/>
          </a:prstGeom>
        </p:spPr>
      </p:pic>
      <p:sp>
        <p:nvSpPr>
          <p:cNvPr id="16" name="Rectangle 15">
            <a:extLst>
              <a:ext uri="{FF2B5EF4-FFF2-40B4-BE49-F238E27FC236}">
                <a16:creationId xmlns:a16="http://schemas.microsoft.com/office/drawing/2014/main" id="{57908F08-4052-4CD0-82EA-7073DCED9B01}"/>
              </a:ext>
            </a:extLst>
          </p:cNvPr>
          <p:cNvSpPr/>
          <p:nvPr/>
        </p:nvSpPr>
        <p:spPr>
          <a:xfrm>
            <a:off x="558613" y="-114300"/>
            <a:ext cx="6993261" cy="52322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mn-cs"/>
              </a:rPr>
              <a:t>https://www.eecs.yorku.ca/~jeff/courses/1090</a:t>
            </a:r>
            <a:endPar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7" name="Oval 6">
            <a:extLst>
              <a:ext uri="{FF2B5EF4-FFF2-40B4-BE49-F238E27FC236}">
                <a16:creationId xmlns:a16="http://schemas.microsoft.com/office/drawing/2014/main" id="{23C71CF4-0985-4AEC-B6CA-1686D861F221}"/>
              </a:ext>
            </a:extLst>
          </p:cNvPr>
          <p:cNvSpPr/>
          <p:nvPr/>
        </p:nvSpPr>
        <p:spPr bwMode="auto">
          <a:xfrm>
            <a:off x="2819400" y="964090"/>
            <a:ext cx="990600" cy="407510"/>
          </a:xfrm>
          <a:prstGeom prst="ellipse">
            <a:avLst/>
          </a:prstGeom>
          <a:noFill/>
          <a:ln w="2857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8" name="Oval 7">
            <a:extLst>
              <a:ext uri="{FF2B5EF4-FFF2-40B4-BE49-F238E27FC236}">
                <a16:creationId xmlns:a16="http://schemas.microsoft.com/office/drawing/2014/main" id="{845B8B9C-3F04-4F0E-8629-87A01611FA1D}"/>
              </a:ext>
            </a:extLst>
          </p:cNvPr>
          <p:cNvSpPr/>
          <p:nvPr/>
        </p:nvSpPr>
        <p:spPr bwMode="auto">
          <a:xfrm>
            <a:off x="1657350" y="2971800"/>
            <a:ext cx="609600" cy="302022"/>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0" name="Oval 9">
            <a:extLst>
              <a:ext uri="{FF2B5EF4-FFF2-40B4-BE49-F238E27FC236}">
                <a16:creationId xmlns:a16="http://schemas.microsoft.com/office/drawing/2014/main" id="{2B5DD22A-6540-4FB9-A0A5-E11BAD10B097}"/>
              </a:ext>
            </a:extLst>
          </p:cNvPr>
          <p:cNvSpPr/>
          <p:nvPr/>
        </p:nvSpPr>
        <p:spPr bwMode="auto">
          <a:xfrm>
            <a:off x="5029200" y="1877061"/>
            <a:ext cx="762000" cy="302816"/>
          </a:xfrm>
          <a:prstGeom prst="ellipse">
            <a:avLst/>
          </a:prstGeom>
          <a:noFill/>
          <a:ln w="2857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 name="Oval 12">
            <a:extLst>
              <a:ext uri="{FF2B5EF4-FFF2-40B4-BE49-F238E27FC236}">
                <a16:creationId xmlns:a16="http://schemas.microsoft.com/office/drawing/2014/main" id="{E1BB1B1B-44F5-4B92-9970-51713235EDBD}"/>
              </a:ext>
            </a:extLst>
          </p:cNvPr>
          <p:cNvSpPr/>
          <p:nvPr/>
        </p:nvSpPr>
        <p:spPr bwMode="auto">
          <a:xfrm>
            <a:off x="552450" y="3317478"/>
            <a:ext cx="609600" cy="302022"/>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4" name="Oval 13">
            <a:extLst>
              <a:ext uri="{FF2B5EF4-FFF2-40B4-BE49-F238E27FC236}">
                <a16:creationId xmlns:a16="http://schemas.microsoft.com/office/drawing/2014/main" id="{E36A09EF-341D-484F-9E10-3DBBFFAC7555}"/>
              </a:ext>
            </a:extLst>
          </p:cNvPr>
          <p:cNvSpPr/>
          <p:nvPr/>
        </p:nvSpPr>
        <p:spPr bwMode="auto">
          <a:xfrm>
            <a:off x="552450" y="4898628"/>
            <a:ext cx="609600" cy="302022"/>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5" name="Oval 14">
            <a:extLst>
              <a:ext uri="{FF2B5EF4-FFF2-40B4-BE49-F238E27FC236}">
                <a16:creationId xmlns:a16="http://schemas.microsoft.com/office/drawing/2014/main" id="{FF2AE46F-F591-4BA3-8148-ED35438FEC83}"/>
              </a:ext>
            </a:extLst>
          </p:cNvPr>
          <p:cNvSpPr/>
          <p:nvPr/>
        </p:nvSpPr>
        <p:spPr bwMode="auto">
          <a:xfrm>
            <a:off x="171450" y="3352800"/>
            <a:ext cx="609600" cy="302022"/>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7" name="Oval 16">
            <a:extLst>
              <a:ext uri="{FF2B5EF4-FFF2-40B4-BE49-F238E27FC236}">
                <a16:creationId xmlns:a16="http://schemas.microsoft.com/office/drawing/2014/main" id="{AC084E89-5AF8-435D-A1D7-F4C763386973}"/>
              </a:ext>
            </a:extLst>
          </p:cNvPr>
          <p:cNvSpPr/>
          <p:nvPr/>
        </p:nvSpPr>
        <p:spPr bwMode="auto">
          <a:xfrm>
            <a:off x="38100" y="3698478"/>
            <a:ext cx="609600" cy="302022"/>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8" name="Oval 17">
            <a:extLst>
              <a:ext uri="{FF2B5EF4-FFF2-40B4-BE49-F238E27FC236}">
                <a16:creationId xmlns:a16="http://schemas.microsoft.com/office/drawing/2014/main" id="{3E7C3EF7-2419-4844-802B-4D119C0E90D5}"/>
              </a:ext>
            </a:extLst>
          </p:cNvPr>
          <p:cNvSpPr/>
          <p:nvPr/>
        </p:nvSpPr>
        <p:spPr bwMode="auto">
          <a:xfrm>
            <a:off x="514350" y="4616847"/>
            <a:ext cx="609600" cy="302022"/>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9" name="Oval 18">
            <a:extLst>
              <a:ext uri="{FF2B5EF4-FFF2-40B4-BE49-F238E27FC236}">
                <a16:creationId xmlns:a16="http://schemas.microsoft.com/office/drawing/2014/main" id="{0DFA331F-5F87-40F0-A337-288BF833C437}"/>
              </a:ext>
            </a:extLst>
          </p:cNvPr>
          <p:cNvSpPr/>
          <p:nvPr/>
        </p:nvSpPr>
        <p:spPr bwMode="auto">
          <a:xfrm>
            <a:off x="495300" y="5593095"/>
            <a:ext cx="609600" cy="302022"/>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 name="Oval 19">
            <a:extLst>
              <a:ext uri="{FF2B5EF4-FFF2-40B4-BE49-F238E27FC236}">
                <a16:creationId xmlns:a16="http://schemas.microsoft.com/office/drawing/2014/main" id="{AE118206-7C6E-45E8-8DA4-A4FF6C84398B}"/>
              </a:ext>
            </a:extLst>
          </p:cNvPr>
          <p:cNvSpPr/>
          <p:nvPr/>
        </p:nvSpPr>
        <p:spPr bwMode="auto">
          <a:xfrm>
            <a:off x="476250" y="5218311"/>
            <a:ext cx="609600" cy="302022"/>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1" name="Oval 20">
            <a:extLst>
              <a:ext uri="{FF2B5EF4-FFF2-40B4-BE49-F238E27FC236}">
                <a16:creationId xmlns:a16="http://schemas.microsoft.com/office/drawing/2014/main" id="{7B0688E4-4BCA-4C20-A6B3-93E0AAF69566}"/>
              </a:ext>
            </a:extLst>
          </p:cNvPr>
          <p:cNvSpPr/>
          <p:nvPr/>
        </p:nvSpPr>
        <p:spPr bwMode="auto">
          <a:xfrm>
            <a:off x="476250" y="5912778"/>
            <a:ext cx="609600" cy="302022"/>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2" name="Oval 21">
            <a:extLst>
              <a:ext uri="{FF2B5EF4-FFF2-40B4-BE49-F238E27FC236}">
                <a16:creationId xmlns:a16="http://schemas.microsoft.com/office/drawing/2014/main" id="{99BF08EF-C178-476B-86A4-A8EEF75FEE12}"/>
              </a:ext>
            </a:extLst>
          </p:cNvPr>
          <p:cNvSpPr/>
          <p:nvPr/>
        </p:nvSpPr>
        <p:spPr bwMode="auto">
          <a:xfrm>
            <a:off x="495300" y="6194028"/>
            <a:ext cx="609600" cy="302022"/>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0564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1" presetClass="exit" presetSubtype="0" fill="hold" grpId="1"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1" presetClass="exit" presetSubtype="0" fill="hold" grpId="1"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1" presetClass="exit" presetSubtype="0" fill="hold" grpId="1" nodeType="withEffect">
                                  <p:stCondLst>
                                    <p:cond delay="0"/>
                                  </p:stCondLst>
                                  <p:childTnLst>
                                    <p:set>
                                      <p:cBhvr>
                                        <p:cTn id="68" dur="1" fill="hold">
                                          <p:stCondLst>
                                            <p:cond delay="0"/>
                                          </p:stCondLst>
                                        </p:cTn>
                                        <p:tgtEl>
                                          <p:spTgt spid="1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1" presetClass="exit" presetSubtype="0" fill="hold" grpId="1" nodeType="withEffect">
                                  <p:stCondLst>
                                    <p:cond delay="0"/>
                                  </p:stCondLst>
                                  <p:childTnLst>
                                    <p:set>
                                      <p:cBhvr>
                                        <p:cTn id="82" dur="1" fill="hold">
                                          <p:stCondLst>
                                            <p:cond delay="0"/>
                                          </p:stCondLst>
                                        </p:cTn>
                                        <p:tgtEl>
                                          <p:spTgt spid="1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par>
                                <p:cTn id="89" presetID="1" presetClass="exit" presetSubtype="0" fill="hold" grpId="1" nodeType="withEffect">
                                  <p:stCondLst>
                                    <p:cond delay="0"/>
                                  </p:stCondLst>
                                  <p:childTnLst>
                                    <p:set>
                                      <p:cBhvr>
                                        <p:cTn id="90" dur="1" fill="hold">
                                          <p:stCondLst>
                                            <p:cond delay="0"/>
                                          </p:stCondLst>
                                        </p:cTn>
                                        <p:tgtEl>
                                          <p:spTgt spid="17"/>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0" grpId="0" animBg="1"/>
      <p:bldP spid="10"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980FEB-D286-4188-A2C0-7BD2B0349E29}"/>
              </a:ext>
            </a:extLst>
          </p:cNvPr>
          <p:cNvPicPr>
            <a:picLocks noChangeAspect="1"/>
          </p:cNvPicPr>
          <p:nvPr/>
        </p:nvPicPr>
        <p:blipFill>
          <a:blip r:embed="rId3"/>
          <a:stretch>
            <a:fillRect/>
          </a:stretch>
        </p:blipFill>
        <p:spPr>
          <a:xfrm>
            <a:off x="76199" y="4808033"/>
            <a:ext cx="8156535" cy="2430967"/>
          </a:xfrm>
          <a:prstGeom prst="rect">
            <a:avLst/>
          </a:prstGeom>
        </p:spPr>
      </p:pic>
      <p:pic>
        <p:nvPicPr>
          <p:cNvPr id="29" name="Picture 28">
            <a:extLst>
              <a:ext uri="{FF2B5EF4-FFF2-40B4-BE49-F238E27FC236}">
                <a16:creationId xmlns:a16="http://schemas.microsoft.com/office/drawing/2014/main" id="{989A0DCD-F36F-4A0A-9880-2F9E70133C19}"/>
              </a:ext>
            </a:extLst>
          </p:cNvPr>
          <p:cNvPicPr>
            <a:picLocks noChangeAspect="1"/>
          </p:cNvPicPr>
          <p:nvPr/>
        </p:nvPicPr>
        <p:blipFill>
          <a:blip r:embed="rId4"/>
          <a:stretch>
            <a:fillRect/>
          </a:stretch>
        </p:blipFill>
        <p:spPr>
          <a:xfrm>
            <a:off x="76200" y="799011"/>
            <a:ext cx="6715125" cy="2047875"/>
          </a:xfrm>
          <a:prstGeom prst="rect">
            <a:avLst/>
          </a:prstGeom>
        </p:spPr>
      </p:pic>
      <p:sp>
        <p:nvSpPr>
          <p:cNvPr id="8196" name="Rectangle 9"/>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sp>
        <p:nvSpPr>
          <p:cNvPr id="4" name="Rectangle 3"/>
          <p:cNvSpPr/>
          <p:nvPr/>
        </p:nvSpPr>
        <p:spPr>
          <a:xfrm>
            <a:off x="558613" y="399233"/>
            <a:ext cx="8128187" cy="523220"/>
          </a:xfrm>
          <a:prstGeom prst="rect">
            <a:avLst/>
          </a:prstGeom>
        </p:spPr>
        <p:txBody>
          <a:bodyPr wrap="none">
            <a:spAutoFit/>
          </a:bodyPr>
          <a:lstStyle/>
          <a:p>
            <a:r>
              <a:rPr lang="en-CA" altLang="en-US" sz="2800" i="0" dirty="0"/>
              <a:t>https://www.eecs.yorku.ca/~jeff/courses/1090/syllabus/</a:t>
            </a:r>
            <a:endParaRPr lang="en-CA" sz="2800" dirty="0"/>
          </a:p>
        </p:txBody>
      </p:sp>
      <p:pic>
        <p:nvPicPr>
          <p:cNvPr id="44" name="Picture 43">
            <a:extLst>
              <a:ext uri="{FF2B5EF4-FFF2-40B4-BE49-F238E27FC236}">
                <a16:creationId xmlns:a16="http://schemas.microsoft.com/office/drawing/2014/main" id="{9B6ACD6F-3E07-4811-92BD-5AD4B24ADA2D}"/>
              </a:ext>
            </a:extLst>
          </p:cNvPr>
          <p:cNvPicPr>
            <a:picLocks noChangeAspect="1"/>
          </p:cNvPicPr>
          <p:nvPr/>
        </p:nvPicPr>
        <p:blipFill>
          <a:blip r:embed="rId5"/>
          <a:stretch>
            <a:fillRect/>
          </a:stretch>
        </p:blipFill>
        <p:spPr>
          <a:xfrm>
            <a:off x="76200" y="2880807"/>
            <a:ext cx="8231574" cy="1908947"/>
          </a:xfrm>
          <a:prstGeom prst="rect">
            <a:avLst/>
          </a:prstGeom>
        </p:spPr>
      </p:pic>
      <p:sp>
        <p:nvSpPr>
          <p:cNvPr id="46" name="Oval 45">
            <a:extLst>
              <a:ext uri="{FF2B5EF4-FFF2-40B4-BE49-F238E27FC236}">
                <a16:creationId xmlns:a16="http://schemas.microsoft.com/office/drawing/2014/main" id="{4B32BDB2-84D6-4257-A727-380EC6E23F9A}"/>
              </a:ext>
            </a:extLst>
          </p:cNvPr>
          <p:cNvSpPr/>
          <p:nvPr/>
        </p:nvSpPr>
        <p:spPr bwMode="auto">
          <a:xfrm>
            <a:off x="2362200" y="1534029"/>
            <a:ext cx="914417" cy="364080"/>
          </a:xfrm>
          <a:prstGeom prst="ellipse">
            <a:avLst/>
          </a:prstGeom>
          <a:noFill/>
          <a:ln w="2857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7" name="Oval 46">
            <a:extLst>
              <a:ext uri="{FF2B5EF4-FFF2-40B4-BE49-F238E27FC236}">
                <a16:creationId xmlns:a16="http://schemas.microsoft.com/office/drawing/2014/main" id="{7DFA5785-DCEF-485F-800B-DADECD81E628}"/>
              </a:ext>
            </a:extLst>
          </p:cNvPr>
          <p:cNvSpPr/>
          <p:nvPr/>
        </p:nvSpPr>
        <p:spPr bwMode="auto">
          <a:xfrm>
            <a:off x="1579407" y="3459511"/>
            <a:ext cx="562718" cy="269834"/>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8" name="Oval 47">
            <a:extLst>
              <a:ext uri="{FF2B5EF4-FFF2-40B4-BE49-F238E27FC236}">
                <a16:creationId xmlns:a16="http://schemas.microsoft.com/office/drawing/2014/main" id="{31B6B292-FB91-4F2D-A7F8-5511FDAA3825}"/>
              </a:ext>
            </a:extLst>
          </p:cNvPr>
          <p:cNvSpPr/>
          <p:nvPr/>
        </p:nvSpPr>
        <p:spPr bwMode="auto">
          <a:xfrm>
            <a:off x="4594860" y="2526011"/>
            <a:ext cx="703398" cy="270543"/>
          </a:xfrm>
          <a:prstGeom prst="ellipse">
            <a:avLst/>
          </a:prstGeom>
          <a:noFill/>
          <a:ln w="2857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9" name="Oval 48">
            <a:extLst>
              <a:ext uri="{FF2B5EF4-FFF2-40B4-BE49-F238E27FC236}">
                <a16:creationId xmlns:a16="http://schemas.microsoft.com/office/drawing/2014/main" id="{D9519766-31AD-419B-AC09-C5577A3C8FB1}"/>
              </a:ext>
            </a:extLst>
          </p:cNvPr>
          <p:cNvSpPr/>
          <p:nvPr/>
        </p:nvSpPr>
        <p:spPr bwMode="auto">
          <a:xfrm>
            <a:off x="552450" y="3729345"/>
            <a:ext cx="562718" cy="269834"/>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52" name="Oval 51">
            <a:extLst>
              <a:ext uri="{FF2B5EF4-FFF2-40B4-BE49-F238E27FC236}">
                <a16:creationId xmlns:a16="http://schemas.microsoft.com/office/drawing/2014/main" id="{54B56C0E-F250-423C-A748-040D64BDC2D2}"/>
              </a:ext>
            </a:extLst>
          </p:cNvPr>
          <p:cNvSpPr/>
          <p:nvPr/>
        </p:nvSpPr>
        <p:spPr bwMode="auto">
          <a:xfrm>
            <a:off x="62048" y="5186885"/>
            <a:ext cx="562718" cy="269834"/>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53" name="Oval 52">
            <a:extLst>
              <a:ext uri="{FF2B5EF4-FFF2-40B4-BE49-F238E27FC236}">
                <a16:creationId xmlns:a16="http://schemas.microsoft.com/office/drawing/2014/main" id="{125D318B-6719-4DEF-894B-432E12FFAAE7}"/>
              </a:ext>
            </a:extLst>
          </p:cNvPr>
          <p:cNvSpPr/>
          <p:nvPr/>
        </p:nvSpPr>
        <p:spPr bwMode="auto">
          <a:xfrm>
            <a:off x="171450" y="3764667"/>
            <a:ext cx="562718" cy="269834"/>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54" name="Oval 53">
            <a:extLst>
              <a:ext uri="{FF2B5EF4-FFF2-40B4-BE49-F238E27FC236}">
                <a16:creationId xmlns:a16="http://schemas.microsoft.com/office/drawing/2014/main" id="{F8F13535-8FB9-435A-AE19-88033C45B743}"/>
              </a:ext>
            </a:extLst>
          </p:cNvPr>
          <p:cNvSpPr/>
          <p:nvPr/>
        </p:nvSpPr>
        <p:spPr bwMode="auto">
          <a:xfrm>
            <a:off x="171450" y="4094113"/>
            <a:ext cx="562718" cy="269834"/>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55" name="Oval 54">
            <a:extLst>
              <a:ext uri="{FF2B5EF4-FFF2-40B4-BE49-F238E27FC236}">
                <a16:creationId xmlns:a16="http://schemas.microsoft.com/office/drawing/2014/main" id="{CB127B66-D3AF-4766-9E0F-12CAC0318C13}"/>
              </a:ext>
            </a:extLst>
          </p:cNvPr>
          <p:cNvSpPr/>
          <p:nvPr/>
        </p:nvSpPr>
        <p:spPr bwMode="auto">
          <a:xfrm>
            <a:off x="62048" y="4878978"/>
            <a:ext cx="562718" cy="269834"/>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56" name="Oval 55">
            <a:extLst>
              <a:ext uri="{FF2B5EF4-FFF2-40B4-BE49-F238E27FC236}">
                <a16:creationId xmlns:a16="http://schemas.microsoft.com/office/drawing/2014/main" id="{61676E15-CA91-4622-9AE0-10C99C1C715B}"/>
              </a:ext>
            </a:extLst>
          </p:cNvPr>
          <p:cNvSpPr/>
          <p:nvPr/>
        </p:nvSpPr>
        <p:spPr bwMode="auto">
          <a:xfrm>
            <a:off x="62048" y="5842163"/>
            <a:ext cx="562718" cy="269834"/>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57" name="Oval 56">
            <a:extLst>
              <a:ext uri="{FF2B5EF4-FFF2-40B4-BE49-F238E27FC236}">
                <a16:creationId xmlns:a16="http://schemas.microsoft.com/office/drawing/2014/main" id="{E644CA61-263E-4947-95D7-037105FCD13A}"/>
              </a:ext>
            </a:extLst>
          </p:cNvPr>
          <p:cNvSpPr/>
          <p:nvPr/>
        </p:nvSpPr>
        <p:spPr bwMode="auto">
          <a:xfrm>
            <a:off x="62048" y="5519631"/>
            <a:ext cx="562718" cy="269834"/>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58" name="Oval 57">
            <a:extLst>
              <a:ext uri="{FF2B5EF4-FFF2-40B4-BE49-F238E27FC236}">
                <a16:creationId xmlns:a16="http://schemas.microsoft.com/office/drawing/2014/main" id="{2BE7B174-0BF1-42DC-8F0A-08A756181315}"/>
              </a:ext>
            </a:extLst>
          </p:cNvPr>
          <p:cNvSpPr/>
          <p:nvPr/>
        </p:nvSpPr>
        <p:spPr bwMode="auto">
          <a:xfrm>
            <a:off x="62048" y="6181708"/>
            <a:ext cx="562718" cy="269834"/>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61" name="Oval 60">
            <a:extLst>
              <a:ext uri="{FF2B5EF4-FFF2-40B4-BE49-F238E27FC236}">
                <a16:creationId xmlns:a16="http://schemas.microsoft.com/office/drawing/2014/main" id="{3C87501C-F20E-4AAD-933C-18587DF5E1E0}"/>
              </a:ext>
            </a:extLst>
          </p:cNvPr>
          <p:cNvSpPr/>
          <p:nvPr/>
        </p:nvSpPr>
        <p:spPr bwMode="auto">
          <a:xfrm>
            <a:off x="89263" y="6514144"/>
            <a:ext cx="562718" cy="269834"/>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1976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ppt_x"/>
                                          </p:val>
                                        </p:tav>
                                        <p:tav tm="100000">
                                          <p:val>
                                            <p:strVal val="#ppt_x"/>
                                          </p:val>
                                        </p:tav>
                                      </p:tavLst>
                                    </p:anim>
                                    <p:anim calcmode="lin" valueType="num">
                                      <p:cBhvr additive="base">
                                        <p:cTn id="38" dur="500" fill="hold"/>
                                        <p:tgtEl>
                                          <p:spTgt spid="56"/>
                                        </p:tgtEl>
                                        <p:attrNameLst>
                                          <p:attrName>ppt_y</p:attrName>
                                        </p:attrNameLst>
                                      </p:cBhvr>
                                      <p:tavLst>
                                        <p:tav tm="0">
                                          <p:val>
                                            <p:strVal val="1+#ppt_h/2"/>
                                          </p:val>
                                        </p:tav>
                                        <p:tav tm="100000">
                                          <p:val>
                                            <p:strVal val="#ppt_y"/>
                                          </p:val>
                                        </p:tav>
                                      </p:tavLst>
                                    </p:anim>
                                  </p:childTnLst>
                                </p:cTn>
                              </p:par>
                              <p:par>
                                <p:cTn id="39" presetID="1" presetClass="exit" presetSubtype="0" fill="hold" grpId="1" nodeType="withEffect">
                                  <p:stCondLst>
                                    <p:cond delay="0"/>
                                  </p:stCondLst>
                                  <p:childTnLst>
                                    <p:set>
                                      <p:cBhvr>
                                        <p:cTn id="40" dur="1" fill="hold">
                                          <p:stCondLst>
                                            <p:cond delay="0"/>
                                          </p:stCondLst>
                                        </p:cTn>
                                        <p:tgtEl>
                                          <p:spTgt spid="4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ppt_x"/>
                                          </p:val>
                                        </p:tav>
                                        <p:tav tm="100000">
                                          <p:val>
                                            <p:strVal val="#ppt_x"/>
                                          </p:val>
                                        </p:tav>
                                      </p:tavLst>
                                    </p:anim>
                                    <p:anim calcmode="lin" valueType="num">
                                      <p:cBhvr additive="base">
                                        <p:cTn id="48" dur="5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par>
                                <p:cTn id="53" presetID="1" presetClass="exit" presetSubtype="0" fill="hold" grpId="1" nodeType="withEffect">
                                  <p:stCondLst>
                                    <p:cond delay="0"/>
                                  </p:stCondLst>
                                  <p:childTnLst>
                                    <p:set>
                                      <p:cBhvr>
                                        <p:cTn id="54" dur="1" fill="hold">
                                          <p:stCondLst>
                                            <p:cond delay="0"/>
                                          </p:stCondLst>
                                        </p:cTn>
                                        <p:tgtEl>
                                          <p:spTgt spid="4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ppt_x"/>
                                          </p:val>
                                        </p:tav>
                                        <p:tav tm="100000">
                                          <p:val>
                                            <p:strVal val="#ppt_x"/>
                                          </p:val>
                                        </p:tav>
                                      </p:tavLst>
                                    </p:anim>
                                    <p:anim calcmode="lin" valueType="num">
                                      <p:cBhvr additive="base">
                                        <p:cTn id="62" dur="500" fill="hold"/>
                                        <p:tgtEl>
                                          <p:spTgt spid="5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 calcmode="lin" valueType="num">
                                      <p:cBhvr additive="base">
                                        <p:cTn id="65" dur="500" fill="hold"/>
                                        <p:tgtEl>
                                          <p:spTgt spid="57"/>
                                        </p:tgtEl>
                                        <p:attrNameLst>
                                          <p:attrName>ppt_x</p:attrName>
                                        </p:attrNameLst>
                                      </p:cBhvr>
                                      <p:tavLst>
                                        <p:tav tm="0">
                                          <p:val>
                                            <p:strVal val="#ppt_x"/>
                                          </p:val>
                                        </p:tav>
                                        <p:tav tm="100000">
                                          <p:val>
                                            <p:strVal val="#ppt_x"/>
                                          </p:val>
                                        </p:tav>
                                      </p:tavLst>
                                    </p:anim>
                                    <p:anim calcmode="lin" valueType="num">
                                      <p:cBhvr additive="base">
                                        <p:cTn id="66" dur="500" fill="hold"/>
                                        <p:tgtEl>
                                          <p:spTgt spid="57"/>
                                        </p:tgtEl>
                                        <p:attrNameLst>
                                          <p:attrName>ppt_y</p:attrName>
                                        </p:attrNameLst>
                                      </p:cBhvr>
                                      <p:tavLst>
                                        <p:tav tm="0">
                                          <p:val>
                                            <p:strVal val="1+#ppt_h/2"/>
                                          </p:val>
                                        </p:tav>
                                        <p:tav tm="100000">
                                          <p:val>
                                            <p:strVal val="#ppt_y"/>
                                          </p:val>
                                        </p:tav>
                                      </p:tavLst>
                                    </p:anim>
                                  </p:childTnLst>
                                </p:cTn>
                              </p:par>
                              <p:par>
                                <p:cTn id="67" presetID="1" presetClass="exit" presetSubtype="0" fill="hold" grpId="1" nodeType="withEffect">
                                  <p:stCondLst>
                                    <p:cond delay="0"/>
                                  </p:stCondLst>
                                  <p:childTnLst>
                                    <p:set>
                                      <p:cBhvr>
                                        <p:cTn id="68" dur="1" fill="hold">
                                          <p:stCondLst>
                                            <p:cond delay="0"/>
                                          </p:stCondLst>
                                        </p:cTn>
                                        <p:tgtEl>
                                          <p:spTgt spid="4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ppt_x"/>
                                          </p:val>
                                        </p:tav>
                                        <p:tav tm="100000">
                                          <p:val>
                                            <p:strVal val="#ppt_x"/>
                                          </p:val>
                                        </p:tav>
                                      </p:tavLst>
                                    </p:anim>
                                    <p:anim calcmode="lin" valueType="num">
                                      <p:cBhvr additive="base">
                                        <p:cTn id="76" dur="500" fill="hold"/>
                                        <p:tgtEl>
                                          <p:spTgt spid="5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ppt_x"/>
                                          </p:val>
                                        </p:tav>
                                        <p:tav tm="100000">
                                          <p:val>
                                            <p:strVal val="#ppt_x"/>
                                          </p:val>
                                        </p:tav>
                                      </p:tavLst>
                                    </p:anim>
                                    <p:anim calcmode="lin" valueType="num">
                                      <p:cBhvr additive="base">
                                        <p:cTn id="80" dur="500" fill="hold"/>
                                        <p:tgtEl>
                                          <p:spTgt spid="58"/>
                                        </p:tgtEl>
                                        <p:attrNameLst>
                                          <p:attrName>ppt_y</p:attrName>
                                        </p:attrNameLst>
                                      </p:cBhvr>
                                      <p:tavLst>
                                        <p:tav tm="0">
                                          <p:val>
                                            <p:strVal val="1+#ppt_h/2"/>
                                          </p:val>
                                        </p:tav>
                                        <p:tav tm="100000">
                                          <p:val>
                                            <p:strVal val="#ppt_y"/>
                                          </p:val>
                                        </p:tav>
                                      </p:tavLst>
                                    </p:anim>
                                  </p:childTnLst>
                                </p:cTn>
                              </p:par>
                              <p:par>
                                <p:cTn id="81" presetID="1" presetClass="exit" presetSubtype="0" fill="hold" grpId="1" nodeType="withEffect">
                                  <p:stCondLst>
                                    <p:cond delay="0"/>
                                  </p:stCondLst>
                                  <p:childTnLst>
                                    <p:set>
                                      <p:cBhvr>
                                        <p:cTn id="82" dur="1" fill="hold">
                                          <p:stCondLst>
                                            <p:cond delay="0"/>
                                          </p:stCondLst>
                                        </p:cTn>
                                        <p:tgtEl>
                                          <p:spTgt spid="5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54"/>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5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8"/>
                                        </p:tgtEl>
                                        <p:attrNameLst>
                                          <p:attrName>style.visibility</p:attrName>
                                        </p:attrNameLst>
                                      </p:cBhvr>
                                      <p:to>
                                        <p:strVal val="hidden"/>
                                      </p:to>
                                    </p:set>
                                  </p:childTnLst>
                                </p:cTn>
                              </p:par>
                              <p:par>
                                <p:cTn id="89" presetID="2" presetClass="entr" presetSubtype="4" fill="hold" grpId="0" nodeType="withEffect">
                                  <p:stCondLst>
                                    <p:cond delay="0"/>
                                  </p:stCondLst>
                                  <p:childTnLst>
                                    <p:set>
                                      <p:cBhvr>
                                        <p:cTn id="90" dur="1" fill="hold">
                                          <p:stCondLst>
                                            <p:cond delay="0"/>
                                          </p:stCondLst>
                                        </p:cTn>
                                        <p:tgtEl>
                                          <p:spTgt spid="61"/>
                                        </p:tgtEl>
                                        <p:attrNameLst>
                                          <p:attrName>style.visibility</p:attrName>
                                        </p:attrNameLst>
                                      </p:cBhvr>
                                      <p:to>
                                        <p:strVal val="visible"/>
                                      </p:to>
                                    </p:set>
                                    <p:anim calcmode="lin" valueType="num">
                                      <p:cBhvr additive="base">
                                        <p:cTn id="91" dur="500" fill="hold"/>
                                        <p:tgtEl>
                                          <p:spTgt spid="61"/>
                                        </p:tgtEl>
                                        <p:attrNameLst>
                                          <p:attrName>ppt_x</p:attrName>
                                        </p:attrNameLst>
                                      </p:cBhvr>
                                      <p:tavLst>
                                        <p:tav tm="0">
                                          <p:val>
                                            <p:strVal val="#ppt_x"/>
                                          </p:val>
                                        </p:tav>
                                        <p:tav tm="100000">
                                          <p:val>
                                            <p:strVal val="#ppt_x"/>
                                          </p:val>
                                        </p:tav>
                                      </p:tavLst>
                                    </p:anim>
                                    <p:anim calcmode="lin" valueType="num">
                                      <p:cBhvr additive="base">
                                        <p:cTn id="9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7" grpId="1" animBg="1"/>
      <p:bldP spid="48" grpId="0" animBg="1"/>
      <p:bldP spid="48" grpId="1" animBg="1"/>
      <p:bldP spid="49" grpId="0" animBg="1"/>
      <p:bldP spid="49"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B80101B-79EA-45CB-8292-CF903BB43B0D}"/>
              </a:ext>
            </a:extLst>
          </p:cNvPr>
          <p:cNvPicPr>
            <a:picLocks noChangeAspect="1"/>
          </p:cNvPicPr>
          <p:nvPr/>
        </p:nvPicPr>
        <p:blipFill>
          <a:blip r:embed="rId3"/>
          <a:stretch>
            <a:fillRect/>
          </a:stretch>
        </p:blipFill>
        <p:spPr>
          <a:xfrm>
            <a:off x="76200" y="799011"/>
            <a:ext cx="6715125" cy="2047875"/>
          </a:xfrm>
          <a:prstGeom prst="rect">
            <a:avLst/>
          </a:prstGeom>
        </p:spPr>
      </p:pic>
      <p:sp>
        <p:nvSpPr>
          <p:cNvPr id="8196" name="Rectangle 9"/>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sp>
        <p:nvSpPr>
          <p:cNvPr id="4" name="Rectangle 3"/>
          <p:cNvSpPr/>
          <p:nvPr/>
        </p:nvSpPr>
        <p:spPr>
          <a:xfrm>
            <a:off x="558613" y="399233"/>
            <a:ext cx="8128187" cy="523220"/>
          </a:xfrm>
          <a:prstGeom prst="rect">
            <a:avLst/>
          </a:prstGeom>
        </p:spPr>
        <p:txBody>
          <a:bodyPr wrap="none">
            <a:spAutoFit/>
          </a:bodyPr>
          <a:lstStyle/>
          <a:p>
            <a:r>
              <a:rPr lang="en-CA" altLang="en-US" sz="2800" i="0" dirty="0"/>
              <a:t>https://www.eecs.yorku.ca/~jeff/courses/1090/syllabus/</a:t>
            </a:r>
            <a:endParaRPr lang="en-CA" sz="2800" dirty="0"/>
          </a:p>
        </p:txBody>
      </p:sp>
      <p:sp>
        <p:nvSpPr>
          <p:cNvPr id="52" name="Oval 51">
            <a:extLst>
              <a:ext uri="{FF2B5EF4-FFF2-40B4-BE49-F238E27FC236}">
                <a16:creationId xmlns:a16="http://schemas.microsoft.com/office/drawing/2014/main" id="{8D461C22-89D0-4DAB-841F-4C1D346B4F85}"/>
              </a:ext>
            </a:extLst>
          </p:cNvPr>
          <p:cNvSpPr/>
          <p:nvPr/>
        </p:nvSpPr>
        <p:spPr bwMode="auto">
          <a:xfrm>
            <a:off x="774700" y="2178681"/>
            <a:ext cx="622300" cy="33869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pic>
        <p:nvPicPr>
          <p:cNvPr id="67" name="Picture 66">
            <a:extLst>
              <a:ext uri="{FF2B5EF4-FFF2-40B4-BE49-F238E27FC236}">
                <a16:creationId xmlns:a16="http://schemas.microsoft.com/office/drawing/2014/main" id="{61E0AEC9-F2BC-4188-BC68-068830ADE8A4}"/>
              </a:ext>
            </a:extLst>
          </p:cNvPr>
          <p:cNvPicPr>
            <a:picLocks noChangeAspect="1"/>
          </p:cNvPicPr>
          <p:nvPr/>
        </p:nvPicPr>
        <p:blipFill>
          <a:blip r:embed="rId4"/>
          <a:stretch>
            <a:fillRect/>
          </a:stretch>
        </p:blipFill>
        <p:spPr>
          <a:xfrm>
            <a:off x="611714" y="2700644"/>
            <a:ext cx="8089863" cy="2423231"/>
          </a:xfrm>
          <a:prstGeom prst="rect">
            <a:avLst/>
          </a:prstGeom>
        </p:spPr>
      </p:pic>
      <p:sp>
        <p:nvSpPr>
          <p:cNvPr id="68" name="Oval 67">
            <a:extLst>
              <a:ext uri="{FF2B5EF4-FFF2-40B4-BE49-F238E27FC236}">
                <a16:creationId xmlns:a16="http://schemas.microsoft.com/office/drawing/2014/main" id="{11A46745-D4F8-4E25-AB48-954031002748}"/>
              </a:ext>
            </a:extLst>
          </p:cNvPr>
          <p:cNvSpPr/>
          <p:nvPr/>
        </p:nvSpPr>
        <p:spPr bwMode="auto">
          <a:xfrm>
            <a:off x="945957" y="2986267"/>
            <a:ext cx="3713667" cy="388981"/>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69" name="Oval 68">
            <a:extLst>
              <a:ext uri="{FF2B5EF4-FFF2-40B4-BE49-F238E27FC236}">
                <a16:creationId xmlns:a16="http://schemas.microsoft.com/office/drawing/2014/main" id="{00BB5D6B-2CC1-4A32-8DBA-FDDD5E471602}"/>
              </a:ext>
            </a:extLst>
          </p:cNvPr>
          <p:cNvSpPr/>
          <p:nvPr/>
        </p:nvSpPr>
        <p:spPr bwMode="auto">
          <a:xfrm>
            <a:off x="649813" y="3476927"/>
            <a:ext cx="3878643" cy="898541"/>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70" name="Oval 69">
            <a:extLst>
              <a:ext uri="{FF2B5EF4-FFF2-40B4-BE49-F238E27FC236}">
                <a16:creationId xmlns:a16="http://schemas.microsoft.com/office/drawing/2014/main" id="{C7456E98-0903-4CF5-941E-4DC9A45A0EED}"/>
              </a:ext>
            </a:extLst>
          </p:cNvPr>
          <p:cNvSpPr/>
          <p:nvPr/>
        </p:nvSpPr>
        <p:spPr bwMode="auto">
          <a:xfrm>
            <a:off x="990600" y="4191001"/>
            <a:ext cx="5261284" cy="568314"/>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71" name="Oval 70">
            <a:extLst>
              <a:ext uri="{FF2B5EF4-FFF2-40B4-BE49-F238E27FC236}">
                <a16:creationId xmlns:a16="http://schemas.microsoft.com/office/drawing/2014/main" id="{A363CFBC-49B5-472A-A9E1-0A2189838E26}"/>
              </a:ext>
            </a:extLst>
          </p:cNvPr>
          <p:cNvSpPr/>
          <p:nvPr/>
        </p:nvSpPr>
        <p:spPr bwMode="auto">
          <a:xfrm>
            <a:off x="533399" y="4571999"/>
            <a:ext cx="7030255" cy="632531"/>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pic>
        <p:nvPicPr>
          <p:cNvPr id="72" name="Picture 16" descr="Feedback | Smash Amino">
            <a:extLst>
              <a:ext uri="{FF2B5EF4-FFF2-40B4-BE49-F238E27FC236}">
                <a16:creationId xmlns:a16="http://schemas.microsoft.com/office/drawing/2014/main" id="{7BB90351-4958-4D20-8659-F437B38ED4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2050" y="4862709"/>
            <a:ext cx="2863207" cy="2117238"/>
          </a:xfrm>
          <a:prstGeom prst="rect">
            <a:avLst/>
          </a:prstGeom>
          <a:noFill/>
          <a:extLst>
            <a:ext uri="{909E8E84-426E-40DD-AFC4-6F175D3DCCD1}">
              <a14:hiddenFill xmlns:a14="http://schemas.microsoft.com/office/drawing/2010/main">
                <a:solidFill>
                  <a:srgbClr val="FFFFFF"/>
                </a:solidFill>
              </a14:hiddenFill>
            </a:ext>
          </a:extLst>
        </p:spPr>
      </p:pic>
      <p:sp>
        <p:nvSpPr>
          <p:cNvPr id="73" name="Oval 72">
            <a:extLst>
              <a:ext uri="{FF2B5EF4-FFF2-40B4-BE49-F238E27FC236}">
                <a16:creationId xmlns:a16="http://schemas.microsoft.com/office/drawing/2014/main" id="{5041DCD7-5688-4187-B9AD-F05D41103049}"/>
              </a:ext>
            </a:extLst>
          </p:cNvPr>
          <p:cNvSpPr/>
          <p:nvPr/>
        </p:nvSpPr>
        <p:spPr bwMode="auto">
          <a:xfrm>
            <a:off x="976086" y="3225077"/>
            <a:ext cx="3148399" cy="388981"/>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pic>
        <p:nvPicPr>
          <p:cNvPr id="79" name="Picture 2" descr="Make your own paper! - Discovery Express">
            <a:extLst>
              <a:ext uri="{FF2B5EF4-FFF2-40B4-BE49-F238E27FC236}">
                <a16:creationId xmlns:a16="http://schemas.microsoft.com/office/drawing/2014/main" id="{45B52304-928F-4B77-BF0A-3FC5F1A13F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22" y="5057920"/>
            <a:ext cx="3209624" cy="180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61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fill="hold"/>
                                        <p:tgtEl>
                                          <p:spTgt spid="68"/>
                                        </p:tgtEl>
                                        <p:attrNameLst>
                                          <p:attrName>ppt_x</p:attrName>
                                        </p:attrNameLst>
                                      </p:cBhvr>
                                      <p:tavLst>
                                        <p:tav tm="0">
                                          <p:val>
                                            <p:strVal val="0-#ppt_w/2"/>
                                          </p:val>
                                        </p:tav>
                                        <p:tav tm="100000">
                                          <p:val>
                                            <p:strVal val="#ppt_x"/>
                                          </p:val>
                                        </p:tav>
                                      </p:tavLst>
                                    </p:anim>
                                    <p:anim calcmode="lin" valueType="num">
                                      <p:cBhvr additive="base">
                                        <p:cTn id="1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500" fill="hold"/>
                                        <p:tgtEl>
                                          <p:spTgt spid="73"/>
                                        </p:tgtEl>
                                        <p:attrNameLst>
                                          <p:attrName>ppt_x</p:attrName>
                                        </p:attrNameLst>
                                      </p:cBhvr>
                                      <p:tavLst>
                                        <p:tav tm="0">
                                          <p:val>
                                            <p:strVal val="0-#ppt_w/2"/>
                                          </p:val>
                                        </p:tav>
                                        <p:tav tm="100000">
                                          <p:val>
                                            <p:strVal val="#ppt_x"/>
                                          </p:val>
                                        </p:tav>
                                      </p:tavLst>
                                    </p:anim>
                                    <p:anim calcmode="lin" valueType="num">
                                      <p:cBhvr additive="base">
                                        <p:cTn id="24" dur="500" fill="hold"/>
                                        <p:tgtEl>
                                          <p:spTgt spid="73"/>
                                        </p:tgtEl>
                                        <p:attrNameLst>
                                          <p:attrName>ppt_y</p:attrName>
                                        </p:attrNameLst>
                                      </p:cBhvr>
                                      <p:tavLst>
                                        <p:tav tm="0">
                                          <p:val>
                                            <p:strVal val="#ppt_y"/>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6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0-#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par>
                                <p:cTn id="33" presetID="1" presetClass="exit" presetSubtype="0" fill="hold" grpId="1" nodeType="withEffect">
                                  <p:stCondLst>
                                    <p:cond delay="0"/>
                                  </p:stCondLst>
                                  <p:childTnLst>
                                    <p:set>
                                      <p:cBhvr>
                                        <p:cTn id="34" dur="1" fill="hold">
                                          <p:stCondLst>
                                            <p:cond delay="0"/>
                                          </p:stCondLst>
                                        </p:cTn>
                                        <p:tgtEl>
                                          <p:spTgt spid="73"/>
                                        </p:tgtEl>
                                        <p:attrNameLst>
                                          <p:attrName>style.visibility</p:attrName>
                                        </p:attrNameLst>
                                      </p:cBhvr>
                                      <p:to>
                                        <p:strVal val="hidden"/>
                                      </p:to>
                                    </p:set>
                                  </p:childTnLst>
                                </p:cTn>
                              </p:par>
                              <p:par>
                                <p:cTn id="35" presetID="2" presetClass="entr" presetSubtype="8"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additive="base">
                                        <p:cTn id="37" dur="500" fill="hold"/>
                                        <p:tgtEl>
                                          <p:spTgt spid="79"/>
                                        </p:tgtEl>
                                        <p:attrNameLst>
                                          <p:attrName>ppt_x</p:attrName>
                                        </p:attrNameLst>
                                      </p:cBhvr>
                                      <p:tavLst>
                                        <p:tav tm="0">
                                          <p:val>
                                            <p:strVal val="0-#ppt_w/2"/>
                                          </p:val>
                                        </p:tav>
                                        <p:tav tm="100000">
                                          <p:val>
                                            <p:strVal val="#ppt_x"/>
                                          </p:val>
                                        </p:tav>
                                      </p:tavLst>
                                    </p:anim>
                                    <p:anim calcmode="lin" valueType="num">
                                      <p:cBhvr additive="base">
                                        <p:cTn id="38"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0-#ppt_w/2"/>
                                          </p:val>
                                        </p:tav>
                                        <p:tav tm="100000">
                                          <p:val>
                                            <p:strVal val="#ppt_x"/>
                                          </p:val>
                                        </p:tav>
                                      </p:tavLst>
                                    </p:anim>
                                    <p:anim calcmode="lin" valueType="num">
                                      <p:cBhvr additive="base">
                                        <p:cTn id="44" dur="500" fill="hold"/>
                                        <p:tgtEl>
                                          <p:spTgt spid="70"/>
                                        </p:tgtEl>
                                        <p:attrNameLst>
                                          <p:attrName>ppt_y</p:attrName>
                                        </p:attrNameLst>
                                      </p:cBhvr>
                                      <p:tavLst>
                                        <p:tav tm="0">
                                          <p:val>
                                            <p:strVal val="#ppt_y"/>
                                          </p:val>
                                        </p:tav>
                                        <p:tav tm="100000">
                                          <p:val>
                                            <p:strVal val="#ppt_y"/>
                                          </p:val>
                                        </p:tav>
                                      </p:tavLst>
                                    </p:anim>
                                  </p:childTnLst>
                                </p:cTn>
                              </p:par>
                              <p:par>
                                <p:cTn id="45" presetID="1" presetClass="exit" presetSubtype="0" fill="hold" nodeType="withEffect">
                                  <p:stCondLst>
                                    <p:cond delay="0"/>
                                  </p:stCondLst>
                                  <p:childTnLst>
                                    <p:set>
                                      <p:cBhvr>
                                        <p:cTn id="46" dur="1" fill="hold">
                                          <p:stCondLst>
                                            <p:cond delay="0"/>
                                          </p:stCondLst>
                                        </p:cTn>
                                        <p:tgtEl>
                                          <p:spTgt spid="79"/>
                                        </p:tgtEl>
                                        <p:attrNameLst>
                                          <p:attrName>style.visibility</p:attrName>
                                        </p:attrNameLst>
                                      </p:cBhvr>
                                      <p:to>
                                        <p:strVal val="hidden"/>
                                      </p:to>
                                    </p:set>
                                  </p:childTnLst>
                                </p:cTn>
                              </p:par>
                              <p:par>
                                <p:cTn id="47" presetID="2" presetClass="entr" presetSubtype="8"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0-#ppt_w/2"/>
                                          </p:val>
                                        </p:tav>
                                        <p:tav tm="100000">
                                          <p:val>
                                            <p:strVal val="#ppt_x"/>
                                          </p:val>
                                        </p:tav>
                                      </p:tavLst>
                                    </p:anim>
                                    <p:anim calcmode="lin" valueType="num">
                                      <p:cBhvr additive="base">
                                        <p:cTn id="50" dur="500" fill="hold"/>
                                        <p:tgtEl>
                                          <p:spTgt spid="72"/>
                                        </p:tgtEl>
                                        <p:attrNameLst>
                                          <p:attrName>ppt_y</p:attrName>
                                        </p:attrNameLst>
                                      </p:cBhvr>
                                      <p:tavLst>
                                        <p:tav tm="0">
                                          <p:val>
                                            <p:strVal val="#ppt_y"/>
                                          </p:val>
                                        </p:tav>
                                        <p:tav tm="100000">
                                          <p:val>
                                            <p:strVal val="#ppt_y"/>
                                          </p:val>
                                        </p:tav>
                                      </p:tavLst>
                                    </p:anim>
                                  </p:childTnLst>
                                </p:cTn>
                              </p:par>
                              <p:par>
                                <p:cTn id="51" presetID="1" presetClass="exit" presetSubtype="0" fill="hold" grpId="1" nodeType="withEffect">
                                  <p:stCondLst>
                                    <p:cond delay="0"/>
                                  </p:stCondLst>
                                  <p:childTnLst>
                                    <p:set>
                                      <p:cBhvr>
                                        <p:cTn id="52" dur="1" fill="hold">
                                          <p:stCondLst>
                                            <p:cond delay="0"/>
                                          </p:stCondLst>
                                        </p:cTn>
                                        <p:tgtEl>
                                          <p:spTgt spid="6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0-#ppt_w/2"/>
                                          </p:val>
                                        </p:tav>
                                        <p:tav tm="100000">
                                          <p:val>
                                            <p:strVal val="#ppt_x"/>
                                          </p:val>
                                        </p:tav>
                                      </p:tavLst>
                                    </p:anim>
                                    <p:anim calcmode="lin" valueType="num">
                                      <p:cBhvr additive="base">
                                        <p:cTn id="58" dur="500" fill="hold"/>
                                        <p:tgtEl>
                                          <p:spTgt spid="71"/>
                                        </p:tgtEl>
                                        <p:attrNameLst>
                                          <p:attrName>ppt_y</p:attrName>
                                        </p:attrNameLst>
                                      </p:cBhvr>
                                      <p:tavLst>
                                        <p:tav tm="0">
                                          <p:val>
                                            <p:strVal val="#ppt_y"/>
                                          </p:val>
                                        </p:tav>
                                        <p:tav tm="100000">
                                          <p:val>
                                            <p:strVal val="#ppt_y"/>
                                          </p:val>
                                        </p:tav>
                                      </p:tavLst>
                                    </p:anim>
                                  </p:childTnLst>
                                </p:cTn>
                              </p:par>
                              <p:par>
                                <p:cTn id="59" presetID="1" presetClass="exit" presetSubtype="0" fill="hold" grpId="1" nodeType="withEffect">
                                  <p:stCondLst>
                                    <p:cond delay="0"/>
                                  </p:stCondLst>
                                  <p:childTnLst>
                                    <p:set>
                                      <p:cBhvr>
                                        <p:cTn id="60" dur="1" fill="hold">
                                          <p:stCondLst>
                                            <p:cond delay="0"/>
                                          </p:stCondLst>
                                        </p:cTn>
                                        <p:tgtEl>
                                          <p:spTgt spid="70"/>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8" grpId="0" animBg="1"/>
      <p:bldP spid="68" grpId="1" animBg="1"/>
      <p:bldP spid="69" grpId="0" animBg="1"/>
      <p:bldP spid="69" grpId="1" animBg="1"/>
      <p:bldP spid="70" grpId="0" animBg="1"/>
      <p:bldP spid="70" grpId="1" animBg="1"/>
      <p:bldP spid="71" grpId="0" animBg="1"/>
      <p:bldP spid="73" grpId="0" animBg="1"/>
      <p:bldP spid="7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F01ECC-A19C-4435-8CB0-3FD5881A730D}"/>
              </a:ext>
            </a:extLst>
          </p:cNvPr>
          <p:cNvPicPr>
            <a:picLocks noChangeAspect="1"/>
          </p:cNvPicPr>
          <p:nvPr/>
        </p:nvPicPr>
        <p:blipFill>
          <a:blip r:embed="rId3"/>
          <a:stretch>
            <a:fillRect/>
          </a:stretch>
        </p:blipFill>
        <p:spPr>
          <a:xfrm>
            <a:off x="76200" y="799011"/>
            <a:ext cx="6715125" cy="2047875"/>
          </a:xfrm>
          <a:prstGeom prst="rect">
            <a:avLst/>
          </a:prstGeom>
        </p:spPr>
      </p:pic>
      <p:sp>
        <p:nvSpPr>
          <p:cNvPr id="8196" name="Rectangle 9"/>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sp>
        <p:nvSpPr>
          <p:cNvPr id="4" name="Rectangle 3"/>
          <p:cNvSpPr/>
          <p:nvPr/>
        </p:nvSpPr>
        <p:spPr>
          <a:xfrm>
            <a:off x="558613" y="399233"/>
            <a:ext cx="8128187" cy="523220"/>
          </a:xfrm>
          <a:prstGeom prst="rect">
            <a:avLst/>
          </a:prstGeom>
        </p:spPr>
        <p:txBody>
          <a:bodyPr wrap="none">
            <a:spAutoFit/>
          </a:bodyPr>
          <a:lstStyle/>
          <a:p>
            <a:r>
              <a:rPr lang="en-CA" altLang="en-US" sz="2800" i="0" dirty="0"/>
              <a:t>https://www.eecs.yorku.ca/~jeff/courses/1090/syllabus/</a:t>
            </a:r>
            <a:endParaRPr lang="en-CA" sz="2800" dirty="0"/>
          </a:p>
        </p:txBody>
      </p:sp>
      <p:sp>
        <p:nvSpPr>
          <p:cNvPr id="47" name="Oval 46">
            <a:extLst>
              <a:ext uri="{FF2B5EF4-FFF2-40B4-BE49-F238E27FC236}">
                <a16:creationId xmlns:a16="http://schemas.microsoft.com/office/drawing/2014/main" id="{FA4BF709-E548-44C4-8F52-DD1FCAFEC6A3}"/>
              </a:ext>
            </a:extLst>
          </p:cNvPr>
          <p:cNvSpPr/>
          <p:nvPr/>
        </p:nvSpPr>
        <p:spPr bwMode="auto">
          <a:xfrm>
            <a:off x="393132" y="2450487"/>
            <a:ext cx="1066800" cy="33869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pic>
        <p:nvPicPr>
          <p:cNvPr id="61" name="Picture 2" descr="Mental Health and Well-being for All - Burnaby Schools - School District  41, Burnaby, BC, Canada">
            <a:extLst>
              <a:ext uri="{FF2B5EF4-FFF2-40B4-BE49-F238E27FC236}">
                <a16:creationId xmlns:a16="http://schemas.microsoft.com/office/drawing/2014/main" id="{C3CC1614-A1A1-4284-A073-59356F9AA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4" y="2859828"/>
            <a:ext cx="8454910" cy="3931920"/>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CCE6F1C8-40B6-4D14-8549-BD1DDEC97880}"/>
              </a:ext>
            </a:extLst>
          </p:cNvPr>
          <p:cNvSpPr/>
          <p:nvPr/>
        </p:nvSpPr>
        <p:spPr bwMode="auto">
          <a:xfrm>
            <a:off x="4673581" y="2201314"/>
            <a:ext cx="1473201" cy="33869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pic>
        <p:nvPicPr>
          <p:cNvPr id="3" name="Picture 2">
            <a:extLst>
              <a:ext uri="{FF2B5EF4-FFF2-40B4-BE49-F238E27FC236}">
                <a16:creationId xmlns:a16="http://schemas.microsoft.com/office/drawing/2014/main" id="{5FB78A48-BECA-4E0E-A647-C2FD1288ED9E}"/>
              </a:ext>
            </a:extLst>
          </p:cNvPr>
          <p:cNvPicPr>
            <a:picLocks noChangeAspect="1"/>
          </p:cNvPicPr>
          <p:nvPr/>
        </p:nvPicPr>
        <p:blipFill>
          <a:blip r:embed="rId5"/>
          <a:stretch>
            <a:fillRect/>
          </a:stretch>
        </p:blipFill>
        <p:spPr>
          <a:xfrm>
            <a:off x="1752600" y="2846886"/>
            <a:ext cx="4189617" cy="3927323"/>
          </a:xfrm>
          <a:prstGeom prst="rect">
            <a:avLst/>
          </a:prstGeom>
        </p:spPr>
      </p:pic>
    </p:spTree>
    <p:extLst>
      <p:ext uri="{BB962C8B-B14F-4D97-AF65-F5344CB8AC3E}">
        <p14:creationId xmlns:p14="http://schemas.microsoft.com/office/powerpoint/2010/main" val="410896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0-#ppt_w/2"/>
                                          </p:val>
                                        </p:tav>
                                        <p:tav tm="100000">
                                          <p:val>
                                            <p:strVal val="#ppt_x"/>
                                          </p:val>
                                        </p:tav>
                                      </p:tavLst>
                                    </p:anim>
                                    <p:anim calcmode="lin" valueType="num">
                                      <p:cBhvr additive="base">
                                        <p:cTn id="18" dur="500" fill="hold"/>
                                        <p:tgtEl>
                                          <p:spTgt spid="4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0-#ppt_w/2"/>
                                          </p:val>
                                        </p:tav>
                                        <p:tav tm="100000">
                                          <p:val>
                                            <p:strVal val="#ppt_x"/>
                                          </p:val>
                                        </p:tav>
                                      </p:tavLst>
                                    </p:anim>
                                    <p:anim calcmode="lin" valueType="num">
                                      <p:cBhvr additive="base">
                                        <p:cTn id="22" dur="500" fill="hold"/>
                                        <p:tgtEl>
                                          <p:spTgt spid="61"/>
                                        </p:tgtEl>
                                        <p:attrNameLst>
                                          <p:attrName>ppt_y</p:attrName>
                                        </p:attrNameLst>
                                      </p:cBhvr>
                                      <p:tavLst>
                                        <p:tav tm="0">
                                          <p:val>
                                            <p:strVal val="#ppt_y"/>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6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DAFCD6-794F-49E8-B93B-80C6E3CA3F6F}"/>
              </a:ext>
            </a:extLst>
          </p:cNvPr>
          <p:cNvPicPr>
            <a:picLocks noChangeAspect="1"/>
          </p:cNvPicPr>
          <p:nvPr/>
        </p:nvPicPr>
        <p:blipFill>
          <a:blip r:embed="rId3"/>
          <a:stretch>
            <a:fillRect/>
          </a:stretch>
        </p:blipFill>
        <p:spPr>
          <a:xfrm>
            <a:off x="76200" y="799011"/>
            <a:ext cx="6715125" cy="2047875"/>
          </a:xfrm>
          <a:prstGeom prst="rect">
            <a:avLst/>
          </a:prstGeom>
        </p:spPr>
      </p:pic>
      <p:pic>
        <p:nvPicPr>
          <p:cNvPr id="3" name="Picture 2">
            <a:extLst>
              <a:ext uri="{FF2B5EF4-FFF2-40B4-BE49-F238E27FC236}">
                <a16:creationId xmlns:a16="http://schemas.microsoft.com/office/drawing/2014/main" id="{E632DB05-35BA-4264-886C-FDDE4B978C16}"/>
              </a:ext>
            </a:extLst>
          </p:cNvPr>
          <p:cNvPicPr>
            <a:picLocks noChangeAspect="1"/>
          </p:cNvPicPr>
          <p:nvPr/>
        </p:nvPicPr>
        <p:blipFill>
          <a:blip r:embed="rId4"/>
          <a:stretch>
            <a:fillRect/>
          </a:stretch>
        </p:blipFill>
        <p:spPr>
          <a:xfrm>
            <a:off x="1066800" y="2869474"/>
            <a:ext cx="5562600" cy="4210050"/>
          </a:xfrm>
          <a:prstGeom prst="rect">
            <a:avLst/>
          </a:prstGeom>
        </p:spPr>
      </p:pic>
      <p:sp>
        <p:nvSpPr>
          <p:cNvPr id="8196" name="Rectangle 9"/>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sp>
        <p:nvSpPr>
          <p:cNvPr id="4" name="Rectangle 3"/>
          <p:cNvSpPr/>
          <p:nvPr/>
        </p:nvSpPr>
        <p:spPr>
          <a:xfrm>
            <a:off x="558613" y="399233"/>
            <a:ext cx="8128187" cy="523220"/>
          </a:xfrm>
          <a:prstGeom prst="rect">
            <a:avLst/>
          </a:prstGeom>
        </p:spPr>
        <p:txBody>
          <a:bodyPr wrap="none">
            <a:spAutoFit/>
          </a:bodyPr>
          <a:lstStyle/>
          <a:p>
            <a:r>
              <a:rPr lang="en-CA" altLang="en-US" sz="2800" i="0" dirty="0"/>
              <a:t>https://www.eecs.yorku.ca/~jeff/courses/1090/syllabus/</a:t>
            </a:r>
            <a:endParaRPr lang="en-CA" sz="2800" dirty="0"/>
          </a:p>
        </p:txBody>
      </p:sp>
      <p:sp>
        <p:nvSpPr>
          <p:cNvPr id="48" name="Oval 47">
            <a:extLst>
              <a:ext uri="{FF2B5EF4-FFF2-40B4-BE49-F238E27FC236}">
                <a16:creationId xmlns:a16="http://schemas.microsoft.com/office/drawing/2014/main" id="{E151BD48-90F2-48D8-A914-8966169913E6}"/>
              </a:ext>
            </a:extLst>
          </p:cNvPr>
          <p:cNvSpPr/>
          <p:nvPr/>
        </p:nvSpPr>
        <p:spPr bwMode="auto">
          <a:xfrm>
            <a:off x="1550544" y="2463079"/>
            <a:ext cx="1268855" cy="33869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23" name="Oval 22">
            <a:extLst>
              <a:ext uri="{FF2B5EF4-FFF2-40B4-BE49-F238E27FC236}">
                <a16:creationId xmlns:a16="http://schemas.microsoft.com/office/drawing/2014/main" id="{A19F64C3-9005-4CB3-A42B-95359174F26D}"/>
              </a:ext>
            </a:extLst>
          </p:cNvPr>
          <p:cNvSpPr/>
          <p:nvPr/>
        </p:nvSpPr>
        <p:spPr bwMode="auto">
          <a:xfrm>
            <a:off x="1196385" y="5257800"/>
            <a:ext cx="902716" cy="420437"/>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26" name="Oval 25">
            <a:extLst>
              <a:ext uri="{FF2B5EF4-FFF2-40B4-BE49-F238E27FC236}">
                <a16:creationId xmlns:a16="http://schemas.microsoft.com/office/drawing/2014/main" id="{95DCFC39-D545-4DB0-94E0-EC4D980ABD1C}"/>
              </a:ext>
            </a:extLst>
          </p:cNvPr>
          <p:cNvSpPr/>
          <p:nvPr/>
        </p:nvSpPr>
        <p:spPr bwMode="auto">
          <a:xfrm>
            <a:off x="3206457" y="6472804"/>
            <a:ext cx="902716" cy="420437"/>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879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3" grpId="0" animBg="1"/>
      <p:bldP spid="23" grpId="1"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9"/>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sp>
        <p:nvSpPr>
          <p:cNvPr id="4" name="Rectangle 3"/>
          <p:cNvSpPr/>
          <p:nvPr/>
        </p:nvSpPr>
        <p:spPr>
          <a:xfrm>
            <a:off x="558613" y="399233"/>
            <a:ext cx="8128187" cy="523220"/>
          </a:xfrm>
          <a:prstGeom prst="rect">
            <a:avLst/>
          </a:prstGeom>
        </p:spPr>
        <p:txBody>
          <a:bodyPr wrap="none">
            <a:spAutoFit/>
          </a:bodyPr>
          <a:lstStyle/>
          <a:p>
            <a:r>
              <a:rPr lang="en-CA" altLang="en-US" sz="2800" i="0" dirty="0"/>
              <a:t>https://www.eecs.yorku.ca/~jeff/courses/2001/syllabus/</a:t>
            </a:r>
            <a:endParaRPr lang="en-CA" sz="2800" dirty="0"/>
          </a:p>
        </p:txBody>
      </p:sp>
      <p:pic>
        <p:nvPicPr>
          <p:cNvPr id="9" name="Picture 8">
            <a:extLst>
              <a:ext uri="{FF2B5EF4-FFF2-40B4-BE49-F238E27FC236}">
                <a16:creationId xmlns:a16="http://schemas.microsoft.com/office/drawing/2014/main" id="{43FFFCED-C72A-4133-AA0B-7C6B9F939B64}"/>
              </a:ext>
            </a:extLst>
          </p:cNvPr>
          <p:cNvPicPr>
            <a:picLocks noChangeAspect="1"/>
          </p:cNvPicPr>
          <p:nvPr/>
        </p:nvPicPr>
        <p:blipFill>
          <a:blip r:embed="rId3"/>
          <a:stretch>
            <a:fillRect/>
          </a:stretch>
        </p:blipFill>
        <p:spPr>
          <a:xfrm>
            <a:off x="85988" y="853564"/>
            <a:ext cx="8972024" cy="2026352"/>
          </a:xfrm>
          <a:prstGeom prst="rect">
            <a:avLst/>
          </a:prstGeom>
        </p:spPr>
      </p:pic>
      <p:sp>
        <p:nvSpPr>
          <p:cNvPr id="50" name="Oval 49">
            <a:extLst>
              <a:ext uri="{FF2B5EF4-FFF2-40B4-BE49-F238E27FC236}">
                <a16:creationId xmlns:a16="http://schemas.microsoft.com/office/drawing/2014/main" id="{0A5A4B07-59CB-4F59-80DD-BE536B0F9DCD}"/>
              </a:ext>
            </a:extLst>
          </p:cNvPr>
          <p:cNvSpPr/>
          <p:nvPr/>
        </p:nvSpPr>
        <p:spPr bwMode="auto">
          <a:xfrm>
            <a:off x="2130214" y="2469952"/>
            <a:ext cx="508000" cy="33869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pic>
        <p:nvPicPr>
          <p:cNvPr id="62" name="Picture 8" descr="Zoom Gallery View - Zoom Blog">
            <a:extLst>
              <a:ext uri="{FF2B5EF4-FFF2-40B4-BE49-F238E27FC236}">
                <a16:creationId xmlns:a16="http://schemas.microsoft.com/office/drawing/2014/main" id="{09126A01-A262-48D8-8A23-574F2DA48B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0787" y="2943497"/>
            <a:ext cx="7863837"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2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9"/>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sp>
        <p:nvSpPr>
          <p:cNvPr id="4" name="Rectangle 3"/>
          <p:cNvSpPr/>
          <p:nvPr/>
        </p:nvSpPr>
        <p:spPr>
          <a:xfrm>
            <a:off x="558613" y="399233"/>
            <a:ext cx="8128187" cy="523220"/>
          </a:xfrm>
          <a:prstGeom prst="rect">
            <a:avLst/>
          </a:prstGeom>
        </p:spPr>
        <p:txBody>
          <a:bodyPr wrap="none">
            <a:spAutoFit/>
          </a:bodyPr>
          <a:lstStyle/>
          <a:p>
            <a:r>
              <a:rPr lang="en-CA" altLang="en-US" sz="2800" i="0" dirty="0"/>
              <a:t>https://www.eecs.yorku.ca/~jeff/courses/2001/syllabus/</a:t>
            </a:r>
            <a:endParaRPr lang="en-CA" sz="2800" dirty="0"/>
          </a:p>
        </p:txBody>
      </p:sp>
      <p:pic>
        <p:nvPicPr>
          <p:cNvPr id="9" name="Picture 8">
            <a:extLst>
              <a:ext uri="{FF2B5EF4-FFF2-40B4-BE49-F238E27FC236}">
                <a16:creationId xmlns:a16="http://schemas.microsoft.com/office/drawing/2014/main" id="{43FFFCED-C72A-4133-AA0B-7C6B9F939B64}"/>
              </a:ext>
            </a:extLst>
          </p:cNvPr>
          <p:cNvPicPr>
            <a:picLocks noChangeAspect="1"/>
          </p:cNvPicPr>
          <p:nvPr/>
        </p:nvPicPr>
        <p:blipFill>
          <a:blip r:embed="rId3"/>
          <a:stretch>
            <a:fillRect/>
          </a:stretch>
        </p:blipFill>
        <p:spPr>
          <a:xfrm>
            <a:off x="85988" y="853564"/>
            <a:ext cx="8972024" cy="2026352"/>
          </a:xfrm>
          <a:prstGeom prst="rect">
            <a:avLst/>
          </a:prstGeom>
        </p:spPr>
      </p:pic>
      <p:sp>
        <p:nvSpPr>
          <p:cNvPr id="51" name="Oval 50">
            <a:extLst>
              <a:ext uri="{FF2B5EF4-FFF2-40B4-BE49-F238E27FC236}">
                <a16:creationId xmlns:a16="http://schemas.microsoft.com/office/drawing/2014/main" id="{E18FD77C-23B4-490F-8333-418F4DCF5909}"/>
              </a:ext>
            </a:extLst>
          </p:cNvPr>
          <p:cNvSpPr/>
          <p:nvPr/>
        </p:nvSpPr>
        <p:spPr bwMode="auto">
          <a:xfrm>
            <a:off x="2689014" y="2463078"/>
            <a:ext cx="508000" cy="33869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pic>
        <p:nvPicPr>
          <p:cNvPr id="64" name="Picture 63">
            <a:extLst>
              <a:ext uri="{FF2B5EF4-FFF2-40B4-BE49-F238E27FC236}">
                <a16:creationId xmlns:a16="http://schemas.microsoft.com/office/drawing/2014/main" id="{E2BFF83A-639F-46E0-99F0-E1B00E5A517D}"/>
              </a:ext>
            </a:extLst>
          </p:cNvPr>
          <p:cNvPicPr>
            <a:picLocks noChangeAspect="1"/>
          </p:cNvPicPr>
          <p:nvPr/>
        </p:nvPicPr>
        <p:blipFill>
          <a:blip r:embed="rId4"/>
          <a:stretch>
            <a:fillRect/>
          </a:stretch>
        </p:blipFill>
        <p:spPr>
          <a:xfrm>
            <a:off x="557784" y="3104871"/>
            <a:ext cx="8129016" cy="1787169"/>
          </a:xfrm>
          <a:prstGeom prst="rect">
            <a:avLst/>
          </a:prstGeom>
        </p:spPr>
      </p:pic>
      <p:grpSp>
        <p:nvGrpSpPr>
          <p:cNvPr id="11" name="Group 29">
            <a:extLst>
              <a:ext uri="{FF2B5EF4-FFF2-40B4-BE49-F238E27FC236}">
                <a16:creationId xmlns:a16="http://schemas.microsoft.com/office/drawing/2014/main" id="{B772B1FC-DCA4-45D6-BDBC-CF2E03144D03}"/>
              </a:ext>
            </a:extLst>
          </p:cNvPr>
          <p:cNvGrpSpPr>
            <a:grpSpLocks/>
          </p:cNvGrpSpPr>
          <p:nvPr/>
        </p:nvGrpSpPr>
        <p:grpSpPr bwMode="auto">
          <a:xfrm>
            <a:off x="48977" y="4936846"/>
            <a:ext cx="1223454" cy="1239990"/>
            <a:chOff x="2065" y="1551"/>
            <a:chExt cx="1628" cy="1988"/>
          </a:xfrm>
        </p:grpSpPr>
        <p:sp>
          <p:nvSpPr>
            <p:cNvPr id="12" name="Freeform 30">
              <a:extLst>
                <a:ext uri="{FF2B5EF4-FFF2-40B4-BE49-F238E27FC236}">
                  <a16:creationId xmlns:a16="http://schemas.microsoft.com/office/drawing/2014/main" id="{E155FAA0-68D1-4DFC-B709-A4CE6BC0DE95}"/>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 name="Freeform 31">
              <a:extLst>
                <a:ext uri="{FF2B5EF4-FFF2-40B4-BE49-F238E27FC236}">
                  <a16:creationId xmlns:a16="http://schemas.microsoft.com/office/drawing/2014/main" id="{6316B016-FE37-4211-AF52-6C3AE906F168}"/>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4" name="Freeform 32">
              <a:extLst>
                <a:ext uri="{FF2B5EF4-FFF2-40B4-BE49-F238E27FC236}">
                  <a16:creationId xmlns:a16="http://schemas.microsoft.com/office/drawing/2014/main" id="{B51A0048-4DE4-4ECA-A50A-A60CDB08DE9E}"/>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6" name="Freeform 33">
              <a:extLst>
                <a:ext uri="{FF2B5EF4-FFF2-40B4-BE49-F238E27FC236}">
                  <a16:creationId xmlns:a16="http://schemas.microsoft.com/office/drawing/2014/main" id="{3B5DF53A-2441-4B7A-B2A6-250CAEE03706}"/>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7" name="Freeform 34">
              <a:extLst>
                <a:ext uri="{FF2B5EF4-FFF2-40B4-BE49-F238E27FC236}">
                  <a16:creationId xmlns:a16="http://schemas.microsoft.com/office/drawing/2014/main" id="{C9ED4807-048B-4BF4-A3A6-9FB6D1F052DB}"/>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8" name="Freeform 35">
              <a:extLst>
                <a:ext uri="{FF2B5EF4-FFF2-40B4-BE49-F238E27FC236}">
                  <a16:creationId xmlns:a16="http://schemas.microsoft.com/office/drawing/2014/main" id="{A1ADB1E6-ABBC-4459-B80C-E2BD0D808421}"/>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9" name="Freeform 36">
              <a:extLst>
                <a:ext uri="{FF2B5EF4-FFF2-40B4-BE49-F238E27FC236}">
                  <a16:creationId xmlns:a16="http://schemas.microsoft.com/office/drawing/2014/main" id="{2C7DA190-83AB-42CE-96BB-CE616AD81281}"/>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 name="Freeform 37">
              <a:extLst>
                <a:ext uri="{FF2B5EF4-FFF2-40B4-BE49-F238E27FC236}">
                  <a16:creationId xmlns:a16="http://schemas.microsoft.com/office/drawing/2014/main" id="{45070AA9-4957-4FC0-8F04-204B9C1C4476}"/>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1" name="Freeform 38">
              <a:extLst>
                <a:ext uri="{FF2B5EF4-FFF2-40B4-BE49-F238E27FC236}">
                  <a16:creationId xmlns:a16="http://schemas.microsoft.com/office/drawing/2014/main" id="{CD11F353-527C-4CB8-9269-A6C1468DBA05}"/>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2" name="Freeform 39">
              <a:extLst>
                <a:ext uri="{FF2B5EF4-FFF2-40B4-BE49-F238E27FC236}">
                  <a16:creationId xmlns:a16="http://schemas.microsoft.com/office/drawing/2014/main" id="{FC3F2CFB-E0E2-4D1A-8E22-EB2365BF5C68}"/>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3" name="Freeform 40">
              <a:extLst>
                <a:ext uri="{FF2B5EF4-FFF2-40B4-BE49-F238E27FC236}">
                  <a16:creationId xmlns:a16="http://schemas.microsoft.com/office/drawing/2014/main" id="{692798F9-BDAC-473F-A140-F798BE9CE7AA}"/>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4" name="Freeform 41">
              <a:extLst>
                <a:ext uri="{FF2B5EF4-FFF2-40B4-BE49-F238E27FC236}">
                  <a16:creationId xmlns:a16="http://schemas.microsoft.com/office/drawing/2014/main" id="{306000C0-A4E8-45B6-A143-3C8B01C52B39}"/>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5" name="Freeform 42">
              <a:extLst>
                <a:ext uri="{FF2B5EF4-FFF2-40B4-BE49-F238E27FC236}">
                  <a16:creationId xmlns:a16="http://schemas.microsoft.com/office/drawing/2014/main" id="{1BF22040-309B-4105-9F5A-B36EEBEE4D61}"/>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6" name="Freeform 43">
              <a:extLst>
                <a:ext uri="{FF2B5EF4-FFF2-40B4-BE49-F238E27FC236}">
                  <a16:creationId xmlns:a16="http://schemas.microsoft.com/office/drawing/2014/main" id="{DDB376DF-E344-4054-91BD-6B32AFD1F0DA}"/>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7" name="Freeform 44">
              <a:extLst>
                <a:ext uri="{FF2B5EF4-FFF2-40B4-BE49-F238E27FC236}">
                  <a16:creationId xmlns:a16="http://schemas.microsoft.com/office/drawing/2014/main" id="{98F1C89D-C03B-4677-B190-709829CC5E87}"/>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8" name="Freeform 45">
              <a:extLst>
                <a:ext uri="{FF2B5EF4-FFF2-40B4-BE49-F238E27FC236}">
                  <a16:creationId xmlns:a16="http://schemas.microsoft.com/office/drawing/2014/main" id="{C73EAD62-3130-4DB4-BE03-14605A06A441}"/>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9" name="Freeform 46">
              <a:extLst>
                <a:ext uri="{FF2B5EF4-FFF2-40B4-BE49-F238E27FC236}">
                  <a16:creationId xmlns:a16="http://schemas.microsoft.com/office/drawing/2014/main" id="{7F3DBDBA-29FE-437C-B929-792126F15BB4}"/>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sp>
        <p:nvSpPr>
          <p:cNvPr id="30" name="AutoShape 35">
            <a:extLst>
              <a:ext uri="{FF2B5EF4-FFF2-40B4-BE49-F238E27FC236}">
                <a16:creationId xmlns:a16="http://schemas.microsoft.com/office/drawing/2014/main" id="{B5EFC97F-0359-49BE-B8C2-90647165C525}"/>
              </a:ext>
            </a:extLst>
          </p:cNvPr>
          <p:cNvSpPr>
            <a:spLocks noChangeArrowheads="1"/>
          </p:cNvSpPr>
          <p:nvPr/>
        </p:nvSpPr>
        <p:spPr bwMode="auto">
          <a:xfrm>
            <a:off x="1010907" y="5039396"/>
            <a:ext cx="7881196" cy="965040"/>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If someone</a:t>
            </a:r>
            <a: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mn-cs"/>
              </a:rPr>
              <a:t> sets up a Discord thread, </a:t>
            </a:r>
            <a:r>
              <a:rPr lang="en-US" altLang="en-US" sz="2400" i="0" dirty="0">
                <a:solidFill>
                  <a:srgbClr val="FFFFFF"/>
                </a:solidFill>
              </a:rPr>
              <a:t>I will link it here.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Don’t assume I will or won’t read Discord</a:t>
            </a:r>
            <a: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mn-cs"/>
              </a:rPr>
              <a:t> or Zoom messages.</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622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0-#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0">
                                            <p:txEl>
                                              <p:pRg st="1" end="1"/>
                                            </p:txEl>
                                          </p:spTgt>
                                        </p:tgtEl>
                                        <p:attrNameLst>
                                          <p:attrName>style.visibility</p:attrName>
                                        </p:attrNameLst>
                                      </p:cBhvr>
                                      <p:to>
                                        <p:strVal val="visible"/>
                                      </p:to>
                                    </p:set>
                                    <p:anim calcmode="lin" valueType="num">
                                      <p:cBhvr additive="base">
                                        <p:cTn id="31" dur="500" fill="hold"/>
                                        <p:tgtEl>
                                          <p:spTgt spid="30">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9"/>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sp>
        <p:nvSpPr>
          <p:cNvPr id="4" name="Rectangle 3"/>
          <p:cNvSpPr/>
          <p:nvPr/>
        </p:nvSpPr>
        <p:spPr>
          <a:xfrm>
            <a:off x="558613" y="399233"/>
            <a:ext cx="8128187" cy="523220"/>
          </a:xfrm>
          <a:prstGeom prst="rect">
            <a:avLst/>
          </a:prstGeom>
        </p:spPr>
        <p:txBody>
          <a:bodyPr wrap="none">
            <a:spAutoFit/>
          </a:bodyPr>
          <a:lstStyle/>
          <a:p>
            <a:r>
              <a:rPr lang="en-CA" altLang="en-US" sz="2800" i="0" dirty="0"/>
              <a:t>https://www.eecs.yorku.ca/~jeff/courses/2001/syllabus/</a:t>
            </a:r>
            <a:endParaRPr lang="en-CA" sz="2800" dirty="0"/>
          </a:p>
        </p:txBody>
      </p:sp>
      <p:pic>
        <p:nvPicPr>
          <p:cNvPr id="9" name="Picture 8">
            <a:extLst>
              <a:ext uri="{FF2B5EF4-FFF2-40B4-BE49-F238E27FC236}">
                <a16:creationId xmlns:a16="http://schemas.microsoft.com/office/drawing/2014/main" id="{43FFFCED-C72A-4133-AA0B-7C6B9F939B64}"/>
              </a:ext>
            </a:extLst>
          </p:cNvPr>
          <p:cNvPicPr>
            <a:picLocks noChangeAspect="1"/>
          </p:cNvPicPr>
          <p:nvPr/>
        </p:nvPicPr>
        <p:blipFill>
          <a:blip r:embed="rId3"/>
          <a:stretch>
            <a:fillRect/>
          </a:stretch>
        </p:blipFill>
        <p:spPr>
          <a:xfrm>
            <a:off x="85988" y="853564"/>
            <a:ext cx="8972024" cy="2026352"/>
          </a:xfrm>
          <a:prstGeom prst="rect">
            <a:avLst/>
          </a:prstGeom>
        </p:spPr>
      </p:pic>
      <p:sp>
        <p:nvSpPr>
          <p:cNvPr id="15" name="Oval 14">
            <a:extLst>
              <a:ext uri="{FF2B5EF4-FFF2-40B4-BE49-F238E27FC236}">
                <a16:creationId xmlns:a16="http://schemas.microsoft.com/office/drawing/2014/main" id="{DF3638AF-D432-432F-BD7F-AA2DFE4A686B}"/>
              </a:ext>
            </a:extLst>
          </p:cNvPr>
          <p:cNvSpPr/>
          <p:nvPr/>
        </p:nvSpPr>
        <p:spPr bwMode="auto">
          <a:xfrm>
            <a:off x="3289300" y="2501900"/>
            <a:ext cx="508000" cy="33869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pic>
        <p:nvPicPr>
          <p:cNvPr id="3" name="Picture 2">
            <a:extLst>
              <a:ext uri="{FF2B5EF4-FFF2-40B4-BE49-F238E27FC236}">
                <a16:creationId xmlns:a16="http://schemas.microsoft.com/office/drawing/2014/main" id="{B10AA0C5-3D7E-4629-827F-F7E3153595E2}"/>
              </a:ext>
            </a:extLst>
          </p:cNvPr>
          <p:cNvPicPr>
            <a:picLocks noChangeAspect="1"/>
          </p:cNvPicPr>
          <p:nvPr/>
        </p:nvPicPr>
        <p:blipFill>
          <a:blip r:embed="rId4"/>
          <a:stretch>
            <a:fillRect/>
          </a:stretch>
        </p:blipFill>
        <p:spPr>
          <a:xfrm>
            <a:off x="0" y="3255787"/>
            <a:ext cx="9144000" cy="346425"/>
          </a:xfrm>
          <a:prstGeom prst="rect">
            <a:avLst/>
          </a:prstGeom>
        </p:spPr>
      </p:pic>
    </p:spTree>
    <p:extLst>
      <p:ext uri="{BB962C8B-B14F-4D97-AF65-F5344CB8AC3E}">
        <p14:creationId xmlns:p14="http://schemas.microsoft.com/office/powerpoint/2010/main" val="1043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ourse Enrolment | New Students">
            <a:extLst>
              <a:ext uri="{FF2B5EF4-FFF2-40B4-BE49-F238E27FC236}">
                <a16:creationId xmlns:a16="http://schemas.microsoft.com/office/drawing/2014/main" id="{765FF58B-D21B-4561-B7F2-DF1DFBFB6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048750" cy="3810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9">
            <a:extLst>
              <a:ext uri="{FF2B5EF4-FFF2-40B4-BE49-F238E27FC236}">
                <a16:creationId xmlns:a16="http://schemas.microsoft.com/office/drawing/2014/main" id="{B9D6B9A5-6425-482A-AC55-CEF97B9659FD}"/>
              </a:ext>
            </a:extLst>
          </p:cNvPr>
          <p:cNvGrpSpPr>
            <a:grpSpLocks/>
          </p:cNvGrpSpPr>
          <p:nvPr/>
        </p:nvGrpSpPr>
        <p:grpSpPr bwMode="auto">
          <a:xfrm>
            <a:off x="135447" y="4419600"/>
            <a:ext cx="1223454" cy="1239990"/>
            <a:chOff x="2065" y="1551"/>
            <a:chExt cx="1628" cy="1988"/>
          </a:xfrm>
        </p:grpSpPr>
        <p:sp>
          <p:nvSpPr>
            <p:cNvPr id="4" name="Freeform 30">
              <a:extLst>
                <a:ext uri="{FF2B5EF4-FFF2-40B4-BE49-F238E27FC236}">
                  <a16:creationId xmlns:a16="http://schemas.microsoft.com/office/drawing/2014/main" id="{D8E0CAA0-6C3B-4BB5-9BB0-A99CC7947D78}"/>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5" name="Freeform 31">
              <a:extLst>
                <a:ext uri="{FF2B5EF4-FFF2-40B4-BE49-F238E27FC236}">
                  <a16:creationId xmlns:a16="http://schemas.microsoft.com/office/drawing/2014/main" id="{4669E98F-AB4D-4F1B-9EEF-E2C75680E732}"/>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6" name="Freeform 32">
              <a:extLst>
                <a:ext uri="{FF2B5EF4-FFF2-40B4-BE49-F238E27FC236}">
                  <a16:creationId xmlns:a16="http://schemas.microsoft.com/office/drawing/2014/main" id="{DF61E175-3B25-4108-B131-07C2F86504A6}"/>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7" name="Freeform 33">
              <a:extLst>
                <a:ext uri="{FF2B5EF4-FFF2-40B4-BE49-F238E27FC236}">
                  <a16:creationId xmlns:a16="http://schemas.microsoft.com/office/drawing/2014/main" id="{0D182A17-9C1C-45CD-83AA-56E6C6B165EE}"/>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8" name="Freeform 34">
              <a:extLst>
                <a:ext uri="{FF2B5EF4-FFF2-40B4-BE49-F238E27FC236}">
                  <a16:creationId xmlns:a16="http://schemas.microsoft.com/office/drawing/2014/main" id="{F920DE47-9BE5-46AD-B8BA-44797EDC4BA1}"/>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9" name="Freeform 35">
              <a:extLst>
                <a:ext uri="{FF2B5EF4-FFF2-40B4-BE49-F238E27FC236}">
                  <a16:creationId xmlns:a16="http://schemas.microsoft.com/office/drawing/2014/main" id="{B829E8D0-982D-4A42-97E3-72109FCA9C06}"/>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0" name="Freeform 36">
              <a:extLst>
                <a:ext uri="{FF2B5EF4-FFF2-40B4-BE49-F238E27FC236}">
                  <a16:creationId xmlns:a16="http://schemas.microsoft.com/office/drawing/2014/main" id="{DAECF032-433D-461B-A350-9A4D52CCAB2A}"/>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1" name="Freeform 37">
              <a:extLst>
                <a:ext uri="{FF2B5EF4-FFF2-40B4-BE49-F238E27FC236}">
                  <a16:creationId xmlns:a16="http://schemas.microsoft.com/office/drawing/2014/main" id="{AF7864A5-A7B6-4AB3-858D-EE21D8BCBAC8}"/>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 name="Freeform 38">
              <a:extLst>
                <a:ext uri="{FF2B5EF4-FFF2-40B4-BE49-F238E27FC236}">
                  <a16:creationId xmlns:a16="http://schemas.microsoft.com/office/drawing/2014/main" id="{DB6EC17C-A6A9-41A6-AEC8-A383F6BF4912}"/>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 name="Freeform 39">
              <a:extLst>
                <a:ext uri="{FF2B5EF4-FFF2-40B4-BE49-F238E27FC236}">
                  <a16:creationId xmlns:a16="http://schemas.microsoft.com/office/drawing/2014/main" id="{B7D439A9-482D-4E34-8368-EB438291E148}"/>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4" name="Freeform 40">
              <a:extLst>
                <a:ext uri="{FF2B5EF4-FFF2-40B4-BE49-F238E27FC236}">
                  <a16:creationId xmlns:a16="http://schemas.microsoft.com/office/drawing/2014/main" id="{A8123113-5165-4A25-8E4B-1FC24F5CB7A3}"/>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5" name="Freeform 41">
              <a:extLst>
                <a:ext uri="{FF2B5EF4-FFF2-40B4-BE49-F238E27FC236}">
                  <a16:creationId xmlns:a16="http://schemas.microsoft.com/office/drawing/2014/main" id="{7664CE66-027C-4A74-AB14-0A9686F27955}"/>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6" name="Freeform 42">
              <a:extLst>
                <a:ext uri="{FF2B5EF4-FFF2-40B4-BE49-F238E27FC236}">
                  <a16:creationId xmlns:a16="http://schemas.microsoft.com/office/drawing/2014/main" id="{9EACC259-DDA1-432A-AA99-0215C775B6ED}"/>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7" name="Freeform 43">
              <a:extLst>
                <a:ext uri="{FF2B5EF4-FFF2-40B4-BE49-F238E27FC236}">
                  <a16:creationId xmlns:a16="http://schemas.microsoft.com/office/drawing/2014/main" id="{23C6A7A5-0E03-45B7-9CE1-1DD5558C8E09}"/>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8" name="Freeform 44">
              <a:extLst>
                <a:ext uri="{FF2B5EF4-FFF2-40B4-BE49-F238E27FC236}">
                  <a16:creationId xmlns:a16="http://schemas.microsoft.com/office/drawing/2014/main" id="{F0F9E136-46C3-4FC6-A6D8-803AECD9CA45}"/>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9" name="Freeform 45">
              <a:extLst>
                <a:ext uri="{FF2B5EF4-FFF2-40B4-BE49-F238E27FC236}">
                  <a16:creationId xmlns:a16="http://schemas.microsoft.com/office/drawing/2014/main" id="{644060B1-CBF9-4B00-A2B9-1FAFBFD1F491}"/>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 name="Freeform 46">
              <a:extLst>
                <a:ext uri="{FF2B5EF4-FFF2-40B4-BE49-F238E27FC236}">
                  <a16:creationId xmlns:a16="http://schemas.microsoft.com/office/drawing/2014/main" id="{5B9262DE-B7F1-469D-8676-4BE13774FDD9}"/>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sp>
        <p:nvSpPr>
          <p:cNvPr id="21" name="AutoShape 35">
            <a:extLst>
              <a:ext uri="{FF2B5EF4-FFF2-40B4-BE49-F238E27FC236}">
                <a16:creationId xmlns:a16="http://schemas.microsoft.com/office/drawing/2014/main" id="{BBE5FC5E-F519-4508-8FB1-6DEA83D7842E}"/>
              </a:ext>
            </a:extLst>
          </p:cNvPr>
          <p:cNvSpPr>
            <a:spLocks noChangeArrowheads="1"/>
          </p:cNvSpPr>
          <p:nvPr/>
        </p:nvSpPr>
        <p:spPr bwMode="auto">
          <a:xfrm>
            <a:off x="1328089" y="4405274"/>
            <a:ext cx="5453711" cy="2376526"/>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The class should have 100 but has </a:t>
            </a:r>
            <a:r>
              <a:rPr lang="en-US" altLang="en-US" sz="2400">
                <a:solidFill>
                  <a:srgbClr val="FFFFFF"/>
                </a:solidFill>
              </a:rPr>
              <a:t>240</a:t>
            </a:r>
            <a:r>
              <a:rPr kumimoji="0" lang="en-US" altLang="en-US" sz="2400" b="0" i="0" u="none" strike="noStrike" kern="1200" cap="none" spc="0" normalizeH="0" baseline="0" noProof="0">
                <a:ln>
                  <a:noFill/>
                </a:ln>
                <a:solidFill>
                  <a:srgbClr val="FFFFFF"/>
                </a:solidFill>
                <a:effectLst/>
                <a:uLnTx/>
                <a:uFillTx/>
                <a:latin typeface="Times New Roman" pitchFamily="18" charset="0"/>
                <a:ea typeface="+mn-ea"/>
                <a:cs typeface="+mn-cs"/>
              </a:rPr>
              <a:t>.</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 am happy to let any one 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 have told this to the powers to be.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Now it is in their hands.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Please do not ask me about 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In the meantime, attend lectures!</a:t>
            </a:r>
          </a:p>
        </p:txBody>
      </p:sp>
      <p:pic>
        <p:nvPicPr>
          <p:cNvPr id="22" name="Picture 21">
            <a:extLst>
              <a:ext uri="{FF2B5EF4-FFF2-40B4-BE49-F238E27FC236}">
                <a16:creationId xmlns:a16="http://schemas.microsoft.com/office/drawing/2014/main" id="{974E4A5F-3C54-4072-A950-D6D632BDA688}"/>
              </a:ext>
            </a:extLst>
          </p:cNvPr>
          <p:cNvPicPr>
            <a:picLocks noChangeAspect="1"/>
          </p:cNvPicPr>
          <p:nvPr/>
        </p:nvPicPr>
        <p:blipFill>
          <a:blip r:embed="rId3"/>
          <a:stretch>
            <a:fillRect/>
          </a:stretch>
        </p:blipFill>
        <p:spPr>
          <a:xfrm>
            <a:off x="25400" y="2416645"/>
            <a:ext cx="9144000" cy="1648155"/>
          </a:xfrm>
          <a:prstGeom prst="rect">
            <a:avLst/>
          </a:prstGeom>
        </p:spPr>
      </p:pic>
    </p:spTree>
    <p:extLst>
      <p:ext uri="{BB962C8B-B14F-4D97-AF65-F5344CB8AC3E}">
        <p14:creationId xmlns:p14="http://schemas.microsoft.com/office/powerpoint/2010/main" val="40079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 calcmode="lin" valueType="num">
                                      <p:cBhvr additive="base">
                                        <p:cTn id="27" dur="500" fill="hold"/>
                                        <p:tgtEl>
                                          <p:spTgt spid="21">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1">
                                            <p:txEl>
                                              <p:pRg st="2" end="2"/>
                                            </p:txEl>
                                          </p:spTgt>
                                        </p:tgtEl>
                                        <p:attrNameLst>
                                          <p:attrName>style.visibility</p:attrName>
                                        </p:attrNameLst>
                                      </p:cBhvr>
                                      <p:to>
                                        <p:strVal val="visible"/>
                                      </p:to>
                                    </p:set>
                                    <p:anim calcmode="lin" valueType="num">
                                      <p:cBhvr additive="base">
                                        <p:cTn id="33" dur="500" fill="hold"/>
                                        <p:tgtEl>
                                          <p:spTgt spid="21">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1">
                                            <p:txEl>
                                              <p:pRg st="3" end="3"/>
                                            </p:txEl>
                                          </p:spTgt>
                                        </p:tgtEl>
                                        <p:attrNameLst>
                                          <p:attrName>style.visibility</p:attrName>
                                        </p:attrNameLst>
                                      </p:cBhvr>
                                      <p:to>
                                        <p:strVal val="visible"/>
                                      </p:to>
                                    </p:set>
                                    <p:anim calcmode="lin" valueType="num">
                                      <p:cBhvr additive="base">
                                        <p:cTn id="39" dur="500" fill="hold"/>
                                        <p:tgtEl>
                                          <p:spTgt spid="21">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1">
                                            <p:txEl>
                                              <p:pRg st="4" end="4"/>
                                            </p:txEl>
                                          </p:spTgt>
                                        </p:tgtEl>
                                        <p:attrNameLst>
                                          <p:attrName>style.visibility</p:attrName>
                                        </p:attrNameLst>
                                      </p:cBhvr>
                                      <p:to>
                                        <p:strVal val="visible"/>
                                      </p:to>
                                    </p:set>
                                    <p:anim calcmode="lin" valueType="num">
                                      <p:cBhvr additive="base">
                                        <p:cTn id="45" dur="500" fill="hold"/>
                                        <p:tgtEl>
                                          <p:spTgt spid="21">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1">
                                            <p:txEl>
                                              <p:pRg st="5" end="5"/>
                                            </p:txEl>
                                          </p:spTgt>
                                        </p:tgtEl>
                                        <p:attrNameLst>
                                          <p:attrName>style.visibility</p:attrName>
                                        </p:attrNameLst>
                                      </p:cBhvr>
                                      <p:to>
                                        <p:strVal val="visible"/>
                                      </p:to>
                                    </p:set>
                                    <p:anim calcmode="lin" valueType="num">
                                      <p:cBhvr additive="base">
                                        <p:cTn id="51" dur="500" fill="hold"/>
                                        <p:tgtEl>
                                          <p:spTgt spid="21">
                                            <p:txEl>
                                              <p:pRg st="5" end="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AB6366-DAF8-4138-8C68-ED66B1490B4C}"/>
              </a:ext>
            </a:extLst>
          </p:cNvPr>
          <p:cNvPicPr>
            <a:picLocks noChangeAspect="1"/>
          </p:cNvPicPr>
          <p:nvPr/>
        </p:nvPicPr>
        <p:blipFill>
          <a:blip r:embed="rId3"/>
          <a:stretch>
            <a:fillRect/>
          </a:stretch>
        </p:blipFill>
        <p:spPr>
          <a:xfrm>
            <a:off x="76200" y="799011"/>
            <a:ext cx="6715125" cy="2047875"/>
          </a:xfrm>
          <a:prstGeom prst="rect">
            <a:avLst/>
          </a:prstGeom>
        </p:spPr>
      </p:pic>
      <p:sp>
        <p:nvSpPr>
          <p:cNvPr id="8196" name="Rectangle 9"/>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sp>
        <p:nvSpPr>
          <p:cNvPr id="4" name="Rectangle 3"/>
          <p:cNvSpPr/>
          <p:nvPr/>
        </p:nvSpPr>
        <p:spPr>
          <a:xfrm>
            <a:off x="558613" y="399233"/>
            <a:ext cx="8128187" cy="523220"/>
          </a:xfrm>
          <a:prstGeom prst="rect">
            <a:avLst/>
          </a:prstGeom>
        </p:spPr>
        <p:txBody>
          <a:bodyPr wrap="none">
            <a:spAutoFit/>
          </a:bodyPr>
          <a:lstStyle/>
          <a:p>
            <a:r>
              <a:rPr lang="en-CA" altLang="en-US" sz="2800" i="0" dirty="0"/>
              <a:t>https://www.eecs.yorku.ca/~jeff/courses/1090/syllabus/</a:t>
            </a:r>
            <a:endParaRPr lang="en-CA" sz="2800" dirty="0"/>
          </a:p>
        </p:txBody>
      </p:sp>
      <p:pic>
        <p:nvPicPr>
          <p:cNvPr id="77" name="Picture 76">
            <a:extLst>
              <a:ext uri="{FF2B5EF4-FFF2-40B4-BE49-F238E27FC236}">
                <a16:creationId xmlns:a16="http://schemas.microsoft.com/office/drawing/2014/main" id="{F4B98E64-1EA9-42A7-8E29-72636B781027}"/>
              </a:ext>
            </a:extLst>
          </p:cNvPr>
          <p:cNvPicPr>
            <a:picLocks noChangeAspect="1"/>
          </p:cNvPicPr>
          <p:nvPr/>
        </p:nvPicPr>
        <p:blipFill>
          <a:blip r:embed="rId4"/>
          <a:stretch>
            <a:fillRect/>
          </a:stretch>
        </p:blipFill>
        <p:spPr>
          <a:xfrm>
            <a:off x="2662552" y="2667000"/>
            <a:ext cx="4534105" cy="4051895"/>
          </a:xfrm>
          <a:prstGeom prst="rect">
            <a:avLst/>
          </a:prstGeom>
        </p:spPr>
      </p:pic>
      <p:sp>
        <p:nvSpPr>
          <p:cNvPr id="78" name="Oval 77">
            <a:extLst>
              <a:ext uri="{FF2B5EF4-FFF2-40B4-BE49-F238E27FC236}">
                <a16:creationId xmlns:a16="http://schemas.microsoft.com/office/drawing/2014/main" id="{BA157AB2-7B60-4D8F-99B9-1A6EE003275C}"/>
              </a:ext>
            </a:extLst>
          </p:cNvPr>
          <p:cNvSpPr/>
          <p:nvPr/>
        </p:nvSpPr>
        <p:spPr bwMode="auto">
          <a:xfrm>
            <a:off x="254000" y="2209971"/>
            <a:ext cx="622300" cy="33869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dirty="0">
              <a:ln>
                <a:noFill/>
              </a:ln>
              <a:solidFill>
                <a:schemeClr val="tx1"/>
              </a:solidFill>
              <a:effectLst/>
              <a:latin typeface="Times New Roman" pitchFamily="18" charset="0"/>
            </a:endParaRPr>
          </a:p>
        </p:txBody>
      </p:sp>
      <p:sp>
        <p:nvSpPr>
          <p:cNvPr id="42" name="Oval 41">
            <a:extLst>
              <a:ext uri="{FF2B5EF4-FFF2-40B4-BE49-F238E27FC236}">
                <a16:creationId xmlns:a16="http://schemas.microsoft.com/office/drawing/2014/main" id="{D54101A8-DED9-44C6-AA80-B6BA5FA0490A}"/>
              </a:ext>
            </a:extLst>
          </p:cNvPr>
          <p:cNvSpPr/>
          <p:nvPr/>
        </p:nvSpPr>
        <p:spPr bwMode="auto">
          <a:xfrm>
            <a:off x="1461448" y="2196152"/>
            <a:ext cx="1290952" cy="33869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3170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additive="base">
                                        <p:cTn id="11" dur="500" fill="hold"/>
                                        <p:tgtEl>
                                          <p:spTgt spid="8196"/>
                                        </p:tgtEl>
                                        <p:attrNameLst>
                                          <p:attrName>ppt_x</p:attrName>
                                        </p:attrNameLst>
                                      </p:cBhvr>
                                      <p:tavLst>
                                        <p:tav tm="0">
                                          <p:val>
                                            <p:strVal val="#ppt_x"/>
                                          </p:val>
                                        </p:tav>
                                        <p:tav tm="100000">
                                          <p:val>
                                            <p:strVal val="#ppt_x"/>
                                          </p:val>
                                        </p:tav>
                                      </p:tavLst>
                                    </p:anim>
                                    <p:anim calcmode="lin" valueType="num">
                                      <p:cBhvr additive="base">
                                        <p:cTn id="12" dur="500" fill="hold"/>
                                        <p:tgtEl>
                                          <p:spTgt spid="819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additive="base">
                                        <p:cTn id="21" dur="500" fill="hold"/>
                                        <p:tgtEl>
                                          <p:spTgt spid="78"/>
                                        </p:tgtEl>
                                        <p:attrNameLst>
                                          <p:attrName>ppt_x</p:attrName>
                                        </p:attrNameLst>
                                      </p:cBhvr>
                                      <p:tavLst>
                                        <p:tav tm="0">
                                          <p:val>
                                            <p:strVal val="0-#ppt_w/2"/>
                                          </p:val>
                                        </p:tav>
                                        <p:tav tm="100000">
                                          <p:val>
                                            <p:strVal val="#ppt_x"/>
                                          </p:val>
                                        </p:tav>
                                      </p:tavLst>
                                    </p:anim>
                                    <p:anim calcmode="lin" valueType="num">
                                      <p:cBhvr additive="base">
                                        <p:cTn id="22" dur="500" fill="hold"/>
                                        <p:tgtEl>
                                          <p:spTgt spid="78"/>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0-#ppt_w/2"/>
                                          </p:val>
                                        </p:tav>
                                        <p:tav tm="100000">
                                          <p:val>
                                            <p:strVal val="#ppt_x"/>
                                          </p:val>
                                        </p:tav>
                                      </p:tavLst>
                                    </p:anim>
                                    <p:anim calcmode="lin" valueType="num">
                                      <p:cBhvr additive="base">
                                        <p:cTn id="26"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0-#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par>
                                <p:cTn id="33" presetID="1" presetClass="exit" presetSubtype="0" fill="hold" nodeType="withEffect">
                                  <p:stCondLst>
                                    <p:cond delay="0"/>
                                  </p:stCondLst>
                                  <p:childTnLst>
                                    <p:set>
                                      <p:cBhvr>
                                        <p:cTn id="34" dur="1" fill="hold">
                                          <p:stCondLst>
                                            <p:cond delay="0"/>
                                          </p:stCondLst>
                                        </p:cTn>
                                        <p:tgtEl>
                                          <p:spTgt spid="7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4" grpId="0"/>
      <p:bldP spid="78" grpId="0" animBg="1"/>
      <p:bldP spid="78" grpId="1" animBg="1"/>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j01161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2209800"/>
            <a:ext cx="26320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77" name="AutoShape 29"/>
          <p:cNvSpPr>
            <a:spLocks noChangeArrowheads="1"/>
          </p:cNvSpPr>
          <p:nvPr/>
        </p:nvSpPr>
        <p:spPr bwMode="auto">
          <a:xfrm>
            <a:off x="2438400" y="1066800"/>
            <a:ext cx="5029200" cy="2971800"/>
          </a:xfrm>
          <a:prstGeom prst="wedgeRectCallout">
            <a:avLst>
              <a:gd name="adj1" fmla="val -69755"/>
              <a:gd name="adj2" fmla="val 17444"/>
            </a:avLst>
          </a:prstGeom>
          <a:solidFill>
            <a:srgbClr val="CC99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When you email me something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- 1090 in topic</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dirty="0">
                <a:solidFill>
                  <a:srgbClr val="FFFFFF"/>
                </a:solidFill>
              </a:rPr>
              <a:t>  - A photos helps</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28676" name="AutoShape 2" descr="data:image/jpeg;base64,/9j/4AAQSkZJRgABAQAAAQABAAD/2wCEAAkGBhQSEBQUERIVFBUVFhYUFRUVFRQVEBcUFBUVFBQUFBUXHCYeFxkjGRQUHy8gJCcpLCwsFR4xNTAqNSYrLCkBCQoKDgwOGg8PGiwcHBwpLCwpKS0pKikpLCkpKSkpLCksLCwpKSkpKSksKSwpKSkpKSwpLCkpKSksKSkpLCwpKf/AABEIALcBEwMBIgACEQEDEQH/xAAcAAABBQEBAQAAAAAAAAAAAAAAAQIDBAUGBwj/xABAEAABAwIEAwUECQMDAwUAAAABAAIRAyEEEjFBBVFhBhMicYEykaGxBxQjQlLB0eHwYoKSM7LxcqLSFRYlQ8L/xAAZAQEBAQEBAQAAAAAAAAAAAAAAAQIDBAX/xAAiEQEAAgICAwEAAwEAAAAAAAAAAQIDESExBBJBUXGRsTL/2gAMAwEAAhEDEQA/APcEJUIEQlQgRCVCBEJUIEQlQgRCrcS4pSw9M1a9RlKm3V73Brb6CTqTyUXDOLMxNFlalm7uoMzC5paXNPsuDTcAi4kCyB+Pr5WE8gT6rNwtWKRe7Uz+gC0MY2WHyWFVrlwDdh+q648c3WZ0MVa+x08+SomxV9lxBuDaNlUxGCLbtJLfeR+o6rh5PjzWfevT1YM0THrKN7wVE5gUNVpVY8RDRB1Xge2Flztkjyq9NhN4hTUqLnGGiT/2jqSrETPEMzP2U+HcAfkBqVr4SzxOsX6dFWw2AFO5OZ3PYdANkAnNItC+nh8Wa13bt4MueLTqOm045XBw0Nj56halGpIWL9YDmDY2PTzC0cE7whLVmO3Le1xCAUqwyRCVCBEJUIEQlQgRCVCBEJUIBCEIBCEIBCFE7EDzQSpC6NVWfXdtb5qMtnVXS6WHYkbXVTiXGmUKNStUOVlNpe7UmBsBuToBzK57tR9IGEwByVnl9SJ7qmA6oBsXEkNZO2YidpXn/bPt63iOEFOkGUGZw9/fVmte8N9lotlF7yXC7Wouj+FcMxHHsX9YxbowtN1qQ9jJqKTBpLh7b9SDAi2X2emwNbAEACABoByC4j6Pe1HDzRp4ehXYKgABY/wPc+Jdkm1S/wCEldvUKEztFXP2Zi9lzWFad9RY+YsunpwWxz23VTFYHUjXfr1XowXivE/WLQzAFMxMdSStK9U8uaDF8MzXZY7jY/osf6rmgi/IiCD5EarH+lztWcNhmYem6KmJJDiDDm0W/wCpB2LpDfIu5Lz/AAHH8S1gFPE1QOReXf7p6L52Tx6Xtxw9ePyLVjnl7NheGZ7kiAYMEF08umq0mUA0Q0QP571412e+kGph8ew1nF9KqAyucrRAB8Nd0AexME/h5wF7JXfyXow4a04r/blky2v2irPUTHzYJe5LirlHDgL1zMQ4o8KIstfBtInlsqGFo5nep+Bj8lr02QvHnnct1ZHaftGcDSbXcwvoh7W18smpTY85W1WtHtAOygt1h0jSDqYXidOrTbUpPD2PAc1zbtIOhBUeP4czEUKtGqJZUY6m8aeF4IMEaG+q8h4BxGrwLHfVMW/NhKpLmVDZrZMd6Pw3ID26XDvPzOkRt7S2oCnqmDOiQE7FXSLqFVbWcNbqZtcHp5qIkQkBSoBCEIBCEIBCEIBI50Ic6FWe+VQrzKY1qezVBF1VNIWL20499SwFbENjO1obTm7TVeQynI3GZwJ6ArdIsvLPp7xpbg6NNpjNUfUPUU6TwB/lUaf7UkQfRp2BZXpjHY4d6+sTUp94ZsSftX83O16Su+xHA8M5haaQ5EtBmPNXuH4BrKNJjRDKbGsY0aQ1oaD8FacyyqbcFxr6IMDiqZ7od3VGj22JO2cRcefxUH0XdpK/e1+HY12athvYcTL3MaQ1wJNzGam4E7VI2XoVSkTcHxDQryviFTuu1VJzIHf02CoN5qUa7T8aFP8AxWVer4fDgeLUmL8gNAFLCzsPxNrYa46mAdgdgVqAISzcXh4MjQqplAudBr5c1sYinIXG8exBrVPqlPeHYlw0ZSOlOfxP0jZs6SF6sVptGnOYcjxvssOJNr4k+062HJ1bTZIpx5nM+P6yvOeGPgZTqCQfMWIXvvEMQzDYapUNmUqb3GOTWk26r59wWD8QzXOXxmTckzP/AFameq3fW40VdF2Fw7XcUDHgEOoVWiRImWH5Ar1Ts3iTldh6h+0oeEE6upaMfO+mU+QO4XkfA8QzC42hXIGWm/xOmIZUBpPcTya15d6L13jXDnuy1sPArU5LZs2o2IdSeR913wIB2C1j5jSS3mNTzYFU+F8RFek14BbNnMdGdjxZzHRuDb9im1saTIbEAxO5g/suWXJXHzZumO151Vr8Npw0dT/PzV8LDocUIiWyAIsb+au0uNUt3EebXfovFOatp3t2nDevxeFiuZ+kDskMfhHsaB3rPHRcdqg+6TsHDwnz6LpGVmvEscD5H5pdbjVac+nnv0R9o3VsM/C1ie+wpDfF7RpEkMB6sIcw9A2dV3xC8n4v/wDHdo6VcWp4qA/l9qW0qgA5CoKDyepXrRatQSZlTSLqSUxgRC0gVYa6VEbBI1yirCEjTKVRAhCEAkc6EEqs+pOqAe+UkIAShaUoS1NUBFTZELsvNfpi7PVsX9Wp0GTPfhzjAYyaYgvJ0FtpOsAr0lpXJ9u67m1MEASA6u/MAYBii8iecXRYdRhacU2CZhrRPOBqntTymbqoe0WXlfGOz9c9oqVfITTa6n4hlMN7rF3cJlviMXEXF16oFiuB+vuvrTpA9Y+sH81AziWBlkAdf1T+EcWLYZV00Dtx0d06rYNIELKxvCpuLfAeqzLXbZc4c1j1sCxr6jwAC7xuDYFRzmtDQTz8LQPQLI4pma2n4s4a7K5oLxScDDmiwh2jhK18JWaW+FoaCLRE+zN4/uH9qxGS1ej1hj4vBUsfh3Un08QKTy3NldTaTlc12WQ6YkCYWS7sXw8Mr4ejh3U6kForuFSu5riPDUBLi6AdvDpG62Oy4MOAEAlvLS+wtMfNR8IfOKquE+Iu8rvETGu6Te0zzJEQ5HGfQ1VfTcwYumZEEmi4e8B5XacMwb6OHpU6rg97KbWOeAQHFojNcTeJTMOGuxlVxkX1aS0+Dwj2T4rWhbYzRYh45Os73i3wXSue1Z55JrEsYN7l7qrRZ0d60CZIsKjQNXAQDzAHIKrjcaKVQzPduMh0HK0m5DjsJ0J8vPV4o8ZPZLDI1FiOhFuSo06giD8dFw8rNF9Rp6fGprnaSlWBHRS5OSZRwga0Boho0A0VgNsvE9qNlSDN2nmLfFXqHFXD2ocOejv0VRzUxy1F5r052pW3cOY+mbAithKNamYLKpYXaOa2sxzLcj3gpFd52f4p9ZweHrj/AO2jTqRuC9gJHvJXK9rsI6tgK9NgLneCo1o1LqNRtUAdSGkeqtfRbiS7hlJtopvr0rDanXqNZH9oC9+O/vG3gyU9J06txT2hMPteSkC6OQcos11JUTAICBzHwpwVRp1cxt7PPn5KzTepKpkIQoio6tJQBKjc6DcW5p9MjZb0paR2OoTnN5JKjdxqEsogaZCKh0SA3Q7RAjSqPG8O1zGucAS1xidszS0/NW5uouLCaR82/FwH5pIuMdKRwTdIOxifNSOCgAqQog4kuIEhovvuPk5XWqpTvWf0EfBh/NBcasXj2GMtqtJOSJaZLNbODefUdFsE2WNxDHuDhlAcJh7bXabEeaxfWuWqxMzwg4hU7+i6NS3QH77BnifIOA5g9E3s0/MyPw2O9ySRc3jxPHoo8OSyrDTNImZOoi7ba2PvvzUfCX9xUqNuaZfmZyAcQCHeQI/xK4bj9dPS34Tsy2O8k+ySAL+02cxPpCZ2WH2b6hPh9oNjxfZ3cT5S2FJhX5XYmCMpFRw0uRmgg8oKhwhczC1Q7TKRBEXqEAyVrtjWuycCNnvI3HiGm7zp0aPeoOL8brUa2VpIDSxoblBZBDTmfIkgydCIja6lw3GmYelTY5rzLQI+7Mkz0mQLxoFfGMw+IGd7AS38bb84nl0KT+kIW43MS5zYzag7W0Poq9WlF2aTMfkFaxOGLyXtcA46g+yY0neevRV6biLOEHcawfNeO3b6VOoWaFW1vcrDaqqCRp8VI0ykNSszKhqBLTOxTnhSYSETXQVb7McObQZUayzXVn1Q38Jqw548s+Y9JjZVS0paWJqU/YAdMCDbfWV0w39bc/XLNT2rw3mG56lSyoKDpKlcfkvpTD5xDJPIKvV8ZyN9ke0f/wAjqrBBIgWlROcG+Fgv/LlAr3RDW/8AAT2iEUqMeaCgeK6FGhZU4X1UdSjF2+5SgJwK0hrHyJCQtjTT5FNaIcRsbpw3QI8pC5OJUblQVRaVDjDNE9C0+5zT+SsNMhVMQ2WVG82uA9ygu4fxU2zu0fIJ1J2oOosfyKh4dVzU2kdfdJj4QpMQ0iHjUajm3f13UEgF1Uw/+rVPUfINP+xWn1QG5iQBrO0Lma+PLswaYaXEnr4iR6XXO+SKRy6Y8c3nhe4jxefBT03dueg6dVUostsqzHQpKVUTf9F4LXm07l9GlIrGoMrVcmu6rv4g3mPgpRib9FK7FAcpWXXrtQOLZmHiHvU7sSCIDpFrTa2lklbETyIVathqTgDlyn+klvyUjcE6nsVcMyqw5m3BgPB8QsOcg66KjisDVoDO3NUAESGguk+0H3BLPfCK2BcbUaxad8wzCAbxEXi2/ktF2JL3sAf/AKYPesDXQQ4QMpIgwcu5t5r1YrTMcvF5OOKzE1Z3B+0raghxyv0LTzH7EH1Wq7Eg7+uym7M9nKb6les9uZrg2k0OHKXPPvLR/aVHxrgJw5z0SS3dhu4b+E7+RUth+w1jzxPFitcfxApwLucqhRx/NW2Y9u64TGnfe+kwqkKeliQeigFYbGZSh4OxRFvLKlos39AqLKcmxhaFI/svZ4mH2t7z1H+vL5GXUesfU9JpmAVo5FHhKMCTqdPJTFezJbcvHVFVeQOp0TqNHKOp1KcnSuamlMcpCoarZVDO+QjuAhFWIQmUnncfp6JziiCoNCmjdSASlKCElKRKlJTWtugZTplDsOCZKmbunQpsQYfChgAaIA2kqnxVxAfBIhh0JGxP6LSlZvE75x0I97VqvO/4PrnHVS4QSTGkkkJaZ5qJlQTyT4vqvjbme32OPhXVBzT6NEO1KgqRyVf60Wnwj9FRdfh2tMC6gHCGG5qVPKRHylM792pMlQRiXXa2nHV5Hyaqqatw6kIu8/3KJ/BGnxNrVR0OQj/bKheyuTH2YPR5/wDBNdh8RoTSaB/U5xPplCaXcnDAODxlrWgi7ZPvB6clY4bwl5hzw7O8xma5zWOGxAzWELMxGBqudSa2rTc5xiIIgEEkg3BO0GBfVdlwDDS8mZbS8DLg3gAnocoH+Z9PThrLx+TeJ4/GzhsOKYhtmgabTu49eazeI4mWF34vCwf0/i9dfIBXMXUzO7saC9Q9Nmeu/TzVIt72pP3W2C9bxw4vieCqN8Qn0VLDcSdMOE9dCOpXpVThwIuFxHaLA+Iik3zP5LFscS6VyTCpQ443N7UdCCP2WphePNc7Kwtc7SAQSLTfla64p1FzT4gQtvgNQXJDczRla7KO8DHGXNza5cwBjms18etra6dJzTEbdZTrTb39StfhtDMZOg+PRYPC2mo7KNBdx5BdXTAAAboF9G81x1ilXj5tPtKdz0BRtclcZXkaOL0jXSbKN06A3PwHNI8FoAbc85gBNCbvxuUjr6FV/qYGplOaQFVSwhRFp2KEE4TH1QLnQJBUSN0g76+qukSg7gpeSyg40nwScp0utCnVBTQnqBMabp5MhQlt1IE7HfNBqBVwDcDzSZlNCY11Rxz/ABTz/wCFMSq3FD4AeR+f8C6Yv+oS3TnK5gxyMe5NLuWii4pjGtfc+0JHpY/zqs5uOOy+Vkx+l5r+PqUt7ViWlJTX1Rus92PgeIhvmQPmsninaNtMCGmpmuCDDP8ALX4LMUmWptEN5+P5NED0VCr2spC3egm5hsuEC5uLLl8XxJ2JZls0btE38zurHZjA0mVHDFMIp1WGkHkta1mbVxLjawieq6xj4c7Zfxad26D8nc06j89m2DZuBJvIu4DRaHDvrmJuKYpNcXAOdmNhabADX3wtuhwWmXUzQcypSbT7oZHg1bBwL7nLU8RaTqbLpeGU2MY2m37o0IyuvcnJAi8rXpVxnNdzHBOyD8PUdVqVC46gkze+Ro0gAnSF2LT3FFrQAXus0c3RrroPkE6o0RLjDW+I8vDf5wfRRYa5NZ9rQwH7rP1Op/Zd6dPNJlf7NgYDL3mXHck6kq5gcNlAVPBMNR5qHT7vktVdEk2qJsqLuEtiyuykfUsqjmuI8BYZsFg0uAPFTwQBu7aPLfyXW46tKyamIcPZaTz2Eeaky3DSwIbTaGt03O5PMq9TqrGo1wdD5jceat0awV3tNNYOQ+vlHy6nYKk2rlvtvOylY4+0QI26Dn5qolfW7tuZ13H4nkOigotc+5JCiYTUfJEAWHktFogKorVwS4ASeamFNFplMdir2QTyhQ50iaCl2g5/klNWFnV8XDoH8CsB8oqbG0s7Lai4PVUsFi5HUWI6hXmOssjiNI03943Q+1580GtR4mA7I/wk6To7yKt1W7hZXgr04cJn3g8wdim8J4kWvNCsfGPZcfvt5+Y3UGtuDzskc1QV2+8XCO+6oiVzFXxFOWObOoI9dvih9UqJr7psefdoMO2qxhdnD6ZcW5KjmaxOfLdzZAssd+JJ1N13OJ4JFWrUdcGYHJroJ+PyWJiOyrXGWk3UvPtbbccRph/WmVPDWHQPHtDz5hSN7NOeMrXBzCZa4Xhajex/OStbBcBLB9kcpGx9k+YWPVr20yeH9gsrg4uJ+AW1V4A1zclRtv5otThvEoOSsMjuuh8jut04Vrh+asRDM2lymG4I3DMIaaj6Lmua6gDqXx42kkQ6QLyN1y/0jducVw+vh2UqFB1F9PORUzvdma6HtD8wyw0sMxq7dejVcOWHSQsLtd2UpY8YebClWD3NI9umWuDqPk52SejSnpG03K52exT8Vh6L6tI0c7W1X0y81Mua9Nhc4A+zDiCLEgXhX8ZU7x4pt0HteXJOxNbumBrbvd8zqVPw7B5G3u43J6qxGkWaNINEBPJQUx71UNc6FXfVSV68aKAYcm7iipm1WnWFS4hVaBZLWcG2FyqxwLn6qSrAxNcsdmbr8PI9FqYHHNqC1nbjcdRzCXG8KACxRRLXLPTTqKFBzjeMuv8A1fsrVRmYQLN6b/ssnD1y4ZQ6Afa/bkFsYZkWC3DMrGHpQFK56UNVbFVYC0yrYnEXgKWj5KvRZeSo8XjZOVmqDR70c0KvSwfhEyhFZ1LrqblaAeALrJfXE6qVtcblTa6a1KrIslqU5EFZTONU2feE+/5K7heIvq/6dMnrBA95sm4NKdFhpO6KTiOGbXYIdle27HbgrV/9FL71H+jP1P6K3R4XTYDlYAY11d7zdTaOe4bxGplLarYcLF33T1BT3Ysi0zy5QrppQWg7Oj0n9yqfGrTFvKyztvQbxDmEruInZq5utWd+I+8qjWdzKbTTrX8QzNcCRmMAD1uPco2ULLI4JS3XT0qVlqElWpEjUWV6gxp0SdynNw97KsnYnhrKjYeJ67jqCqVMVcOd6lP/ALx+q1Ggp6ijDYllVstM/MKniHhjjH3bAf1H9vmpTggHZm+F3MaHzG6ZIBmJ3JOsqTIZgsGcxe/U6dAtCVXFc5oLHARM+HL5WJM+iHkqokfVVd1QnRKWpWshUApblVMRXLjlapqjTufRSYWhCgZheHgXNyrhpgJ2iZUqIM/G07LAr4W66HEOlZ1ZiktQh4dhpeJ/l10NLhYuQS3WINh6FZ/CqMEfzddCAotpcbjvrbKmUuMbOEZSP5spH1XAAPMnmusqUg4Q4SFzPG8H3bh+F2hPP8Pn/Oau07UquNOgU+Ao3k6puGwe+qtNstC73iFQfVuhRE9PsgPvVD6AfMqb/wBoUT7Rc7zLf0W4hZNyzsN2eoU/ZpN9b/Oy0A2NEqEQIQhBSxeH8QI3InzB/SVjcdXSuC53jjJlG4lyFZ1yqr2kkRutMYKSZVvD4EWTRtLwnDkASt+noqOGpQrrVthKCnB6iBTwgsh6JUYTgVA9xsoRgmzckjlt5J5KdKkwHFJCSU1xVCOppsp7aqa9ioUNanF4CqPxGwukFQ8j7ioJ31lC56ZnPIpjqoGse8D5opXBRminCsOY9DPySGpOk+6PnCKs4FkH3LYWTgtVrLJIUWJwzajS14DmnUFSoRlxvFKDsK8SS6mdHHUdHHn/ACU5vEGEAg+u3vXWYjDtqNLXtDmnUFcpxDsZkJdhy6N2h0O9Js71v5pvTW9q1TFXKFRdLTDswI1BY4H1EITbWnoyEIRzCEIQCEIQCw+Jsn4oQrDUMllG5VilSSIWkWqbVMhCIUFEoQgnBTpQhABPJQhQJKSUIQRPQyuhCoYabT90e4KF+Hb+Ee4JUKiLuW/hHuCA0IQgVAQhQW8JqtZCFmVkIQhRAhCEAhCEH//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8677" name="AutoShape 4" descr="data:image/jpeg;base64,/9j/4AAQSkZJRgABAQAAAQABAAD/2wCEAAkGBhQSEBQUERIVFBUVFhYUFRUVFRQVEBcUFBUVFBQUFBUXHCYeFxkjGRQUHy8gJCcpLCwsFR4xNTAqNSYrLCkBCQoKDgwOGg8PGiwcHBwpLCwpKS0pKikpLCkpKSkpLCksLCwpKSkpKSksKSwpKSkpKSwpLCkpKSksKSkpLCwpKf/AABEIALcBEwMBIgACEQEDEQH/xAAcAAABBQEBAQAAAAAAAAAAAAAAAQIDBAUGBwj/xABAEAABAwIEAwUECQMDAwUAAAABAAIRAyEEEjFBBVFhBhMicYEykaGxBxQjQlLB0eHwYoKSM7LxcqLSFRYlQ8L/xAAZAQEBAQEBAQAAAAAAAAAAAAAAAQIDBAX/xAAiEQEAAgICAwEAAwEAAAAAAAAAAQIDESExBBJBUXGRsTL/2gAMAwEAAhEDEQA/APcEJUIEQlQgRCVCBEJUIEQlQgRCrcS4pSw9M1a9RlKm3V73Brb6CTqTyUXDOLMxNFlalm7uoMzC5paXNPsuDTcAi4kCyB+Pr5WE8gT6rNwtWKRe7Uz+gC0MY2WHyWFVrlwDdh+q648c3WZ0MVa+x08+SomxV9lxBuDaNlUxGCLbtJLfeR+o6rh5PjzWfevT1YM0THrKN7wVE5gUNVpVY8RDRB1Xge2Flztkjyq9NhN4hTUqLnGGiT/2jqSrETPEMzP2U+HcAfkBqVr4SzxOsX6dFWw2AFO5OZ3PYdANkAnNItC+nh8Wa13bt4MueLTqOm045XBw0Nj56halGpIWL9YDmDY2PTzC0cE7whLVmO3Le1xCAUqwyRCVCBEJUIEQlQgRCVCBEJUIBCEIBCEIBCFE7EDzQSpC6NVWfXdtb5qMtnVXS6WHYkbXVTiXGmUKNStUOVlNpe7UmBsBuToBzK57tR9IGEwByVnl9SJ7qmA6oBsXEkNZO2YidpXn/bPt63iOEFOkGUGZw9/fVmte8N9lotlF7yXC7Wouj+FcMxHHsX9YxbowtN1qQ9jJqKTBpLh7b9SDAi2X2emwNbAEACABoByC4j6Pe1HDzRp4ehXYKgABY/wPc+Jdkm1S/wCEldvUKEztFXP2Zi9lzWFad9RY+YsunpwWxz23VTFYHUjXfr1XowXivE/WLQzAFMxMdSStK9U8uaDF8MzXZY7jY/osf6rmgi/IiCD5EarH+lztWcNhmYem6KmJJDiDDm0W/wCpB2LpDfIu5Lz/AAHH8S1gFPE1QOReXf7p6L52Tx6Xtxw9ePyLVjnl7NheGZ7kiAYMEF08umq0mUA0Q0QP571412e+kGph8ew1nF9KqAyucrRAB8Nd0AexME/h5wF7JXfyXow4a04r/blky2v2irPUTHzYJe5LirlHDgL1zMQ4o8KIstfBtInlsqGFo5nep+Bj8lr02QvHnnct1ZHaftGcDSbXcwvoh7W18smpTY85W1WtHtAOygt1h0jSDqYXidOrTbUpPD2PAc1zbtIOhBUeP4czEUKtGqJZUY6m8aeF4IMEaG+q8h4BxGrwLHfVMW/NhKpLmVDZrZMd6Pw3ID26XDvPzOkRt7S2oCnqmDOiQE7FXSLqFVbWcNbqZtcHp5qIkQkBSoBCEIBCEIBCEIBI50Ic6FWe+VQrzKY1qezVBF1VNIWL20499SwFbENjO1obTm7TVeQynI3GZwJ6ArdIsvLPp7xpbg6NNpjNUfUPUU6TwB/lUaf7UkQfRp2BZXpjHY4d6+sTUp94ZsSftX83O16Su+xHA8M5haaQ5EtBmPNXuH4BrKNJjRDKbGsY0aQ1oaD8FacyyqbcFxr6IMDiqZ7od3VGj22JO2cRcefxUH0XdpK/e1+HY12athvYcTL3MaQ1wJNzGam4E7VI2XoVSkTcHxDQryviFTuu1VJzIHf02CoN5qUa7T8aFP8AxWVer4fDgeLUmL8gNAFLCzsPxNrYa46mAdgdgVqAISzcXh4MjQqplAudBr5c1sYinIXG8exBrVPqlPeHYlw0ZSOlOfxP0jZs6SF6sVptGnOYcjxvssOJNr4k+062HJ1bTZIpx5nM+P6yvOeGPgZTqCQfMWIXvvEMQzDYapUNmUqb3GOTWk26r59wWD8QzXOXxmTckzP/AFameq3fW40VdF2Fw7XcUDHgEOoVWiRImWH5Ar1Ts3iTldh6h+0oeEE6upaMfO+mU+QO4XkfA8QzC42hXIGWm/xOmIZUBpPcTya15d6L13jXDnuy1sPArU5LZs2o2IdSeR913wIB2C1j5jSS3mNTzYFU+F8RFek14BbNnMdGdjxZzHRuDb9im1saTIbEAxO5g/suWXJXHzZumO151Vr8Npw0dT/PzV8LDocUIiWyAIsb+au0uNUt3EebXfovFOatp3t2nDevxeFiuZ+kDskMfhHsaB3rPHRcdqg+6TsHDwnz6LpGVmvEscD5H5pdbjVac+nnv0R9o3VsM/C1ie+wpDfF7RpEkMB6sIcw9A2dV3xC8n4v/wDHdo6VcWp4qA/l9qW0qgA5CoKDyepXrRatQSZlTSLqSUxgRC0gVYa6VEbBI1yirCEjTKVRAhCEAkc6EEqs+pOqAe+UkIAShaUoS1NUBFTZELsvNfpi7PVsX9Wp0GTPfhzjAYyaYgvJ0FtpOsAr0lpXJ9u67m1MEASA6u/MAYBii8iecXRYdRhacU2CZhrRPOBqntTymbqoe0WXlfGOz9c9oqVfITTa6n4hlMN7rF3cJlviMXEXF16oFiuB+vuvrTpA9Y+sH81AziWBlkAdf1T+EcWLYZV00Dtx0d06rYNIELKxvCpuLfAeqzLXbZc4c1j1sCxr6jwAC7xuDYFRzmtDQTz8LQPQLI4pma2n4s4a7K5oLxScDDmiwh2jhK18JWaW+FoaCLRE+zN4/uH9qxGS1ej1hj4vBUsfh3Un08QKTy3NldTaTlc12WQ6YkCYWS7sXw8Mr4ejh3U6kForuFSu5riPDUBLi6AdvDpG62Oy4MOAEAlvLS+wtMfNR8IfOKquE+Iu8rvETGu6Te0zzJEQ5HGfQ1VfTcwYumZEEmi4e8B5XacMwb6OHpU6rg97KbWOeAQHFojNcTeJTMOGuxlVxkX1aS0+Dwj2T4rWhbYzRYh45Os73i3wXSue1Z55JrEsYN7l7qrRZ0d60CZIsKjQNXAQDzAHIKrjcaKVQzPduMh0HK0m5DjsJ0J8vPV4o8ZPZLDI1FiOhFuSo06giD8dFw8rNF9Rp6fGprnaSlWBHRS5OSZRwga0Boho0A0VgNsvE9qNlSDN2nmLfFXqHFXD2ocOejv0VRzUxy1F5r052pW3cOY+mbAithKNamYLKpYXaOa2sxzLcj3gpFd52f4p9ZweHrj/AO2jTqRuC9gJHvJXK9rsI6tgK9NgLneCo1o1LqNRtUAdSGkeqtfRbiS7hlJtopvr0rDanXqNZH9oC9+O/vG3gyU9J06txT2hMPteSkC6OQcos11JUTAICBzHwpwVRp1cxt7PPn5KzTepKpkIQoio6tJQBKjc6DcW5p9MjZb0paR2OoTnN5JKjdxqEsogaZCKh0SA3Q7RAjSqPG8O1zGucAS1xidszS0/NW5uouLCaR82/FwH5pIuMdKRwTdIOxifNSOCgAqQog4kuIEhovvuPk5XWqpTvWf0EfBh/NBcasXj2GMtqtJOSJaZLNbODefUdFsE2WNxDHuDhlAcJh7bXabEeaxfWuWqxMzwg4hU7+i6NS3QH77BnifIOA5g9E3s0/MyPw2O9ySRc3jxPHoo8OSyrDTNImZOoi7ba2PvvzUfCX9xUqNuaZfmZyAcQCHeQI/xK4bj9dPS34Tsy2O8k+ySAL+02cxPpCZ2WH2b6hPh9oNjxfZ3cT5S2FJhX5XYmCMpFRw0uRmgg8oKhwhczC1Q7TKRBEXqEAyVrtjWuycCNnvI3HiGm7zp0aPeoOL8brUa2VpIDSxoblBZBDTmfIkgydCIja6lw3GmYelTY5rzLQI+7Mkz0mQLxoFfGMw+IGd7AS38bb84nl0KT+kIW43MS5zYzag7W0Poq9WlF2aTMfkFaxOGLyXtcA46g+yY0neevRV6biLOEHcawfNeO3b6VOoWaFW1vcrDaqqCRp8VI0ykNSszKhqBLTOxTnhSYSETXQVb7McObQZUayzXVn1Q38Jqw548s+Y9JjZVS0paWJqU/YAdMCDbfWV0w39bc/XLNT2rw3mG56lSyoKDpKlcfkvpTD5xDJPIKvV8ZyN9ke0f/wAjqrBBIgWlROcG+Fgv/LlAr3RDW/8AAT2iEUqMeaCgeK6FGhZU4X1UdSjF2+5SgJwK0hrHyJCQtjTT5FNaIcRsbpw3QI8pC5OJUblQVRaVDjDNE9C0+5zT+SsNMhVMQ2WVG82uA9ygu4fxU2zu0fIJ1J2oOosfyKh4dVzU2kdfdJj4QpMQ0iHjUajm3f13UEgF1Uw/+rVPUfINP+xWn1QG5iQBrO0Lma+PLswaYaXEnr4iR6XXO+SKRy6Y8c3nhe4jxefBT03dueg6dVUostsqzHQpKVUTf9F4LXm07l9GlIrGoMrVcmu6rv4g3mPgpRib9FK7FAcpWXXrtQOLZmHiHvU7sSCIDpFrTa2lklbETyIVathqTgDlyn+klvyUjcE6nsVcMyqw5m3BgPB8QsOcg66KjisDVoDO3NUAESGguk+0H3BLPfCK2BcbUaxad8wzCAbxEXi2/ktF2JL3sAf/AKYPesDXQQ4QMpIgwcu5t5r1YrTMcvF5OOKzE1Z3B+0raghxyv0LTzH7EH1Wq7Eg7+uym7M9nKb6les9uZrg2k0OHKXPPvLR/aVHxrgJw5z0SS3dhu4b+E7+RUth+w1jzxPFitcfxApwLucqhRx/NW2Y9u64TGnfe+kwqkKeliQeigFYbGZSh4OxRFvLKlos39AqLKcmxhaFI/svZ4mH2t7z1H+vL5GXUesfU9JpmAVo5FHhKMCTqdPJTFezJbcvHVFVeQOp0TqNHKOp1KcnSuamlMcpCoarZVDO+QjuAhFWIQmUnncfp6JziiCoNCmjdSASlKCElKRKlJTWtugZTplDsOCZKmbunQpsQYfChgAaIA2kqnxVxAfBIhh0JGxP6LSlZvE75x0I97VqvO/4PrnHVS4QSTGkkkJaZ5qJlQTyT4vqvjbme32OPhXVBzT6NEO1KgqRyVf60Wnwj9FRdfh2tMC6gHCGG5qVPKRHylM792pMlQRiXXa2nHV5Hyaqqatw6kIu8/3KJ/BGnxNrVR0OQj/bKheyuTH2YPR5/wDBNdh8RoTSaB/U5xPplCaXcnDAODxlrWgi7ZPvB6clY4bwl5hzw7O8xma5zWOGxAzWELMxGBqudSa2rTc5xiIIgEEkg3BO0GBfVdlwDDS8mZbS8DLg3gAnocoH+Z9PThrLx+TeJ4/GzhsOKYhtmgabTu49eazeI4mWF34vCwf0/i9dfIBXMXUzO7saC9Q9Nmeu/TzVIt72pP3W2C9bxw4vieCqN8Qn0VLDcSdMOE9dCOpXpVThwIuFxHaLA+Iik3zP5LFscS6VyTCpQ443N7UdCCP2WphePNc7Kwtc7SAQSLTfla64p1FzT4gQtvgNQXJDczRla7KO8DHGXNza5cwBjms18etra6dJzTEbdZTrTb39StfhtDMZOg+PRYPC2mo7KNBdx5BdXTAAAboF9G81x1ilXj5tPtKdz0BRtclcZXkaOL0jXSbKN06A3PwHNI8FoAbc85gBNCbvxuUjr6FV/qYGplOaQFVSwhRFp2KEE4TH1QLnQJBUSN0g76+qukSg7gpeSyg40nwScp0utCnVBTQnqBMabp5MhQlt1IE7HfNBqBVwDcDzSZlNCY11Rxz/ABTz/wCFMSq3FD4AeR+f8C6Yv+oS3TnK5gxyMe5NLuWii4pjGtfc+0JHpY/zqs5uOOy+Vkx+l5r+PqUt7ViWlJTX1Rus92PgeIhvmQPmsninaNtMCGmpmuCDDP8ALX4LMUmWptEN5+P5NED0VCr2spC3egm5hsuEC5uLLl8XxJ2JZls0btE38zurHZjA0mVHDFMIp1WGkHkta1mbVxLjawieq6xj4c7Zfxad26D8nc06j89m2DZuBJvIu4DRaHDvrmJuKYpNcXAOdmNhabADX3wtuhwWmXUzQcypSbT7oZHg1bBwL7nLU8RaTqbLpeGU2MY2m37o0IyuvcnJAi8rXpVxnNdzHBOyD8PUdVqVC46gkze+Ro0gAnSF2LT3FFrQAXus0c3RrroPkE6o0RLjDW+I8vDf5wfRRYa5NZ9rQwH7rP1Op/Zd6dPNJlf7NgYDL3mXHck6kq5gcNlAVPBMNR5qHT7vktVdEk2qJsqLuEtiyuykfUsqjmuI8BYZsFg0uAPFTwQBu7aPLfyXW46tKyamIcPZaTz2Eeaky3DSwIbTaGt03O5PMq9TqrGo1wdD5jceat0awV3tNNYOQ+vlHy6nYKk2rlvtvOylY4+0QI26Dn5qolfW7tuZ13H4nkOigotc+5JCiYTUfJEAWHktFogKorVwS4ASeamFNFplMdir2QTyhQ50iaCl2g5/klNWFnV8XDoH8CsB8oqbG0s7Lai4PVUsFi5HUWI6hXmOssjiNI03943Q+1580GtR4mA7I/wk6To7yKt1W7hZXgr04cJn3g8wdim8J4kWvNCsfGPZcfvt5+Y3UGtuDzskc1QV2+8XCO+6oiVzFXxFOWObOoI9dvih9UqJr7psefdoMO2qxhdnD6ZcW5KjmaxOfLdzZAssd+JJ1N13OJ4JFWrUdcGYHJroJ+PyWJiOyrXGWk3UvPtbbccRph/WmVPDWHQPHtDz5hSN7NOeMrXBzCZa4Xhajex/OStbBcBLB9kcpGx9k+YWPVr20yeH9gsrg4uJ+AW1V4A1zclRtv5otThvEoOSsMjuuh8jut04Vrh+asRDM2lymG4I3DMIaaj6Lmua6gDqXx42kkQ6QLyN1y/0jducVw+vh2UqFB1F9PORUzvdma6HtD8wyw0sMxq7dejVcOWHSQsLtd2UpY8YebClWD3NI9umWuDqPk52SejSnpG03K52exT8Vh6L6tI0c7W1X0y81Mua9Nhc4A+zDiCLEgXhX8ZU7x4pt0HteXJOxNbumBrbvd8zqVPw7B5G3u43J6qxGkWaNINEBPJQUx71UNc6FXfVSV68aKAYcm7iipm1WnWFS4hVaBZLWcG2FyqxwLn6qSrAxNcsdmbr8PI9FqYHHNqC1nbjcdRzCXG8KACxRRLXLPTTqKFBzjeMuv8A1fsrVRmYQLN6b/ssnD1y4ZQ6Afa/bkFsYZkWC3DMrGHpQFK56UNVbFVYC0yrYnEXgKWj5KvRZeSo8XjZOVmqDR70c0KvSwfhEyhFZ1LrqblaAeALrJfXE6qVtcblTa6a1KrIslqU5EFZTONU2feE+/5K7heIvq/6dMnrBA95sm4NKdFhpO6KTiOGbXYIdle27HbgrV/9FL71H+jP1P6K3R4XTYDlYAY11d7zdTaOe4bxGplLarYcLF33T1BT3Ysi0zy5QrppQWg7Oj0n9yqfGrTFvKyztvQbxDmEruInZq5utWd+I+8qjWdzKbTTrX8QzNcCRmMAD1uPco2ULLI4JS3XT0qVlqElWpEjUWV6gxp0SdynNw97KsnYnhrKjYeJ67jqCqVMVcOd6lP/ALx+q1Ggp6ijDYllVstM/MKniHhjjH3bAf1H9vmpTggHZm+F3MaHzG6ZIBmJ3JOsqTIZgsGcxe/U6dAtCVXFc5oLHARM+HL5WJM+iHkqokfVVd1QnRKWpWshUApblVMRXLjlapqjTufRSYWhCgZheHgXNyrhpgJ2iZUqIM/G07LAr4W66HEOlZ1ZiktQh4dhpeJ/l10NLhYuQS3WINh6FZ/CqMEfzddCAotpcbjvrbKmUuMbOEZSP5spH1XAAPMnmusqUg4Q4SFzPG8H3bh+F2hPP8Pn/Oau07UquNOgU+Ao3k6puGwe+qtNstC73iFQfVuhRE9PsgPvVD6AfMqb/wBoUT7Rc7zLf0W4hZNyzsN2eoU/ZpN9b/Oy0A2NEqEQIQhBSxeH8QI3InzB/SVjcdXSuC53jjJlG4lyFZ1yqr2kkRutMYKSZVvD4EWTRtLwnDkASt+noqOGpQrrVthKCnB6iBTwgsh6JUYTgVA9xsoRgmzckjlt5J5KdKkwHFJCSU1xVCOppsp7aqa9ioUNanF4CqPxGwukFQ8j7ioJ31lC56ZnPIpjqoGse8D5opXBRminCsOY9DPySGpOk+6PnCKs4FkH3LYWTgtVrLJIUWJwzajS14DmnUFSoRlxvFKDsK8SS6mdHHUdHHn/ACU5vEGEAg+u3vXWYjDtqNLXtDmnUFcpxDsZkJdhy6N2h0O9Js71v5pvTW9q1TFXKFRdLTDswI1BY4H1EITbWnoyEIRzCEIQCEIQCw+Jsn4oQrDUMllG5VilSSIWkWqbVMhCIUFEoQgnBTpQhABPJQhQJKSUIQRPQyuhCoYabT90e4KF+Hb+Ee4JUKiLuW/hHuCA0IQgVAQhQW8JqtZCFmVkIQhRAhCEAhCEH//Z"/>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8678" name="AutoShape 6" descr="data:image/jpeg;base64,/9j/4AAQSkZJRgABAQAAAQABAAD/2wCEAAkGBhQSEBQUERIVFBUVFhYUFRUVFRQVEBcUFBUVFBQUFBUXHCYeFxkjGRQUHy8gJCcpLCwsFR4xNTAqNSYrLCkBCQoKDgwOGg8PGiwcHBwpLCwpKS0pKikpLCkpKSkpLCksLCwpKSkpKSksKSwpKSkpKSwpLCkpKSksKSkpLCwpKf/AABEIALcBEwMBIgACEQEDEQH/xAAcAAABBQEBAQAAAAAAAAAAAAAAAQIDBAUGBwj/xABAEAABAwIEAwUECQMDAwUAAAABAAIRAyEEEjFBBVFhBhMicYEykaGxBxQjQlLB0eHwYoKSM7LxcqLSFRYlQ8L/xAAZAQEBAQEBAQAAAAAAAAAAAAAAAQIDBAX/xAAiEQEAAgICAwEAAwEAAAAAAAAAAQIDESExBBJBUXGRsTL/2gAMAwEAAhEDEQA/APcEJUIEQlQgRCVCBEJUIEQlQgRCrcS4pSw9M1a9RlKm3V73Brb6CTqTyUXDOLMxNFlalm7uoMzC5paXNPsuDTcAi4kCyB+Pr5WE8gT6rNwtWKRe7Uz+gC0MY2WHyWFVrlwDdh+q648c3WZ0MVa+x08+SomxV9lxBuDaNlUxGCLbtJLfeR+o6rh5PjzWfevT1YM0THrKN7wVE5gUNVpVY8RDRB1Xge2Flztkjyq9NhN4hTUqLnGGiT/2jqSrETPEMzP2U+HcAfkBqVr4SzxOsX6dFWw2AFO5OZ3PYdANkAnNItC+nh8Wa13bt4MueLTqOm045XBw0Nj56halGpIWL9YDmDY2PTzC0cE7whLVmO3Le1xCAUqwyRCVCBEJUIEQlQgRCVCBEJUIBCEIBCEIBCFE7EDzQSpC6NVWfXdtb5qMtnVXS6WHYkbXVTiXGmUKNStUOVlNpe7UmBsBuToBzK57tR9IGEwByVnl9SJ7qmA6oBsXEkNZO2YidpXn/bPt63iOEFOkGUGZw9/fVmte8N9lotlF7yXC7Wouj+FcMxHHsX9YxbowtN1qQ9jJqKTBpLh7b9SDAi2X2emwNbAEACABoByC4j6Pe1HDzRp4ehXYKgABY/wPc+Jdkm1S/wCEldvUKEztFXP2Zi9lzWFad9RY+YsunpwWxz23VTFYHUjXfr1XowXivE/WLQzAFMxMdSStK9U8uaDF8MzXZY7jY/osf6rmgi/IiCD5EarH+lztWcNhmYem6KmJJDiDDm0W/wCpB2LpDfIu5Lz/AAHH8S1gFPE1QOReXf7p6L52Tx6Xtxw9ePyLVjnl7NheGZ7kiAYMEF08umq0mUA0Q0QP571412e+kGph8ew1nF9KqAyucrRAB8Nd0AexME/h5wF7JXfyXow4a04r/blky2v2irPUTHzYJe5LirlHDgL1zMQ4o8KIstfBtInlsqGFo5nep+Bj8lr02QvHnnct1ZHaftGcDSbXcwvoh7W18smpTY85W1WtHtAOygt1h0jSDqYXidOrTbUpPD2PAc1zbtIOhBUeP4czEUKtGqJZUY6m8aeF4IMEaG+q8h4BxGrwLHfVMW/NhKpLmVDZrZMd6Pw3ID26XDvPzOkRt7S2oCnqmDOiQE7FXSLqFVbWcNbqZtcHp5qIkQkBSoBCEIBCEIBCEIBI50Ic6FWe+VQrzKY1qezVBF1VNIWL20499SwFbENjO1obTm7TVeQynI3GZwJ6ArdIsvLPp7xpbg6NNpjNUfUPUU6TwB/lUaf7UkQfRp2BZXpjHY4d6+sTUp94ZsSftX83O16Su+xHA8M5haaQ5EtBmPNXuH4BrKNJjRDKbGsY0aQ1oaD8FacyyqbcFxr6IMDiqZ7od3VGj22JO2cRcefxUH0XdpK/e1+HY12athvYcTL3MaQ1wJNzGam4E7VI2XoVSkTcHxDQryviFTuu1VJzIHf02CoN5qUa7T8aFP8AxWVer4fDgeLUmL8gNAFLCzsPxNrYa46mAdgdgVqAISzcXh4MjQqplAudBr5c1sYinIXG8exBrVPqlPeHYlw0ZSOlOfxP0jZs6SF6sVptGnOYcjxvssOJNr4k+062HJ1bTZIpx5nM+P6yvOeGPgZTqCQfMWIXvvEMQzDYapUNmUqb3GOTWk26r59wWD8QzXOXxmTckzP/AFameq3fW40VdF2Fw7XcUDHgEOoVWiRImWH5Ar1Ts3iTldh6h+0oeEE6upaMfO+mU+QO4XkfA8QzC42hXIGWm/xOmIZUBpPcTya15d6L13jXDnuy1sPArU5LZs2o2IdSeR913wIB2C1j5jSS3mNTzYFU+F8RFek14BbNnMdGdjxZzHRuDb9im1saTIbEAxO5g/suWXJXHzZumO151Vr8Npw0dT/PzV8LDocUIiWyAIsb+au0uNUt3EebXfovFOatp3t2nDevxeFiuZ+kDskMfhHsaB3rPHRcdqg+6TsHDwnz6LpGVmvEscD5H5pdbjVac+nnv0R9o3VsM/C1ie+wpDfF7RpEkMB6sIcw9A2dV3xC8n4v/wDHdo6VcWp4qA/l9qW0qgA5CoKDyepXrRatQSZlTSLqSUxgRC0gVYa6VEbBI1yirCEjTKVRAhCEAkc6EEqs+pOqAe+UkIAShaUoS1NUBFTZELsvNfpi7PVsX9Wp0GTPfhzjAYyaYgvJ0FtpOsAr0lpXJ9u67m1MEASA6u/MAYBii8iecXRYdRhacU2CZhrRPOBqntTymbqoe0WXlfGOz9c9oqVfITTa6n4hlMN7rF3cJlviMXEXF16oFiuB+vuvrTpA9Y+sH81AziWBlkAdf1T+EcWLYZV00Dtx0d06rYNIELKxvCpuLfAeqzLXbZc4c1j1sCxr6jwAC7xuDYFRzmtDQTz8LQPQLI4pma2n4s4a7K5oLxScDDmiwh2jhK18JWaW+FoaCLRE+zN4/uH9qxGS1ej1hj4vBUsfh3Un08QKTy3NldTaTlc12WQ6YkCYWS7sXw8Mr4ejh3U6kForuFSu5riPDUBLi6AdvDpG62Oy4MOAEAlvLS+wtMfNR8IfOKquE+Iu8rvETGu6Te0zzJEQ5HGfQ1VfTcwYumZEEmi4e8B5XacMwb6OHpU6rg97KbWOeAQHFojNcTeJTMOGuxlVxkX1aS0+Dwj2T4rWhbYzRYh45Os73i3wXSue1Z55JrEsYN7l7qrRZ0d60CZIsKjQNXAQDzAHIKrjcaKVQzPduMh0HK0m5DjsJ0J8vPV4o8ZPZLDI1FiOhFuSo06giD8dFw8rNF9Rp6fGprnaSlWBHRS5OSZRwga0Boho0A0VgNsvE9qNlSDN2nmLfFXqHFXD2ocOejv0VRzUxy1F5r052pW3cOY+mbAithKNamYLKpYXaOa2sxzLcj3gpFd52f4p9ZweHrj/AO2jTqRuC9gJHvJXK9rsI6tgK9NgLneCo1o1LqNRtUAdSGkeqtfRbiS7hlJtopvr0rDanXqNZH9oC9+O/vG3gyU9J06txT2hMPteSkC6OQcos11JUTAICBzHwpwVRp1cxt7PPn5KzTepKpkIQoio6tJQBKjc6DcW5p9MjZb0paR2OoTnN5JKjdxqEsogaZCKh0SA3Q7RAjSqPG8O1zGucAS1xidszS0/NW5uouLCaR82/FwH5pIuMdKRwTdIOxifNSOCgAqQog4kuIEhovvuPk5XWqpTvWf0EfBh/NBcasXj2GMtqtJOSJaZLNbODefUdFsE2WNxDHuDhlAcJh7bXabEeaxfWuWqxMzwg4hU7+i6NS3QH77BnifIOA5g9E3s0/MyPw2O9ySRc3jxPHoo8OSyrDTNImZOoi7ba2PvvzUfCX9xUqNuaZfmZyAcQCHeQI/xK4bj9dPS34Tsy2O8k+ySAL+02cxPpCZ2WH2b6hPh9oNjxfZ3cT5S2FJhX5XYmCMpFRw0uRmgg8oKhwhczC1Q7TKRBEXqEAyVrtjWuycCNnvI3HiGm7zp0aPeoOL8brUa2VpIDSxoblBZBDTmfIkgydCIja6lw3GmYelTY5rzLQI+7Mkz0mQLxoFfGMw+IGd7AS38bb84nl0KT+kIW43MS5zYzag7W0Poq9WlF2aTMfkFaxOGLyXtcA46g+yY0neevRV6biLOEHcawfNeO3b6VOoWaFW1vcrDaqqCRp8VI0ykNSszKhqBLTOxTnhSYSETXQVb7McObQZUayzXVn1Q38Jqw548s+Y9JjZVS0paWJqU/YAdMCDbfWV0w39bc/XLNT2rw3mG56lSyoKDpKlcfkvpTD5xDJPIKvV8ZyN9ke0f/wAjqrBBIgWlROcG+Fgv/LlAr3RDW/8AAT2iEUqMeaCgeK6FGhZU4X1UdSjF2+5SgJwK0hrHyJCQtjTT5FNaIcRsbpw3QI8pC5OJUblQVRaVDjDNE9C0+5zT+SsNMhVMQ2WVG82uA9ygu4fxU2zu0fIJ1J2oOosfyKh4dVzU2kdfdJj4QpMQ0iHjUajm3f13UEgF1Uw/+rVPUfINP+xWn1QG5iQBrO0Lma+PLswaYaXEnr4iR6XXO+SKRy6Y8c3nhe4jxefBT03dueg6dVUostsqzHQpKVUTf9F4LXm07l9GlIrGoMrVcmu6rv4g3mPgpRib9FK7FAcpWXXrtQOLZmHiHvU7sSCIDpFrTa2lklbETyIVathqTgDlyn+klvyUjcE6nsVcMyqw5m3BgPB8QsOcg66KjisDVoDO3NUAESGguk+0H3BLPfCK2BcbUaxad8wzCAbxEXi2/ktF2JL3sAf/AKYPesDXQQ4QMpIgwcu5t5r1YrTMcvF5OOKzE1Z3B+0raghxyv0LTzH7EH1Wq7Eg7+uym7M9nKb6les9uZrg2k0OHKXPPvLR/aVHxrgJw5z0SS3dhu4b+E7+RUth+w1jzxPFitcfxApwLucqhRx/NW2Y9u64TGnfe+kwqkKeliQeigFYbGZSh4OxRFvLKlos39AqLKcmxhaFI/svZ4mH2t7z1H+vL5GXUesfU9JpmAVo5FHhKMCTqdPJTFezJbcvHVFVeQOp0TqNHKOp1KcnSuamlMcpCoarZVDO+QjuAhFWIQmUnncfp6JziiCoNCmjdSASlKCElKRKlJTWtugZTplDsOCZKmbunQpsQYfChgAaIA2kqnxVxAfBIhh0JGxP6LSlZvE75x0I97VqvO/4PrnHVS4QSTGkkkJaZ5qJlQTyT4vqvjbme32OPhXVBzT6NEO1KgqRyVf60Wnwj9FRdfh2tMC6gHCGG5qVPKRHylM792pMlQRiXXa2nHV5Hyaqqatw6kIu8/3KJ/BGnxNrVR0OQj/bKheyuTH2YPR5/wDBNdh8RoTSaB/U5xPplCaXcnDAODxlrWgi7ZPvB6clY4bwl5hzw7O8xma5zWOGxAzWELMxGBqudSa2rTc5xiIIgEEkg3BO0GBfVdlwDDS8mZbS8DLg3gAnocoH+Z9PThrLx+TeJ4/GzhsOKYhtmgabTu49eazeI4mWF34vCwf0/i9dfIBXMXUzO7saC9Q9Nmeu/TzVIt72pP3W2C9bxw4vieCqN8Qn0VLDcSdMOE9dCOpXpVThwIuFxHaLA+Iik3zP5LFscS6VyTCpQ443N7UdCCP2WphePNc7Kwtc7SAQSLTfla64p1FzT4gQtvgNQXJDczRla7KO8DHGXNza5cwBjms18etra6dJzTEbdZTrTb39StfhtDMZOg+PRYPC2mo7KNBdx5BdXTAAAboF9G81x1ilXj5tPtKdz0BRtclcZXkaOL0jXSbKN06A3PwHNI8FoAbc85gBNCbvxuUjr6FV/qYGplOaQFVSwhRFp2KEE4TH1QLnQJBUSN0g76+qukSg7gpeSyg40nwScp0utCnVBTQnqBMabp5MhQlt1IE7HfNBqBVwDcDzSZlNCY11Rxz/ABTz/wCFMSq3FD4AeR+f8C6Yv+oS3TnK5gxyMe5NLuWii4pjGtfc+0JHpY/zqs5uOOy+Vkx+l5r+PqUt7ViWlJTX1Rus92PgeIhvmQPmsninaNtMCGmpmuCDDP8ALX4LMUmWptEN5+P5NED0VCr2spC3egm5hsuEC5uLLl8XxJ2JZls0btE38zurHZjA0mVHDFMIp1WGkHkta1mbVxLjawieq6xj4c7Zfxad26D8nc06j89m2DZuBJvIu4DRaHDvrmJuKYpNcXAOdmNhabADX3wtuhwWmXUzQcypSbT7oZHg1bBwL7nLU8RaTqbLpeGU2MY2m37o0IyuvcnJAi8rXpVxnNdzHBOyD8PUdVqVC46gkze+Ro0gAnSF2LT3FFrQAXus0c3RrroPkE6o0RLjDW+I8vDf5wfRRYa5NZ9rQwH7rP1Op/Zd6dPNJlf7NgYDL3mXHck6kq5gcNlAVPBMNR5qHT7vktVdEk2qJsqLuEtiyuykfUsqjmuI8BYZsFg0uAPFTwQBu7aPLfyXW46tKyamIcPZaTz2Eeaky3DSwIbTaGt03O5PMq9TqrGo1wdD5jceat0awV3tNNYOQ+vlHy6nYKk2rlvtvOylY4+0QI26Dn5qolfW7tuZ13H4nkOigotc+5JCiYTUfJEAWHktFogKorVwS4ASeamFNFplMdir2QTyhQ50iaCl2g5/klNWFnV8XDoH8CsB8oqbG0s7Lai4PVUsFi5HUWI6hXmOssjiNI03943Q+1580GtR4mA7I/wk6To7yKt1W7hZXgr04cJn3g8wdim8J4kWvNCsfGPZcfvt5+Y3UGtuDzskc1QV2+8XCO+6oiVzFXxFOWObOoI9dvih9UqJr7psefdoMO2qxhdnD6ZcW5KjmaxOfLdzZAssd+JJ1N13OJ4JFWrUdcGYHJroJ+PyWJiOyrXGWk3UvPtbbccRph/WmVPDWHQPHtDz5hSN7NOeMrXBzCZa4Xhajex/OStbBcBLB9kcpGx9k+YWPVr20yeH9gsrg4uJ+AW1V4A1zclRtv5otThvEoOSsMjuuh8jut04Vrh+asRDM2lymG4I3DMIaaj6Lmua6gDqXx42kkQ6QLyN1y/0jducVw+vh2UqFB1F9PORUzvdma6HtD8wyw0sMxq7dejVcOWHSQsLtd2UpY8YebClWD3NI9umWuDqPk52SejSnpG03K52exT8Vh6L6tI0c7W1X0y81Mua9Nhc4A+zDiCLEgXhX8ZU7x4pt0HteXJOxNbumBrbvd8zqVPw7B5G3u43J6qxGkWaNINEBPJQUx71UNc6FXfVSV68aKAYcm7iipm1WnWFS4hVaBZLWcG2FyqxwLn6qSrAxNcsdmbr8PI9FqYHHNqC1nbjcdRzCXG8KACxRRLXLPTTqKFBzjeMuv8A1fsrVRmYQLN6b/ssnD1y4ZQ6Afa/bkFsYZkWC3DMrGHpQFK56UNVbFVYC0yrYnEXgKWj5KvRZeSo8XjZOVmqDR70c0KvSwfhEyhFZ1LrqblaAeALrJfXE6qVtcblTa6a1KrIslqU5EFZTONU2feE+/5K7heIvq/6dMnrBA95sm4NKdFhpO6KTiOGbXYIdle27HbgrV/9FL71H+jP1P6K3R4XTYDlYAY11d7zdTaOe4bxGplLarYcLF33T1BT3Ysi0zy5QrppQWg7Oj0n9yqfGrTFvKyztvQbxDmEruInZq5utWd+I+8qjWdzKbTTrX8QzNcCRmMAD1uPco2ULLI4JS3XT0qVlqElWpEjUWV6gxp0SdynNw97KsnYnhrKjYeJ67jqCqVMVcOd6lP/ALx+q1Ggp6ijDYllVstM/MKniHhjjH3bAf1H9vmpTggHZm+F3MaHzG6ZIBmJ3JOsqTIZgsGcxe/U6dAtCVXFc5oLHARM+HL5WJM+iHkqokfVVd1QnRKWpWshUApblVMRXLjlapqjTufRSYWhCgZheHgXNyrhpgJ2iZUqIM/G07LAr4W66HEOlZ1ZiktQh4dhpeJ/l10NLhYuQS3WINh6FZ/CqMEfzddCAotpcbjvrbKmUuMbOEZSP5spH1XAAPMnmusqUg4Q4SFzPG8H3bh+F2hPP8Pn/Oau07UquNOgU+Ao3k6puGwe+qtNstC73iFQfVuhRE9PsgPvVD6AfMqb/wBoUT7Rc7zLf0W4hZNyzsN2eoU/ZpN9b/Oy0A2NEqEQIQhBSxeH8QI3InzB/SVjcdXSuC53jjJlG4lyFZ1yqr2kkRutMYKSZVvD4EWTRtLwnDkASt+noqOGpQrrVthKCnB6iBTwgsh6JUYTgVA9xsoRgmzckjlt5J5KdKkwHFJCSU1xVCOppsp7aqa9ioUNanF4CqPxGwukFQ8j7ioJ31lC56ZnPIpjqoGse8D5opXBRminCsOY9DPySGpOk+6PnCKs4FkH3LYWTgtVrLJIUWJwzajS14DmnUFSoRlxvFKDsK8SS6mdHHUdHHn/ACU5vEGEAg+u3vXWYjDtqNLXtDmnUFcpxDsZkJdhy6N2h0O9Js71v5pvTW9q1TFXKFRdLTDswI1BY4H1EITbWnoyEIRzCEIQCEIQCw+Jsn4oQrDUMllG5VilSSIWkWqbVMhCIUFEoQgnBTpQhABPJQhQJKSUIQRPQyuhCoYabT90e4KF+Hb+Ee4JUKiLuW/hHuCA0IQgVAQhQW8JqtZCFmVkIQhRAhCEAhCEH//Z"/>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37692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62877"/>
                                        </p:tgtEl>
                                        <p:attrNameLst>
                                          <p:attrName>style.visibility</p:attrName>
                                        </p:attrNameLst>
                                      </p:cBhvr>
                                      <p:to>
                                        <p:strVal val="visible"/>
                                      </p:to>
                                    </p:set>
                                    <p:anim calcmode="lin" valueType="num">
                                      <p:cBhvr additive="base">
                                        <p:cTn id="7" dur="500" fill="hold"/>
                                        <p:tgtEl>
                                          <p:spTgt spid="462877"/>
                                        </p:tgtEl>
                                        <p:attrNameLst>
                                          <p:attrName>ppt_x</p:attrName>
                                        </p:attrNameLst>
                                      </p:cBhvr>
                                      <p:tavLst>
                                        <p:tav tm="0">
                                          <p:val>
                                            <p:strVal val="0-#ppt_w/2"/>
                                          </p:val>
                                        </p:tav>
                                        <p:tav tm="100000">
                                          <p:val>
                                            <p:strVal val="#ppt_x"/>
                                          </p:val>
                                        </p:tav>
                                      </p:tavLst>
                                    </p:anim>
                                    <p:anim calcmode="lin" valueType="num">
                                      <p:cBhvr additive="base">
                                        <p:cTn id="8" dur="500" fill="hold"/>
                                        <p:tgtEl>
                                          <p:spTgt spid="46287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8674"/>
                                        </p:tgtEl>
                                        <p:attrNameLst>
                                          <p:attrName>style.visibility</p:attrName>
                                        </p:attrNameLst>
                                      </p:cBhvr>
                                      <p:to>
                                        <p:strVal val="visible"/>
                                      </p:to>
                                    </p:set>
                                    <p:anim calcmode="lin" valueType="num">
                                      <p:cBhvr additive="base">
                                        <p:cTn id="11" dur="500" fill="hold"/>
                                        <p:tgtEl>
                                          <p:spTgt spid="28674"/>
                                        </p:tgtEl>
                                        <p:attrNameLst>
                                          <p:attrName>ppt_x</p:attrName>
                                        </p:attrNameLst>
                                      </p:cBhvr>
                                      <p:tavLst>
                                        <p:tav tm="0">
                                          <p:val>
                                            <p:strVal val="0-#ppt_w/2"/>
                                          </p:val>
                                        </p:tav>
                                        <p:tav tm="100000">
                                          <p:val>
                                            <p:strVal val="#ppt_x"/>
                                          </p:val>
                                        </p:tav>
                                      </p:tavLst>
                                    </p:anim>
                                    <p:anim calcmode="lin" valueType="num">
                                      <p:cBhvr additive="base">
                                        <p:cTn id="12" dur="500" fill="hold"/>
                                        <p:tgtEl>
                                          <p:spTgt spid="2867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2877">
                                            <p:txEl>
                                              <p:pRg st="0" end="0"/>
                                            </p:txEl>
                                          </p:spTgt>
                                        </p:tgtEl>
                                        <p:attrNameLst>
                                          <p:attrName>style.visibility</p:attrName>
                                        </p:attrNameLst>
                                      </p:cBhvr>
                                      <p:to>
                                        <p:strVal val="visible"/>
                                      </p:to>
                                    </p:set>
                                    <p:anim calcmode="lin" valueType="num">
                                      <p:cBhvr additive="base">
                                        <p:cTn id="15" dur="500" fill="hold"/>
                                        <p:tgtEl>
                                          <p:spTgt spid="462877">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628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2877">
                                            <p:txEl>
                                              <p:pRg st="1" end="1"/>
                                            </p:txEl>
                                          </p:spTgt>
                                        </p:tgtEl>
                                        <p:attrNameLst>
                                          <p:attrName>style.visibility</p:attrName>
                                        </p:attrNameLst>
                                      </p:cBhvr>
                                      <p:to>
                                        <p:strVal val="visible"/>
                                      </p:to>
                                    </p:set>
                                    <p:anim calcmode="lin" valueType="num">
                                      <p:cBhvr additive="base">
                                        <p:cTn id="21" dur="500" fill="hold"/>
                                        <p:tgtEl>
                                          <p:spTgt spid="462877">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628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7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0" y="2362200"/>
            <a:ext cx="2584450" cy="3155950"/>
            <a:chOff x="2065" y="1551"/>
            <a:chExt cx="1628" cy="1988"/>
          </a:xfrm>
        </p:grpSpPr>
        <p:sp>
          <p:nvSpPr>
            <p:cNvPr id="5127" name="Freeform 3"/>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 name="Freeform 4"/>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 name="Freeform 5"/>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 name="Freeform 6"/>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 name="Freeform 7"/>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8"/>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9"/>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0"/>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11"/>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12"/>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13"/>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14"/>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15"/>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16"/>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17"/>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18"/>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19"/>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97332" name="AutoShape 20"/>
          <p:cNvSpPr>
            <a:spLocks noChangeArrowheads="1"/>
          </p:cNvSpPr>
          <p:nvPr/>
        </p:nvSpPr>
        <p:spPr bwMode="auto">
          <a:xfrm>
            <a:off x="2362200" y="1905000"/>
            <a:ext cx="6477000" cy="1143000"/>
          </a:xfrm>
          <a:prstGeom prst="wedgeRectCallout">
            <a:avLst>
              <a:gd name="adj1" fmla="val -60565"/>
              <a:gd name="adj2" fmla="val 69861"/>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CA" altLang="en-US" i="0"/>
              <a:t>You spend 50hrs/week </a:t>
            </a:r>
            <a:br>
              <a:rPr lang="en-CA" altLang="en-US" i="0"/>
            </a:br>
            <a:r>
              <a:rPr lang="en-CA" altLang="en-US" i="0"/>
              <a:t>on your programming course.</a:t>
            </a:r>
            <a:endParaRPr lang="en-US" altLang="en-US" i="0"/>
          </a:p>
        </p:txBody>
      </p:sp>
      <p:sp>
        <p:nvSpPr>
          <p:cNvPr id="397333" name="AutoShape 21"/>
          <p:cNvSpPr>
            <a:spLocks noChangeArrowheads="1"/>
          </p:cNvSpPr>
          <p:nvPr/>
        </p:nvSpPr>
        <p:spPr bwMode="auto">
          <a:xfrm>
            <a:off x="2362200" y="3276600"/>
            <a:ext cx="6477000" cy="1066800"/>
          </a:xfrm>
          <a:prstGeom prst="wedgeRectCallout">
            <a:avLst>
              <a:gd name="adj1" fmla="val -61398"/>
              <a:gd name="adj2" fmla="val 2083"/>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CA" altLang="en-US" i="0"/>
              <a:t>People do work hard </a:t>
            </a:r>
            <a:br>
              <a:rPr lang="en-CA" altLang="en-US" i="0"/>
            </a:br>
            <a:r>
              <a:rPr lang="en-CA" altLang="en-US" i="0"/>
              <a:t>on my assignments.</a:t>
            </a:r>
            <a:endParaRPr lang="en-US" altLang="en-US" i="0"/>
          </a:p>
        </p:txBody>
      </p:sp>
      <p:sp>
        <p:nvSpPr>
          <p:cNvPr id="5125" name="Rectangle 23"/>
          <p:cNvSpPr>
            <a:spLocks noGrp="1" noChangeArrowheads="1"/>
          </p:cNvSpPr>
          <p:nvPr>
            <p:ph type="title"/>
          </p:nvPr>
        </p:nvSpPr>
        <p:spPr>
          <a:xfrm>
            <a:off x="685800" y="-76200"/>
            <a:ext cx="7772400" cy="1143000"/>
          </a:xfrm>
          <a:noFill/>
        </p:spPr>
        <p:txBody>
          <a:bodyPr/>
          <a:lstStyle/>
          <a:p>
            <a:pPr eaLnBrk="1" hangingPunct="1"/>
            <a:r>
              <a:rPr lang="en-US" altLang="en-US" b="1"/>
              <a:t>Study Now!</a:t>
            </a:r>
            <a:endParaRPr lang="en-CA" altLang="en-US" b="1"/>
          </a:p>
        </p:txBody>
      </p:sp>
      <p:sp>
        <p:nvSpPr>
          <p:cNvPr id="397337" name="AutoShape 25"/>
          <p:cNvSpPr>
            <a:spLocks noChangeArrowheads="1"/>
          </p:cNvSpPr>
          <p:nvPr/>
        </p:nvSpPr>
        <p:spPr bwMode="auto">
          <a:xfrm>
            <a:off x="2416175" y="4495800"/>
            <a:ext cx="6423025" cy="1600200"/>
          </a:xfrm>
          <a:prstGeom prst="wedgeRectCallout">
            <a:avLst>
              <a:gd name="adj1" fmla="val -65472"/>
              <a:gd name="adj2" fmla="val -78472"/>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CA" altLang="en-US" i="0" dirty="0"/>
              <a:t>But they don’t really </a:t>
            </a:r>
            <a:br>
              <a:rPr lang="en-CA" altLang="en-US" i="0" dirty="0"/>
            </a:br>
            <a:r>
              <a:rPr lang="en-CA" altLang="en-US" i="0" dirty="0"/>
              <a:t>study the material deeply</a:t>
            </a:r>
            <a:br>
              <a:rPr lang="en-CA" altLang="en-US" i="0" dirty="0"/>
            </a:br>
            <a:r>
              <a:rPr lang="en-CA" altLang="en-US" i="0" dirty="0"/>
              <a:t>until they fail the midterm.</a:t>
            </a:r>
            <a:endParaRPr lang="en-US" altLang="en-US" i="0" dirty="0"/>
          </a:p>
        </p:txBody>
      </p:sp>
    </p:spTree>
    <p:extLst>
      <p:ext uri="{BB962C8B-B14F-4D97-AF65-F5344CB8AC3E}">
        <p14:creationId xmlns:p14="http://schemas.microsoft.com/office/powerpoint/2010/main" val="2700133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97332"/>
                                        </p:tgtEl>
                                        <p:attrNameLst>
                                          <p:attrName>style.visibility</p:attrName>
                                        </p:attrNameLst>
                                      </p:cBhvr>
                                      <p:to>
                                        <p:strVal val="visible"/>
                                      </p:to>
                                    </p:set>
                                    <p:anim calcmode="lin" valueType="num">
                                      <p:cBhvr additive="base">
                                        <p:cTn id="7" dur="500" fill="hold"/>
                                        <p:tgtEl>
                                          <p:spTgt spid="397332"/>
                                        </p:tgtEl>
                                        <p:attrNameLst>
                                          <p:attrName>ppt_x</p:attrName>
                                        </p:attrNameLst>
                                      </p:cBhvr>
                                      <p:tavLst>
                                        <p:tav tm="0">
                                          <p:val>
                                            <p:strVal val="#ppt_x"/>
                                          </p:val>
                                        </p:tav>
                                        <p:tav tm="100000">
                                          <p:val>
                                            <p:strVal val="#ppt_x"/>
                                          </p:val>
                                        </p:tav>
                                      </p:tavLst>
                                    </p:anim>
                                    <p:anim calcmode="lin" valueType="num">
                                      <p:cBhvr additive="base">
                                        <p:cTn id="8" dur="500" fill="hold"/>
                                        <p:tgtEl>
                                          <p:spTgt spid="3973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7333"/>
                                        </p:tgtEl>
                                        <p:attrNameLst>
                                          <p:attrName>style.visibility</p:attrName>
                                        </p:attrNameLst>
                                      </p:cBhvr>
                                      <p:to>
                                        <p:strVal val="visible"/>
                                      </p:to>
                                    </p:set>
                                    <p:anim calcmode="lin" valueType="num">
                                      <p:cBhvr additive="base">
                                        <p:cTn id="13" dur="500" fill="hold"/>
                                        <p:tgtEl>
                                          <p:spTgt spid="397333"/>
                                        </p:tgtEl>
                                        <p:attrNameLst>
                                          <p:attrName>ppt_x</p:attrName>
                                        </p:attrNameLst>
                                      </p:cBhvr>
                                      <p:tavLst>
                                        <p:tav tm="0">
                                          <p:val>
                                            <p:strVal val="#ppt_x"/>
                                          </p:val>
                                        </p:tav>
                                        <p:tav tm="100000">
                                          <p:val>
                                            <p:strVal val="#ppt_x"/>
                                          </p:val>
                                        </p:tav>
                                      </p:tavLst>
                                    </p:anim>
                                    <p:anim calcmode="lin" valueType="num">
                                      <p:cBhvr additive="base">
                                        <p:cTn id="14" dur="500" fill="hold"/>
                                        <p:tgtEl>
                                          <p:spTgt spid="39733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7337"/>
                                        </p:tgtEl>
                                        <p:attrNameLst>
                                          <p:attrName>style.visibility</p:attrName>
                                        </p:attrNameLst>
                                      </p:cBhvr>
                                      <p:to>
                                        <p:strVal val="visible"/>
                                      </p:to>
                                    </p:set>
                                    <p:anim calcmode="lin" valueType="num">
                                      <p:cBhvr additive="base">
                                        <p:cTn id="19" dur="500" fill="hold"/>
                                        <p:tgtEl>
                                          <p:spTgt spid="397337"/>
                                        </p:tgtEl>
                                        <p:attrNameLst>
                                          <p:attrName>ppt_x</p:attrName>
                                        </p:attrNameLst>
                                      </p:cBhvr>
                                      <p:tavLst>
                                        <p:tav tm="0">
                                          <p:val>
                                            <p:strVal val="#ppt_x"/>
                                          </p:val>
                                        </p:tav>
                                        <p:tav tm="100000">
                                          <p:val>
                                            <p:strVal val="#ppt_x"/>
                                          </p:val>
                                        </p:tav>
                                      </p:tavLst>
                                    </p:anim>
                                    <p:anim calcmode="lin" valueType="num">
                                      <p:cBhvr additive="base">
                                        <p:cTn id="20" dur="500" fill="hold"/>
                                        <p:tgtEl>
                                          <p:spTgt spid="3973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32" grpId="0" animBg="1"/>
      <p:bldP spid="397333" grpId="0" animBg="1"/>
      <p:bldP spid="3973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CA" altLang="en-US"/>
              <a:t>Read Ahead</a:t>
            </a:r>
          </a:p>
        </p:txBody>
      </p:sp>
      <p:sp>
        <p:nvSpPr>
          <p:cNvPr id="14339" name="Rectangle 3"/>
          <p:cNvSpPr>
            <a:spLocks noGrp="1" noChangeArrowheads="1"/>
          </p:cNvSpPr>
          <p:nvPr>
            <p:ph type="body" idx="1"/>
          </p:nvPr>
        </p:nvSpPr>
        <p:spPr/>
        <p:txBody>
          <a:bodyPr/>
          <a:lstStyle/>
          <a:p>
            <a:pPr eaLnBrk="1" hangingPunct="1">
              <a:buFontTx/>
              <a:buNone/>
            </a:pPr>
            <a:r>
              <a:rPr lang="en-CA" altLang="en-US" dirty="0"/>
              <a:t>You are expected to read the lecture notes</a:t>
            </a:r>
            <a:r>
              <a:rPr lang="en-US" altLang="en-US" dirty="0"/>
              <a:t> </a:t>
            </a:r>
            <a:r>
              <a:rPr lang="en-CA" altLang="en-US" b="1" dirty="0"/>
              <a:t>before</a:t>
            </a:r>
            <a:r>
              <a:rPr lang="en-US" altLang="en-US" dirty="0"/>
              <a:t> t</a:t>
            </a:r>
            <a:r>
              <a:rPr lang="en-CA" altLang="en-US" dirty="0"/>
              <a:t>he lecture</a:t>
            </a:r>
            <a:r>
              <a:rPr lang="en-US" altLang="en-US" dirty="0"/>
              <a:t>.</a:t>
            </a:r>
          </a:p>
          <a:p>
            <a:pPr eaLnBrk="1" hangingPunct="1">
              <a:buFontTx/>
              <a:buNone/>
            </a:pPr>
            <a:r>
              <a:rPr lang="en-CA" altLang="en-US" dirty="0"/>
              <a:t>This will facilitate more productive discussion</a:t>
            </a:r>
            <a:r>
              <a:rPr lang="en-US" altLang="en-US" dirty="0"/>
              <a:t> </a:t>
            </a:r>
            <a:r>
              <a:rPr lang="en-CA" altLang="en-US" dirty="0"/>
              <a:t>during</a:t>
            </a:r>
            <a:r>
              <a:rPr lang="en-US" altLang="en-US" dirty="0"/>
              <a:t> </a:t>
            </a:r>
            <a:r>
              <a:rPr lang="en-CA" altLang="en-US" dirty="0"/>
              <a:t>class.</a:t>
            </a:r>
          </a:p>
        </p:txBody>
      </p:sp>
      <p:pic>
        <p:nvPicPr>
          <p:cNvPr id="14340" name="Picture 4" descr="j01538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886200"/>
            <a:ext cx="27162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 Box 5"/>
          <p:cNvSpPr txBox="1">
            <a:spLocks noChangeArrowheads="1"/>
          </p:cNvSpPr>
          <p:nvPr/>
        </p:nvSpPr>
        <p:spPr bwMode="auto">
          <a:xfrm>
            <a:off x="500063" y="4648200"/>
            <a:ext cx="23193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i="0"/>
              <a:t>Like in an </a:t>
            </a:r>
            <a:br>
              <a:rPr lang="en-US" altLang="en-US" i="0"/>
            </a:br>
            <a:r>
              <a:rPr lang="en-US" altLang="en-US" i="0"/>
              <a:t>English class</a:t>
            </a:r>
          </a:p>
        </p:txBody>
      </p:sp>
      <p:sp>
        <p:nvSpPr>
          <p:cNvPr id="105480" name="Text Box 8"/>
          <p:cNvSpPr txBox="1">
            <a:spLocks noChangeArrowheads="1"/>
          </p:cNvSpPr>
          <p:nvPr/>
        </p:nvSpPr>
        <p:spPr bwMode="auto">
          <a:xfrm>
            <a:off x="6183313" y="4267200"/>
            <a:ext cx="22748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i="0"/>
              <a:t>Also please </a:t>
            </a:r>
            <a:br>
              <a:rPr lang="en-US" altLang="en-US" i="0"/>
            </a:br>
            <a:r>
              <a:rPr lang="en-US" altLang="en-US" i="0"/>
              <a:t>proof read</a:t>
            </a:r>
            <a:br>
              <a:rPr lang="en-US" altLang="en-US" i="0"/>
            </a:br>
            <a:r>
              <a:rPr lang="en-US" altLang="en-US" i="0"/>
              <a:t>assignments </a:t>
            </a:r>
            <a:br>
              <a:rPr lang="en-US" altLang="en-US" i="0"/>
            </a:br>
            <a:r>
              <a:rPr lang="en-US" altLang="en-US" i="0"/>
              <a:t>&amp; tests.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7"/>
                                        </p:tgtEl>
                                        <p:attrNameLst>
                                          <p:attrName>style.visibility</p:attrName>
                                        </p:attrNameLst>
                                      </p:cBhvr>
                                      <p:to>
                                        <p:strVal val="visible"/>
                                      </p:to>
                                    </p:set>
                                    <p:anim calcmode="lin" valueType="num">
                                      <p:cBhvr additive="base">
                                        <p:cTn id="7" dur="500" fill="hold"/>
                                        <p:tgtEl>
                                          <p:spTgt spid="105477"/>
                                        </p:tgtEl>
                                        <p:attrNameLst>
                                          <p:attrName>ppt_x</p:attrName>
                                        </p:attrNameLst>
                                      </p:cBhvr>
                                      <p:tavLst>
                                        <p:tav tm="0">
                                          <p:val>
                                            <p:strVal val="0-#ppt_w/2"/>
                                          </p:val>
                                        </p:tav>
                                        <p:tav tm="100000">
                                          <p:val>
                                            <p:strVal val="#ppt_x"/>
                                          </p:val>
                                        </p:tav>
                                      </p:tavLst>
                                    </p:anim>
                                    <p:anim calcmode="lin" valueType="num">
                                      <p:cBhvr additive="base">
                                        <p:cTn id="8" dur="500" fill="hold"/>
                                        <p:tgtEl>
                                          <p:spTgt spid="1054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5480"/>
                                        </p:tgtEl>
                                        <p:attrNameLst>
                                          <p:attrName>style.visibility</p:attrName>
                                        </p:attrNameLst>
                                      </p:cBhvr>
                                      <p:to>
                                        <p:strVal val="visible"/>
                                      </p:to>
                                    </p:set>
                                    <p:anim calcmode="lin" valueType="num">
                                      <p:cBhvr additive="base">
                                        <p:cTn id="13" dur="500" fill="hold"/>
                                        <p:tgtEl>
                                          <p:spTgt spid="105480"/>
                                        </p:tgtEl>
                                        <p:attrNameLst>
                                          <p:attrName>ppt_x</p:attrName>
                                        </p:attrNameLst>
                                      </p:cBhvr>
                                      <p:tavLst>
                                        <p:tav tm="0">
                                          <p:val>
                                            <p:strVal val="1+#ppt_w/2"/>
                                          </p:val>
                                        </p:tav>
                                        <p:tav tm="100000">
                                          <p:val>
                                            <p:strVal val="#ppt_x"/>
                                          </p:val>
                                        </p:tav>
                                      </p:tavLst>
                                    </p:anim>
                                    <p:anim calcmode="lin" valueType="num">
                                      <p:cBhvr additive="base">
                                        <p:cTn id="14" dur="500" fill="hold"/>
                                        <p:tgtEl>
                                          <p:spTgt spid="1054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CA" altLang="en-US"/>
              <a:t>Explaining</a:t>
            </a:r>
          </a:p>
        </p:txBody>
      </p:sp>
      <p:sp>
        <p:nvSpPr>
          <p:cNvPr id="15363" name="Rectangle 3"/>
          <p:cNvSpPr>
            <a:spLocks noGrp="1" noChangeArrowheads="1"/>
          </p:cNvSpPr>
          <p:nvPr>
            <p:ph type="body" sz="half" idx="1"/>
          </p:nvPr>
        </p:nvSpPr>
        <p:spPr>
          <a:xfrm>
            <a:off x="457200" y="1981200"/>
            <a:ext cx="4114800" cy="4114800"/>
          </a:xfrm>
        </p:spPr>
        <p:txBody>
          <a:bodyPr/>
          <a:lstStyle/>
          <a:p>
            <a:pPr eaLnBrk="1" hangingPunct="1"/>
            <a:r>
              <a:rPr lang="en-CA" altLang="en-US"/>
              <a:t>We are going to test you on your</a:t>
            </a:r>
            <a:r>
              <a:rPr lang="en-US" altLang="en-US"/>
              <a:t> </a:t>
            </a:r>
            <a:r>
              <a:rPr lang="en-CA" altLang="en-US"/>
              <a:t>ability to explain the material. </a:t>
            </a:r>
            <a:endParaRPr lang="en-US" altLang="en-US"/>
          </a:p>
          <a:p>
            <a:pPr eaLnBrk="1" hangingPunct="1"/>
            <a:r>
              <a:rPr lang="en-CA" altLang="en-US"/>
              <a:t>Hence, the best way of studying is to explain the material over and over again out loud to</a:t>
            </a:r>
            <a:r>
              <a:rPr lang="en-US" altLang="en-US"/>
              <a:t> </a:t>
            </a:r>
            <a:r>
              <a:rPr lang="en-CA" altLang="en-US"/>
              <a:t>yourself, to each other, and to your stuffed bear.</a:t>
            </a:r>
          </a:p>
          <a:p>
            <a:pPr eaLnBrk="1" hangingPunct="1"/>
            <a:endParaRPr lang="en-CA" altLang="en-US"/>
          </a:p>
        </p:txBody>
      </p:sp>
      <p:pic>
        <p:nvPicPr>
          <p:cNvPr id="15364" name="Picture 3" descr="christPoo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825" y="2514600"/>
            <a:ext cx="3889375"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609600"/>
            <a:ext cx="7772400" cy="1143000"/>
          </a:xfrm>
        </p:spPr>
        <p:txBody>
          <a:bodyPr/>
          <a:lstStyle/>
          <a:p>
            <a:pPr eaLnBrk="1" hangingPunct="1"/>
            <a:r>
              <a:rPr lang="en-US" altLang="en-US"/>
              <a:t>Day </a:t>
            </a:r>
            <a:r>
              <a:rPr lang="en-CA" altLang="en-US"/>
              <a:t>Dream</a:t>
            </a:r>
          </a:p>
        </p:txBody>
      </p:sp>
      <p:sp>
        <p:nvSpPr>
          <p:cNvPr id="16387" name="Rectangle 3"/>
          <p:cNvSpPr>
            <a:spLocks noGrp="1" noChangeArrowheads="1"/>
          </p:cNvSpPr>
          <p:nvPr>
            <p:ph type="subTitle" idx="1"/>
          </p:nvPr>
        </p:nvSpPr>
        <p:spPr>
          <a:xfrm>
            <a:off x="381000" y="1905000"/>
            <a:ext cx="4572000" cy="1752600"/>
          </a:xfrm>
        </p:spPr>
        <p:txBody>
          <a:bodyPr/>
          <a:lstStyle/>
          <a:p>
            <a:pPr eaLnBrk="1" hangingPunct="1"/>
            <a:r>
              <a:rPr lang="en-CA" altLang="en-US"/>
              <a:t>Mathematics is not all linear thinking. </a:t>
            </a:r>
            <a:endParaRPr lang="en-US" altLang="en-US"/>
          </a:p>
          <a:p>
            <a:pPr eaLnBrk="1" hangingPunct="1"/>
            <a:r>
              <a:rPr lang="en-US" altLang="en-US"/>
              <a:t> Allow</a:t>
            </a:r>
            <a:r>
              <a:rPr lang="en-CA" altLang="en-US"/>
              <a:t> the essence of the</a:t>
            </a:r>
            <a:r>
              <a:rPr lang="en-US" altLang="en-US"/>
              <a:t> m</a:t>
            </a:r>
            <a:r>
              <a:rPr lang="en-CA" altLang="en-US"/>
              <a:t>aterial</a:t>
            </a:r>
            <a:r>
              <a:rPr lang="en-US" altLang="en-US"/>
              <a:t> </a:t>
            </a:r>
            <a:r>
              <a:rPr lang="en-CA" altLang="en-US"/>
              <a:t>to seep</a:t>
            </a:r>
            <a:r>
              <a:rPr lang="en-US" altLang="en-US"/>
              <a:t> </a:t>
            </a:r>
            <a:r>
              <a:rPr lang="en-CA" altLang="en-US"/>
              <a:t>into your subconscious</a:t>
            </a:r>
            <a:endParaRPr lang="en-US" altLang="en-US"/>
          </a:p>
          <a:p>
            <a:pPr eaLnBrk="1" hangingPunct="1"/>
            <a:r>
              <a:rPr lang="en-US" altLang="en-US"/>
              <a:t> Pursue ideas that </a:t>
            </a:r>
            <a:r>
              <a:rPr lang="en-CA" altLang="en-US"/>
              <a:t>percolate up</a:t>
            </a:r>
            <a:r>
              <a:rPr lang="en-US" altLang="en-US"/>
              <a:t> and </a:t>
            </a:r>
            <a:r>
              <a:rPr lang="en-CA" altLang="en-US"/>
              <a:t>flashes of inspiration</a:t>
            </a:r>
            <a:r>
              <a:rPr lang="en-US" altLang="en-US"/>
              <a:t> that appear.</a:t>
            </a:r>
            <a:endParaRPr lang="en-CA" altLang="en-US"/>
          </a:p>
        </p:txBody>
      </p:sp>
      <p:sp>
        <p:nvSpPr>
          <p:cNvPr id="16388" name="Rectangle 4"/>
          <p:cNvSpPr>
            <a:spLocks noChangeArrowheads="1"/>
          </p:cNvSpPr>
          <p:nvPr/>
        </p:nvSpPr>
        <p:spPr bwMode="auto">
          <a:xfrm>
            <a:off x="1935163" y="152400"/>
            <a:ext cx="5568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i="0"/>
              <a:t>W</a:t>
            </a:r>
            <a:r>
              <a:rPr lang="en-CA" altLang="en-US" i="0"/>
              <a:t>hile going along with your day</a:t>
            </a:r>
          </a:p>
        </p:txBody>
      </p:sp>
      <p:pic>
        <p:nvPicPr>
          <p:cNvPr id="16389" name="Picture 6" descr="solit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752600"/>
            <a:ext cx="4013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5" name="Rectangle 5"/>
          <p:cNvSpPr>
            <a:spLocks noChangeArrowheads="1"/>
          </p:cNvSpPr>
          <p:nvPr/>
        </p:nvSpPr>
        <p:spPr bwMode="auto">
          <a:xfrm>
            <a:off x="-876299" y="2482850"/>
            <a:ext cx="8153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mn-cs"/>
              </a:rPr>
              <a:t>I have complained for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mn-cs"/>
              </a:rPr>
              <a:t>Being</a:t>
            </a:r>
            <a:r>
              <a:rPr kumimoji="0" lang="en-US" altLang="en-US" sz="2800" b="0" i="0" u="none" strike="noStrike" kern="1200" cap="none" spc="0" normalizeH="0" noProof="0" dirty="0">
                <a:ln>
                  <a:noFill/>
                </a:ln>
                <a:solidFill>
                  <a:srgbClr val="FFFFFF"/>
                </a:solidFill>
                <a:effectLst/>
                <a:uLnTx/>
                <a:uFillTx/>
                <a:latin typeface="Times New Roman" pitchFamily="18" charset="0"/>
                <a:ea typeface="+mn-ea"/>
                <a:cs typeface="+mn-cs"/>
              </a:rPr>
              <a:t> too mechanical.</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800" baseline="0" dirty="0">
                <a:solidFill>
                  <a:srgbClr val="FFFFFF"/>
                </a:solidFill>
              </a:rPr>
              <a:t>Not</a:t>
            </a:r>
            <a:r>
              <a:rPr lang="en-US" altLang="en-US" sz="2800" dirty="0">
                <a:solidFill>
                  <a:srgbClr val="FFFFFF"/>
                </a:solidFill>
              </a:rPr>
              <a:t> enough understanding.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mn-cs"/>
              </a:rPr>
              <a:t>I believe I have made it better.</a:t>
            </a:r>
          </a:p>
        </p:txBody>
      </p:sp>
      <p:grpSp>
        <p:nvGrpSpPr>
          <p:cNvPr id="14" name="Group 2"/>
          <p:cNvGrpSpPr>
            <a:grpSpLocks/>
          </p:cNvGrpSpPr>
          <p:nvPr/>
        </p:nvGrpSpPr>
        <p:grpSpPr bwMode="auto">
          <a:xfrm>
            <a:off x="6655747" y="2394069"/>
            <a:ext cx="1453175" cy="2318746"/>
            <a:chOff x="2065" y="1551"/>
            <a:chExt cx="1628" cy="1988"/>
          </a:xfrm>
        </p:grpSpPr>
        <p:sp>
          <p:nvSpPr>
            <p:cNvPr id="15" name="Freeform 3"/>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6" name="Freeform 4"/>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7" name="Freeform 5"/>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8" name="Freeform 6"/>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9" name="Freeform 7"/>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 name="Freeform 8"/>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1" name="Freeform 9"/>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2" name="Freeform 10"/>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3" name="Freeform 11"/>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4" name="Freeform 12"/>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5" name="Freeform 13"/>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6" name="Freeform 14"/>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7" name="Freeform 15"/>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8" name="Freeform 16"/>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9" name="Freeform 17"/>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30" name="Freeform 18"/>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31" name="Freeform 19"/>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sp>
        <p:nvSpPr>
          <p:cNvPr id="32" name="Rectangle 2">
            <a:extLst>
              <a:ext uri="{FF2B5EF4-FFF2-40B4-BE49-F238E27FC236}">
                <a16:creationId xmlns:a16="http://schemas.microsoft.com/office/drawing/2014/main" id="{B3F44B5B-E4AE-4638-9CB2-E69452D73ABF}"/>
              </a:ext>
            </a:extLst>
          </p:cNvPr>
          <p:cNvSpPr txBox="1">
            <a:spLocks noChangeArrowheads="1"/>
          </p:cNvSpPr>
          <p:nvPr/>
        </p:nvSpPr>
        <p:spPr bwMode="auto">
          <a:xfrm>
            <a:off x="-149060" y="-637114"/>
            <a:ext cx="777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a:defRPr/>
            </a:pPr>
            <a:r>
              <a:rPr lang="en-US" b="1" dirty="0"/>
              <a:t>Math 1090: Logic for Computer Science</a:t>
            </a:r>
            <a:endParaRPr kumimoji="0" lang="en-US" sz="4400" b="0" i="0" u="none" strike="noStrike" kern="0" cap="none" spc="0" normalizeH="0" baseline="0" noProof="0" dirty="0">
              <a:ln>
                <a:noFill/>
              </a:ln>
              <a:solidFill>
                <a:srgbClr val="FFFF00"/>
              </a:solidFill>
              <a:effectLst/>
              <a:uLnTx/>
              <a:uFillTx/>
              <a:latin typeface="Times New Roman"/>
              <a:ea typeface="+mj-ea"/>
              <a:cs typeface="+mj-cs"/>
            </a:endParaRPr>
          </a:p>
        </p:txBody>
      </p:sp>
    </p:spTree>
    <p:extLst>
      <p:ext uri="{BB962C8B-B14F-4D97-AF65-F5344CB8AC3E}">
        <p14:creationId xmlns:p14="http://schemas.microsoft.com/office/powerpoint/2010/main" val="71596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1365">
                                            <p:txEl>
                                              <p:pRg st="0" end="0"/>
                                            </p:txEl>
                                          </p:spTgt>
                                        </p:tgtEl>
                                        <p:attrNameLst>
                                          <p:attrName>style.visibility</p:attrName>
                                        </p:attrNameLst>
                                      </p:cBhvr>
                                      <p:to>
                                        <p:strVal val="visible"/>
                                      </p:to>
                                    </p:set>
                                    <p:anim calcmode="lin" valueType="num">
                                      <p:cBhvr additive="base">
                                        <p:cTn id="7" dur="500" fill="hold"/>
                                        <p:tgtEl>
                                          <p:spTgt spid="2713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136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71365">
                                            <p:txEl>
                                              <p:pRg st="1" end="1"/>
                                            </p:txEl>
                                          </p:spTgt>
                                        </p:tgtEl>
                                        <p:attrNameLst>
                                          <p:attrName>style.visibility</p:attrName>
                                        </p:attrNameLst>
                                      </p:cBhvr>
                                      <p:to>
                                        <p:strVal val="visible"/>
                                      </p:to>
                                    </p:set>
                                    <p:anim calcmode="lin" valueType="num">
                                      <p:cBhvr additive="base">
                                        <p:cTn id="21" dur="500" fill="hold"/>
                                        <p:tgtEl>
                                          <p:spTgt spid="27136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13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1365">
                                            <p:txEl>
                                              <p:pRg st="2" end="2"/>
                                            </p:txEl>
                                          </p:spTgt>
                                        </p:tgtEl>
                                        <p:attrNameLst>
                                          <p:attrName>style.visibility</p:attrName>
                                        </p:attrNameLst>
                                      </p:cBhvr>
                                      <p:to>
                                        <p:strVal val="visible"/>
                                      </p:to>
                                    </p:set>
                                    <p:anim calcmode="lin" valueType="num">
                                      <p:cBhvr additive="base">
                                        <p:cTn id="27" dur="500" fill="hold"/>
                                        <p:tgtEl>
                                          <p:spTgt spid="27136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13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71365">
                                            <p:txEl>
                                              <p:pRg st="3" end="3"/>
                                            </p:txEl>
                                          </p:spTgt>
                                        </p:tgtEl>
                                        <p:attrNameLst>
                                          <p:attrName>style.visibility</p:attrName>
                                        </p:attrNameLst>
                                      </p:cBhvr>
                                      <p:to>
                                        <p:strVal val="visible"/>
                                      </p:to>
                                    </p:set>
                                    <p:anim calcmode="lin" valueType="num">
                                      <p:cBhvr additive="base">
                                        <p:cTn id="33" dur="500" fill="hold"/>
                                        <p:tgtEl>
                                          <p:spTgt spid="27136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7136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ery important sign or stamp Royalty Free Vector Image">
            <a:extLst>
              <a:ext uri="{FF2B5EF4-FFF2-40B4-BE49-F238E27FC236}">
                <a16:creationId xmlns:a16="http://schemas.microsoft.com/office/drawing/2014/main" id="{EE1C3A36-816B-40F9-89A8-E941DEBF0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717" b="33838"/>
          <a:stretch/>
        </p:blipFill>
        <p:spPr bwMode="auto">
          <a:xfrm>
            <a:off x="1733768" y="762000"/>
            <a:ext cx="5810032" cy="20129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87E0B77-A312-4B0B-B18B-BF3EE771236B}"/>
              </a:ext>
            </a:extLst>
          </p:cNvPr>
          <p:cNvSpPr/>
          <p:nvPr/>
        </p:nvSpPr>
        <p:spPr>
          <a:xfrm>
            <a:off x="1361430" y="3196167"/>
            <a:ext cx="6324600" cy="1815882"/>
          </a:xfrm>
          <a:prstGeom prst="rect">
            <a:avLst/>
          </a:prstGeom>
        </p:spPr>
        <p:txBody>
          <a:bodyPr wrap="square">
            <a:spAutoFit/>
          </a:bodyPr>
          <a:lstStyle/>
          <a:p>
            <a:pPr algn="ctr"/>
            <a:r>
              <a:rPr lang="en-US" sz="2800" dirty="0"/>
              <a:t>I do believe that the material</a:t>
            </a:r>
          </a:p>
          <a:p>
            <a:pPr algn="ctr"/>
            <a:r>
              <a:rPr lang="en-US" sz="2800" dirty="0"/>
              <a:t>if you could really get it</a:t>
            </a:r>
          </a:p>
          <a:p>
            <a:pPr algn="ctr"/>
            <a:r>
              <a:rPr lang="en-US" sz="2800" dirty="0"/>
              <a:t>can help your math/cs studies</a:t>
            </a:r>
          </a:p>
          <a:p>
            <a:pPr algn="ctr"/>
            <a:r>
              <a:rPr lang="en-US" sz="2800" dirty="0"/>
              <a:t>immensely!</a:t>
            </a:r>
          </a:p>
        </p:txBody>
      </p:sp>
    </p:spTree>
    <p:extLst>
      <p:ext uri="{BB962C8B-B14F-4D97-AF65-F5344CB8AC3E}">
        <p14:creationId xmlns:p14="http://schemas.microsoft.com/office/powerpoint/2010/main" val="13384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0BB51E-5AAA-4266-860D-98E2EC094E21}"/>
              </a:ext>
            </a:extLst>
          </p:cNvPr>
          <p:cNvSpPr txBox="1"/>
          <p:nvPr/>
        </p:nvSpPr>
        <p:spPr>
          <a:xfrm>
            <a:off x="381000" y="-23446"/>
            <a:ext cx="8382000" cy="646330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Its a tough course, some will understand it better Jeffs way, some will understand it better Georges way. I believe that each teacher should introduce their key differences at the first lecture, for people who may want to switch early on. People may not be aware of the differences between jeff and </a:t>
            </a:r>
            <a:r>
              <a:rPr kumimoji="0" lang="en-US" altLang="en-US" sz="1800" b="0" i="0" u="none" strike="noStrike" cap="none" normalizeH="0" baseline="0" dirty="0" err="1">
                <a:ln>
                  <a:noFill/>
                </a:ln>
                <a:solidFill>
                  <a:schemeClr val="tx1"/>
                </a:solidFill>
                <a:effectLst/>
                <a:latin typeface="+mj-lt"/>
              </a:rPr>
              <a:t>george</a:t>
            </a:r>
            <a:r>
              <a:rPr kumimoji="0" lang="en-US" altLang="en-US" sz="1800" b="0" i="0" u="none" strike="noStrike" cap="none" normalizeH="0" baseline="0" dirty="0">
                <a:ln>
                  <a:noFill/>
                </a:ln>
                <a:solidFill>
                  <a:schemeClr val="tx1"/>
                </a:solidFill>
                <a:effectLst/>
                <a:latin typeface="+mj-lt"/>
              </a:rPr>
              <a:t>.</a:t>
            </a:r>
            <a:br>
              <a:rPr kumimoji="0" lang="en-US" altLang="en-US" sz="1800" b="0" i="0" u="none" strike="noStrike" cap="none" normalizeH="0" baseline="0" dirty="0">
                <a:ln>
                  <a:noFill/>
                </a:ln>
                <a:solidFill>
                  <a:schemeClr val="tx1"/>
                </a:solidFill>
                <a:effectLst/>
                <a:latin typeface="+mj-lt"/>
              </a:rPr>
            </a:br>
            <a:r>
              <a:rPr kumimoji="0" lang="en-US" altLang="en-US" sz="1800" b="0" i="0" u="none" strike="noStrike" cap="none" normalizeH="0" baseline="0" dirty="0">
                <a:ln>
                  <a:noFill/>
                </a:ln>
                <a:solidFill>
                  <a:schemeClr val="tx1"/>
                </a:solidFill>
                <a:effectLst/>
                <a:latin typeface="+mj-lt"/>
              </a:rPr>
              <a:t>Its important to have different approaches at the same topic.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a:ln>
                  <a:noFill/>
                </a:ln>
                <a:solidFill>
                  <a:srgbClr val="808080"/>
                </a:solidFill>
                <a:effectLst/>
                <a:latin typeface="+mj-lt"/>
              </a:rPr>
              <a:t> </a:t>
            </a:r>
            <a:endParaRPr kumimoji="0" lang="en-US" altLang="en-US" sz="1800" b="0" i="0" u="none" strike="noStrike" cap="none" normalizeH="0" baseline="0" dirty="0">
              <a:ln>
                <a:noFill/>
              </a:ln>
              <a:solidFill>
                <a:schemeClr val="tx1"/>
              </a:solidFill>
              <a:effectLst/>
              <a:latin typeface="+mj-lt"/>
            </a:endParaRPr>
          </a:p>
          <a:p>
            <a:pPr algn="l"/>
            <a:r>
              <a:rPr lang="en-US" sz="1800" b="0" i="0" dirty="0">
                <a:effectLst/>
                <a:latin typeface="+mj-lt"/>
              </a:rPr>
              <a:t>The way it gets the gears in my head turning. The course material is interesting in and of itself. Math 1019 kind of set me up for failure and made me fear 1090, but honestly I was blessed with the professor I got. He sort of opened my third eye and allowed me to love discrete mathematics! This experience has truly made me believe that a professor has a SIGNIFICANT impact on my attitude towards the class and how I approach it!</a:t>
            </a:r>
          </a:p>
          <a:p>
            <a:pPr algn="l"/>
            <a:endParaRPr lang="en-US" sz="1800" dirty="0">
              <a:latin typeface="+mj-lt"/>
            </a:endParaRPr>
          </a:p>
          <a:p>
            <a:pPr algn="l"/>
            <a:r>
              <a:rPr lang="en-US" sz="1800" b="0" i="0" dirty="0">
                <a:effectLst/>
                <a:latin typeface="+mj-lt"/>
              </a:rPr>
              <a:t>I believe this course could make use to people of all areas of science. It opens your mind to ideas not regularly explored by most and although can be confusing, confusion in this context is just a symptom of exploring mentally.</a:t>
            </a:r>
            <a:br>
              <a:rPr lang="en-US" sz="1800" dirty="0">
                <a:latin typeface="+mj-lt"/>
              </a:rPr>
            </a:br>
            <a:r>
              <a:rPr lang="en-US" sz="1800" b="0" i="0" dirty="0">
                <a:effectLst/>
                <a:latin typeface="+mj-lt"/>
              </a:rPr>
              <a:t>I really do think this course but ESPECIALLY jeff, changed the way </a:t>
            </a:r>
            <a:r>
              <a:rPr lang="en-US" sz="1800" b="0" i="0" dirty="0" err="1">
                <a:effectLst/>
                <a:latin typeface="+mj-lt"/>
              </a:rPr>
              <a:t>i</a:t>
            </a:r>
            <a:r>
              <a:rPr lang="en-US" sz="1800" b="0" i="0" dirty="0">
                <a:effectLst/>
                <a:latin typeface="+mj-lt"/>
              </a:rPr>
              <a:t> look at things in computer science and also regular day life.</a:t>
            </a:r>
          </a:p>
          <a:p>
            <a:pPr algn="l"/>
            <a:endParaRPr lang="en-US" sz="1800" dirty="0">
              <a:latin typeface="+mj-lt"/>
            </a:endParaRPr>
          </a:p>
          <a:p>
            <a:pPr algn="l"/>
            <a:r>
              <a:rPr lang="en-US" sz="1800" b="0" i="0" dirty="0">
                <a:effectLst/>
                <a:latin typeface="+mj-lt"/>
              </a:rPr>
              <a:t>The course material was straightforward and if you put effort, you can understand the topics well.</a:t>
            </a:r>
          </a:p>
          <a:p>
            <a:pPr algn="l"/>
            <a:endParaRPr lang="en-US" sz="1800" dirty="0">
              <a:latin typeface="+mj-lt"/>
            </a:endParaRPr>
          </a:p>
          <a:p>
            <a:pPr algn="l"/>
            <a:r>
              <a:rPr lang="en-US" sz="1800" b="0" i="0" dirty="0">
                <a:effectLst/>
                <a:latin typeface="+mj-lt"/>
              </a:rPr>
              <a:t>It helped me learn how to think logically from a math perspective and use it in real life.</a:t>
            </a:r>
          </a:p>
          <a:p>
            <a:pPr algn="l"/>
            <a:endParaRPr lang="en-US" sz="1800" dirty="0">
              <a:latin typeface="+mj-lt"/>
            </a:endParaRPr>
          </a:p>
        </p:txBody>
      </p:sp>
    </p:spTree>
    <p:extLst>
      <p:ext uri="{BB962C8B-B14F-4D97-AF65-F5344CB8AC3E}">
        <p14:creationId xmlns:p14="http://schemas.microsoft.com/office/powerpoint/2010/main" val="978313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0BB51E-5AAA-4266-860D-98E2EC094E21}"/>
              </a:ext>
            </a:extLst>
          </p:cNvPr>
          <p:cNvSpPr txBox="1"/>
          <p:nvPr/>
        </p:nvSpPr>
        <p:spPr>
          <a:xfrm>
            <a:off x="381000" y="-23446"/>
            <a:ext cx="8382000" cy="7017306"/>
          </a:xfrm>
          <a:prstGeom prst="rect">
            <a:avLst/>
          </a:prstGeom>
          <a:noFill/>
        </p:spPr>
        <p:txBody>
          <a:bodyPr wrap="square">
            <a:spAutoFit/>
          </a:bodyPr>
          <a:lstStyle/>
          <a:p>
            <a:pPr algn="l"/>
            <a:r>
              <a:rPr lang="en-US" sz="1800" b="0" i="0" dirty="0">
                <a:effectLst/>
                <a:latin typeface="+mj-lt"/>
              </a:rPr>
              <a:t>The course took two approaches (informal and formal) to tackling the same core concept. This helps break down the essence of the more formal component.</a:t>
            </a:r>
          </a:p>
          <a:p>
            <a:pPr algn="l"/>
            <a:endParaRPr lang="en-US" sz="1800" b="0" i="0" dirty="0">
              <a:effectLst/>
              <a:latin typeface="+mj-lt"/>
            </a:endParaRPr>
          </a:p>
          <a:p>
            <a:pPr algn="l"/>
            <a:r>
              <a:rPr lang="en-US" sz="1800" b="0" i="0" dirty="0">
                <a:effectLst/>
                <a:latin typeface="+mj-lt"/>
              </a:rPr>
              <a:t>Informal proofs were a great concept but I think their execution needed some adjustment. A lot of people struggled with capturing the big idea of what "the game" is meant to do, and how exactly it proves anything. In absence of these big ideas the game lost its intended effect and became much more like a mechanical "write this, then this, then that, QED“</a:t>
            </a:r>
          </a:p>
          <a:p>
            <a:pPr algn="l"/>
            <a:endParaRPr lang="en-US" sz="1800" dirty="0">
              <a:latin typeface="+mj-lt"/>
            </a:endParaRPr>
          </a:p>
          <a:p>
            <a:pPr algn="l"/>
            <a:r>
              <a:rPr lang="en-US" sz="1800" b="0" i="0" dirty="0">
                <a:effectLst/>
                <a:latin typeface="+mj-lt"/>
              </a:rPr>
              <a:t>and not our understanding of </a:t>
            </a:r>
            <a:r>
              <a:rPr lang="en-US" sz="1800" b="0" i="0" dirty="0" err="1">
                <a:effectLst/>
                <a:latin typeface="+mj-lt"/>
              </a:rPr>
              <a:t>Jeffrenese</a:t>
            </a:r>
            <a:r>
              <a:rPr lang="en-US" sz="1800" b="0" i="0" dirty="0">
                <a:effectLst/>
                <a:latin typeface="+mj-lt"/>
              </a:rPr>
              <a:t>.</a:t>
            </a:r>
            <a:endParaRPr lang="en-US" sz="1800" dirty="0">
              <a:latin typeface="+mj-lt"/>
            </a:endParaRPr>
          </a:p>
          <a:p>
            <a:pPr algn="l"/>
            <a:endParaRPr lang="en-US" sz="1800" dirty="0">
              <a:latin typeface="+mj-lt"/>
            </a:endParaRPr>
          </a:p>
          <a:p>
            <a:pPr algn="l"/>
            <a:r>
              <a:rPr lang="en-US" sz="1800" b="0" i="0" dirty="0">
                <a:effectLst/>
                <a:latin typeface="+mj-lt"/>
              </a:rPr>
              <a:t>The professor. Please god, don't give him tenure.</a:t>
            </a:r>
          </a:p>
          <a:p>
            <a:pPr algn="l"/>
            <a:endParaRPr lang="en-US" sz="1800" dirty="0">
              <a:latin typeface="+mj-lt"/>
            </a:endParaRPr>
          </a:p>
          <a:p>
            <a:pPr algn="l"/>
            <a:r>
              <a:rPr lang="en-US" sz="1800" b="0" i="0" dirty="0">
                <a:effectLst/>
                <a:latin typeface="+mj-lt"/>
              </a:rPr>
              <a:t>make a textbook for this course or section. </a:t>
            </a:r>
            <a:r>
              <a:rPr lang="en-US" sz="1800" b="0" i="0" dirty="0" err="1">
                <a:effectLst/>
                <a:latin typeface="+mj-lt"/>
              </a:rPr>
              <a:t>Powerpoint</a:t>
            </a:r>
            <a:r>
              <a:rPr lang="en-US" sz="1800" b="0" i="0" dirty="0">
                <a:effectLst/>
                <a:latin typeface="+mj-lt"/>
              </a:rPr>
              <a:t> slides only not enough</a:t>
            </a:r>
          </a:p>
          <a:p>
            <a:pPr algn="l"/>
            <a:endParaRPr lang="en-US" sz="1800" dirty="0">
              <a:latin typeface="+mj-lt"/>
            </a:endParaRPr>
          </a:p>
          <a:p>
            <a:pPr algn="l"/>
            <a:r>
              <a:rPr lang="en-US" sz="1800" b="0" i="0" dirty="0">
                <a:effectLst/>
                <a:latin typeface="+mj-lt"/>
              </a:rPr>
              <a:t>Shorter tests that don't take most students more than 4 hours to finish. In general, the students spent more than 8 hours or even pushing 10-14 hours to finish the test</a:t>
            </a:r>
          </a:p>
          <a:p>
            <a:pPr algn="l"/>
            <a:endParaRPr lang="en-US" sz="1800" dirty="0">
              <a:latin typeface="+mj-lt"/>
            </a:endParaRPr>
          </a:p>
          <a:p>
            <a:pPr algn="l"/>
            <a:r>
              <a:rPr lang="en-US" sz="1800" b="0" i="0" dirty="0">
                <a:effectLst/>
                <a:latin typeface="+mj-lt"/>
              </a:rPr>
              <a:t>Professor Edmonds is an incredible professor. I believe that he genuinely cares about his students and works really hard to make the course not only enjoyable for students but also a great learning opportunity. I love the way that he teaches, as a visual learner I feel like I actually understood the material way better than I had before. I definitely believe Professor Edmonds should be the main professor for this course. The way that he does proofs completely changed my view of proofs all together. I genuinely enjoy doing it way more than I previously had.</a:t>
            </a:r>
            <a:endParaRPr lang="en-US" sz="1800" dirty="0">
              <a:latin typeface="+mj-lt"/>
            </a:endParaRPr>
          </a:p>
        </p:txBody>
      </p:sp>
    </p:spTree>
    <p:extLst>
      <p:ext uri="{BB962C8B-B14F-4D97-AF65-F5344CB8AC3E}">
        <p14:creationId xmlns:p14="http://schemas.microsoft.com/office/powerpoint/2010/main" val="2318854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0BB51E-5AAA-4266-860D-98E2EC094E21}"/>
              </a:ext>
            </a:extLst>
          </p:cNvPr>
          <p:cNvSpPr txBox="1"/>
          <p:nvPr/>
        </p:nvSpPr>
        <p:spPr>
          <a:xfrm>
            <a:off x="381000" y="144482"/>
            <a:ext cx="8382000" cy="3970318"/>
          </a:xfrm>
          <a:prstGeom prst="rect">
            <a:avLst/>
          </a:prstGeom>
          <a:noFill/>
        </p:spPr>
        <p:txBody>
          <a:bodyPr wrap="square">
            <a:spAutoFit/>
          </a:bodyPr>
          <a:lstStyle/>
          <a:p>
            <a:pPr algn="l"/>
            <a:r>
              <a:rPr lang="en-US" sz="1800" b="0" i="0" dirty="0">
                <a:effectLst/>
                <a:latin typeface="+mj-lt"/>
              </a:rPr>
              <a:t>I believed that the informal proofs helped me understand the material better. Personally, I still had a bit of difficulty understanding the formal proofs, but the professor's teaching style felt a bit more practical and I did not feel as if I needed to blindly memorize the material.</a:t>
            </a:r>
          </a:p>
          <a:p>
            <a:pPr algn="l"/>
            <a:endParaRPr lang="en-US" sz="1800" dirty="0">
              <a:latin typeface="+mj-lt"/>
            </a:endParaRPr>
          </a:p>
          <a:p>
            <a:pPr algn="l"/>
            <a:r>
              <a:rPr lang="en-US" sz="1800" b="0" i="0" dirty="0">
                <a:effectLst/>
                <a:latin typeface="+mj-lt"/>
              </a:rPr>
              <a:t>Jeff gets me thinking of hundreds of different ways to solve one simple problem. He started with the basics and showed us from simple problems, how to solve harder problems! The way he set up his tests guided my thought process and always managed to light up the little light bulb in my head. He talks with confidence and clarity that never fails to grab my attention. You can tell he cares about us. Not only because he says so, but because of his actions. He is constantly emailing us, interacting with us, talking about what we're doing well / wrong. He was been incredibly funny since day one and has always made me WANT to attend the lecture. I regret with my whole heart that I took 2001 with George instead of Jeff</a:t>
            </a:r>
            <a:endParaRPr lang="en-US" sz="1800" dirty="0">
              <a:latin typeface="+mj-lt"/>
            </a:endParaRPr>
          </a:p>
        </p:txBody>
      </p:sp>
    </p:spTree>
    <p:extLst>
      <p:ext uri="{BB962C8B-B14F-4D97-AF65-F5344CB8AC3E}">
        <p14:creationId xmlns:p14="http://schemas.microsoft.com/office/powerpoint/2010/main" val="424570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E90CF8-2D5D-479B-8AC2-ED1438FD04BA}"/>
              </a:ext>
            </a:extLst>
          </p:cNvPr>
          <p:cNvPicPr>
            <a:picLocks noChangeAspect="1"/>
          </p:cNvPicPr>
          <p:nvPr/>
        </p:nvPicPr>
        <p:blipFill>
          <a:blip r:embed="rId2"/>
          <a:stretch>
            <a:fillRect/>
          </a:stretch>
        </p:blipFill>
        <p:spPr>
          <a:xfrm>
            <a:off x="108402" y="866140"/>
            <a:ext cx="8927196" cy="4267200"/>
          </a:xfrm>
          <a:prstGeom prst="rect">
            <a:avLst/>
          </a:prstGeom>
        </p:spPr>
      </p:pic>
      <p:sp>
        <p:nvSpPr>
          <p:cNvPr id="3" name="Rectangle 9">
            <a:extLst>
              <a:ext uri="{FF2B5EF4-FFF2-40B4-BE49-F238E27FC236}">
                <a16:creationId xmlns:a16="http://schemas.microsoft.com/office/drawing/2014/main" id="{A1B32E51-96FA-47FB-83CF-496075FDE6BF}"/>
              </a:ext>
            </a:extLst>
          </p:cNvPr>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sp>
        <p:nvSpPr>
          <p:cNvPr id="4" name="Oval 3">
            <a:extLst>
              <a:ext uri="{FF2B5EF4-FFF2-40B4-BE49-F238E27FC236}">
                <a16:creationId xmlns:a16="http://schemas.microsoft.com/office/drawing/2014/main" id="{1FDDFEF9-3892-4B94-8E1B-038457B70369}"/>
              </a:ext>
            </a:extLst>
          </p:cNvPr>
          <p:cNvSpPr/>
          <p:nvPr/>
        </p:nvSpPr>
        <p:spPr bwMode="auto">
          <a:xfrm>
            <a:off x="1371600" y="1323340"/>
            <a:ext cx="4343400" cy="41489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dirty="0">
              <a:ln>
                <a:noFill/>
              </a:ln>
              <a:solidFill>
                <a:schemeClr val="tx1"/>
              </a:solidFill>
              <a:effectLst/>
              <a:latin typeface="Times New Roman" pitchFamily="18" charset="0"/>
            </a:endParaRPr>
          </a:p>
        </p:txBody>
      </p:sp>
      <p:pic>
        <p:nvPicPr>
          <p:cNvPr id="10" name="Picture 8" descr="Zoom Gallery View - Zoom Blog">
            <a:extLst>
              <a:ext uri="{FF2B5EF4-FFF2-40B4-BE49-F238E27FC236}">
                <a16:creationId xmlns:a16="http://schemas.microsoft.com/office/drawing/2014/main" id="{D3B6E982-4B51-4CBA-A522-5FB382CE89F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3" y="2316480"/>
            <a:ext cx="7863837" cy="39319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603A59E-A6CD-4EC2-A294-FF0705C80746}"/>
              </a:ext>
            </a:extLst>
          </p:cNvPr>
          <p:cNvSpPr/>
          <p:nvPr/>
        </p:nvSpPr>
        <p:spPr>
          <a:xfrm>
            <a:off x="558613" y="399233"/>
            <a:ext cx="6993261" cy="523220"/>
          </a:xfrm>
          <a:prstGeom prst="rect">
            <a:avLst/>
          </a:prstGeom>
        </p:spPr>
        <p:txBody>
          <a:bodyPr wrap="none">
            <a:spAutoFit/>
          </a:bodyPr>
          <a:lstStyle/>
          <a:p>
            <a:r>
              <a:rPr lang="en-CA" altLang="en-US" sz="2800" i="0" dirty="0"/>
              <a:t>https://www.eecs.yorku.ca/~jeff/courses/1090</a:t>
            </a:r>
            <a:endParaRPr lang="en-CA" sz="2800" dirty="0"/>
          </a:p>
        </p:txBody>
      </p:sp>
    </p:spTree>
    <p:extLst>
      <p:ext uri="{BB962C8B-B14F-4D97-AF65-F5344CB8AC3E}">
        <p14:creationId xmlns:p14="http://schemas.microsoft.com/office/powerpoint/2010/main" val="280918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dd0078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04800"/>
            <a:ext cx="1484312" cy="148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304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i="0" kern="0" dirty="0"/>
              <a:t>Thinking Abstractly</a:t>
            </a:r>
            <a:endParaRPr lang="en-CA" altLang="en-US" i="0" kern="0" dirty="0"/>
          </a:p>
        </p:txBody>
      </p:sp>
      <p:sp>
        <p:nvSpPr>
          <p:cNvPr id="10" name="Text Box 3"/>
          <p:cNvSpPr txBox="1">
            <a:spLocks noChangeArrowheads="1"/>
          </p:cNvSpPr>
          <p:nvPr/>
        </p:nvSpPr>
        <p:spPr bwMode="auto">
          <a:xfrm>
            <a:off x="1778000" y="4800600"/>
            <a:ext cx="35941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5400" b="1" i="0" dirty="0">
                <a:solidFill>
                  <a:schemeClr val="hlink"/>
                </a:solidFill>
              </a:rPr>
              <a:t>Devastated </a:t>
            </a:r>
            <a:br>
              <a:rPr lang="en-US" altLang="en-US" sz="5400" b="1" i="0" dirty="0">
                <a:solidFill>
                  <a:schemeClr val="hlink"/>
                </a:solidFill>
              </a:rPr>
            </a:br>
            <a:r>
              <a:rPr lang="en-US" altLang="en-US" sz="2800" i="0" dirty="0"/>
              <a:t>by the midterm</a:t>
            </a:r>
          </a:p>
        </p:txBody>
      </p:sp>
      <p:sp>
        <p:nvSpPr>
          <p:cNvPr id="12" name="Text Box 4"/>
          <p:cNvSpPr txBox="1">
            <a:spLocks noChangeArrowheads="1"/>
          </p:cNvSpPr>
          <p:nvPr/>
        </p:nvSpPr>
        <p:spPr bwMode="auto">
          <a:xfrm>
            <a:off x="1714500" y="6262687"/>
            <a:ext cx="4073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i="0"/>
              <a:t>Change your thinking now.</a:t>
            </a:r>
          </a:p>
        </p:txBody>
      </p:sp>
      <p:sp>
        <p:nvSpPr>
          <p:cNvPr id="13" name="Rectangle 5"/>
          <p:cNvSpPr>
            <a:spLocks noChangeArrowheads="1"/>
          </p:cNvSpPr>
          <p:nvPr/>
        </p:nvSpPr>
        <p:spPr bwMode="auto">
          <a:xfrm>
            <a:off x="-304800" y="2482850"/>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0" dirty="0"/>
              <a:t>This course requires completely changing </a:t>
            </a:r>
            <a:br>
              <a:rPr lang="en-US" altLang="en-US" sz="2800" i="0" dirty="0"/>
            </a:br>
            <a:r>
              <a:rPr lang="en-US" altLang="en-US" sz="2800" i="0" dirty="0"/>
              <a:t>the way you think.</a:t>
            </a:r>
          </a:p>
        </p:txBody>
      </p:sp>
      <p:sp>
        <p:nvSpPr>
          <p:cNvPr id="14" name="Rectangle 6"/>
          <p:cNvSpPr>
            <a:spLocks noChangeArrowheads="1"/>
          </p:cNvSpPr>
          <p:nvPr/>
        </p:nvSpPr>
        <p:spPr bwMode="auto">
          <a:xfrm>
            <a:off x="1139825" y="3810000"/>
            <a:ext cx="52625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0"/>
              <a:t>Though I keep warning people, </a:t>
            </a:r>
          </a:p>
          <a:p>
            <a:pPr algn="ctr" eaLnBrk="1" hangingPunct="1">
              <a:spcBef>
                <a:spcPct val="0"/>
              </a:spcBef>
              <a:buFontTx/>
              <a:buNone/>
            </a:pPr>
            <a:r>
              <a:rPr lang="en-US" altLang="en-US" sz="2800" i="0"/>
              <a:t>they tend not to get it until they are</a:t>
            </a:r>
            <a:r>
              <a:rPr lang="en-US" altLang="en-US" sz="2800" b="1" i="0"/>
              <a:t> </a:t>
            </a:r>
          </a:p>
        </p:txBody>
      </p:sp>
      <p:pic>
        <p:nvPicPr>
          <p:cNvPr id="17410" name="Picture 2" descr="Image result for abstract thinking"/>
          <p:cNvPicPr>
            <a:picLocks noChangeAspect="1" noChangeArrowheads="1"/>
          </p:cNvPicPr>
          <p:nvPr/>
        </p:nvPicPr>
        <p:blipFill rotWithShape="1">
          <a:blip r:embed="rId4">
            <a:extLst>
              <a:ext uri="{28A0092B-C50C-407E-A947-70E740481C1C}">
                <a14:useLocalDpi xmlns:a14="http://schemas.microsoft.com/office/drawing/2010/main" val="0"/>
              </a:ext>
            </a:extLst>
          </a:blip>
          <a:srcRect b="6708"/>
          <a:stretch/>
        </p:blipFill>
        <p:spPr bwMode="auto">
          <a:xfrm>
            <a:off x="7094290" y="2206831"/>
            <a:ext cx="1724025" cy="172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4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0"/>
                                        </p:tgtEl>
                                        <p:attrNameLst>
                                          <p:attrName>style.visibility</p:attrName>
                                        </p:attrNameLst>
                                      </p:cBhvr>
                                      <p:to>
                                        <p:strVal val="visible"/>
                                      </p:to>
                                    </p:set>
                                    <p:anim calcmode="lin" valueType="num">
                                      <p:cBhvr additive="base">
                                        <p:cTn id="11" dur="500" fill="hold"/>
                                        <p:tgtEl>
                                          <p:spTgt spid="17410"/>
                                        </p:tgtEl>
                                        <p:attrNameLst>
                                          <p:attrName>ppt_x</p:attrName>
                                        </p:attrNameLst>
                                      </p:cBhvr>
                                      <p:tavLst>
                                        <p:tav tm="0">
                                          <p:val>
                                            <p:strVal val="#ppt_x"/>
                                          </p:val>
                                        </p:tav>
                                        <p:tav tm="100000">
                                          <p:val>
                                            <p:strVal val="#ppt_x"/>
                                          </p:val>
                                        </p:tav>
                                      </p:tavLst>
                                    </p:anim>
                                    <p:anim calcmode="lin" valueType="num">
                                      <p:cBhvr additive="base">
                                        <p:cTn id="12"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dd0078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04800"/>
            <a:ext cx="1484312" cy="148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304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i="0" kern="0" dirty="0"/>
              <a:t>Thinking Abstractly</a:t>
            </a:r>
            <a:endParaRPr lang="en-CA" altLang="en-US" i="0" kern="0" dirty="0"/>
          </a:p>
        </p:txBody>
      </p:sp>
      <p:pic>
        <p:nvPicPr>
          <p:cNvPr id="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038600"/>
            <a:ext cx="266400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685800" y="1524000"/>
            <a:ext cx="7772400" cy="4114800"/>
          </a:xfrm>
        </p:spPr>
        <p:txBody>
          <a:bodyPr/>
          <a:lstStyle/>
          <a:p>
            <a:pPr marL="0" indent="0"/>
            <a:r>
              <a:rPr lang="en-US" altLang="en-US" sz="2800" dirty="0">
                <a:solidFill>
                  <a:srgbClr val="FFFFFF"/>
                </a:solidFill>
              </a:rPr>
              <a:t>The psychological profiling of a successful person is mostly the ability to shift levels of abstraction, from low level to high level.</a:t>
            </a:r>
          </a:p>
          <a:p>
            <a:pPr marL="457200" indent="-457200">
              <a:buFont typeface="Arial" pitchFamily="34" charset="0"/>
              <a:buChar char="•"/>
            </a:pPr>
            <a:r>
              <a:rPr lang="en-US" altLang="en-US" sz="2800" dirty="0">
                <a:solidFill>
                  <a:srgbClr val="FFFFFF"/>
                </a:solidFill>
              </a:rPr>
              <a:t>To understand the detailed workings.</a:t>
            </a:r>
          </a:p>
          <a:p>
            <a:pPr marL="457200" indent="-457200">
              <a:buFont typeface="Arial" pitchFamily="34" charset="0"/>
              <a:buChar char="•"/>
            </a:pPr>
            <a:r>
              <a:rPr lang="en-US" altLang="en-US" sz="2800" dirty="0">
                <a:solidFill>
                  <a:srgbClr val="FFFFFF"/>
                </a:solidFill>
              </a:rPr>
              <a:t>To understand the big picture. </a:t>
            </a:r>
            <a:br>
              <a:rPr lang="en-US" altLang="en-US" sz="2800" dirty="0">
                <a:solidFill>
                  <a:srgbClr val="FFFFFF"/>
                </a:solidFill>
              </a:rPr>
            </a:br>
            <a:endParaRPr lang="en-US" altLang="en-US" sz="2400" dirty="0">
              <a:solidFill>
                <a:srgbClr val="FFFFFF"/>
              </a:solidFill>
            </a:endParaRPr>
          </a:p>
        </p:txBody>
      </p:sp>
      <p:sp>
        <p:nvSpPr>
          <p:cNvPr id="15" name="Rectangle 14"/>
          <p:cNvSpPr>
            <a:spLocks noChangeArrowheads="1"/>
          </p:cNvSpPr>
          <p:nvPr/>
        </p:nvSpPr>
        <p:spPr bwMode="auto">
          <a:xfrm>
            <a:off x="7010400" y="3424535"/>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400" dirty="0">
                <a:latin typeface="Times New Roman" pitchFamily="18" charset="0"/>
              </a:rPr>
              <a:t>Donald </a:t>
            </a:r>
            <a:r>
              <a:rPr lang="en-CA" altLang="en-US" sz="2400" dirty="0" err="1">
                <a:latin typeface="Times New Roman" pitchFamily="18" charset="0"/>
              </a:rPr>
              <a:t>Kunth</a:t>
            </a:r>
            <a:endParaRPr lang="en-CA" altLang="en-US" sz="2400" dirty="0">
              <a:latin typeface="Times New Roman" pitchFamily="18" charset="0"/>
            </a:endParaRPr>
          </a:p>
        </p:txBody>
      </p:sp>
      <p:pic>
        <p:nvPicPr>
          <p:cNvPr id="16" name="Picture 8" descr="https://resources.inbenta.com/finger%20me%20A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038600"/>
            <a:ext cx="3889912" cy="17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7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 calcmode="lin" valueType="num">
                                      <p:cBhvr additive="base">
                                        <p:cTn id="27"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1">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5" grpId="0" uiExpan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dd0078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04800"/>
            <a:ext cx="1484312" cy="148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304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i="0" kern="0" dirty="0"/>
              <a:t>Thinking Abstractly</a:t>
            </a:r>
            <a:endParaRPr lang="en-CA" altLang="en-US" i="0" kern="0" dirty="0"/>
          </a:p>
        </p:txBody>
      </p:sp>
      <p:sp>
        <p:nvSpPr>
          <p:cNvPr id="4" name="Content Placeholder 2"/>
          <p:cNvSpPr>
            <a:spLocks noGrp="1"/>
          </p:cNvSpPr>
          <p:nvPr>
            <p:ph idx="1"/>
          </p:nvPr>
        </p:nvSpPr>
        <p:spPr>
          <a:xfrm>
            <a:off x="685800" y="1524000"/>
            <a:ext cx="7772400" cy="4114800"/>
          </a:xfrm>
        </p:spPr>
        <p:txBody>
          <a:bodyPr/>
          <a:lstStyle/>
          <a:p>
            <a:pPr marL="0" indent="0"/>
            <a:r>
              <a:rPr lang="en-US" altLang="en-US" sz="2800" dirty="0">
                <a:solidFill>
                  <a:srgbClr val="FFFFFF"/>
                </a:solidFill>
              </a:rPr>
              <a:t>The psychological profiling of a successful person is mostly the ability to shift levels of abstraction, from low level to high level.</a:t>
            </a:r>
          </a:p>
          <a:p>
            <a:pPr marL="457200" indent="-457200">
              <a:buFont typeface="Arial" pitchFamily="34" charset="0"/>
              <a:buChar char="•"/>
            </a:pPr>
            <a:r>
              <a:rPr lang="en-US" altLang="en-US" sz="2800" dirty="0">
                <a:solidFill>
                  <a:srgbClr val="FFFFFF"/>
                </a:solidFill>
              </a:rPr>
              <a:t>To understand the detailed workings.</a:t>
            </a:r>
          </a:p>
          <a:p>
            <a:pPr marL="457200" indent="-457200">
              <a:buFont typeface="Arial" pitchFamily="34" charset="0"/>
              <a:buChar char="•"/>
            </a:pPr>
            <a:r>
              <a:rPr lang="en-US" altLang="en-US" sz="2800" dirty="0">
                <a:solidFill>
                  <a:srgbClr val="FFFFFF"/>
                </a:solidFill>
              </a:rPr>
              <a:t>To understand the big picture. </a:t>
            </a:r>
          </a:p>
          <a:p>
            <a:pPr marL="457200" indent="-457200">
              <a:buFont typeface="Arial" pitchFamily="34" charset="0"/>
              <a:buChar char="•"/>
            </a:pPr>
            <a:r>
              <a:rPr lang="en-US" altLang="en-US" sz="2800" dirty="0">
                <a:solidFill>
                  <a:srgbClr val="FFFFFF"/>
                </a:solidFill>
              </a:rPr>
              <a:t>To understand complex things</a:t>
            </a:r>
            <a:br>
              <a:rPr lang="en-US" altLang="en-US" sz="2800" dirty="0">
                <a:solidFill>
                  <a:srgbClr val="FFFFFF"/>
                </a:solidFill>
              </a:rPr>
            </a:br>
            <a:r>
              <a:rPr lang="en-US" altLang="en-US" sz="2800" dirty="0">
                <a:solidFill>
                  <a:srgbClr val="FFFFFF"/>
                </a:solidFill>
              </a:rPr>
              <a:t>      in simple ways.</a:t>
            </a:r>
            <a:br>
              <a:rPr lang="en-US" altLang="en-US" sz="2800" dirty="0">
                <a:solidFill>
                  <a:srgbClr val="FFFFFF"/>
                </a:solidFill>
              </a:rPr>
            </a:br>
            <a:endParaRPr lang="en-US" altLang="en-US" sz="2400" dirty="0">
              <a:solidFill>
                <a:srgbClr val="FFFFFF"/>
              </a:solidFill>
            </a:endParaRPr>
          </a:p>
        </p:txBody>
      </p:sp>
      <p:sp>
        <p:nvSpPr>
          <p:cNvPr id="5" name="Rectangle 4"/>
          <p:cNvSpPr>
            <a:spLocks noChangeArrowheads="1"/>
          </p:cNvSpPr>
          <p:nvPr/>
        </p:nvSpPr>
        <p:spPr bwMode="auto">
          <a:xfrm>
            <a:off x="7010400" y="3424535"/>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400" dirty="0">
                <a:latin typeface="Times New Roman" pitchFamily="18" charset="0"/>
              </a:rPr>
              <a:t>Donald </a:t>
            </a:r>
            <a:r>
              <a:rPr lang="en-CA" altLang="en-US" sz="2400" dirty="0" err="1">
                <a:latin typeface="Times New Roman" pitchFamily="18" charset="0"/>
              </a:rPr>
              <a:t>Kunth</a:t>
            </a:r>
            <a:endParaRPr lang="en-CA" altLang="en-US" sz="2400" dirty="0">
              <a:latin typeface="Times New Roman" pitchFamily="18" charset="0"/>
            </a:endParaRPr>
          </a:p>
        </p:txBody>
      </p:sp>
      <p:grpSp>
        <p:nvGrpSpPr>
          <p:cNvPr id="6" name="Group 3"/>
          <p:cNvGrpSpPr>
            <a:grpSpLocks/>
          </p:cNvGrpSpPr>
          <p:nvPr/>
        </p:nvGrpSpPr>
        <p:grpSpPr bwMode="auto">
          <a:xfrm>
            <a:off x="3124200" y="4962799"/>
            <a:ext cx="3276600" cy="1742801"/>
            <a:chOff x="288" y="1344"/>
            <a:chExt cx="5184" cy="2784"/>
          </a:xfrm>
        </p:grpSpPr>
        <p:sp>
          <p:nvSpPr>
            <p:cNvPr id="9" name="AutoShape 4"/>
            <p:cNvSpPr>
              <a:spLocks noChangeArrowheads="1"/>
            </p:cNvSpPr>
            <p:nvPr/>
          </p:nvSpPr>
          <p:spPr bwMode="auto">
            <a:xfrm>
              <a:off x="3792" y="1679"/>
              <a:ext cx="1680" cy="2016"/>
            </a:xfrm>
            <a:prstGeom prst="smileyFace">
              <a:avLst>
                <a:gd name="adj" fmla="val 2361"/>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endParaRPr lang="en-US" altLang="en-US" sz="3000">
                <a:solidFill>
                  <a:srgbClr val="FFFFFF"/>
                </a:solidFill>
                <a:cs typeface="+mn-cs"/>
              </a:endParaRPr>
            </a:p>
          </p:txBody>
        </p:sp>
        <p:pic>
          <p:nvPicPr>
            <p:cNvPr id="10" name="Mona_Lisa.jpg">
              <a:hlinkClick r:id="" action="ppaction://media"/>
            </p:cNvPr>
            <p:cNvPicPr preferRelativeResize="0">
              <a:picLocks noRot="1" noChangeArrowheads="1"/>
            </p:cNvPicPr>
            <p:nvPr>
              <a:videoFile r:link="rId1"/>
            </p:nvPr>
          </p:nvPicPr>
          <p:blipFill>
            <a:blip r:embed="rId5">
              <a:lum bright="-6000" contrast="-12000"/>
              <a:extLst>
                <a:ext uri="{28A0092B-C50C-407E-A947-70E740481C1C}">
                  <a14:useLocalDpi xmlns:a14="http://schemas.microsoft.com/office/drawing/2010/main" val="0"/>
                </a:ext>
              </a:extLst>
            </a:blip>
            <a:srcRect l="24989" r="21024" b="53616"/>
            <a:stretch>
              <a:fillRect/>
            </a:stretch>
          </p:blipFill>
          <p:spPr bwMode="auto">
            <a:xfrm>
              <a:off x="288" y="1344"/>
              <a:ext cx="1920"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2575" y="1839"/>
              <a:ext cx="987" cy="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defRPr/>
              </a:pPr>
              <a:r>
                <a:rPr lang="en-US" altLang="en-US" sz="6000" b="1" i="0" dirty="0">
                  <a:solidFill>
                    <a:srgbClr val="FFFF00"/>
                  </a:solidFill>
                  <a:cs typeface="+mn-cs"/>
                </a:rPr>
                <a:t>=</a:t>
              </a:r>
              <a:endParaRPr lang="en-US" altLang="en-US" sz="6000" b="1" i="0" dirty="0">
                <a:solidFill>
                  <a:srgbClr val="FFFFFF"/>
                </a:solidFill>
                <a:cs typeface="+mn-cs"/>
              </a:endParaRPr>
            </a:p>
          </p:txBody>
        </p:sp>
      </p:grpSp>
    </p:spTree>
    <p:extLst>
      <p:ext uri="{BB962C8B-B14F-4D97-AF65-F5344CB8AC3E}">
        <p14:creationId xmlns:p14="http://schemas.microsoft.com/office/powerpoint/2010/main" val="284728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dd0078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04800"/>
            <a:ext cx="1484312" cy="148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304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i="0" kern="0" dirty="0"/>
              <a:t>Thinking Abstractly</a:t>
            </a:r>
            <a:endParaRPr lang="en-CA" altLang="en-US" i="0" kern="0" dirty="0"/>
          </a:p>
        </p:txBody>
      </p:sp>
      <p:sp>
        <p:nvSpPr>
          <p:cNvPr id="5" name="Rectangle 2"/>
          <p:cNvSpPr>
            <a:spLocks noChangeArrowheads="1"/>
          </p:cNvSpPr>
          <p:nvPr/>
        </p:nvSpPr>
        <p:spPr bwMode="auto">
          <a:xfrm>
            <a:off x="-1905000" y="2209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i="0" dirty="0"/>
              <a:t>Paradigm Shift</a:t>
            </a:r>
            <a:endParaRPr lang="en-CA" altLang="en-US" i="0" dirty="0"/>
          </a:p>
        </p:txBody>
      </p:sp>
      <p:pic>
        <p:nvPicPr>
          <p:cNvPr id="6" name="Picture 3" descr="es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705213"/>
            <a:ext cx="3866356" cy="26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304800" y="4556125"/>
            <a:ext cx="8839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000" i="0" dirty="0"/>
              <a:t>Is the </a:t>
            </a:r>
            <a:r>
              <a:rPr lang="en-US" altLang="en-US" sz="3000" i="0" dirty="0">
                <a:solidFill>
                  <a:schemeClr val="bg2"/>
                </a:solidFill>
              </a:rPr>
              <a:t>black</a:t>
            </a:r>
            <a:r>
              <a:rPr lang="en-US" altLang="en-US" sz="3000" i="0" dirty="0"/>
              <a:t> the form and the </a:t>
            </a:r>
            <a:r>
              <a:rPr lang="en-US" altLang="en-US" sz="3000" i="0" dirty="0">
                <a:solidFill>
                  <a:srgbClr val="33CC33"/>
                </a:solidFill>
              </a:rPr>
              <a:t>green</a:t>
            </a:r>
            <a:r>
              <a:rPr lang="en-US" altLang="en-US" sz="3000" i="0" dirty="0"/>
              <a:t> the background?</a:t>
            </a:r>
          </a:p>
          <a:p>
            <a:pPr algn="ctr" eaLnBrk="1" hangingPunct="1">
              <a:spcBef>
                <a:spcPct val="50000"/>
              </a:spcBef>
              <a:buFontTx/>
              <a:buNone/>
            </a:pPr>
            <a:r>
              <a:rPr lang="en-US" altLang="en-US" sz="3000" i="0" dirty="0"/>
              <a:t>Is the </a:t>
            </a:r>
            <a:r>
              <a:rPr lang="en-US" altLang="en-US" sz="3000" i="0" dirty="0">
                <a:solidFill>
                  <a:srgbClr val="33CC33"/>
                </a:solidFill>
              </a:rPr>
              <a:t>green</a:t>
            </a:r>
            <a:r>
              <a:rPr lang="en-US" altLang="en-US" sz="3000" i="0" dirty="0"/>
              <a:t> the form and the </a:t>
            </a:r>
            <a:r>
              <a:rPr lang="en-US" altLang="en-US" sz="3000" i="0" dirty="0">
                <a:solidFill>
                  <a:schemeClr val="bg2"/>
                </a:solidFill>
              </a:rPr>
              <a:t>black</a:t>
            </a:r>
            <a:r>
              <a:rPr lang="en-US" altLang="en-US" sz="3000" i="0" dirty="0"/>
              <a:t> the background?</a:t>
            </a:r>
          </a:p>
          <a:p>
            <a:pPr algn="ctr" eaLnBrk="1" hangingPunct="1">
              <a:spcBef>
                <a:spcPct val="50000"/>
              </a:spcBef>
              <a:buFontTx/>
              <a:buNone/>
            </a:pPr>
            <a:r>
              <a:rPr lang="en-US" altLang="en-US" sz="3000" i="0" dirty="0"/>
              <a:t>It is helpful to have different ways of looking at it.</a:t>
            </a:r>
          </a:p>
        </p:txBody>
      </p:sp>
    </p:spTree>
    <p:extLst>
      <p:ext uri="{BB962C8B-B14F-4D97-AF65-F5344CB8AC3E}">
        <p14:creationId xmlns:p14="http://schemas.microsoft.com/office/powerpoint/2010/main" val="1347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9">
            <a:extLst>
              <a:ext uri="{FF2B5EF4-FFF2-40B4-BE49-F238E27FC236}">
                <a16:creationId xmlns:a16="http://schemas.microsoft.com/office/drawing/2014/main" id="{1EF7C735-15D6-46AC-8CAC-9B1B88C2371E}"/>
              </a:ext>
            </a:extLst>
          </p:cNvPr>
          <p:cNvGrpSpPr>
            <a:grpSpLocks/>
          </p:cNvGrpSpPr>
          <p:nvPr/>
        </p:nvGrpSpPr>
        <p:grpSpPr bwMode="auto">
          <a:xfrm>
            <a:off x="188050" y="213005"/>
            <a:ext cx="1574815" cy="1546259"/>
            <a:chOff x="2065" y="1551"/>
            <a:chExt cx="1628" cy="1988"/>
          </a:xfrm>
        </p:grpSpPr>
        <p:sp>
          <p:nvSpPr>
            <p:cNvPr id="5" name="Freeform 30">
              <a:extLst>
                <a:ext uri="{FF2B5EF4-FFF2-40B4-BE49-F238E27FC236}">
                  <a16:creationId xmlns:a16="http://schemas.microsoft.com/office/drawing/2014/main" id="{03A26492-1C0C-4720-8158-A78DEF553BEE}"/>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 name="Freeform 31">
              <a:extLst>
                <a:ext uri="{FF2B5EF4-FFF2-40B4-BE49-F238E27FC236}">
                  <a16:creationId xmlns:a16="http://schemas.microsoft.com/office/drawing/2014/main" id="{2D4BF796-DA85-4FEB-B434-175B83586057}"/>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 name="Freeform 32">
              <a:extLst>
                <a:ext uri="{FF2B5EF4-FFF2-40B4-BE49-F238E27FC236}">
                  <a16:creationId xmlns:a16="http://schemas.microsoft.com/office/drawing/2014/main" id="{50D1E60A-CE6D-42CE-ABB4-00FA959EFAE9}"/>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 name="Freeform 33">
              <a:extLst>
                <a:ext uri="{FF2B5EF4-FFF2-40B4-BE49-F238E27FC236}">
                  <a16:creationId xmlns:a16="http://schemas.microsoft.com/office/drawing/2014/main" id="{1E2C2FE3-9720-4898-A664-0B16542FE68A}"/>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 name="Freeform 34">
              <a:extLst>
                <a:ext uri="{FF2B5EF4-FFF2-40B4-BE49-F238E27FC236}">
                  <a16:creationId xmlns:a16="http://schemas.microsoft.com/office/drawing/2014/main" id="{129A6794-AC4A-4CEB-8121-98A48321B6FA}"/>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1" name="Freeform 35">
              <a:extLst>
                <a:ext uri="{FF2B5EF4-FFF2-40B4-BE49-F238E27FC236}">
                  <a16:creationId xmlns:a16="http://schemas.microsoft.com/office/drawing/2014/main" id="{CD72D3F0-6B60-4D3C-8197-D4F788F69C4B}"/>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 name="Freeform 36">
              <a:extLst>
                <a:ext uri="{FF2B5EF4-FFF2-40B4-BE49-F238E27FC236}">
                  <a16:creationId xmlns:a16="http://schemas.microsoft.com/office/drawing/2014/main" id="{08EB8104-18D0-40DD-B330-61B9848680BD}"/>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3" name="Freeform 37">
              <a:extLst>
                <a:ext uri="{FF2B5EF4-FFF2-40B4-BE49-F238E27FC236}">
                  <a16:creationId xmlns:a16="http://schemas.microsoft.com/office/drawing/2014/main" id="{570724C6-5160-4FB0-A19C-A8E14DDF7387}"/>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 name="Freeform 38">
              <a:extLst>
                <a:ext uri="{FF2B5EF4-FFF2-40B4-BE49-F238E27FC236}">
                  <a16:creationId xmlns:a16="http://schemas.microsoft.com/office/drawing/2014/main" id="{0ED6850F-D141-4789-A5F0-00737A46B0C1}"/>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 name="Freeform 39">
              <a:extLst>
                <a:ext uri="{FF2B5EF4-FFF2-40B4-BE49-F238E27FC236}">
                  <a16:creationId xmlns:a16="http://schemas.microsoft.com/office/drawing/2014/main" id="{1C1618AE-41F4-43E6-9C9E-4CED9F2C2E4E}"/>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6" name="Freeform 40">
              <a:extLst>
                <a:ext uri="{FF2B5EF4-FFF2-40B4-BE49-F238E27FC236}">
                  <a16:creationId xmlns:a16="http://schemas.microsoft.com/office/drawing/2014/main" id="{5CAC22A7-BCC8-4313-9B2C-E7155AB7D013}"/>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41">
              <a:extLst>
                <a:ext uri="{FF2B5EF4-FFF2-40B4-BE49-F238E27FC236}">
                  <a16:creationId xmlns:a16="http://schemas.microsoft.com/office/drawing/2014/main" id="{B01258F6-F5B0-4901-A5F3-3B3D0A358762}"/>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42">
              <a:extLst>
                <a:ext uri="{FF2B5EF4-FFF2-40B4-BE49-F238E27FC236}">
                  <a16:creationId xmlns:a16="http://schemas.microsoft.com/office/drawing/2014/main" id="{BA3DEF00-1E03-4E2D-8FEF-CA35C9E67255}"/>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9" name="Freeform 43">
              <a:extLst>
                <a:ext uri="{FF2B5EF4-FFF2-40B4-BE49-F238E27FC236}">
                  <a16:creationId xmlns:a16="http://schemas.microsoft.com/office/drawing/2014/main" id="{1E805082-E0D4-4C82-A043-DFC04F3D051D}"/>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44">
              <a:extLst>
                <a:ext uri="{FF2B5EF4-FFF2-40B4-BE49-F238E27FC236}">
                  <a16:creationId xmlns:a16="http://schemas.microsoft.com/office/drawing/2014/main" id="{0344A385-3310-4EDC-864F-B07A35305E10}"/>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45">
              <a:extLst>
                <a:ext uri="{FF2B5EF4-FFF2-40B4-BE49-F238E27FC236}">
                  <a16:creationId xmlns:a16="http://schemas.microsoft.com/office/drawing/2014/main" id="{5560AFC9-2A72-49BC-8427-74BBDE946FC2}"/>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46">
              <a:extLst>
                <a:ext uri="{FF2B5EF4-FFF2-40B4-BE49-F238E27FC236}">
                  <a16:creationId xmlns:a16="http://schemas.microsoft.com/office/drawing/2014/main" id="{A0155139-591E-4947-954C-5171D16B453C}"/>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23" name="AutoShape 35">
            <a:extLst>
              <a:ext uri="{FF2B5EF4-FFF2-40B4-BE49-F238E27FC236}">
                <a16:creationId xmlns:a16="http://schemas.microsoft.com/office/drawing/2014/main" id="{F3472AE5-1C63-48FF-BD6D-9FA13C04C166}"/>
              </a:ext>
            </a:extLst>
          </p:cNvPr>
          <p:cNvSpPr>
            <a:spLocks noChangeArrowheads="1"/>
          </p:cNvSpPr>
          <p:nvPr/>
        </p:nvSpPr>
        <p:spPr bwMode="auto">
          <a:xfrm>
            <a:off x="1865030" y="55794"/>
            <a:ext cx="6756596" cy="1481822"/>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US" altLang="en-US" sz="2400" dirty="0">
                <a:solidFill>
                  <a:srgbClr val="FFFFFF"/>
                </a:solidFill>
              </a:rPr>
              <a:t>Dude! You will be starting with things that are </a:t>
            </a:r>
          </a:p>
          <a:p>
            <a:pPr defTabSz="685800" eaLnBrk="1" fontAlgn="auto" hangingPunct="1">
              <a:spcBef>
                <a:spcPct val="0"/>
              </a:spcBef>
              <a:spcAft>
                <a:spcPts val="0"/>
              </a:spcAft>
              <a:buNone/>
            </a:pPr>
            <a:endParaRPr lang="en-US" altLang="en-US" sz="2400" dirty="0">
              <a:solidFill>
                <a:srgbClr val="FFFFFF"/>
              </a:solidFill>
            </a:endParaRPr>
          </a:p>
        </p:txBody>
      </p:sp>
      <p:pic>
        <p:nvPicPr>
          <p:cNvPr id="24" name="Picture 5" descr="j0116172">
            <a:extLst>
              <a:ext uri="{FF2B5EF4-FFF2-40B4-BE49-F238E27FC236}">
                <a16:creationId xmlns:a16="http://schemas.microsoft.com/office/drawing/2014/main" id="{50A28BEA-4D84-4FDC-A4AD-ACDFD323C9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329" y="1411945"/>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8">
            <a:extLst>
              <a:ext uri="{FF2B5EF4-FFF2-40B4-BE49-F238E27FC236}">
                <a16:creationId xmlns:a16="http://schemas.microsoft.com/office/drawing/2014/main" id="{F7FF3FC1-F008-437A-8F34-660B1100DB13}"/>
              </a:ext>
            </a:extLst>
          </p:cNvPr>
          <p:cNvSpPr>
            <a:spLocks noChangeArrowheads="1"/>
          </p:cNvSpPr>
          <p:nvPr/>
        </p:nvSpPr>
        <p:spPr bwMode="auto">
          <a:xfrm>
            <a:off x="188051" y="2595046"/>
            <a:ext cx="6288950" cy="3839944"/>
          </a:xfrm>
          <a:prstGeom prst="wedgeRectCallout">
            <a:avLst>
              <a:gd name="adj1" fmla="val -34464"/>
              <a:gd name="adj2" fmla="val -55751"/>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73063" indent="-373063" algn="ctr" defTabSz="992188" eaLnBrk="1" hangingPunct="1">
              <a:spcBef>
                <a:spcPct val="0"/>
              </a:spcBef>
              <a:buFontTx/>
              <a:buNone/>
              <a:defRPr/>
            </a:pPr>
            <a:r>
              <a:rPr lang="en-US" sz="2400" dirty="0">
                <a:effectLst>
                  <a:outerShdw blurRad="38100" dist="38100" dir="2700000" algn="tl">
                    <a:srgbClr val="000000"/>
                  </a:outerShdw>
                </a:effectLst>
              </a:rPr>
              <a:t>A good martial arts student will attentively repeat each fundamental technique many times. </a:t>
            </a:r>
          </a:p>
          <a:p>
            <a:pPr marL="373063" indent="-373063" algn="ctr" defTabSz="992188" eaLnBrk="1" hangingPunct="1">
              <a:spcBef>
                <a:spcPct val="0"/>
              </a:spcBef>
              <a:buFontTx/>
              <a:buNone/>
              <a:defRPr/>
            </a:pPr>
            <a:endParaRPr lang="en-US" sz="2400" dirty="0">
              <a:effectLst>
                <a:outerShdw blurRad="38100" dist="38100" dir="2700000" algn="tl">
                  <a:srgbClr val="000000"/>
                </a:outerShdw>
              </a:effectLst>
            </a:endParaRPr>
          </a:p>
          <a:p>
            <a:pPr marL="373063" indent="-373063" algn="ctr" defTabSz="992188" eaLnBrk="1" hangingPunct="1">
              <a:spcBef>
                <a:spcPct val="0"/>
              </a:spcBef>
              <a:buFontTx/>
              <a:buNone/>
              <a:defRPr/>
            </a:pPr>
            <a:r>
              <a:rPr lang="en-US" sz="2400" dirty="0">
                <a:effectLst>
                  <a:outerShdw blurRad="38100" dist="38100" dir="2700000" algn="tl">
                    <a:srgbClr val="000000"/>
                  </a:outerShdw>
                </a:effectLst>
              </a:rPr>
              <a:t>Don’t tune out when a concept </a:t>
            </a:r>
            <a:br>
              <a:rPr lang="en-US" sz="2400" dirty="0">
                <a:effectLst>
                  <a:outerShdw blurRad="38100" dist="38100" dir="2700000" algn="tl">
                    <a:srgbClr val="000000"/>
                  </a:outerShdw>
                </a:effectLst>
              </a:rPr>
            </a:br>
            <a:r>
              <a:rPr lang="en-US" sz="2400" dirty="0">
                <a:effectLst>
                  <a:outerShdw blurRad="38100" dist="38100" dir="2700000" algn="tl">
                    <a:srgbClr val="000000"/>
                  </a:outerShdw>
                </a:effectLst>
              </a:rPr>
              <a:t>is taught more than once. </a:t>
            </a:r>
          </a:p>
          <a:p>
            <a:pPr marL="373063" indent="-373063" algn="ctr" defTabSz="992188" eaLnBrk="1" hangingPunct="1">
              <a:spcBef>
                <a:spcPct val="0"/>
              </a:spcBef>
              <a:buFontTx/>
              <a:buNone/>
              <a:defRPr/>
            </a:pPr>
            <a:endParaRPr lang="en-US" sz="2400" dirty="0">
              <a:effectLst>
                <a:outerShdw blurRad="38100" dist="38100" dir="2700000" algn="tl">
                  <a:srgbClr val="000000"/>
                </a:outerShdw>
              </a:effectLst>
            </a:endParaRPr>
          </a:p>
          <a:p>
            <a:pPr marL="373063" indent="-373063" algn="ctr" defTabSz="992188" eaLnBrk="1" hangingPunct="1">
              <a:spcBef>
                <a:spcPct val="0"/>
              </a:spcBef>
              <a:buFontTx/>
              <a:buNone/>
              <a:defRPr/>
            </a:pPr>
            <a:r>
              <a:rPr lang="en-US" sz="2400" dirty="0">
                <a:effectLst>
                  <a:outerShdw blurRad="38100" dist="38100" dir="2700000" algn="tl">
                    <a:srgbClr val="000000"/>
                  </a:outerShdw>
                </a:effectLst>
              </a:rPr>
              <a:t>The better students listen carefully in order to refine and develop their understanding.</a:t>
            </a:r>
          </a:p>
          <a:p>
            <a:pPr marL="373063" indent="-373063" algn="ctr" defTabSz="992188" eaLnBrk="1" hangingPunct="1">
              <a:spcBef>
                <a:spcPct val="0"/>
              </a:spcBef>
              <a:buFontTx/>
              <a:buNone/>
              <a:defRPr/>
            </a:pPr>
            <a:endParaRPr lang="en-US" sz="2400" dirty="0">
              <a:effectLst>
                <a:outerShdw blurRad="38100" dist="38100" dir="2700000" algn="tl">
                  <a:srgbClr val="000000"/>
                </a:outerShdw>
              </a:effectLst>
            </a:endParaRPr>
          </a:p>
          <a:p>
            <a:pPr marL="373063" indent="-373063" algn="ctr" defTabSz="992188" eaLnBrk="1" hangingPunct="1">
              <a:spcBef>
                <a:spcPct val="0"/>
              </a:spcBef>
              <a:buFontTx/>
              <a:buNone/>
              <a:defRPr/>
            </a:pPr>
            <a:r>
              <a:rPr lang="en-US" sz="2400" dirty="0">
                <a:effectLst>
                  <a:outerShdw blurRad="38100" dist="38100" dir="2700000" algn="tl">
                    <a:srgbClr val="000000"/>
                  </a:outerShdw>
                </a:effectLst>
              </a:rPr>
              <a:t>Sometimes I use easy thing to teach deep things.</a:t>
            </a:r>
          </a:p>
        </p:txBody>
      </p:sp>
      <p:sp>
        <p:nvSpPr>
          <p:cNvPr id="2" name="Rectangle 1">
            <a:extLst>
              <a:ext uri="{FF2B5EF4-FFF2-40B4-BE49-F238E27FC236}">
                <a16:creationId xmlns:a16="http://schemas.microsoft.com/office/drawing/2014/main" id="{F97749A0-A578-4FAF-9864-E07432170B30}"/>
              </a:ext>
            </a:extLst>
          </p:cNvPr>
          <p:cNvSpPr/>
          <p:nvPr/>
        </p:nvSpPr>
        <p:spPr>
          <a:xfrm>
            <a:off x="3489334" y="524470"/>
            <a:ext cx="3295069" cy="923330"/>
          </a:xfrm>
          <a:prstGeom prst="rect">
            <a:avLst/>
          </a:prstGeom>
          <a:noFill/>
        </p:spPr>
        <p:txBody>
          <a:bodyPr wrap="none" lIns="91440" tIns="45720" rIns="91440" bIns="45720">
            <a:spAutoFit/>
            <a:scene3d>
              <a:camera prst="isometricOffAxis1Right"/>
              <a:lightRig rig="threePt" dir="t"/>
            </a:scene3d>
          </a:bodyPr>
          <a:lstStyle/>
          <a:p>
            <a:pPr algn="ctr"/>
            <a:r>
              <a:rPr lang="en-US" sz="5400" b="1" cap="none" spc="0" dirty="0">
                <a:ln w="6600">
                  <a:solidFill>
                    <a:schemeClr val="accent2"/>
                  </a:solidFill>
                  <a:prstDash val="solid"/>
                </a:ln>
                <a:solidFill>
                  <a:srgbClr val="FF00FF"/>
                </a:solidFill>
                <a:effectLst>
                  <a:outerShdw dist="38100" dir="2700000" algn="tl" rotWithShape="0">
                    <a:schemeClr val="accent2"/>
                  </a:outerShdw>
                </a:effectLst>
              </a:rPr>
              <a:t>Too EASY</a:t>
            </a:r>
          </a:p>
        </p:txBody>
      </p:sp>
      <p:pic>
        <p:nvPicPr>
          <p:cNvPr id="3074" name="Picture 2" descr="tai chi chuan | Definition, Meaning, History, Forms, &amp;amp; Facts | Britannica">
            <a:extLst>
              <a:ext uri="{FF2B5EF4-FFF2-40B4-BE49-F238E27FC236}">
                <a16:creationId xmlns:a16="http://schemas.microsoft.com/office/drawing/2014/main" id="{A627E8F4-F414-4435-9093-397BA3D788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1351" y="1999035"/>
            <a:ext cx="2209800" cy="14969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ake This Quiz If You&amp;#39;re Extremely Bored">
            <a:extLst>
              <a:ext uri="{FF2B5EF4-FFF2-40B4-BE49-F238E27FC236}">
                <a16:creationId xmlns:a16="http://schemas.microsoft.com/office/drawing/2014/main" id="{6E986C83-519D-416B-8CD5-F9157BDDD6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351" y="3496021"/>
            <a:ext cx="2209800" cy="14673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communicating">
            <a:extLst>
              <a:ext uri="{FF2B5EF4-FFF2-40B4-BE49-F238E27FC236}">
                <a16:creationId xmlns:a16="http://schemas.microsoft.com/office/drawing/2014/main" id="{CD9169FD-B43A-4016-84C8-28A1DFB515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1351" y="4914324"/>
            <a:ext cx="2209800" cy="12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3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 calcmode="lin" valueType="num">
                                      <p:cBhvr additive="base">
                                        <p:cTn id="15"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 calcmode="lin" valueType="num">
                                      <p:cBhvr additive="base">
                                        <p:cTn id="33"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5">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074"/>
                                        </p:tgtEl>
                                        <p:attrNameLst>
                                          <p:attrName>style.visibility</p:attrName>
                                        </p:attrNameLst>
                                      </p:cBhvr>
                                      <p:to>
                                        <p:strVal val="visible"/>
                                      </p:to>
                                    </p:set>
                                    <p:anim calcmode="lin" valueType="num">
                                      <p:cBhvr additive="base">
                                        <p:cTn id="41" dur="500" fill="hold"/>
                                        <p:tgtEl>
                                          <p:spTgt spid="3074"/>
                                        </p:tgtEl>
                                        <p:attrNameLst>
                                          <p:attrName>ppt_x</p:attrName>
                                        </p:attrNameLst>
                                      </p:cBhvr>
                                      <p:tavLst>
                                        <p:tav tm="0">
                                          <p:val>
                                            <p:strVal val="0-#ppt_w/2"/>
                                          </p:val>
                                        </p:tav>
                                        <p:tav tm="100000">
                                          <p:val>
                                            <p:strVal val="#ppt_x"/>
                                          </p:val>
                                        </p:tav>
                                      </p:tavLst>
                                    </p:anim>
                                    <p:anim calcmode="lin" valueType="num">
                                      <p:cBhvr additive="base">
                                        <p:cTn id="42"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5">
                                            <p:txEl>
                                              <p:pRg st="2" end="2"/>
                                            </p:txEl>
                                          </p:spTgt>
                                        </p:tgtEl>
                                        <p:attrNameLst>
                                          <p:attrName>style.visibility</p:attrName>
                                        </p:attrNameLst>
                                      </p:cBhvr>
                                      <p:to>
                                        <p:strVal val="visible"/>
                                      </p:to>
                                    </p:set>
                                    <p:anim calcmode="lin" valueType="num">
                                      <p:cBhvr additive="base">
                                        <p:cTn id="47" dur="500" fill="hold"/>
                                        <p:tgtEl>
                                          <p:spTgt spid="25">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5">
                                            <p:txEl>
                                              <p:pRg st="2" end="2"/>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078"/>
                                        </p:tgtEl>
                                        <p:attrNameLst>
                                          <p:attrName>style.visibility</p:attrName>
                                        </p:attrNameLst>
                                      </p:cBhvr>
                                      <p:to>
                                        <p:strVal val="visible"/>
                                      </p:to>
                                    </p:set>
                                    <p:anim calcmode="lin" valueType="num">
                                      <p:cBhvr additive="base">
                                        <p:cTn id="51" dur="500" fill="hold"/>
                                        <p:tgtEl>
                                          <p:spTgt spid="3078"/>
                                        </p:tgtEl>
                                        <p:attrNameLst>
                                          <p:attrName>ppt_x</p:attrName>
                                        </p:attrNameLst>
                                      </p:cBhvr>
                                      <p:tavLst>
                                        <p:tav tm="0">
                                          <p:val>
                                            <p:strVal val="0-#ppt_w/2"/>
                                          </p:val>
                                        </p:tav>
                                        <p:tav tm="100000">
                                          <p:val>
                                            <p:strVal val="#ppt_x"/>
                                          </p:val>
                                        </p:tav>
                                      </p:tavLst>
                                    </p:anim>
                                    <p:anim calcmode="lin" valueType="num">
                                      <p:cBhvr additive="base">
                                        <p:cTn id="52"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0-#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5">
                                            <p:txEl>
                                              <p:pRg st="4" end="4"/>
                                            </p:txEl>
                                          </p:spTgt>
                                        </p:tgtEl>
                                        <p:attrNameLst>
                                          <p:attrName>style.visibility</p:attrName>
                                        </p:attrNameLst>
                                      </p:cBhvr>
                                      <p:to>
                                        <p:strVal val="visible"/>
                                      </p:to>
                                    </p:set>
                                    <p:anim calcmode="lin" valueType="num">
                                      <p:cBhvr additive="base">
                                        <p:cTn id="61" dur="500" fill="hold"/>
                                        <p:tgtEl>
                                          <p:spTgt spid="25">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5">
                                            <p:txEl>
                                              <p:pRg st="6" end="6"/>
                                            </p:txEl>
                                          </p:spTgt>
                                        </p:tgtEl>
                                        <p:attrNameLst>
                                          <p:attrName>style.visibility</p:attrName>
                                        </p:attrNameLst>
                                      </p:cBhvr>
                                      <p:to>
                                        <p:strVal val="visible"/>
                                      </p:to>
                                    </p:set>
                                    <p:anim calcmode="lin" valueType="num">
                                      <p:cBhvr additive="base">
                                        <p:cTn id="67" dur="500" fill="hold"/>
                                        <p:tgtEl>
                                          <p:spTgt spid="25">
                                            <p:txEl>
                                              <p:pRg st="6" end="6"/>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9">
            <a:extLst>
              <a:ext uri="{FF2B5EF4-FFF2-40B4-BE49-F238E27FC236}">
                <a16:creationId xmlns:a16="http://schemas.microsoft.com/office/drawing/2014/main" id="{1EF7C735-15D6-46AC-8CAC-9B1B88C2371E}"/>
              </a:ext>
            </a:extLst>
          </p:cNvPr>
          <p:cNvGrpSpPr>
            <a:grpSpLocks/>
          </p:cNvGrpSpPr>
          <p:nvPr/>
        </p:nvGrpSpPr>
        <p:grpSpPr bwMode="auto">
          <a:xfrm>
            <a:off x="188050" y="213005"/>
            <a:ext cx="1574815" cy="1546259"/>
            <a:chOff x="2065" y="1551"/>
            <a:chExt cx="1628" cy="1988"/>
          </a:xfrm>
        </p:grpSpPr>
        <p:sp>
          <p:nvSpPr>
            <p:cNvPr id="5" name="Freeform 30">
              <a:extLst>
                <a:ext uri="{FF2B5EF4-FFF2-40B4-BE49-F238E27FC236}">
                  <a16:creationId xmlns:a16="http://schemas.microsoft.com/office/drawing/2014/main" id="{03A26492-1C0C-4720-8158-A78DEF553BEE}"/>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 name="Freeform 31">
              <a:extLst>
                <a:ext uri="{FF2B5EF4-FFF2-40B4-BE49-F238E27FC236}">
                  <a16:creationId xmlns:a16="http://schemas.microsoft.com/office/drawing/2014/main" id="{2D4BF796-DA85-4FEB-B434-175B83586057}"/>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 name="Freeform 32">
              <a:extLst>
                <a:ext uri="{FF2B5EF4-FFF2-40B4-BE49-F238E27FC236}">
                  <a16:creationId xmlns:a16="http://schemas.microsoft.com/office/drawing/2014/main" id="{50D1E60A-CE6D-42CE-ABB4-00FA959EFAE9}"/>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 name="Freeform 33">
              <a:extLst>
                <a:ext uri="{FF2B5EF4-FFF2-40B4-BE49-F238E27FC236}">
                  <a16:creationId xmlns:a16="http://schemas.microsoft.com/office/drawing/2014/main" id="{1E2C2FE3-9720-4898-A664-0B16542FE68A}"/>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 name="Freeform 34">
              <a:extLst>
                <a:ext uri="{FF2B5EF4-FFF2-40B4-BE49-F238E27FC236}">
                  <a16:creationId xmlns:a16="http://schemas.microsoft.com/office/drawing/2014/main" id="{129A6794-AC4A-4CEB-8121-98A48321B6FA}"/>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1" name="Freeform 35">
              <a:extLst>
                <a:ext uri="{FF2B5EF4-FFF2-40B4-BE49-F238E27FC236}">
                  <a16:creationId xmlns:a16="http://schemas.microsoft.com/office/drawing/2014/main" id="{CD72D3F0-6B60-4D3C-8197-D4F788F69C4B}"/>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 name="Freeform 36">
              <a:extLst>
                <a:ext uri="{FF2B5EF4-FFF2-40B4-BE49-F238E27FC236}">
                  <a16:creationId xmlns:a16="http://schemas.microsoft.com/office/drawing/2014/main" id="{08EB8104-18D0-40DD-B330-61B9848680BD}"/>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3" name="Freeform 37">
              <a:extLst>
                <a:ext uri="{FF2B5EF4-FFF2-40B4-BE49-F238E27FC236}">
                  <a16:creationId xmlns:a16="http://schemas.microsoft.com/office/drawing/2014/main" id="{570724C6-5160-4FB0-A19C-A8E14DDF7387}"/>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 name="Freeform 38">
              <a:extLst>
                <a:ext uri="{FF2B5EF4-FFF2-40B4-BE49-F238E27FC236}">
                  <a16:creationId xmlns:a16="http://schemas.microsoft.com/office/drawing/2014/main" id="{0ED6850F-D141-4789-A5F0-00737A46B0C1}"/>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 name="Freeform 39">
              <a:extLst>
                <a:ext uri="{FF2B5EF4-FFF2-40B4-BE49-F238E27FC236}">
                  <a16:creationId xmlns:a16="http://schemas.microsoft.com/office/drawing/2014/main" id="{1C1618AE-41F4-43E6-9C9E-4CED9F2C2E4E}"/>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6" name="Freeform 40">
              <a:extLst>
                <a:ext uri="{FF2B5EF4-FFF2-40B4-BE49-F238E27FC236}">
                  <a16:creationId xmlns:a16="http://schemas.microsoft.com/office/drawing/2014/main" id="{5CAC22A7-BCC8-4313-9B2C-E7155AB7D013}"/>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41">
              <a:extLst>
                <a:ext uri="{FF2B5EF4-FFF2-40B4-BE49-F238E27FC236}">
                  <a16:creationId xmlns:a16="http://schemas.microsoft.com/office/drawing/2014/main" id="{B01258F6-F5B0-4901-A5F3-3B3D0A358762}"/>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42">
              <a:extLst>
                <a:ext uri="{FF2B5EF4-FFF2-40B4-BE49-F238E27FC236}">
                  <a16:creationId xmlns:a16="http://schemas.microsoft.com/office/drawing/2014/main" id="{BA3DEF00-1E03-4E2D-8FEF-CA35C9E67255}"/>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9" name="Freeform 43">
              <a:extLst>
                <a:ext uri="{FF2B5EF4-FFF2-40B4-BE49-F238E27FC236}">
                  <a16:creationId xmlns:a16="http://schemas.microsoft.com/office/drawing/2014/main" id="{1E805082-E0D4-4C82-A043-DFC04F3D051D}"/>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44">
              <a:extLst>
                <a:ext uri="{FF2B5EF4-FFF2-40B4-BE49-F238E27FC236}">
                  <a16:creationId xmlns:a16="http://schemas.microsoft.com/office/drawing/2014/main" id="{0344A385-3310-4EDC-864F-B07A35305E10}"/>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45">
              <a:extLst>
                <a:ext uri="{FF2B5EF4-FFF2-40B4-BE49-F238E27FC236}">
                  <a16:creationId xmlns:a16="http://schemas.microsoft.com/office/drawing/2014/main" id="{5560AFC9-2A72-49BC-8427-74BBDE946FC2}"/>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46">
              <a:extLst>
                <a:ext uri="{FF2B5EF4-FFF2-40B4-BE49-F238E27FC236}">
                  <a16:creationId xmlns:a16="http://schemas.microsoft.com/office/drawing/2014/main" id="{A0155139-591E-4947-954C-5171D16B453C}"/>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23" name="AutoShape 35">
            <a:extLst>
              <a:ext uri="{FF2B5EF4-FFF2-40B4-BE49-F238E27FC236}">
                <a16:creationId xmlns:a16="http://schemas.microsoft.com/office/drawing/2014/main" id="{F3472AE5-1C63-48FF-BD6D-9FA13C04C166}"/>
              </a:ext>
            </a:extLst>
          </p:cNvPr>
          <p:cNvSpPr>
            <a:spLocks noChangeArrowheads="1"/>
          </p:cNvSpPr>
          <p:nvPr/>
        </p:nvSpPr>
        <p:spPr bwMode="auto">
          <a:xfrm>
            <a:off x="1865030" y="55794"/>
            <a:ext cx="6756596" cy="1481822"/>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US" altLang="en-US" sz="2400" dirty="0">
                <a:solidFill>
                  <a:srgbClr val="FFFFFF"/>
                </a:solidFill>
              </a:rPr>
              <a:t>Dude! You will cover things that are </a:t>
            </a:r>
          </a:p>
          <a:p>
            <a:pPr defTabSz="685800" eaLnBrk="1" fontAlgn="auto" hangingPunct="1">
              <a:spcBef>
                <a:spcPct val="0"/>
              </a:spcBef>
              <a:spcAft>
                <a:spcPts val="0"/>
              </a:spcAft>
              <a:buNone/>
            </a:pPr>
            <a:endParaRPr lang="en-US" altLang="en-US" sz="2400" dirty="0">
              <a:solidFill>
                <a:srgbClr val="FFFFFF"/>
              </a:solidFill>
            </a:endParaRPr>
          </a:p>
        </p:txBody>
      </p:sp>
      <p:pic>
        <p:nvPicPr>
          <p:cNvPr id="24" name="Picture 5" descr="j0116172">
            <a:extLst>
              <a:ext uri="{FF2B5EF4-FFF2-40B4-BE49-F238E27FC236}">
                <a16:creationId xmlns:a16="http://schemas.microsoft.com/office/drawing/2014/main" id="{50A28BEA-4D84-4FDC-A4AD-ACDFD323C9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329" y="1411945"/>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8">
            <a:extLst>
              <a:ext uri="{FF2B5EF4-FFF2-40B4-BE49-F238E27FC236}">
                <a16:creationId xmlns:a16="http://schemas.microsoft.com/office/drawing/2014/main" id="{F7FF3FC1-F008-437A-8F34-660B1100DB13}"/>
              </a:ext>
            </a:extLst>
          </p:cNvPr>
          <p:cNvSpPr>
            <a:spLocks noChangeArrowheads="1"/>
          </p:cNvSpPr>
          <p:nvPr/>
        </p:nvSpPr>
        <p:spPr bwMode="auto">
          <a:xfrm>
            <a:off x="188051" y="2595046"/>
            <a:ext cx="6288950" cy="3031036"/>
          </a:xfrm>
          <a:prstGeom prst="wedgeRectCallout">
            <a:avLst>
              <a:gd name="adj1" fmla="val -34464"/>
              <a:gd name="adj2" fmla="val -55751"/>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73063" indent="-373063" algn="ctr" defTabSz="992188" eaLnBrk="1" hangingPunct="1">
              <a:spcBef>
                <a:spcPct val="0"/>
              </a:spcBef>
              <a:buFontTx/>
              <a:buNone/>
              <a:defRPr/>
            </a:pPr>
            <a:r>
              <a:rPr lang="en-US" sz="2400" dirty="0">
                <a:effectLst>
                  <a:outerShdw blurRad="38100" dist="38100" dir="2700000" algn="tl">
                    <a:srgbClr val="000000"/>
                  </a:outerShdw>
                </a:effectLst>
              </a:rPr>
              <a:t>I hope to give you an appreciation </a:t>
            </a:r>
            <a:br>
              <a:rPr lang="en-US" sz="2400" dirty="0">
                <a:effectLst>
                  <a:outerShdw blurRad="38100" dist="38100" dir="2700000" algn="tl">
                    <a:srgbClr val="000000"/>
                  </a:outerShdw>
                </a:effectLst>
              </a:rPr>
            </a:br>
            <a:r>
              <a:rPr lang="en-US" sz="2400" dirty="0">
                <a:effectLst>
                  <a:outerShdw blurRad="38100" dist="38100" dir="2700000" algn="tl">
                    <a:srgbClr val="000000"/>
                  </a:outerShdw>
                </a:effectLst>
              </a:rPr>
              <a:t>for the big picture</a:t>
            </a:r>
          </a:p>
          <a:p>
            <a:pPr marL="373063" indent="-373063" algn="ctr" defTabSz="992188" eaLnBrk="1" hangingPunct="1">
              <a:spcBef>
                <a:spcPct val="0"/>
              </a:spcBef>
              <a:buFontTx/>
              <a:buNone/>
              <a:defRPr/>
            </a:pPr>
            <a:endParaRPr lang="en-US" sz="2400" dirty="0">
              <a:effectLst>
                <a:outerShdw blurRad="38100" dist="38100" dir="2700000" algn="tl">
                  <a:srgbClr val="000000"/>
                </a:outerShdw>
              </a:effectLst>
            </a:endParaRPr>
          </a:p>
          <a:p>
            <a:pPr marL="373063" indent="-373063" algn="ctr" defTabSz="992188" eaLnBrk="1" hangingPunct="1">
              <a:spcBef>
                <a:spcPct val="0"/>
              </a:spcBef>
              <a:buFontTx/>
              <a:buNone/>
              <a:defRPr/>
            </a:pPr>
            <a:r>
              <a:rPr lang="en-US" sz="2400" dirty="0">
                <a:effectLst>
                  <a:outerShdw blurRad="38100" dist="38100" dir="2700000" algn="tl">
                    <a:srgbClr val="000000"/>
                  </a:outerShdw>
                </a:effectLst>
              </a:rPr>
              <a:t>It’s really cool.</a:t>
            </a:r>
          </a:p>
          <a:p>
            <a:pPr marL="373063" indent="-373063" algn="ctr" defTabSz="992188" eaLnBrk="1" hangingPunct="1">
              <a:spcBef>
                <a:spcPct val="0"/>
              </a:spcBef>
              <a:buFontTx/>
              <a:buNone/>
              <a:defRPr/>
            </a:pPr>
            <a:endParaRPr lang="en-US" sz="2400" dirty="0">
              <a:effectLst>
                <a:outerShdw blurRad="38100" dist="38100" dir="2700000" algn="tl">
                  <a:srgbClr val="000000"/>
                </a:outerShdw>
              </a:effectLst>
            </a:endParaRPr>
          </a:p>
          <a:p>
            <a:pPr marL="373063" indent="-373063" algn="ctr" defTabSz="992188" eaLnBrk="1" hangingPunct="1">
              <a:spcBef>
                <a:spcPct val="0"/>
              </a:spcBef>
              <a:buFontTx/>
              <a:buNone/>
              <a:defRPr/>
            </a:pPr>
            <a:r>
              <a:rPr lang="en-US" sz="2400" dirty="0">
                <a:effectLst>
                  <a:outerShdw blurRad="38100" dist="38100" dir="2700000" algn="tl">
                    <a:srgbClr val="000000"/>
                  </a:outerShdw>
                </a:effectLst>
              </a:rPr>
              <a:t>Don’t panic about details </a:t>
            </a:r>
            <a:br>
              <a:rPr lang="en-US" sz="2400" dirty="0">
                <a:effectLst>
                  <a:outerShdw blurRad="38100" dist="38100" dir="2700000" algn="tl">
                    <a:srgbClr val="000000"/>
                  </a:outerShdw>
                </a:effectLst>
              </a:rPr>
            </a:br>
            <a:r>
              <a:rPr lang="en-US" sz="2400" dirty="0">
                <a:effectLst>
                  <a:outerShdw blurRad="38100" dist="38100" dir="2700000" algn="tl">
                    <a:srgbClr val="000000"/>
                  </a:outerShdw>
                </a:effectLst>
              </a:rPr>
              <a:t>that are too much for you.</a:t>
            </a:r>
          </a:p>
        </p:txBody>
      </p:sp>
      <p:sp>
        <p:nvSpPr>
          <p:cNvPr id="2" name="Rectangle 1">
            <a:extLst>
              <a:ext uri="{FF2B5EF4-FFF2-40B4-BE49-F238E27FC236}">
                <a16:creationId xmlns:a16="http://schemas.microsoft.com/office/drawing/2014/main" id="{F97749A0-A578-4FAF-9864-E07432170B30}"/>
              </a:ext>
            </a:extLst>
          </p:cNvPr>
          <p:cNvSpPr/>
          <p:nvPr/>
        </p:nvSpPr>
        <p:spPr>
          <a:xfrm>
            <a:off x="3623986" y="524470"/>
            <a:ext cx="3025765" cy="923330"/>
          </a:xfrm>
          <a:prstGeom prst="rect">
            <a:avLst/>
          </a:prstGeom>
          <a:noFill/>
        </p:spPr>
        <p:txBody>
          <a:bodyPr wrap="none" lIns="91440" tIns="45720" rIns="91440" bIns="45720">
            <a:spAutoFit/>
            <a:scene3d>
              <a:camera prst="isometricOffAxis1Right"/>
              <a:lightRig rig="threePt" dir="t"/>
            </a:scene3d>
          </a:bodyPr>
          <a:lstStyle/>
          <a:p>
            <a:pPr algn="ctr"/>
            <a:r>
              <a:rPr lang="en-US" sz="5400" b="1" cap="none" spc="0" dirty="0">
                <a:ln w="6600">
                  <a:solidFill>
                    <a:schemeClr val="accent2"/>
                  </a:solidFill>
                  <a:prstDash val="solid"/>
                </a:ln>
                <a:solidFill>
                  <a:srgbClr val="FF00FF"/>
                </a:solidFill>
                <a:effectLst>
                  <a:outerShdw dist="38100" dir="2700000" algn="tl" rotWithShape="0">
                    <a:schemeClr val="accent2"/>
                  </a:outerShdw>
                </a:effectLst>
              </a:rPr>
              <a:t>Too Hard</a:t>
            </a:r>
          </a:p>
        </p:txBody>
      </p:sp>
      <p:pic>
        <p:nvPicPr>
          <p:cNvPr id="4098" name="Picture 2" descr="The Importance of Seeing the Big Picture">
            <a:extLst>
              <a:ext uri="{FF2B5EF4-FFF2-40B4-BE49-F238E27FC236}">
                <a16:creationId xmlns:a16="http://schemas.microsoft.com/office/drawing/2014/main" id="{827D2D43-2678-4B96-B277-143F8DD990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4625" y="1696870"/>
            <a:ext cx="2246064" cy="14969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download Really Cool Backgrounds For Girls Best Hd Wallpapers  [1440x792] for your Desktop, Mobile &amp;amp; Tablet | Explore 48+ Extremely Cool  Wallpapers | Really Cool HD Wallpaper, Really Cool Free Wallpapers,">
            <a:extLst>
              <a:ext uri="{FF2B5EF4-FFF2-40B4-BE49-F238E27FC236}">
                <a16:creationId xmlns:a16="http://schemas.microsoft.com/office/drawing/2014/main" id="{E72058BB-21C9-4979-9DC7-C5B01DF30A9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900" t="1891" r="6745" b="-1"/>
          <a:stretch/>
        </p:blipFill>
        <p:spPr bwMode="auto">
          <a:xfrm>
            <a:off x="6184625" y="3204084"/>
            <a:ext cx="2246064" cy="15610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onquer TOEFL by yourself! Part IVTopAdmit- Online Application Essay  Editing - Topadmit">
            <a:extLst>
              <a:ext uri="{FF2B5EF4-FFF2-40B4-BE49-F238E27FC236}">
                <a16:creationId xmlns:a16="http://schemas.microsoft.com/office/drawing/2014/main" id="{D84A76FE-1127-4FC0-B35C-C8FB7B5E58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7564" y="46590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2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 calcmode="lin" valueType="num">
                                      <p:cBhvr additive="base">
                                        <p:cTn id="21"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5">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 calcmode="lin" valueType="num">
                                      <p:cBhvr additive="base">
                                        <p:cTn id="29" dur="500" fill="hold"/>
                                        <p:tgtEl>
                                          <p:spTgt spid="4098"/>
                                        </p:tgtEl>
                                        <p:attrNameLst>
                                          <p:attrName>ppt_x</p:attrName>
                                        </p:attrNameLst>
                                      </p:cBhvr>
                                      <p:tavLst>
                                        <p:tav tm="0">
                                          <p:val>
                                            <p:strVal val="0-#ppt_w/2"/>
                                          </p:val>
                                        </p:tav>
                                        <p:tav tm="100000">
                                          <p:val>
                                            <p:strVal val="#ppt_x"/>
                                          </p:val>
                                        </p:tav>
                                      </p:tavLst>
                                    </p:anim>
                                    <p:anim calcmode="lin" valueType="num">
                                      <p:cBhvr additive="base">
                                        <p:cTn id="30"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5">
                                            <p:txEl>
                                              <p:pRg st="2" end="2"/>
                                            </p:txEl>
                                          </p:spTgt>
                                        </p:tgtEl>
                                        <p:attrNameLst>
                                          <p:attrName>style.visibility</p:attrName>
                                        </p:attrNameLst>
                                      </p:cBhvr>
                                      <p:to>
                                        <p:strVal val="visible"/>
                                      </p:to>
                                    </p:set>
                                    <p:anim calcmode="lin" valueType="num">
                                      <p:cBhvr additive="base">
                                        <p:cTn id="35" dur="500" fill="hold"/>
                                        <p:tgtEl>
                                          <p:spTgt spid="25">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5">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100"/>
                                        </p:tgtEl>
                                        <p:attrNameLst>
                                          <p:attrName>style.visibility</p:attrName>
                                        </p:attrNameLst>
                                      </p:cBhvr>
                                      <p:to>
                                        <p:strVal val="visible"/>
                                      </p:to>
                                    </p:set>
                                    <p:anim calcmode="lin" valueType="num">
                                      <p:cBhvr additive="base">
                                        <p:cTn id="39" dur="500" fill="hold"/>
                                        <p:tgtEl>
                                          <p:spTgt spid="4100"/>
                                        </p:tgtEl>
                                        <p:attrNameLst>
                                          <p:attrName>ppt_x</p:attrName>
                                        </p:attrNameLst>
                                      </p:cBhvr>
                                      <p:tavLst>
                                        <p:tav tm="0">
                                          <p:val>
                                            <p:strVal val="0-#ppt_w/2"/>
                                          </p:val>
                                        </p:tav>
                                        <p:tav tm="100000">
                                          <p:val>
                                            <p:strVal val="#ppt_x"/>
                                          </p:val>
                                        </p:tav>
                                      </p:tavLst>
                                    </p:anim>
                                    <p:anim calcmode="lin" valueType="num">
                                      <p:cBhvr additive="base">
                                        <p:cTn id="40"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5">
                                            <p:txEl>
                                              <p:pRg st="4" end="4"/>
                                            </p:txEl>
                                          </p:spTgt>
                                        </p:tgtEl>
                                        <p:attrNameLst>
                                          <p:attrName>style.visibility</p:attrName>
                                        </p:attrNameLst>
                                      </p:cBhvr>
                                      <p:to>
                                        <p:strVal val="visible"/>
                                      </p:to>
                                    </p:set>
                                    <p:anim calcmode="lin" valueType="num">
                                      <p:cBhvr additive="base">
                                        <p:cTn id="45" dur="500" fill="hold"/>
                                        <p:tgtEl>
                                          <p:spTgt spid="25">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5">
                                            <p:txEl>
                                              <p:pRg st="4" end="4"/>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102"/>
                                        </p:tgtEl>
                                        <p:attrNameLst>
                                          <p:attrName>style.visibility</p:attrName>
                                        </p:attrNameLst>
                                      </p:cBhvr>
                                      <p:to>
                                        <p:strVal val="visible"/>
                                      </p:to>
                                    </p:set>
                                    <p:anim calcmode="lin" valueType="num">
                                      <p:cBhvr additive="base">
                                        <p:cTn id="49" dur="500" fill="hold"/>
                                        <p:tgtEl>
                                          <p:spTgt spid="4102"/>
                                        </p:tgtEl>
                                        <p:attrNameLst>
                                          <p:attrName>ppt_x</p:attrName>
                                        </p:attrNameLst>
                                      </p:cBhvr>
                                      <p:tavLst>
                                        <p:tav tm="0">
                                          <p:val>
                                            <p:strVal val="0-#ppt_w/2"/>
                                          </p:val>
                                        </p:tav>
                                        <p:tav tm="100000">
                                          <p:val>
                                            <p:strVal val="#ppt_x"/>
                                          </p:val>
                                        </p:tav>
                                      </p:tavLst>
                                    </p:anim>
                                    <p:anim calcmode="lin" valueType="num">
                                      <p:cBhvr additive="base">
                                        <p:cTn id="50"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orefathers' Eve | The Witcher 3 Wiki">
            <a:extLst>
              <a:ext uri="{FF2B5EF4-FFF2-40B4-BE49-F238E27FC236}">
                <a16:creationId xmlns:a16="http://schemas.microsoft.com/office/drawing/2014/main" id="{2D321615-D9AB-46CE-AB44-29C0BCE583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5" r="-1" b="-1"/>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714E357-AD27-41BE-98D0-A3A226CDE273}"/>
              </a:ext>
            </a:extLst>
          </p:cNvPr>
          <p:cNvSpPr txBox="1">
            <a:spLocks noChangeArrowheads="1"/>
          </p:cNvSpPr>
          <p:nvPr/>
        </p:nvSpPr>
        <p:spPr>
          <a:xfrm>
            <a:off x="1676400" y="0"/>
            <a:ext cx="6096000" cy="11430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FFFF00"/>
                </a:solidFill>
                <a:effectLst/>
                <a:uLnTx/>
                <a:uFillTx/>
                <a:latin typeface="Times New Roman"/>
                <a:ea typeface="+mn-ea"/>
                <a:cs typeface="+mn-cs"/>
              </a:rPr>
              <a:t>Verify vs Create</a:t>
            </a:r>
          </a:p>
        </p:txBody>
      </p:sp>
      <p:sp>
        <p:nvSpPr>
          <p:cNvPr id="6" name="AutoShape 38">
            <a:extLst>
              <a:ext uri="{FF2B5EF4-FFF2-40B4-BE49-F238E27FC236}">
                <a16:creationId xmlns:a16="http://schemas.microsoft.com/office/drawing/2014/main" id="{F088A210-0BF8-49BD-8AC3-FD010A48D230}"/>
              </a:ext>
            </a:extLst>
          </p:cNvPr>
          <p:cNvSpPr>
            <a:spLocks noChangeArrowheads="1"/>
          </p:cNvSpPr>
          <p:nvPr/>
        </p:nvSpPr>
        <p:spPr bwMode="auto">
          <a:xfrm>
            <a:off x="4267200" y="1388269"/>
            <a:ext cx="4800580" cy="2421731"/>
          </a:xfrm>
          <a:prstGeom prst="wedgeRoundRectCallout">
            <a:avLst>
              <a:gd name="adj1" fmla="val -59440"/>
              <a:gd name="adj2" fmla="val -20500"/>
              <a:gd name="adj3" fmla="val 16667"/>
            </a:avLst>
          </a:prstGeom>
          <a:noFill/>
          <a:ln w="12700">
            <a:solidFill>
              <a:srgbClr val="93856D"/>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“The Rules taught should be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the ones our forefathers devised.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All else is dangerous”.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Adding meaning (semantics)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or intuition is bad.</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p>
        </p:txBody>
      </p:sp>
    </p:spTree>
    <p:extLst>
      <p:ext uri="{BB962C8B-B14F-4D97-AF65-F5344CB8AC3E}">
        <p14:creationId xmlns:p14="http://schemas.microsoft.com/office/powerpoint/2010/main" val="206340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orefathers' Eve | The Witcher 3 Wiki">
            <a:extLst>
              <a:ext uri="{FF2B5EF4-FFF2-40B4-BE49-F238E27FC236}">
                <a16:creationId xmlns:a16="http://schemas.microsoft.com/office/drawing/2014/main" id="{2D321615-D9AB-46CE-AB44-29C0BCE583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5" r="-1" b="-1"/>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714E357-AD27-41BE-98D0-A3A226CDE273}"/>
              </a:ext>
            </a:extLst>
          </p:cNvPr>
          <p:cNvSpPr txBox="1">
            <a:spLocks noChangeArrowheads="1"/>
          </p:cNvSpPr>
          <p:nvPr/>
        </p:nvSpPr>
        <p:spPr>
          <a:xfrm>
            <a:off x="1676400" y="0"/>
            <a:ext cx="6096000" cy="11430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FFFF00"/>
                </a:solidFill>
                <a:effectLst/>
                <a:uLnTx/>
                <a:uFillTx/>
                <a:latin typeface="Times New Roman"/>
                <a:ea typeface="+mn-ea"/>
                <a:cs typeface="+mn-cs"/>
              </a:rPr>
              <a:t>Verify vs Create</a:t>
            </a:r>
          </a:p>
        </p:txBody>
      </p:sp>
      <p:sp>
        <p:nvSpPr>
          <p:cNvPr id="6" name="AutoShape 38">
            <a:extLst>
              <a:ext uri="{FF2B5EF4-FFF2-40B4-BE49-F238E27FC236}">
                <a16:creationId xmlns:a16="http://schemas.microsoft.com/office/drawing/2014/main" id="{F088A210-0BF8-49BD-8AC3-FD010A48D230}"/>
              </a:ext>
            </a:extLst>
          </p:cNvPr>
          <p:cNvSpPr>
            <a:spLocks noChangeArrowheads="1"/>
          </p:cNvSpPr>
          <p:nvPr/>
        </p:nvSpPr>
        <p:spPr bwMode="auto">
          <a:xfrm>
            <a:off x="3886200" y="762000"/>
            <a:ext cx="5127675" cy="5046718"/>
          </a:xfrm>
          <a:prstGeom prst="wedgeRoundRectCallout">
            <a:avLst>
              <a:gd name="adj1" fmla="val -59440"/>
              <a:gd name="adj2" fmla="val -20500"/>
              <a:gd name="adj3" fmla="val 16667"/>
            </a:avLst>
          </a:prstGeom>
          <a:noFill/>
          <a:ln w="12700">
            <a:solidFill>
              <a:srgbClr val="93856D"/>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 will teach you to factor.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Input:    An integer x</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Output: Its prime factors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p</a:t>
            </a:r>
            <a:r>
              <a:rPr kumimoji="0" lang="en-US" sz="2400" b="0" i="0" u="none" strike="noStrike" kern="1200" cap="none" spc="0" normalizeH="0" baseline="-25000" noProof="0" dirty="0">
                <a:ln>
                  <a:noFill/>
                </a:ln>
                <a:solidFill>
                  <a:srgbClr val="FFFFFF"/>
                </a:solidFill>
                <a:effectLst/>
                <a:uLnTx/>
                <a:uFillTx/>
                <a:latin typeface="Times New Roman" pitchFamily="18" charset="0"/>
                <a:ea typeface="+mn-ea"/>
                <a:cs typeface="+mn-cs"/>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p</a:t>
            </a:r>
            <a:r>
              <a:rPr kumimoji="0" lang="en-US" sz="2400" b="0" i="0" u="none" strike="noStrike" kern="1200" cap="none" spc="0" normalizeH="0" baseline="-25000" noProof="0" dirty="0">
                <a:ln>
                  <a:noFill/>
                </a:ln>
                <a:solidFill>
                  <a:srgbClr val="FFFFFF"/>
                </a:solidFill>
                <a:effectLst/>
                <a:uLnTx/>
                <a:uFillTx/>
                <a:latin typeface="Times New Roman" pitchFamily="18" charset="0"/>
                <a:ea typeface="+mn-ea"/>
                <a:cs typeface="+mn-cs"/>
              </a:rPr>
              <a:t>2</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p</a:t>
            </a:r>
            <a:r>
              <a:rPr kumimoji="0" lang="en-US" sz="2400" b="0" i="0" u="none" strike="noStrike" kern="1200" cap="none" spc="0" normalizeH="0" baseline="-25000" noProof="0" dirty="0">
                <a:ln>
                  <a:noFill/>
                </a:ln>
                <a:solidFill>
                  <a:srgbClr val="FFFFFF"/>
                </a:solidFill>
                <a:effectLst/>
                <a:uLnTx/>
                <a:uFillTx/>
                <a:latin typeface="Times New Roman" pitchFamily="18" charset="0"/>
                <a:ea typeface="+mn-ea"/>
                <a:cs typeface="+mn-cs"/>
              </a:rPr>
              <a:t>r</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Verify: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p</a:t>
            </a:r>
            <a:r>
              <a:rPr kumimoji="0" lang="en-US" sz="2400" b="0" i="0" u="none" strike="noStrike" kern="1200" cap="none" spc="0" normalizeH="0" baseline="-25000" noProof="0" dirty="0">
                <a:ln>
                  <a:noFill/>
                </a:ln>
                <a:solidFill>
                  <a:srgbClr val="FFFFFF"/>
                </a:solidFill>
                <a:effectLst/>
                <a:uLnTx/>
                <a:uFillTx/>
                <a:latin typeface="Times New Roman" pitchFamily="18" charset="0"/>
                <a:ea typeface="+mn-ea"/>
                <a:cs typeface="+mn-cs"/>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p</a:t>
            </a:r>
            <a:r>
              <a:rPr kumimoji="0" lang="en-US" sz="2400" b="0" i="0" u="none" strike="noStrike" kern="1200" cap="none" spc="0" normalizeH="0" baseline="-25000" noProof="0" dirty="0">
                <a:ln>
                  <a:noFill/>
                </a:ln>
                <a:solidFill>
                  <a:srgbClr val="FFFFFF"/>
                </a:solidFill>
                <a:effectLst/>
                <a:uLnTx/>
                <a:uFillTx/>
                <a:latin typeface="Times New Roman" pitchFamily="18" charset="0"/>
                <a:ea typeface="+mn-ea"/>
                <a:cs typeface="+mn-cs"/>
              </a:rPr>
              <a:t>2</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p</a:t>
            </a:r>
            <a:r>
              <a:rPr kumimoji="0" lang="en-US" sz="2400" b="0" i="0" u="none" strike="noStrike" kern="1200" cap="none" spc="0" normalizeH="0" baseline="-25000" noProof="0" dirty="0">
                <a:ln>
                  <a:noFill/>
                </a:ln>
                <a:solidFill>
                  <a:srgbClr val="FFFFFF"/>
                </a:solidFill>
                <a:effectLst/>
                <a:uLnTx/>
                <a:uFillTx/>
                <a:latin typeface="Times New Roman" pitchFamily="18" charset="0"/>
                <a:ea typeface="+mn-ea"/>
                <a:cs typeface="+mn-cs"/>
              </a:rPr>
              <a:t>r</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 x</a:t>
            </a:r>
            <a:r>
              <a:rPr kumimoji="0" lang="en-US" sz="2400" b="0" i="0" u="none" strike="noStrike" kern="1200" cap="none" spc="0" normalizeH="0" baseline="-25000" noProof="0" dirty="0">
                <a:ln>
                  <a:noFill/>
                </a:ln>
                <a:solidFill>
                  <a:srgbClr val="FFFFFF"/>
                </a:solidFill>
                <a:effectLst/>
                <a:uLnTx/>
                <a:uFillTx/>
                <a:latin typeface="Times New Roman" pitchFamily="18" charset="0"/>
                <a:ea typeface="+mn-ea"/>
                <a:cs typeface="+mn-cs"/>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Input:    x = 12</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Output: Factors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2,2,3</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Verify: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23 = 12</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Input:    x = 7152988453</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Output: Factors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182983,39091</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Verify:  </a:t>
            </a:r>
            <a:r>
              <a:rPr kumimoji="0" lang="en-US" sz="20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182983</a:t>
            </a: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39091 = </a:t>
            </a:r>
            <a:r>
              <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mn-cs"/>
              </a:rPr>
              <a:t>7152988453</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      Easy!</a:t>
            </a:r>
          </a:p>
          <a:p>
            <a:pPr marL="0" marR="0" lvl="0" indent="0" algn="l" defTabSz="914400" rtl="0" eaLnBrk="0" fontAlgn="base" latinLnBrk="0" hangingPunct="0">
              <a:lnSpc>
                <a:spcPct val="100000"/>
              </a:lnSpc>
              <a:spcBef>
                <a:spcPct val="20000"/>
              </a:spcBef>
              <a:spcAft>
                <a:spcPct val="0"/>
              </a:spcAft>
              <a:buClrTx/>
              <a:buSzTx/>
              <a:buFontTx/>
              <a:buNone/>
              <a:tabLst/>
              <a:defRPr/>
            </a:pPr>
            <a:br>
              <a:rPr kumimoji="0" lang="en-US" sz="2400" b="0" i="0" u="none" strike="noStrike" kern="1200" cap="none" spc="0" normalizeH="0" baseline="-25000" noProof="0" dirty="0">
                <a:ln>
                  <a:noFill/>
                </a:ln>
                <a:solidFill>
                  <a:srgbClr val="FFFFFF"/>
                </a:solidFill>
                <a:effectLst/>
                <a:uLnTx/>
                <a:uFillTx/>
                <a:latin typeface="Times New Roman" pitchFamily="18" charset="0"/>
                <a:ea typeface="+mn-ea"/>
                <a:cs typeface="+mn-cs"/>
              </a:rPr>
            </a:b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nvGrpSpPr>
          <p:cNvPr id="7" name="Group 29">
            <a:extLst>
              <a:ext uri="{FF2B5EF4-FFF2-40B4-BE49-F238E27FC236}">
                <a16:creationId xmlns:a16="http://schemas.microsoft.com/office/drawing/2014/main" id="{AC821E2E-9312-4647-9DCD-FB877C05CB0C}"/>
              </a:ext>
            </a:extLst>
          </p:cNvPr>
          <p:cNvGrpSpPr>
            <a:grpSpLocks/>
          </p:cNvGrpSpPr>
          <p:nvPr/>
        </p:nvGrpSpPr>
        <p:grpSpPr bwMode="auto">
          <a:xfrm>
            <a:off x="8207339" y="5928007"/>
            <a:ext cx="917591" cy="929993"/>
            <a:chOff x="2065" y="1551"/>
            <a:chExt cx="1628" cy="1988"/>
          </a:xfrm>
        </p:grpSpPr>
        <p:sp>
          <p:nvSpPr>
            <p:cNvPr id="8" name="Freeform 30">
              <a:extLst>
                <a:ext uri="{FF2B5EF4-FFF2-40B4-BE49-F238E27FC236}">
                  <a16:creationId xmlns:a16="http://schemas.microsoft.com/office/drawing/2014/main" id="{976C62D4-3732-47CF-81F8-A6C080029134}"/>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9" name="Freeform 31">
              <a:extLst>
                <a:ext uri="{FF2B5EF4-FFF2-40B4-BE49-F238E27FC236}">
                  <a16:creationId xmlns:a16="http://schemas.microsoft.com/office/drawing/2014/main" id="{51B3BD72-F61A-43FD-A047-7D91A216D323}"/>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0" name="Freeform 32">
              <a:extLst>
                <a:ext uri="{FF2B5EF4-FFF2-40B4-BE49-F238E27FC236}">
                  <a16:creationId xmlns:a16="http://schemas.microsoft.com/office/drawing/2014/main" id="{B82A12D2-FA23-455C-8097-1EF14DDD2EA2}"/>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1" name="Freeform 33">
              <a:extLst>
                <a:ext uri="{FF2B5EF4-FFF2-40B4-BE49-F238E27FC236}">
                  <a16:creationId xmlns:a16="http://schemas.microsoft.com/office/drawing/2014/main" id="{178C0B45-8158-443B-A139-35C303AB50DD}"/>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2" name="Freeform 34">
              <a:extLst>
                <a:ext uri="{FF2B5EF4-FFF2-40B4-BE49-F238E27FC236}">
                  <a16:creationId xmlns:a16="http://schemas.microsoft.com/office/drawing/2014/main" id="{11797583-5DF1-486B-A9BA-1192B0FC2DDC}"/>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3" name="Freeform 35">
              <a:extLst>
                <a:ext uri="{FF2B5EF4-FFF2-40B4-BE49-F238E27FC236}">
                  <a16:creationId xmlns:a16="http://schemas.microsoft.com/office/drawing/2014/main" id="{5313863E-DD33-4FD2-BEDA-A855D9321FC4}"/>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4" name="Freeform 36">
              <a:extLst>
                <a:ext uri="{FF2B5EF4-FFF2-40B4-BE49-F238E27FC236}">
                  <a16:creationId xmlns:a16="http://schemas.microsoft.com/office/drawing/2014/main" id="{EB9B1148-AAE9-426C-A4D3-A9FBD99A5371}"/>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5" name="Freeform 37">
              <a:extLst>
                <a:ext uri="{FF2B5EF4-FFF2-40B4-BE49-F238E27FC236}">
                  <a16:creationId xmlns:a16="http://schemas.microsoft.com/office/drawing/2014/main" id="{08DF93A3-80E9-44FA-A13C-3974C0719F84}"/>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6" name="Freeform 38">
              <a:extLst>
                <a:ext uri="{FF2B5EF4-FFF2-40B4-BE49-F238E27FC236}">
                  <a16:creationId xmlns:a16="http://schemas.microsoft.com/office/drawing/2014/main" id="{B4E76CDF-956F-4BE7-8229-C9197714D9F2}"/>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7" name="Freeform 39">
              <a:extLst>
                <a:ext uri="{FF2B5EF4-FFF2-40B4-BE49-F238E27FC236}">
                  <a16:creationId xmlns:a16="http://schemas.microsoft.com/office/drawing/2014/main" id="{66EE0B66-57AC-428B-95B7-4BDD1FCE0DAE}"/>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8" name="Freeform 40">
              <a:extLst>
                <a:ext uri="{FF2B5EF4-FFF2-40B4-BE49-F238E27FC236}">
                  <a16:creationId xmlns:a16="http://schemas.microsoft.com/office/drawing/2014/main" id="{824C44EB-CA4E-40D7-9E06-0F810B03FA47}"/>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9" name="Freeform 41">
              <a:extLst>
                <a:ext uri="{FF2B5EF4-FFF2-40B4-BE49-F238E27FC236}">
                  <a16:creationId xmlns:a16="http://schemas.microsoft.com/office/drawing/2014/main" id="{DE894B95-DA2B-47F4-B582-13FB1D4C3896}"/>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0" name="Freeform 42">
              <a:extLst>
                <a:ext uri="{FF2B5EF4-FFF2-40B4-BE49-F238E27FC236}">
                  <a16:creationId xmlns:a16="http://schemas.microsoft.com/office/drawing/2014/main" id="{1A3887F5-36A4-454E-BD65-7FA451202240}"/>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1" name="Freeform 43">
              <a:extLst>
                <a:ext uri="{FF2B5EF4-FFF2-40B4-BE49-F238E27FC236}">
                  <a16:creationId xmlns:a16="http://schemas.microsoft.com/office/drawing/2014/main" id="{6E171F87-943C-4EB9-B163-EAB5980E6783}"/>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2" name="Freeform 44">
              <a:extLst>
                <a:ext uri="{FF2B5EF4-FFF2-40B4-BE49-F238E27FC236}">
                  <a16:creationId xmlns:a16="http://schemas.microsoft.com/office/drawing/2014/main" id="{0CC25FBB-FD60-430F-843C-E523E6634622}"/>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3" name="Freeform 45">
              <a:extLst>
                <a:ext uri="{FF2B5EF4-FFF2-40B4-BE49-F238E27FC236}">
                  <a16:creationId xmlns:a16="http://schemas.microsoft.com/office/drawing/2014/main" id="{E08A0C88-AAA6-4F15-ACE8-4E3EBD4C609B}"/>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4" name="Freeform 46">
              <a:extLst>
                <a:ext uri="{FF2B5EF4-FFF2-40B4-BE49-F238E27FC236}">
                  <a16:creationId xmlns:a16="http://schemas.microsoft.com/office/drawing/2014/main" id="{E8B72DA0-23B3-4ABF-A554-40FC15097B49}"/>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grpSp>
      <p:sp>
        <p:nvSpPr>
          <p:cNvPr id="25" name="AutoShape 35">
            <a:extLst>
              <a:ext uri="{FF2B5EF4-FFF2-40B4-BE49-F238E27FC236}">
                <a16:creationId xmlns:a16="http://schemas.microsoft.com/office/drawing/2014/main" id="{C3F717BF-7259-474B-8C5E-E49B53DA7D2A}"/>
              </a:ext>
            </a:extLst>
          </p:cNvPr>
          <p:cNvSpPr>
            <a:spLocks noChangeArrowheads="1"/>
          </p:cNvSpPr>
          <p:nvPr/>
        </p:nvSpPr>
        <p:spPr bwMode="auto">
          <a:xfrm>
            <a:off x="1924050" y="5886450"/>
            <a:ext cx="6096001" cy="893815"/>
          </a:xfrm>
          <a:prstGeom prst="wedgeRoundRectCallout">
            <a:avLst>
              <a:gd name="adj1" fmla="val 54196"/>
              <a:gd name="adj2" fmla="val -11001"/>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No problem. I know how to multiply. </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 can verify that </a:t>
            </a:r>
            <a:r>
              <a:rPr kumimoji="0" 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182983</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39091 =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7152988453.</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p>
        </p:txBody>
      </p:sp>
    </p:spTree>
    <p:extLst>
      <p:ext uri="{BB962C8B-B14F-4D97-AF65-F5344CB8AC3E}">
        <p14:creationId xmlns:p14="http://schemas.microsoft.com/office/powerpoint/2010/main" val="237664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 calcmode="lin" valueType="num">
                                      <p:cBhvr additive="base">
                                        <p:cTn id="47"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 calcmode="lin" valueType="num">
                                      <p:cBhvr additive="base">
                                        <p:cTn id="53"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anim calcmode="lin" valueType="num">
                                      <p:cBhvr additive="base">
                                        <p:cTn id="59"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6">
                                            <p:txEl>
                                              <p:pRg st="9" end="9"/>
                                            </p:txEl>
                                          </p:spTgt>
                                        </p:tgtEl>
                                        <p:attrNameLst>
                                          <p:attrName>style.visibility</p:attrName>
                                        </p:attrNameLst>
                                      </p:cBhvr>
                                      <p:to>
                                        <p:strVal val="visible"/>
                                      </p:to>
                                    </p:set>
                                    <p:anim calcmode="lin" valueType="num">
                                      <p:cBhvr additive="base">
                                        <p:cTn id="65"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5">
                                            <p:txEl>
                                              <p:pRg st="0" end="0"/>
                                            </p:txEl>
                                          </p:spTgt>
                                        </p:tgtEl>
                                        <p:attrNameLst>
                                          <p:attrName>style.visibility</p:attrName>
                                        </p:attrNameLst>
                                      </p:cBhvr>
                                      <p:to>
                                        <p:strVal val="visible"/>
                                      </p:to>
                                    </p:set>
                                    <p:anim calcmode="lin" valueType="num">
                                      <p:cBhvr additive="base">
                                        <p:cTn id="7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5">
                                            <p:txEl>
                                              <p:pRg st="1" end="1"/>
                                            </p:txEl>
                                          </p:spTgt>
                                        </p:tgtEl>
                                        <p:attrNameLst>
                                          <p:attrName>style.visibility</p:attrName>
                                        </p:attrNameLst>
                                      </p:cBhvr>
                                      <p:to>
                                        <p:strVal val="visible"/>
                                      </p:to>
                                    </p:set>
                                    <p:anim calcmode="lin" valueType="num">
                                      <p:cBhvr additive="base">
                                        <p:cTn id="85"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orefathers' Eve | The Witcher 3 Wiki">
            <a:extLst>
              <a:ext uri="{FF2B5EF4-FFF2-40B4-BE49-F238E27FC236}">
                <a16:creationId xmlns:a16="http://schemas.microsoft.com/office/drawing/2014/main" id="{2D321615-D9AB-46CE-AB44-29C0BCE583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5" r="-1" b="-1"/>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714E357-AD27-41BE-98D0-A3A226CDE273}"/>
              </a:ext>
            </a:extLst>
          </p:cNvPr>
          <p:cNvSpPr txBox="1">
            <a:spLocks noChangeArrowheads="1"/>
          </p:cNvSpPr>
          <p:nvPr/>
        </p:nvSpPr>
        <p:spPr>
          <a:xfrm>
            <a:off x="1676400" y="0"/>
            <a:ext cx="6096000" cy="11430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FFFF00"/>
                </a:solidFill>
                <a:effectLst/>
                <a:uLnTx/>
                <a:uFillTx/>
                <a:latin typeface="Times New Roman"/>
                <a:ea typeface="+mn-ea"/>
                <a:cs typeface="+mn-cs"/>
              </a:rPr>
              <a:t>Verify vs Create</a:t>
            </a:r>
          </a:p>
        </p:txBody>
      </p:sp>
      <p:sp>
        <p:nvSpPr>
          <p:cNvPr id="6" name="AutoShape 38">
            <a:extLst>
              <a:ext uri="{FF2B5EF4-FFF2-40B4-BE49-F238E27FC236}">
                <a16:creationId xmlns:a16="http://schemas.microsoft.com/office/drawing/2014/main" id="{F088A210-0BF8-49BD-8AC3-FD010A48D230}"/>
              </a:ext>
            </a:extLst>
          </p:cNvPr>
          <p:cNvSpPr>
            <a:spLocks noChangeArrowheads="1"/>
          </p:cNvSpPr>
          <p:nvPr/>
        </p:nvSpPr>
        <p:spPr bwMode="auto">
          <a:xfrm>
            <a:off x="4876800" y="990600"/>
            <a:ext cx="3581400" cy="1524000"/>
          </a:xfrm>
          <a:prstGeom prst="wedgeRoundRectCallout">
            <a:avLst>
              <a:gd name="adj1" fmla="val -59440"/>
              <a:gd name="adj2" fmla="val -20500"/>
              <a:gd name="adj3" fmla="val 16667"/>
            </a:avLst>
          </a:prstGeom>
          <a:noFill/>
          <a:ln w="12700">
            <a:solidFill>
              <a:srgbClr val="93856D"/>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Now the test.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Input:    x = 23434551</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What are the factors?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nvGrpSpPr>
          <p:cNvPr id="7" name="Group 29">
            <a:extLst>
              <a:ext uri="{FF2B5EF4-FFF2-40B4-BE49-F238E27FC236}">
                <a16:creationId xmlns:a16="http://schemas.microsoft.com/office/drawing/2014/main" id="{AC821E2E-9312-4647-9DCD-FB877C05CB0C}"/>
              </a:ext>
            </a:extLst>
          </p:cNvPr>
          <p:cNvGrpSpPr>
            <a:grpSpLocks/>
          </p:cNvGrpSpPr>
          <p:nvPr/>
        </p:nvGrpSpPr>
        <p:grpSpPr bwMode="auto">
          <a:xfrm>
            <a:off x="8207339" y="5928007"/>
            <a:ext cx="917591" cy="929993"/>
            <a:chOff x="2065" y="1551"/>
            <a:chExt cx="1628" cy="1988"/>
          </a:xfrm>
        </p:grpSpPr>
        <p:sp>
          <p:nvSpPr>
            <p:cNvPr id="8" name="Freeform 30">
              <a:extLst>
                <a:ext uri="{FF2B5EF4-FFF2-40B4-BE49-F238E27FC236}">
                  <a16:creationId xmlns:a16="http://schemas.microsoft.com/office/drawing/2014/main" id="{976C62D4-3732-47CF-81F8-A6C080029134}"/>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9" name="Freeform 31">
              <a:extLst>
                <a:ext uri="{FF2B5EF4-FFF2-40B4-BE49-F238E27FC236}">
                  <a16:creationId xmlns:a16="http://schemas.microsoft.com/office/drawing/2014/main" id="{51B3BD72-F61A-43FD-A047-7D91A216D323}"/>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0" name="Freeform 32">
              <a:extLst>
                <a:ext uri="{FF2B5EF4-FFF2-40B4-BE49-F238E27FC236}">
                  <a16:creationId xmlns:a16="http://schemas.microsoft.com/office/drawing/2014/main" id="{B82A12D2-FA23-455C-8097-1EF14DDD2EA2}"/>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1" name="Freeform 33">
              <a:extLst>
                <a:ext uri="{FF2B5EF4-FFF2-40B4-BE49-F238E27FC236}">
                  <a16:creationId xmlns:a16="http://schemas.microsoft.com/office/drawing/2014/main" id="{178C0B45-8158-443B-A139-35C303AB50DD}"/>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2" name="Freeform 34">
              <a:extLst>
                <a:ext uri="{FF2B5EF4-FFF2-40B4-BE49-F238E27FC236}">
                  <a16:creationId xmlns:a16="http://schemas.microsoft.com/office/drawing/2014/main" id="{11797583-5DF1-486B-A9BA-1192B0FC2DDC}"/>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3" name="Freeform 35">
              <a:extLst>
                <a:ext uri="{FF2B5EF4-FFF2-40B4-BE49-F238E27FC236}">
                  <a16:creationId xmlns:a16="http://schemas.microsoft.com/office/drawing/2014/main" id="{5313863E-DD33-4FD2-BEDA-A855D9321FC4}"/>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4" name="Freeform 36">
              <a:extLst>
                <a:ext uri="{FF2B5EF4-FFF2-40B4-BE49-F238E27FC236}">
                  <a16:creationId xmlns:a16="http://schemas.microsoft.com/office/drawing/2014/main" id="{EB9B1148-AAE9-426C-A4D3-A9FBD99A5371}"/>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5" name="Freeform 37">
              <a:extLst>
                <a:ext uri="{FF2B5EF4-FFF2-40B4-BE49-F238E27FC236}">
                  <a16:creationId xmlns:a16="http://schemas.microsoft.com/office/drawing/2014/main" id="{08DF93A3-80E9-44FA-A13C-3974C0719F84}"/>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6" name="Freeform 38">
              <a:extLst>
                <a:ext uri="{FF2B5EF4-FFF2-40B4-BE49-F238E27FC236}">
                  <a16:creationId xmlns:a16="http://schemas.microsoft.com/office/drawing/2014/main" id="{B4E76CDF-956F-4BE7-8229-C9197714D9F2}"/>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7" name="Freeform 39">
              <a:extLst>
                <a:ext uri="{FF2B5EF4-FFF2-40B4-BE49-F238E27FC236}">
                  <a16:creationId xmlns:a16="http://schemas.microsoft.com/office/drawing/2014/main" id="{66EE0B66-57AC-428B-95B7-4BDD1FCE0DAE}"/>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8" name="Freeform 40">
              <a:extLst>
                <a:ext uri="{FF2B5EF4-FFF2-40B4-BE49-F238E27FC236}">
                  <a16:creationId xmlns:a16="http://schemas.microsoft.com/office/drawing/2014/main" id="{824C44EB-CA4E-40D7-9E06-0F810B03FA47}"/>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9" name="Freeform 41">
              <a:extLst>
                <a:ext uri="{FF2B5EF4-FFF2-40B4-BE49-F238E27FC236}">
                  <a16:creationId xmlns:a16="http://schemas.microsoft.com/office/drawing/2014/main" id="{DE894B95-DA2B-47F4-B582-13FB1D4C3896}"/>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0" name="Freeform 42">
              <a:extLst>
                <a:ext uri="{FF2B5EF4-FFF2-40B4-BE49-F238E27FC236}">
                  <a16:creationId xmlns:a16="http://schemas.microsoft.com/office/drawing/2014/main" id="{1A3887F5-36A4-454E-BD65-7FA451202240}"/>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1" name="Freeform 43">
              <a:extLst>
                <a:ext uri="{FF2B5EF4-FFF2-40B4-BE49-F238E27FC236}">
                  <a16:creationId xmlns:a16="http://schemas.microsoft.com/office/drawing/2014/main" id="{6E171F87-943C-4EB9-B163-EAB5980E6783}"/>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2" name="Freeform 44">
              <a:extLst>
                <a:ext uri="{FF2B5EF4-FFF2-40B4-BE49-F238E27FC236}">
                  <a16:creationId xmlns:a16="http://schemas.microsoft.com/office/drawing/2014/main" id="{0CC25FBB-FD60-430F-843C-E523E6634622}"/>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3" name="Freeform 45">
              <a:extLst>
                <a:ext uri="{FF2B5EF4-FFF2-40B4-BE49-F238E27FC236}">
                  <a16:creationId xmlns:a16="http://schemas.microsoft.com/office/drawing/2014/main" id="{E08A0C88-AAA6-4F15-ACE8-4E3EBD4C609B}"/>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4" name="Freeform 46">
              <a:extLst>
                <a:ext uri="{FF2B5EF4-FFF2-40B4-BE49-F238E27FC236}">
                  <a16:creationId xmlns:a16="http://schemas.microsoft.com/office/drawing/2014/main" id="{E8B72DA0-23B3-4ABF-A554-40FC15097B49}"/>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grpSp>
      <p:sp>
        <p:nvSpPr>
          <p:cNvPr id="25" name="AutoShape 35">
            <a:extLst>
              <a:ext uri="{FF2B5EF4-FFF2-40B4-BE49-F238E27FC236}">
                <a16:creationId xmlns:a16="http://schemas.microsoft.com/office/drawing/2014/main" id="{C3F717BF-7259-474B-8C5E-E49B53DA7D2A}"/>
              </a:ext>
            </a:extLst>
          </p:cNvPr>
          <p:cNvSpPr>
            <a:spLocks noChangeArrowheads="1"/>
          </p:cNvSpPr>
          <p:nvPr/>
        </p:nvSpPr>
        <p:spPr bwMode="auto">
          <a:xfrm>
            <a:off x="3505200" y="5181601"/>
            <a:ext cx="4646331" cy="1396186"/>
          </a:xfrm>
          <a:prstGeom prst="wedgeRoundRectCallout">
            <a:avLst>
              <a:gd name="adj1" fmla="val 53926"/>
              <a:gd name="adj2" fmla="val 9555"/>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mn-cs"/>
              </a:rPr>
              <a:t>Aaaah</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You never taught me how to factor.</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That is much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mn-cs"/>
              </a:rPr>
              <a:t>much</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harder!.</a:t>
            </a:r>
          </a:p>
        </p:txBody>
      </p:sp>
    </p:spTree>
    <p:extLst>
      <p:ext uri="{BB962C8B-B14F-4D97-AF65-F5344CB8AC3E}">
        <p14:creationId xmlns:p14="http://schemas.microsoft.com/office/powerpoint/2010/main" val="4487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 calcmode="lin" valueType="num">
                                      <p:cBhvr additive="base">
                                        <p:cTn id="3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anim calcmode="lin" valueType="num">
                                      <p:cBhvr additive="base">
                                        <p:cTn id="39"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5">
                                            <p:txEl>
                                              <p:pRg st="2" end="2"/>
                                            </p:txEl>
                                          </p:spTgt>
                                        </p:tgtEl>
                                        <p:attrNameLst>
                                          <p:attrName>style.visibility</p:attrName>
                                        </p:attrNameLst>
                                      </p:cBhvr>
                                      <p:to>
                                        <p:strVal val="visible"/>
                                      </p:to>
                                    </p:set>
                                    <p:anim calcmode="lin" valueType="num">
                                      <p:cBhvr additive="base">
                                        <p:cTn id="45"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orefathers' Eve | The Witcher 3 Wiki">
            <a:extLst>
              <a:ext uri="{FF2B5EF4-FFF2-40B4-BE49-F238E27FC236}">
                <a16:creationId xmlns:a16="http://schemas.microsoft.com/office/drawing/2014/main" id="{2D321615-D9AB-46CE-AB44-29C0BCE583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5" r="-1" b="-1"/>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714E357-AD27-41BE-98D0-A3A226CDE273}"/>
              </a:ext>
            </a:extLst>
          </p:cNvPr>
          <p:cNvSpPr txBox="1">
            <a:spLocks noChangeArrowheads="1"/>
          </p:cNvSpPr>
          <p:nvPr/>
        </p:nvSpPr>
        <p:spPr>
          <a:xfrm>
            <a:off x="1676400" y="0"/>
            <a:ext cx="6096000" cy="11430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FFFF00"/>
                </a:solidFill>
                <a:effectLst/>
                <a:uLnTx/>
                <a:uFillTx/>
                <a:latin typeface="Times New Roman"/>
                <a:ea typeface="+mn-ea"/>
                <a:cs typeface="+mn-cs"/>
              </a:rPr>
              <a:t>Verify vs Create</a:t>
            </a:r>
          </a:p>
        </p:txBody>
      </p:sp>
      <p:grpSp>
        <p:nvGrpSpPr>
          <p:cNvPr id="7" name="Group 29">
            <a:extLst>
              <a:ext uri="{FF2B5EF4-FFF2-40B4-BE49-F238E27FC236}">
                <a16:creationId xmlns:a16="http://schemas.microsoft.com/office/drawing/2014/main" id="{AC821E2E-9312-4647-9DCD-FB877C05CB0C}"/>
              </a:ext>
            </a:extLst>
          </p:cNvPr>
          <p:cNvGrpSpPr>
            <a:grpSpLocks/>
          </p:cNvGrpSpPr>
          <p:nvPr/>
        </p:nvGrpSpPr>
        <p:grpSpPr bwMode="auto">
          <a:xfrm>
            <a:off x="8207339" y="5928007"/>
            <a:ext cx="917591" cy="929993"/>
            <a:chOff x="2065" y="1551"/>
            <a:chExt cx="1628" cy="1988"/>
          </a:xfrm>
        </p:grpSpPr>
        <p:sp>
          <p:nvSpPr>
            <p:cNvPr id="8" name="Freeform 30">
              <a:extLst>
                <a:ext uri="{FF2B5EF4-FFF2-40B4-BE49-F238E27FC236}">
                  <a16:creationId xmlns:a16="http://schemas.microsoft.com/office/drawing/2014/main" id="{976C62D4-3732-47CF-81F8-A6C080029134}"/>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9" name="Freeform 31">
              <a:extLst>
                <a:ext uri="{FF2B5EF4-FFF2-40B4-BE49-F238E27FC236}">
                  <a16:creationId xmlns:a16="http://schemas.microsoft.com/office/drawing/2014/main" id="{51B3BD72-F61A-43FD-A047-7D91A216D323}"/>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0" name="Freeform 32">
              <a:extLst>
                <a:ext uri="{FF2B5EF4-FFF2-40B4-BE49-F238E27FC236}">
                  <a16:creationId xmlns:a16="http://schemas.microsoft.com/office/drawing/2014/main" id="{B82A12D2-FA23-455C-8097-1EF14DDD2EA2}"/>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1" name="Freeform 33">
              <a:extLst>
                <a:ext uri="{FF2B5EF4-FFF2-40B4-BE49-F238E27FC236}">
                  <a16:creationId xmlns:a16="http://schemas.microsoft.com/office/drawing/2014/main" id="{178C0B45-8158-443B-A139-35C303AB50DD}"/>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2" name="Freeform 34">
              <a:extLst>
                <a:ext uri="{FF2B5EF4-FFF2-40B4-BE49-F238E27FC236}">
                  <a16:creationId xmlns:a16="http://schemas.microsoft.com/office/drawing/2014/main" id="{11797583-5DF1-486B-A9BA-1192B0FC2DDC}"/>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3" name="Freeform 35">
              <a:extLst>
                <a:ext uri="{FF2B5EF4-FFF2-40B4-BE49-F238E27FC236}">
                  <a16:creationId xmlns:a16="http://schemas.microsoft.com/office/drawing/2014/main" id="{5313863E-DD33-4FD2-BEDA-A855D9321FC4}"/>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4" name="Freeform 36">
              <a:extLst>
                <a:ext uri="{FF2B5EF4-FFF2-40B4-BE49-F238E27FC236}">
                  <a16:creationId xmlns:a16="http://schemas.microsoft.com/office/drawing/2014/main" id="{EB9B1148-AAE9-426C-A4D3-A9FBD99A5371}"/>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5" name="Freeform 37">
              <a:extLst>
                <a:ext uri="{FF2B5EF4-FFF2-40B4-BE49-F238E27FC236}">
                  <a16:creationId xmlns:a16="http://schemas.microsoft.com/office/drawing/2014/main" id="{08DF93A3-80E9-44FA-A13C-3974C0719F84}"/>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6" name="Freeform 38">
              <a:extLst>
                <a:ext uri="{FF2B5EF4-FFF2-40B4-BE49-F238E27FC236}">
                  <a16:creationId xmlns:a16="http://schemas.microsoft.com/office/drawing/2014/main" id="{B4E76CDF-956F-4BE7-8229-C9197714D9F2}"/>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7" name="Freeform 39">
              <a:extLst>
                <a:ext uri="{FF2B5EF4-FFF2-40B4-BE49-F238E27FC236}">
                  <a16:creationId xmlns:a16="http://schemas.microsoft.com/office/drawing/2014/main" id="{66EE0B66-57AC-428B-95B7-4BDD1FCE0DAE}"/>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8" name="Freeform 40">
              <a:extLst>
                <a:ext uri="{FF2B5EF4-FFF2-40B4-BE49-F238E27FC236}">
                  <a16:creationId xmlns:a16="http://schemas.microsoft.com/office/drawing/2014/main" id="{824C44EB-CA4E-40D7-9E06-0F810B03FA47}"/>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19" name="Freeform 41">
              <a:extLst>
                <a:ext uri="{FF2B5EF4-FFF2-40B4-BE49-F238E27FC236}">
                  <a16:creationId xmlns:a16="http://schemas.microsoft.com/office/drawing/2014/main" id="{DE894B95-DA2B-47F4-B582-13FB1D4C3896}"/>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0" name="Freeform 42">
              <a:extLst>
                <a:ext uri="{FF2B5EF4-FFF2-40B4-BE49-F238E27FC236}">
                  <a16:creationId xmlns:a16="http://schemas.microsoft.com/office/drawing/2014/main" id="{1A3887F5-36A4-454E-BD65-7FA451202240}"/>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1" name="Freeform 43">
              <a:extLst>
                <a:ext uri="{FF2B5EF4-FFF2-40B4-BE49-F238E27FC236}">
                  <a16:creationId xmlns:a16="http://schemas.microsoft.com/office/drawing/2014/main" id="{6E171F87-943C-4EB9-B163-EAB5980E6783}"/>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2" name="Freeform 44">
              <a:extLst>
                <a:ext uri="{FF2B5EF4-FFF2-40B4-BE49-F238E27FC236}">
                  <a16:creationId xmlns:a16="http://schemas.microsoft.com/office/drawing/2014/main" id="{0CC25FBB-FD60-430F-843C-E523E6634622}"/>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3" name="Freeform 45">
              <a:extLst>
                <a:ext uri="{FF2B5EF4-FFF2-40B4-BE49-F238E27FC236}">
                  <a16:creationId xmlns:a16="http://schemas.microsoft.com/office/drawing/2014/main" id="{E08A0C88-AAA6-4F15-ACE8-4E3EBD4C609B}"/>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24" name="Freeform 46">
              <a:extLst>
                <a:ext uri="{FF2B5EF4-FFF2-40B4-BE49-F238E27FC236}">
                  <a16:creationId xmlns:a16="http://schemas.microsoft.com/office/drawing/2014/main" id="{E8B72DA0-23B3-4ABF-A554-40FC15097B49}"/>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a:ea typeface="+mn-ea"/>
                <a:cs typeface="+mn-cs"/>
              </a:endParaRPr>
            </a:p>
          </p:txBody>
        </p:sp>
      </p:grpSp>
      <p:pic>
        <p:nvPicPr>
          <p:cNvPr id="27" name="Picture 5">
            <a:extLst>
              <a:ext uri="{FF2B5EF4-FFF2-40B4-BE49-F238E27FC236}">
                <a16:creationId xmlns:a16="http://schemas.microsoft.com/office/drawing/2014/main" id="{F72685F2-6A77-4617-A04E-ABDD9A8933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371" y="2871405"/>
            <a:ext cx="1336356" cy="165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38">
            <a:extLst>
              <a:ext uri="{FF2B5EF4-FFF2-40B4-BE49-F238E27FC236}">
                <a16:creationId xmlns:a16="http://schemas.microsoft.com/office/drawing/2014/main" id="{CDA9A883-C585-48BA-B2D7-CA762B7B2F40}"/>
              </a:ext>
            </a:extLst>
          </p:cNvPr>
          <p:cNvSpPr>
            <a:spLocks noChangeArrowheads="1"/>
          </p:cNvSpPr>
          <p:nvPr/>
        </p:nvSpPr>
        <p:spPr bwMode="auto">
          <a:xfrm>
            <a:off x="3276600" y="780296"/>
            <a:ext cx="5687695" cy="1773553"/>
          </a:xfrm>
          <a:prstGeom prst="wedgeRoundRectCallout">
            <a:avLst>
              <a:gd name="adj1" fmla="val -15184"/>
              <a:gd name="adj2" fmla="val 65554"/>
              <a:gd name="adj3" fmla="val 16667"/>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If you give me a bunch of proofs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and teach me how to verify that they work.</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This does not necessarily teach me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how to create </a:t>
            </a:r>
            <a:r>
              <a:rPr kumimoji="0" lang="en-US" altLang="en-US" sz="2400" b="0" i="0" u="none" strike="noStrike" kern="1200" cap="none" spc="0" normalizeH="0" baseline="0" noProof="0">
                <a:ln>
                  <a:noFill/>
                </a:ln>
                <a:solidFill>
                  <a:srgbClr val="FFFFFF"/>
                </a:solidFill>
                <a:effectLst/>
                <a:uLnTx/>
                <a:uFillTx/>
                <a:latin typeface="Times New Roman" pitchFamily="18" charset="0"/>
                <a:ea typeface="+mn-ea"/>
                <a:cs typeface="+mn-cs"/>
                <a:sym typeface="Symbol" pitchFamily="18" charset="2"/>
              </a:rPr>
              <a:t>new proofs.</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endParaRPr>
          </a:p>
        </p:txBody>
      </p:sp>
      <p:sp>
        <p:nvSpPr>
          <p:cNvPr id="28" name="AutoShape 38">
            <a:extLst>
              <a:ext uri="{FF2B5EF4-FFF2-40B4-BE49-F238E27FC236}">
                <a16:creationId xmlns:a16="http://schemas.microsoft.com/office/drawing/2014/main" id="{DB04C8FC-9B02-41FF-8636-E45D55082759}"/>
              </a:ext>
            </a:extLst>
          </p:cNvPr>
          <p:cNvSpPr>
            <a:spLocks noChangeArrowheads="1"/>
          </p:cNvSpPr>
          <p:nvPr/>
        </p:nvSpPr>
        <p:spPr bwMode="auto">
          <a:xfrm>
            <a:off x="6202804" y="2750290"/>
            <a:ext cx="1336357" cy="461211"/>
          </a:xfrm>
          <a:prstGeom prst="wedgeRoundRectCallout">
            <a:avLst>
              <a:gd name="adj1" fmla="val -46545"/>
              <a:gd name="adj2" fmla="val 69684"/>
              <a:gd name="adj3" fmla="val 16667"/>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rPr>
              <a:t>Let’s try.</a:t>
            </a:r>
          </a:p>
        </p:txBody>
      </p:sp>
      <p:sp>
        <p:nvSpPr>
          <p:cNvPr id="29" name="AutoShape 35">
            <a:extLst>
              <a:ext uri="{FF2B5EF4-FFF2-40B4-BE49-F238E27FC236}">
                <a16:creationId xmlns:a16="http://schemas.microsoft.com/office/drawing/2014/main" id="{69A28539-85B3-4F46-9D53-39C5A510C13B}"/>
              </a:ext>
            </a:extLst>
          </p:cNvPr>
          <p:cNvSpPr>
            <a:spLocks noChangeArrowheads="1"/>
          </p:cNvSpPr>
          <p:nvPr/>
        </p:nvSpPr>
        <p:spPr bwMode="auto">
          <a:xfrm>
            <a:off x="3505200" y="5181601"/>
            <a:ext cx="4646331" cy="1396186"/>
          </a:xfrm>
          <a:prstGeom prst="wedgeRoundRectCallout">
            <a:avLst>
              <a:gd name="adj1" fmla="val 53926"/>
              <a:gd name="adj2" fmla="val 9555"/>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mn-cs"/>
              </a:rPr>
              <a:t>Aaaah</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You never taught me how to factor.</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That is much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mn-cs"/>
              </a:rPr>
              <a:t>much</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harder!.</a:t>
            </a:r>
          </a:p>
        </p:txBody>
      </p:sp>
    </p:spTree>
    <p:extLst>
      <p:ext uri="{BB962C8B-B14F-4D97-AF65-F5344CB8AC3E}">
        <p14:creationId xmlns:p14="http://schemas.microsoft.com/office/powerpoint/2010/main" val="347953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 calcmode="lin" valueType="num">
                                      <p:cBhvr additive="base">
                                        <p:cTn id="15"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6">
                                            <p:txEl>
                                              <p:pRg st="1" end="1"/>
                                            </p:txEl>
                                          </p:spTgt>
                                        </p:tgtEl>
                                        <p:attrNameLst>
                                          <p:attrName>style.visibility</p:attrName>
                                        </p:attrNameLst>
                                      </p:cBhvr>
                                      <p:to>
                                        <p:strVal val="visible"/>
                                      </p:to>
                                    </p:set>
                                    <p:anim calcmode="lin" valueType="num">
                                      <p:cBhvr additive="base">
                                        <p:cTn id="2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6">
                                            <p:txEl>
                                              <p:pRg st="2" end="2"/>
                                            </p:txEl>
                                          </p:spTgt>
                                        </p:tgtEl>
                                        <p:attrNameLst>
                                          <p:attrName>style.visibility</p:attrName>
                                        </p:attrNameLst>
                                      </p:cBhvr>
                                      <p:to>
                                        <p:strVal val="visible"/>
                                      </p:to>
                                    </p:set>
                                    <p:anim calcmode="lin" valueType="num">
                                      <p:cBhvr additive="base">
                                        <p:cTn id="27" dur="500" fill="hold"/>
                                        <p:tgtEl>
                                          <p:spTgt spid="2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 calcmode="lin" valueType="num">
                                      <p:cBhvr additive="base">
                                        <p:cTn id="37"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E90CF8-2D5D-479B-8AC2-ED1438FD04BA}"/>
              </a:ext>
            </a:extLst>
          </p:cNvPr>
          <p:cNvPicPr>
            <a:picLocks noChangeAspect="1"/>
          </p:cNvPicPr>
          <p:nvPr/>
        </p:nvPicPr>
        <p:blipFill>
          <a:blip r:embed="rId2"/>
          <a:stretch>
            <a:fillRect/>
          </a:stretch>
        </p:blipFill>
        <p:spPr>
          <a:xfrm>
            <a:off x="108402" y="866140"/>
            <a:ext cx="8927196" cy="4267200"/>
          </a:xfrm>
          <a:prstGeom prst="rect">
            <a:avLst/>
          </a:prstGeom>
        </p:spPr>
      </p:pic>
      <p:sp>
        <p:nvSpPr>
          <p:cNvPr id="3" name="Rectangle 9">
            <a:extLst>
              <a:ext uri="{FF2B5EF4-FFF2-40B4-BE49-F238E27FC236}">
                <a16:creationId xmlns:a16="http://schemas.microsoft.com/office/drawing/2014/main" id="{A1B32E51-96FA-47FB-83CF-496075FDE6BF}"/>
              </a:ext>
            </a:extLst>
          </p:cNvPr>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sp>
        <p:nvSpPr>
          <p:cNvPr id="4" name="Oval 3">
            <a:extLst>
              <a:ext uri="{FF2B5EF4-FFF2-40B4-BE49-F238E27FC236}">
                <a16:creationId xmlns:a16="http://schemas.microsoft.com/office/drawing/2014/main" id="{1FDDFEF9-3892-4B94-8E1B-038457B70369}"/>
              </a:ext>
            </a:extLst>
          </p:cNvPr>
          <p:cNvSpPr/>
          <p:nvPr/>
        </p:nvSpPr>
        <p:spPr bwMode="auto">
          <a:xfrm>
            <a:off x="1371600" y="1323340"/>
            <a:ext cx="4343400" cy="41489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dirty="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A603A59E-A6CD-4EC2-A294-FF0705C80746}"/>
              </a:ext>
            </a:extLst>
          </p:cNvPr>
          <p:cNvSpPr/>
          <p:nvPr/>
        </p:nvSpPr>
        <p:spPr>
          <a:xfrm>
            <a:off x="558613" y="399233"/>
            <a:ext cx="6993261" cy="523220"/>
          </a:xfrm>
          <a:prstGeom prst="rect">
            <a:avLst/>
          </a:prstGeom>
        </p:spPr>
        <p:txBody>
          <a:bodyPr wrap="none">
            <a:spAutoFit/>
          </a:bodyPr>
          <a:lstStyle/>
          <a:p>
            <a:r>
              <a:rPr lang="en-CA" altLang="en-US" sz="2800" i="0" dirty="0"/>
              <a:t>https://www.eecs.yorku.ca/~jeff/courses/1090</a:t>
            </a:r>
            <a:endParaRPr lang="en-CA" sz="2800" dirty="0"/>
          </a:p>
        </p:txBody>
      </p:sp>
      <p:pic>
        <p:nvPicPr>
          <p:cNvPr id="7" name="Picture 46">
            <a:extLst>
              <a:ext uri="{FF2B5EF4-FFF2-40B4-BE49-F238E27FC236}">
                <a16:creationId xmlns:a16="http://schemas.microsoft.com/office/drawing/2014/main" id="{2D4B1B39-A883-4B18-9D7F-3F5323A9E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32038"/>
            <a:ext cx="2655888"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
            <a:extLst>
              <a:ext uri="{FF2B5EF4-FFF2-40B4-BE49-F238E27FC236}">
                <a16:creationId xmlns:a16="http://schemas.microsoft.com/office/drawing/2014/main" id="{19C75BDB-5A82-43C2-9507-A562B52DFAD4}"/>
              </a:ext>
            </a:extLst>
          </p:cNvPr>
          <p:cNvSpPr>
            <a:spLocks noChangeArrowheads="1"/>
          </p:cNvSpPr>
          <p:nvPr/>
        </p:nvSpPr>
        <p:spPr bwMode="auto">
          <a:xfrm>
            <a:off x="2590799" y="1143000"/>
            <a:ext cx="4849091" cy="907413"/>
          </a:xfrm>
          <a:prstGeom prst="wedgeRoundRectCallout">
            <a:avLst>
              <a:gd name="adj1" fmla="val -63639"/>
              <a:gd name="adj2" fmla="val 88056"/>
              <a:gd name="adj3" fmla="val 16667"/>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400" i="0" dirty="0"/>
              <a:t>Some students feel too intimidated to talk to the professor.</a:t>
            </a:r>
          </a:p>
        </p:txBody>
      </p:sp>
      <p:sp>
        <p:nvSpPr>
          <p:cNvPr id="9" name="AutoShape 18">
            <a:extLst>
              <a:ext uri="{FF2B5EF4-FFF2-40B4-BE49-F238E27FC236}">
                <a16:creationId xmlns:a16="http://schemas.microsoft.com/office/drawing/2014/main" id="{FBCCD7F1-BCA9-4ED4-A0A7-DA7EC12E50E7}"/>
              </a:ext>
            </a:extLst>
          </p:cNvPr>
          <p:cNvSpPr>
            <a:spLocks noChangeArrowheads="1"/>
          </p:cNvSpPr>
          <p:nvPr/>
        </p:nvSpPr>
        <p:spPr bwMode="auto">
          <a:xfrm>
            <a:off x="2743200" y="4724400"/>
            <a:ext cx="3810000" cy="1391367"/>
          </a:xfrm>
          <a:prstGeom prst="wedgeRoundRectCallout">
            <a:avLst>
              <a:gd name="adj1" fmla="val 58144"/>
              <a:gd name="adj2" fmla="val -97375"/>
              <a:gd name="adj3" fmla="val 16667"/>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400" i="0"/>
              <a:t>Actually, he is just a guy</a:t>
            </a:r>
            <a:br>
              <a:rPr lang="en-US" altLang="en-US" sz="2400" i="0"/>
            </a:br>
            <a:r>
              <a:rPr lang="en-US" altLang="en-US" sz="2400" i="0"/>
              <a:t>who has been doing this for a while.</a:t>
            </a:r>
          </a:p>
        </p:txBody>
      </p:sp>
      <p:grpSp>
        <p:nvGrpSpPr>
          <p:cNvPr id="12" name="Group 19">
            <a:extLst>
              <a:ext uri="{FF2B5EF4-FFF2-40B4-BE49-F238E27FC236}">
                <a16:creationId xmlns:a16="http://schemas.microsoft.com/office/drawing/2014/main" id="{09A9B3C4-4A29-4702-B4CA-8B4F42560346}"/>
              </a:ext>
            </a:extLst>
          </p:cNvPr>
          <p:cNvGrpSpPr>
            <a:grpSpLocks/>
          </p:cNvGrpSpPr>
          <p:nvPr/>
        </p:nvGrpSpPr>
        <p:grpSpPr bwMode="auto">
          <a:xfrm flipH="1">
            <a:off x="7483475" y="3038475"/>
            <a:ext cx="1660525" cy="3743325"/>
            <a:chOff x="864" y="465"/>
            <a:chExt cx="1046" cy="2358"/>
          </a:xfrm>
        </p:grpSpPr>
        <p:grpSp>
          <p:nvGrpSpPr>
            <p:cNvPr id="13" name="Group 20">
              <a:extLst>
                <a:ext uri="{FF2B5EF4-FFF2-40B4-BE49-F238E27FC236}">
                  <a16:creationId xmlns:a16="http://schemas.microsoft.com/office/drawing/2014/main" id="{B87FC161-27C7-4954-95A4-E7ABFE5AD95C}"/>
                </a:ext>
              </a:extLst>
            </p:cNvPr>
            <p:cNvGrpSpPr>
              <a:grpSpLocks/>
            </p:cNvGrpSpPr>
            <p:nvPr/>
          </p:nvGrpSpPr>
          <p:grpSpPr bwMode="auto">
            <a:xfrm>
              <a:off x="864" y="465"/>
              <a:ext cx="1008" cy="2319"/>
              <a:chOff x="587" y="528"/>
              <a:chExt cx="1008" cy="2319"/>
            </a:xfrm>
          </p:grpSpPr>
          <p:grpSp>
            <p:nvGrpSpPr>
              <p:cNvPr id="16" name="Group 21">
                <a:extLst>
                  <a:ext uri="{FF2B5EF4-FFF2-40B4-BE49-F238E27FC236}">
                    <a16:creationId xmlns:a16="http://schemas.microsoft.com/office/drawing/2014/main" id="{F23A3BC6-BBDE-4925-AA56-1A311ACBF339}"/>
                  </a:ext>
                </a:extLst>
              </p:cNvPr>
              <p:cNvGrpSpPr>
                <a:grpSpLocks/>
              </p:cNvGrpSpPr>
              <p:nvPr/>
            </p:nvGrpSpPr>
            <p:grpSpPr bwMode="auto">
              <a:xfrm>
                <a:off x="587" y="528"/>
                <a:ext cx="1008" cy="2319"/>
                <a:chOff x="587" y="528"/>
                <a:chExt cx="1008" cy="2319"/>
              </a:xfrm>
            </p:grpSpPr>
            <p:grpSp>
              <p:nvGrpSpPr>
                <p:cNvPr id="18" name="Group 22">
                  <a:extLst>
                    <a:ext uri="{FF2B5EF4-FFF2-40B4-BE49-F238E27FC236}">
                      <a16:creationId xmlns:a16="http://schemas.microsoft.com/office/drawing/2014/main" id="{CF928595-E882-4404-9346-1977EC244F14}"/>
                    </a:ext>
                  </a:extLst>
                </p:cNvPr>
                <p:cNvGrpSpPr>
                  <a:grpSpLocks/>
                </p:cNvGrpSpPr>
                <p:nvPr/>
              </p:nvGrpSpPr>
              <p:grpSpPr bwMode="auto">
                <a:xfrm>
                  <a:off x="587" y="528"/>
                  <a:ext cx="1008" cy="2319"/>
                  <a:chOff x="1151" y="1104"/>
                  <a:chExt cx="686" cy="1741"/>
                </a:xfrm>
              </p:grpSpPr>
              <p:sp>
                <p:nvSpPr>
                  <p:cNvPr id="25" name="Freeform 23">
                    <a:extLst>
                      <a:ext uri="{FF2B5EF4-FFF2-40B4-BE49-F238E27FC236}">
                        <a16:creationId xmlns:a16="http://schemas.microsoft.com/office/drawing/2014/main" id="{C6691EA0-2B81-4574-8667-0463333DE5F3}"/>
                      </a:ext>
                    </a:extLst>
                  </p:cNvPr>
                  <p:cNvSpPr>
                    <a:spLocks/>
                  </p:cNvSpPr>
                  <p:nvPr/>
                </p:nvSpPr>
                <p:spPr bwMode="auto">
                  <a:xfrm flipH="1">
                    <a:off x="1321" y="1581"/>
                    <a:ext cx="304" cy="566"/>
                  </a:xfrm>
                  <a:custGeom>
                    <a:avLst/>
                    <a:gdLst>
                      <a:gd name="T0" fmla="*/ 7 w 304"/>
                      <a:gd name="T1" fmla="*/ 174 h 566"/>
                      <a:gd name="T2" fmla="*/ 18 w 304"/>
                      <a:gd name="T3" fmla="*/ 122 h 566"/>
                      <a:gd name="T4" fmla="*/ 42 w 304"/>
                      <a:gd name="T5" fmla="*/ 83 h 566"/>
                      <a:gd name="T6" fmla="*/ 81 w 304"/>
                      <a:gd name="T7" fmla="*/ 45 h 566"/>
                      <a:gd name="T8" fmla="*/ 148 w 304"/>
                      <a:gd name="T9" fmla="*/ 7 h 566"/>
                      <a:gd name="T10" fmla="*/ 205 w 304"/>
                      <a:gd name="T11" fmla="*/ 0 h 566"/>
                      <a:gd name="T12" fmla="*/ 255 w 304"/>
                      <a:gd name="T13" fmla="*/ 10 h 566"/>
                      <a:gd name="T14" fmla="*/ 290 w 304"/>
                      <a:gd name="T15" fmla="*/ 31 h 566"/>
                      <a:gd name="T16" fmla="*/ 304 w 304"/>
                      <a:gd name="T17" fmla="*/ 59 h 566"/>
                      <a:gd name="T18" fmla="*/ 304 w 304"/>
                      <a:gd name="T19" fmla="*/ 87 h 566"/>
                      <a:gd name="T20" fmla="*/ 290 w 304"/>
                      <a:gd name="T21" fmla="*/ 118 h 566"/>
                      <a:gd name="T22" fmla="*/ 262 w 304"/>
                      <a:gd name="T23" fmla="*/ 146 h 566"/>
                      <a:gd name="T24" fmla="*/ 223 w 304"/>
                      <a:gd name="T25" fmla="*/ 181 h 566"/>
                      <a:gd name="T26" fmla="*/ 201 w 304"/>
                      <a:gd name="T27" fmla="*/ 215 h 566"/>
                      <a:gd name="T28" fmla="*/ 194 w 304"/>
                      <a:gd name="T29" fmla="*/ 240 h 566"/>
                      <a:gd name="T30" fmla="*/ 194 w 304"/>
                      <a:gd name="T31" fmla="*/ 260 h 566"/>
                      <a:gd name="T32" fmla="*/ 205 w 304"/>
                      <a:gd name="T33" fmla="*/ 295 h 566"/>
                      <a:gd name="T34" fmla="*/ 230 w 304"/>
                      <a:gd name="T35" fmla="*/ 344 h 566"/>
                      <a:gd name="T36" fmla="*/ 247 w 304"/>
                      <a:gd name="T37" fmla="*/ 399 h 566"/>
                      <a:gd name="T38" fmla="*/ 251 w 304"/>
                      <a:gd name="T39" fmla="*/ 438 h 566"/>
                      <a:gd name="T40" fmla="*/ 244 w 304"/>
                      <a:gd name="T41" fmla="*/ 479 h 566"/>
                      <a:gd name="T42" fmla="*/ 233 w 304"/>
                      <a:gd name="T43" fmla="*/ 510 h 566"/>
                      <a:gd name="T44" fmla="*/ 201 w 304"/>
                      <a:gd name="T45" fmla="*/ 545 h 566"/>
                      <a:gd name="T46" fmla="*/ 173 w 304"/>
                      <a:gd name="T47" fmla="*/ 559 h 566"/>
                      <a:gd name="T48" fmla="*/ 141 w 304"/>
                      <a:gd name="T49" fmla="*/ 566 h 566"/>
                      <a:gd name="T50" fmla="*/ 113 w 304"/>
                      <a:gd name="T51" fmla="*/ 563 h 566"/>
                      <a:gd name="T52" fmla="*/ 92 w 304"/>
                      <a:gd name="T53" fmla="*/ 549 h 566"/>
                      <a:gd name="T54" fmla="*/ 67 w 304"/>
                      <a:gd name="T55" fmla="*/ 521 h 566"/>
                      <a:gd name="T56" fmla="*/ 42 w 304"/>
                      <a:gd name="T57" fmla="*/ 472 h 566"/>
                      <a:gd name="T58" fmla="*/ 14 w 304"/>
                      <a:gd name="T59" fmla="*/ 392 h 566"/>
                      <a:gd name="T60" fmla="*/ 4 w 304"/>
                      <a:gd name="T61" fmla="*/ 333 h 566"/>
                      <a:gd name="T62" fmla="*/ 0 w 304"/>
                      <a:gd name="T63" fmla="*/ 257 h 566"/>
                      <a:gd name="T64" fmla="*/ 0 w 304"/>
                      <a:gd name="T65" fmla="*/ 222 h 566"/>
                      <a:gd name="T66" fmla="*/ 7 w 304"/>
                      <a:gd name="T67" fmla="*/ 17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566"/>
                      <a:gd name="T104" fmla="*/ 304 w 30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a:extLst>
                      <a:ext uri="{FF2B5EF4-FFF2-40B4-BE49-F238E27FC236}">
                        <a16:creationId xmlns:a16="http://schemas.microsoft.com/office/drawing/2014/main" id="{91CE478C-7AED-4016-8091-94CE99C926DA}"/>
                      </a:ext>
                    </a:extLst>
                  </p:cNvPr>
                  <p:cNvSpPr>
                    <a:spLocks/>
                  </p:cNvSpPr>
                  <p:nvPr/>
                </p:nvSpPr>
                <p:spPr bwMode="auto">
                  <a:xfrm flipH="1">
                    <a:off x="1151" y="1619"/>
                    <a:ext cx="249" cy="572"/>
                  </a:xfrm>
                  <a:custGeom>
                    <a:avLst/>
                    <a:gdLst>
                      <a:gd name="T0" fmla="*/ 25 w 249"/>
                      <a:gd name="T1" fmla="*/ 65 h 572"/>
                      <a:gd name="T2" fmla="*/ 7 w 249"/>
                      <a:gd name="T3" fmla="*/ 44 h 572"/>
                      <a:gd name="T4" fmla="*/ 0 w 249"/>
                      <a:gd name="T5" fmla="*/ 27 h 572"/>
                      <a:gd name="T6" fmla="*/ 11 w 249"/>
                      <a:gd name="T7" fmla="*/ 7 h 572"/>
                      <a:gd name="T8" fmla="*/ 28 w 249"/>
                      <a:gd name="T9" fmla="*/ 0 h 572"/>
                      <a:gd name="T10" fmla="*/ 60 w 249"/>
                      <a:gd name="T11" fmla="*/ 0 h 572"/>
                      <a:gd name="T12" fmla="*/ 96 w 249"/>
                      <a:gd name="T13" fmla="*/ 24 h 572"/>
                      <a:gd name="T14" fmla="*/ 132 w 249"/>
                      <a:gd name="T15" fmla="*/ 61 h 572"/>
                      <a:gd name="T16" fmla="*/ 192 w 249"/>
                      <a:gd name="T17" fmla="*/ 140 h 572"/>
                      <a:gd name="T18" fmla="*/ 231 w 249"/>
                      <a:gd name="T19" fmla="*/ 204 h 572"/>
                      <a:gd name="T20" fmla="*/ 249 w 249"/>
                      <a:gd name="T21" fmla="*/ 255 h 572"/>
                      <a:gd name="T22" fmla="*/ 245 w 249"/>
                      <a:gd name="T23" fmla="*/ 283 h 572"/>
                      <a:gd name="T24" fmla="*/ 224 w 249"/>
                      <a:gd name="T25" fmla="*/ 320 h 572"/>
                      <a:gd name="T26" fmla="*/ 181 w 249"/>
                      <a:gd name="T27" fmla="*/ 347 h 572"/>
                      <a:gd name="T28" fmla="*/ 110 w 249"/>
                      <a:gd name="T29" fmla="*/ 371 h 572"/>
                      <a:gd name="T30" fmla="*/ 75 w 249"/>
                      <a:gd name="T31" fmla="*/ 395 h 572"/>
                      <a:gd name="T32" fmla="*/ 60 w 249"/>
                      <a:gd name="T33" fmla="*/ 415 h 572"/>
                      <a:gd name="T34" fmla="*/ 68 w 249"/>
                      <a:gd name="T35" fmla="*/ 436 h 572"/>
                      <a:gd name="T36" fmla="*/ 107 w 249"/>
                      <a:gd name="T37" fmla="*/ 456 h 572"/>
                      <a:gd name="T38" fmla="*/ 139 w 249"/>
                      <a:gd name="T39" fmla="*/ 497 h 572"/>
                      <a:gd name="T40" fmla="*/ 153 w 249"/>
                      <a:gd name="T41" fmla="*/ 538 h 572"/>
                      <a:gd name="T42" fmla="*/ 149 w 249"/>
                      <a:gd name="T43" fmla="*/ 558 h 572"/>
                      <a:gd name="T44" fmla="*/ 117 w 249"/>
                      <a:gd name="T45" fmla="*/ 572 h 572"/>
                      <a:gd name="T46" fmla="*/ 107 w 249"/>
                      <a:gd name="T47" fmla="*/ 572 h 572"/>
                      <a:gd name="T48" fmla="*/ 92 w 249"/>
                      <a:gd name="T49" fmla="*/ 535 h 572"/>
                      <a:gd name="T50" fmla="*/ 85 w 249"/>
                      <a:gd name="T51" fmla="*/ 494 h 572"/>
                      <a:gd name="T52" fmla="*/ 64 w 249"/>
                      <a:gd name="T53" fmla="*/ 463 h 572"/>
                      <a:gd name="T54" fmla="*/ 32 w 249"/>
                      <a:gd name="T55" fmla="*/ 446 h 572"/>
                      <a:gd name="T56" fmla="*/ 21 w 249"/>
                      <a:gd name="T57" fmla="*/ 426 h 572"/>
                      <a:gd name="T58" fmla="*/ 25 w 249"/>
                      <a:gd name="T59" fmla="*/ 405 h 572"/>
                      <a:gd name="T60" fmla="*/ 53 w 249"/>
                      <a:gd name="T61" fmla="*/ 371 h 572"/>
                      <a:gd name="T62" fmla="*/ 107 w 249"/>
                      <a:gd name="T63" fmla="*/ 351 h 572"/>
                      <a:gd name="T64" fmla="*/ 157 w 249"/>
                      <a:gd name="T65" fmla="*/ 320 h 572"/>
                      <a:gd name="T66" fmla="*/ 196 w 249"/>
                      <a:gd name="T67" fmla="*/ 286 h 572"/>
                      <a:gd name="T68" fmla="*/ 210 w 249"/>
                      <a:gd name="T69" fmla="*/ 252 h 572"/>
                      <a:gd name="T70" fmla="*/ 206 w 249"/>
                      <a:gd name="T71" fmla="*/ 238 h 572"/>
                      <a:gd name="T72" fmla="*/ 189 w 249"/>
                      <a:gd name="T73" fmla="*/ 208 h 572"/>
                      <a:gd name="T74" fmla="*/ 157 w 249"/>
                      <a:gd name="T75" fmla="*/ 163 h 572"/>
                      <a:gd name="T76" fmla="*/ 121 w 249"/>
                      <a:gd name="T77" fmla="*/ 136 h 572"/>
                      <a:gd name="T78" fmla="*/ 82 w 249"/>
                      <a:gd name="T79" fmla="*/ 106 h 572"/>
                      <a:gd name="T80" fmla="*/ 53 w 249"/>
                      <a:gd name="T81" fmla="*/ 89 h 572"/>
                      <a:gd name="T82" fmla="*/ 25 w 249"/>
                      <a:gd name="T83" fmla="*/ 65 h 5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572"/>
                      <a:gd name="T128" fmla="*/ 249 w 249"/>
                      <a:gd name="T129" fmla="*/ 572 h 5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a:extLst>
                      <a:ext uri="{FF2B5EF4-FFF2-40B4-BE49-F238E27FC236}">
                        <a16:creationId xmlns:a16="http://schemas.microsoft.com/office/drawing/2014/main" id="{BD3C9ACA-7A3D-4619-AD3A-7A4172F50713}"/>
                      </a:ext>
                    </a:extLst>
                  </p:cNvPr>
                  <p:cNvSpPr>
                    <a:spLocks/>
                  </p:cNvSpPr>
                  <p:nvPr/>
                </p:nvSpPr>
                <p:spPr bwMode="auto">
                  <a:xfrm flipH="1">
                    <a:off x="1447" y="1581"/>
                    <a:ext cx="362" cy="499"/>
                  </a:xfrm>
                  <a:custGeom>
                    <a:avLst/>
                    <a:gdLst>
                      <a:gd name="T0" fmla="*/ 151 w 362"/>
                      <a:gd name="T1" fmla="*/ 35 h 499"/>
                      <a:gd name="T2" fmla="*/ 221 w 362"/>
                      <a:gd name="T3" fmla="*/ 0 h 499"/>
                      <a:gd name="T4" fmla="*/ 281 w 362"/>
                      <a:gd name="T5" fmla="*/ 0 h 499"/>
                      <a:gd name="T6" fmla="*/ 344 w 362"/>
                      <a:gd name="T7" fmla="*/ 14 h 499"/>
                      <a:gd name="T8" fmla="*/ 362 w 362"/>
                      <a:gd name="T9" fmla="*/ 35 h 499"/>
                      <a:gd name="T10" fmla="*/ 351 w 362"/>
                      <a:gd name="T11" fmla="*/ 59 h 499"/>
                      <a:gd name="T12" fmla="*/ 334 w 362"/>
                      <a:gd name="T13" fmla="*/ 91 h 499"/>
                      <a:gd name="T14" fmla="*/ 302 w 362"/>
                      <a:gd name="T15" fmla="*/ 87 h 499"/>
                      <a:gd name="T16" fmla="*/ 274 w 362"/>
                      <a:gd name="T17" fmla="*/ 77 h 499"/>
                      <a:gd name="T18" fmla="*/ 253 w 362"/>
                      <a:gd name="T19" fmla="*/ 63 h 499"/>
                      <a:gd name="T20" fmla="*/ 232 w 362"/>
                      <a:gd name="T21" fmla="*/ 59 h 499"/>
                      <a:gd name="T22" fmla="*/ 193 w 362"/>
                      <a:gd name="T23" fmla="*/ 70 h 499"/>
                      <a:gd name="T24" fmla="*/ 137 w 362"/>
                      <a:gd name="T25" fmla="*/ 94 h 499"/>
                      <a:gd name="T26" fmla="*/ 91 w 362"/>
                      <a:gd name="T27" fmla="*/ 136 h 499"/>
                      <a:gd name="T28" fmla="*/ 70 w 362"/>
                      <a:gd name="T29" fmla="*/ 164 h 499"/>
                      <a:gd name="T30" fmla="*/ 60 w 362"/>
                      <a:gd name="T31" fmla="*/ 185 h 499"/>
                      <a:gd name="T32" fmla="*/ 60 w 362"/>
                      <a:gd name="T33" fmla="*/ 202 h 499"/>
                      <a:gd name="T34" fmla="*/ 74 w 362"/>
                      <a:gd name="T35" fmla="*/ 220 h 499"/>
                      <a:gd name="T36" fmla="*/ 116 w 362"/>
                      <a:gd name="T37" fmla="*/ 248 h 499"/>
                      <a:gd name="T38" fmla="*/ 155 w 362"/>
                      <a:gd name="T39" fmla="*/ 286 h 499"/>
                      <a:gd name="T40" fmla="*/ 179 w 362"/>
                      <a:gd name="T41" fmla="*/ 325 h 499"/>
                      <a:gd name="T42" fmla="*/ 193 w 362"/>
                      <a:gd name="T43" fmla="*/ 352 h 499"/>
                      <a:gd name="T44" fmla="*/ 186 w 362"/>
                      <a:gd name="T45" fmla="*/ 370 h 499"/>
                      <a:gd name="T46" fmla="*/ 169 w 362"/>
                      <a:gd name="T47" fmla="*/ 387 h 499"/>
                      <a:gd name="T48" fmla="*/ 134 w 362"/>
                      <a:gd name="T49" fmla="*/ 398 h 499"/>
                      <a:gd name="T50" fmla="*/ 95 w 362"/>
                      <a:gd name="T51" fmla="*/ 412 h 499"/>
                      <a:gd name="T52" fmla="*/ 77 w 362"/>
                      <a:gd name="T53" fmla="*/ 433 h 499"/>
                      <a:gd name="T54" fmla="*/ 81 w 362"/>
                      <a:gd name="T55" fmla="*/ 468 h 499"/>
                      <a:gd name="T56" fmla="*/ 53 w 362"/>
                      <a:gd name="T57" fmla="*/ 499 h 499"/>
                      <a:gd name="T58" fmla="*/ 39 w 362"/>
                      <a:gd name="T59" fmla="*/ 489 h 499"/>
                      <a:gd name="T60" fmla="*/ 42 w 362"/>
                      <a:gd name="T61" fmla="*/ 429 h 499"/>
                      <a:gd name="T62" fmla="*/ 67 w 362"/>
                      <a:gd name="T63" fmla="*/ 398 h 499"/>
                      <a:gd name="T64" fmla="*/ 102 w 362"/>
                      <a:gd name="T65" fmla="*/ 373 h 499"/>
                      <a:gd name="T66" fmla="*/ 137 w 362"/>
                      <a:gd name="T67" fmla="*/ 359 h 499"/>
                      <a:gd name="T68" fmla="*/ 155 w 362"/>
                      <a:gd name="T69" fmla="*/ 352 h 499"/>
                      <a:gd name="T70" fmla="*/ 158 w 362"/>
                      <a:gd name="T71" fmla="*/ 342 h 499"/>
                      <a:gd name="T72" fmla="*/ 148 w 362"/>
                      <a:gd name="T73" fmla="*/ 325 h 499"/>
                      <a:gd name="T74" fmla="*/ 112 w 362"/>
                      <a:gd name="T75" fmla="*/ 290 h 499"/>
                      <a:gd name="T76" fmla="*/ 70 w 362"/>
                      <a:gd name="T77" fmla="*/ 262 h 499"/>
                      <a:gd name="T78" fmla="*/ 35 w 362"/>
                      <a:gd name="T79" fmla="*/ 241 h 499"/>
                      <a:gd name="T80" fmla="*/ 7 w 362"/>
                      <a:gd name="T81" fmla="*/ 220 h 499"/>
                      <a:gd name="T82" fmla="*/ 0 w 362"/>
                      <a:gd name="T83" fmla="*/ 195 h 499"/>
                      <a:gd name="T84" fmla="*/ 18 w 362"/>
                      <a:gd name="T85" fmla="*/ 157 h 499"/>
                      <a:gd name="T86" fmla="*/ 56 w 362"/>
                      <a:gd name="T87" fmla="*/ 108 h 499"/>
                      <a:gd name="T88" fmla="*/ 95 w 362"/>
                      <a:gd name="T89" fmla="*/ 70 h 499"/>
                      <a:gd name="T90" fmla="*/ 123 w 362"/>
                      <a:gd name="T91" fmla="*/ 52 h 499"/>
                      <a:gd name="T92" fmla="*/ 151 w 362"/>
                      <a:gd name="T93" fmla="*/ 35 h 4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2"/>
                      <a:gd name="T142" fmla="*/ 0 h 499"/>
                      <a:gd name="T143" fmla="*/ 362 w 362"/>
                      <a:gd name="T144" fmla="*/ 499 h 4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FC9FD38C-F349-46B7-933C-D8DA94A3E4CC}"/>
                      </a:ext>
                    </a:extLst>
                  </p:cNvPr>
                  <p:cNvSpPr>
                    <a:spLocks/>
                  </p:cNvSpPr>
                  <p:nvPr/>
                </p:nvSpPr>
                <p:spPr bwMode="auto">
                  <a:xfrm flipH="1">
                    <a:off x="1376" y="2005"/>
                    <a:ext cx="229" cy="840"/>
                  </a:xfrm>
                  <a:custGeom>
                    <a:avLst/>
                    <a:gdLst>
                      <a:gd name="T0" fmla="*/ 132 w 229"/>
                      <a:gd name="T1" fmla="*/ 69 h 840"/>
                      <a:gd name="T2" fmla="*/ 136 w 229"/>
                      <a:gd name="T3" fmla="*/ 21 h 840"/>
                      <a:gd name="T4" fmla="*/ 168 w 229"/>
                      <a:gd name="T5" fmla="*/ 0 h 840"/>
                      <a:gd name="T6" fmla="*/ 204 w 229"/>
                      <a:gd name="T7" fmla="*/ 3 h 840"/>
                      <a:gd name="T8" fmla="*/ 225 w 229"/>
                      <a:gd name="T9" fmla="*/ 21 h 840"/>
                      <a:gd name="T10" fmla="*/ 229 w 229"/>
                      <a:gd name="T11" fmla="*/ 90 h 840"/>
                      <a:gd name="T12" fmla="*/ 218 w 229"/>
                      <a:gd name="T13" fmla="*/ 266 h 840"/>
                      <a:gd name="T14" fmla="*/ 204 w 229"/>
                      <a:gd name="T15" fmla="*/ 373 h 840"/>
                      <a:gd name="T16" fmla="*/ 222 w 229"/>
                      <a:gd name="T17" fmla="*/ 460 h 840"/>
                      <a:gd name="T18" fmla="*/ 225 w 229"/>
                      <a:gd name="T19" fmla="*/ 546 h 840"/>
                      <a:gd name="T20" fmla="*/ 215 w 229"/>
                      <a:gd name="T21" fmla="*/ 633 h 840"/>
                      <a:gd name="T22" fmla="*/ 197 w 229"/>
                      <a:gd name="T23" fmla="*/ 743 h 840"/>
                      <a:gd name="T24" fmla="*/ 204 w 229"/>
                      <a:gd name="T25" fmla="*/ 802 h 840"/>
                      <a:gd name="T26" fmla="*/ 186 w 229"/>
                      <a:gd name="T27" fmla="*/ 812 h 840"/>
                      <a:gd name="T28" fmla="*/ 72 w 229"/>
                      <a:gd name="T29" fmla="*/ 833 h 840"/>
                      <a:gd name="T30" fmla="*/ 43 w 229"/>
                      <a:gd name="T31" fmla="*/ 840 h 840"/>
                      <a:gd name="T32" fmla="*/ 0 w 229"/>
                      <a:gd name="T33" fmla="*/ 816 h 840"/>
                      <a:gd name="T34" fmla="*/ 0 w 229"/>
                      <a:gd name="T35" fmla="*/ 802 h 840"/>
                      <a:gd name="T36" fmla="*/ 125 w 229"/>
                      <a:gd name="T37" fmla="*/ 795 h 840"/>
                      <a:gd name="T38" fmla="*/ 168 w 229"/>
                      <a:gd name="T39" fmla="*/ 778 h 840"/>
                      <a:gd name="T40" fmla="*/ 172 w 229"/>
                      <a:gd name="T41" fmla="*/ 740 h 840"/>
                      <a:gd name="T42" fmla="*/ 175 w 229"/>
                      <a:gd name="T43" fmla="*/ 622 h 840"/>
                      <a:gd name="T44" fmla="*/ 165 w 229"/>
                      <a:gd name="T45" fmla="*/ 525 h 840"/>
                      <a:gd name="T46" fmla="*/ 154 w 229"/>
                      <a:gd name="T47" fmla="*/ 408 h 840"/>
                      <a:gd name="T48" fmla="*/ 157 w 229"/>
                      <a:gd name="T49" fmla="*/ 335 h 840"/>
                      <a:gd name="T50" fmla="*/ 165 w 229"/>
                      <a:gd name="T51" fmla="*/ 242 h 840"/>
                      <a:gd name="T52" fmla="*/ 147 w 229"/>
                      <a:gd name="T53" fmla="*/ 152 h 840"/>
                      <a:gd name="T54" fmla="*/ 132 w 229"/>
                      <a:gd name="T55" fmla="*/ 69 h 8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9"/>
                      <a:gd name="T85" fmla="*/ 0 h 840"/>
                      <a:gd name="T86" fmla="*/ 229 w 229"/>
                      <a:gd name="T87" fmla="*/ 840 h 8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a:extLst>
                      <a:ext uri="{FF2B5EF4-FFF2-40B4-BE49-F238E27FC236}">
                        <a16:creationId xmlns:a16="http://schemas.microsoft.com/office/drawing/2014/main" id="{A3A828D1-EB96-4D8C-A1A6-0801D6C40AF7}"/>
                      </a:ext>
                    </a:extLst>
                  </p:cNvPr>
                  <p:cNvSpPr>
                    <a:spLocks/>
                  </p:cNvSpPr>
                  <p:nvPr/>
                </p:nvSpPr>
                <p:spPr bwMode="auto">
                  <a:xfrm flipH="1">
                    <a:off x="1390" y="2033"/>
                    <a:ext cx="447" cy="658"/>
                  </a:xfrm>
                  <a:custGeom>
                    <a:avLst/>
                    <a:gdLst>
                      <a:gd name="T0" fmla="*/ 212 w 447"/>
                      <a:gd name="T1" fmla="*/ 268 h 658"/>
                      <a:gd name="T2" fmla="*/ 212 w 447"/>
                      <a:gd name="T3" fmla="*/ 233 h 658"/>
                      <a:gd name="T4" fmla="*/ 230 w 447"/>
                      <a:gd name="T5" fmla="*/ 174 h 658"/>
                      <a:gd name="T6" fmla="*/ 284 w 447"/>
                      <a:gd name="T7" fmla="*/ 80 h 658"/>
                      <a:gd name="T8" fmla="*/ 370 w 447"/>
                      <a:gd name="T9" fmla="*/ 0 h 658"/>
                      <a:gd name="T10" fmla="*/ 424 w 447"/>
                      <a:gd name="T11" fmla="*/ 0 h 658"/>
                      <a:gd name="T12" fmla="*/ 447 w 447"/>
                      <a:gd name="T13" fmla="*/ 38 h 658"/>
                      <a:gd name="T14" fmla="*/ 415 w 447"/>
                      <a:gd name="T15" fmla="*/ 91 h 658"/>
                      <a:gd name="T16" fmla="*/ 348 w 447"/>
                      <a:gd name="T17" fmla="*/ 129 h 658"/>
                      <a:gd name="T18" fmla="*/ 307 w 447"/>
                      <a:gd name="T19" fmla="*/ 167 h 658"/>
                      <a:gd name="T20" fmla="*/ 266 w 447"/>
                      <a:gd name="T21" fmla="*/ 223 h 658"/>
                      <a:gd name="T22" fmla="*/ 257 w 447"/>
                      <a:gd name="T23" fmla="*/ 261 h 658"/>
                      <a:gd name="T24" fmla="*/ 262 w 447"/>
                      <a:gd name="T25" fmla="*/ 303 h 658"/>
                      <a:gd name="T26" fmla="*/ 284 w 447"/>
                      <a:gd name="T27" fmla="*/ 373 h 658"/>
                      <a:gd name="T28" fmla="*/ 289 w 447"/>
                      <a:gd name="T29" fmla="*/ 449 h 658"/>
                      <a:gd name="T30" fmla="*/ 280 w 447"/>
                      <a:gd name="T31" fmla="*/ 547 h 658"/>
                      <a:gd name="T32" fmla="*/ 257 w 447"/>
                      <a:gd name="T33" fmla="*/ 616 h 658"/>
                      <a:gd name="T34" fmla="*/ 217 w 447"/>
                      <a:gd name="T35" fmla="*/ 658 h 658"/>
                      <a:gd name="T36" fmla="*/ 190 w 447"/>
                      <a:gd name="T37" fmla="*/ 658 h 658"/>
                      <a:gd name="T38" fmla="*/ 104 w 447"/>
                      <a:gd name="T39" fmla="*/ 637 h 658"/>
                      <a:gd name="T40" fmla="*/ 27 w 447"/>
                      <a:gd name="T41" fmla="*/ 634 h 658"/>
                      <a:gd name="T42" fmla="*/ 0 w 447"/>
                      <a:gd name="T43" fmla="*/ 620 h 658"/>
                      <a:gd name="T44" fmla="*/ 50 w 447"/>
                      <a:gd name="T45" fmla="*/ 606 h 658"/>
                      <a:gd name="T46" fmla="*/ 131 w 447"/>
                      <a:gd name="T47" fmla="*/ 609 h 658"/>
                      <a:gd name="T48" fmla="*/ 181 w 447"/>
                      <a:gd name="T49" fmla="*/ 623 h 658"/>
                      <a:gd name="T50" fmla="*/ 212 w 447"/>
                      <a:gd name="T51" fmla="*/ 613 h 658"/>
                      <a:gd name="T52" fmla="*/ 244 w 447"/>
                      <a:gd name="T53" fmla="*/ 557 h 658"/>
                      <a:gd name="T54" fmla="*/ 248 w 447"/>
                      <a:gd name="T55" fmla="*/ 477 h 658"/>
                      <a:gd name="T56" fmla="*/ 239 w 447"/>
                      <a:gd name="T57" fmla="*/ 404 h 658"/>
                      <a:gd name="T58" fmla="*/ 212 w 447"/>
                      <a:gd name="T59" fmla="*/ 317 h 658"/>
                      <a:gd name="T60" fmla="*/ 212 w 447"/>
                      <a:gd name="T61" fmla="*/ 268 h 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
                      <a:gd name="T94" fmla="*/ 0 h 658"/>
                      <a:gd name="T95" fmla="*/ 447 w 447"/>
                      <a:gd name="T96" fmla="*/ 658 h 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a:extLst>
                      <a:ext uri="{FF2B5EF4-FFF2-40B4-BE49-F238E27FC236}">
                        <a16:creationId xmlns:a16="http://schemas.microsoft.com/office/drawing/2014/main" id="{7116EFD9-09D2-4C76-BC5C-5658B127AD45}"/>
                      </a:ext>
                    </a:extLst>
                  </p:cNvPr>
                  <p:cNvSpPr>
                    <a:spLocks/>
                  </p:cNvSpPr>
                  <p:nvPr/>
                </p:nvSpPr>
                <p:spPr bwMode="auto">
                  <a:xfrm flipH="1">
                    <a:off x="1353" y="1223"/>
                    <a:ext cx="282" cy="326"/>
                  </a:xfrm>
                  <a:custGeom>
                    <a:avLst/>
                    <a:gdLst>
                      <a:gd name="T0" fmla="*/ 81 w 282"/>
                      <a:gd name="T1" fmla="*/ 137 h 326"/>
                      <a:gd name="T2" fmla="*/ 78 w 282"/>
                      <a:gd name="T3" fmla="*/ 84 h 326"/>
                      <a:gd name="T4" fmla="*/ 88 w 282"/>
                      <a:gd name="T5" fmla="*/ 35 h 326"/>
                      <a:gd name="T6" fmla="*/ 127 w 282"/>
                      <a:gd name="T7" fmla="*/ 7 h 326"/>
                      <a:gd name="T8" fmla="*/ 173 w 282"/>
                      <a:gd name="T9" fmla="*/ 0 h 326"/>
                      <a:gd name="T10" fmla="*/ 208 w 282"/>
                      <a:gd name="T11" fmla="*/ 4 h 326"/>
                      <a:gd name="T12" fmla="*/ 240 w 282"/>
                      <a:gd name="T13" fmla="*/ 25 h 326"/>
                      <a:gd name="T14" fmla="*/ 257 w 282"/>
                      <a:gd name="T15" fmla="*/ 60 h 326"/>
                      <a:gd name="T16" fmla="*/ 278 w 282"/>
                      <a:gd name="T17" fmla="*/ 130 h 326"/>
                      <a:gd name="T18" fmla="*/ 282 w 282"/>
                      <a:gd name="T19" fmla="*/ 207 h 326"/>
                      <a:gd name="T20" fmla="*/ 271 w 282"/>
                      <a:gd name="T21" fmla="*/ 263 h 326"/>
                      <a:gd name="T22" fmla="*/ 250 w 282"/>
                      <a:gd name="T23" fmla="*/ 298 h 326"/>
                      <a:gd name="T24" fmla="*/ 215 w 282"/>
                      <a:gd name="T25" fmla="*/ 319 h 326"/>
                      <a:gd name="T26" fmla="*/ 187 w 282"/>
                      <a:gd name="T27" fmla="*/ 326 h 326"/>
                      <a:gd name="T28" fmla="*/ 145 w 282"/>
                      <a:gd name="T29" fmla="*/ 315 h 326"/>
                      <a:gd name="T30" fmla="*/ 123 w 282"/>
                      <a:gd name="T31" fmla="*/ 284 h 326"/>
                      <a:gd name="T32" fmla="*/ 102 w 282"/>
                      <a:gd name="T33" fmla="*/ 238 h 326"/>
                      <a:gd name="T34" fmla="*/ 85 w 282"/>
                      <a:gd name="T35" fmla="*/ 186 h 326"/>
                      <a:gd name="T36" fmla="*/ 53 w 282"/>
                      <a:gd name="T37" fmla="*/ 207 h 326"/>
                      <a:gd name="T38" fmla="*/ 18 w 282"/>
                      <a:gd name="T39" fmla="*/ 221 h 326"/>
                      <a:gd name="T40" fmla="*/ 4 w 282"/>
                      <a:gd name="T41" fmla="*/ 221 h 326"/>
                      <a:gd name="T42" fmla="*/ 0 w 282"/>
                      <a:gd name="T43" fmla="*/ 207 h 326"/>
                      <a:gd name="T44" fmla="*/ 7 w 282"/>
                      <a:gd name="T45" fmla="*/ 189 h 326"/>
                      <a:gd name="T46" fmla="*/ 60 w 282"/>
                      <a:gd name="T47" fmla="*/ 168 h 326"/>
                      <a:gd name="T48" fmla="*/ 81 w 282"/>
                      <a:gd name="T49" fmla="*/ 137 h 3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326"/>
                      <a:gd name="T77" fmla="*/ 282 w 282"/>
                      <a:gd name="T78" fmla="*/ 326 h 3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 name="Group 29">
                    <a:extLst>
                      <a:ext uri="{FF2B5EF4-FFF2-40B4-BE49-F238E27FC236}">
                        <a16:creationId xmlns:a16="http://schemas.microsoft.com/office/drawing/2014/main" id="{1D5FAFAB-04DA-4E56-B832-E95209458DE9}"/>
                      </a:ext>
                    </a:extLst>
                  </p:cNvPr>
                  <p:cNvGrpSpPr>
                    <a:grpSpLocks/>
                  </p:cNvGrpSpPr>
                  <p:nvPr/>
                </p:nvGrpSpPr>
                <p:grpSpPr bwMode="auto">
                  <a:xfrm flipH="1">
                    <a:off x="1212" y="1104"/>
                    <a:ext cx="277" cy="235"/>
                    <a:chOff x="1590" y="1104"/>
                    <a:chExt cx="277" cy="235"/>
                  </a:xfrm>
                </p:grpSpPr>
                <p:sp>
                  <p:nvSpPr>
                    <p:cNvPr id="32" name="Freeform 30">
                      <a:extLst>
                        <a:ext uri="{FF2B5EF4-FFF2-40B4-BE49-F238E27FC236}">
                          <a16:creationId xmlns:a16="http://schemas.microsoft.com/office/drawing/2014/main" id="{1BEF398B-723D-479B-B919-4C32B033BFA6}"/>
                        </a:ext>
                      </a:extLst>
                    </p:cNvPr>
                    <p:cNvSpPr>
                      <a:spLocks/>
                    </p:cNvSpPr>
                    <p:nvPr/>
                  </p:nvSpPr>
                  <p:spPr bwMode="auto">
                    <a:xfrm>
                      <a:off x="1683" y="1257"/>
                      <a:ext cx="184" cy="82"/>
                    </a:xfrm>
                    <a:custGeom>
                      <a:avLst/>
                      <a:gdLst>
                        <a:gd name="T0" fmla="*/ 13 w 184"/>
                        <a:gd name="T1" fmla="*/ 82 h 82"/>
                        <a:gd name="T2" fmla="*/ 0 w 184"/>
                        <a:gd name="T3" fmla="*/ 71 h 82"/>
                        <a:gd name="T4" fmla="*/ 0 w 184"/>
                        <a:gd name="T5" fmla="*/ 45 h 82"/>
                        <a:gd name="T6" fmla="*/ 16 w 184"/>
                        <a:gd name="T7" fmla="*/ 17 h 82"/>
                        <a:gd name="T8" fmla="*/ 36 w 184"/>
                        <a:gd name="T9" fmla="*/ 9 h 82"/>
                        <a:gd name="T10" fmla="*/ 61 w 184"/>
                        <a:gd name="T11" fmla="*/ 22 h 82"/>
                        <a:gd name="T12" fmla="*/ 86 w 184"/>
                        <a:gd name="T13" fmla="*/ 19 h 82"/>
                        <a:gd name="T14" fmla="*/ 102 w 184"/>
                        <a:gd name="T15" fmla="*/ 0 h 82"/>
                        <a:gd name="T16" fmla="*/ 123 w 184"/>
                        <a:gd name="T17" fmla="*/ 2 h 82"/>
                        <a:gd name="T18" fmla="*/ 155 w 184"/>
                        <a:gd name="T19" fmla="*/ 15 h 82"/>
                        <a:gd name="T20" fmla="*/ 182 w 184"/>
                        <a:gd name="T21" fmla="*/ 13 h 82"/>
                        <a:gd name="T22" fmla="*/ 184 w 184"/>
                        <a:gd name="T23" fmla="*/ 32 h 82"/>
                        <a:gd name="T24" fmla="*/ 175 w 184"/>
                        <a:gd name="T25" fmla="*/ 45 h 82"/>
                        <a:gd name="T26" fmla="*/ 141 w 184"/>
                        <a:gd name="T27" fmla="*/ 43 h 82"/>
                        <a:gd name="T28" fmla="*/ 118 w 184"/>
                        <a:gd name="T29" fmla="*/ 39 h 82"/>
                        <a:gd name="T30" fmla="*/ 105 w 184"/>
                        <a:gd name="T31" fmla="*/ 48 h 82"/>
                        <a:gd name="T32" fmla="*/ 91 w 184"/>
                        <a:gd name="T33" fmla="*/ 67 h 82"/>
                        <a:gd name="T34" fmla="*/ 66 w 184"/>
                        <a:gd name="T35" fmla="*/ 62 h 82"/>
                        <a:gd name="T36" fmla="*/ 54 w 184"/>
                        <a:gd name="T37" fmla="*/ 56 h 82"/>
                        <a:gd name="T38" fmla="*/ 45 w 184"/>
                        <a:gd name="T39" fmla="*/ 63 h 82"/>
                        <a:gd name="T40" fmla="*/ 32 w 184"/>
                        <a:gd name="T41" fmla="*/ 76 h 82"/>
                        <a:gd name="T42" fmla="*/ 13 w 184"/>
                        <a:gd name="T43" fmla="*/ 82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4"/>
                        <a:gd name="T67" fmla="*/ 0 h 82"/>
                        <a:gd name="T68" fmla="*/ 184 w 184"/>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E1ABCEEB-0A27-41EC-BBED-A2AF9E7CEF2D}"/>
                        </a:ext>
                      </a:extLst>
                    </p:cNvPr>
                    <p:cNvSpPr>
                      <a:spLocks/>
                    </p:cNvSpPr>
                    <p:nvPr/>
                  </p:nvSpPr>
                  <p:spPr bwMode="auto">
                    <a:xfrm>
                      <a:off x="1654" y="1193"/>
                      <a:ext cx="178" cy="114"/>
                    </a:xfrm>
                    <a:custGeom>
                      <a:avLst/>
                      <a:gdLst>
                        <a:gd name="T0" fmla="*/ 23 w 178"/>
                        <a:gd name="T1" fmla="*/ 114 h 114"/>
                        <a:gd name="T2" fmla="*/ 11 w 178"/>
                        <a:gd name="T3" fmla="*/ 108 h 114"/>
                        <a:gd name="T4" fmla="*/ 0 w 178"/>
                        <a:gd name="T5" fmla="*/ 79 h 114"/>
                        <a:gd name="T6" fmla="*/ 11 w 178"/>
                        <a:gd name="T7" fmla="*/ 51 h 114"/>
                        <a:gd name="T8" fmla="*/ 27 w 178"/>
                        <a:gd name="T9" fmla="*/ 39 h 114"/>
                        <a:gd name="T10" fmla="*/ 56 w 178"/>
                        <a:gd name="T11" fmla="*/ 42 h 114"/>
                        <a:gd name="T12" fmla="*/ 76 w 178"/>
                        <a:gd name="T13" fmla="*/ 35 h 114"/>
                        <a:gd name="T14" fmla="*/ 90 w 178"/>
                        <a:gd name="T15" fmla="*/ 13 h 114"/>
                        <a:gd name="T16" fmla="*/ 111 w 178"/>
                        <a:gd name="T17" fmla="*/ 4 h 114"/>
                        <a:gd name="T18" fmla="*/ 146 w 178"/>
                        <a:gd name="T19" fmla="*/ 9 h 114"/>
                        <a:gd name="T20" fmla="*/ 171 w 178"/>
                        <a:gd name="T21" fmla="*/ 0 h 114"/>
                        <a:gd name="T22" fmla="*/ 178 w 178"/>
                        <a:gd name="T23" fmla="*/ 17 h 114"/>
                        <a:gd name="T24" fmla="*/ 171 w 178"/>
                        <a:gd name="T25" fmla="*/ 33 h 114"/>
                        <a:gd name="T26" fmla="*/ 140 w 178"/>
                        <a:gd name="T27" fmla="*/ 42 h 114"/>
                        <a:gd name="T28" fmla="*/ 120 w 178"/>
                        <a:gd name="T29" fmla="*/ 40 h 114"/>
                        <a:gd name="T30" fmla="*/ 108 w 178"/>
                        <a:gd name="T31" fmla="*/ 57 h 114"/>
                        <a:gd name="T32" fmla="*/ 97 w 178"/>
                        <a:gd name="T33" fmla="*/ 79 h 114"/>
                        <a:gd name="T34" fmla="*/ 72 w 178"/>
                        <a:gd name="T35" fmla="*/ 81 h 114"/>
                        <a:gd name="T36" fmla="*/ 59 w 178"/>
                        <a:gd name="T37" fmla="*/ 79 h 114"/>
                        <a:gd name="T38" fmla="*/ 47 w 178"/>
                        <a:gd name="T39" fmla="*/ 88 h 114"/>
                        <a:gd name="T40" fmla="*/ 41 w 178"/>
                        <a:gd name="T41" fmla="*/ 99 h 114"/>
                        <a:gd name="T42" fmla="*/ 23 w 178"/>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14"/>
                        <a:gd name="T68" fmla="*/ 178 w 178"/>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a:extLst>
                        <a:ext uri="{FF2B5EF4-FFF2-40B4-BE49-F238E27FC236}">
                          <a16:creationId xmlns:a16="http://schemas.microsoft.com/office/drawing/2014/main" id="{E9509B67-B0DD-4EDB-A6BD-D4769D03EACB}"/>
                        </a:ext>
                      </a:extLst>
                    </p:cNvPr>
                    <p:cNvSpPr>
                      <a:spLocks/>
                    </p:cNvSpPr>
                    <p:nvPr/>
                  </p:nvSpPr>
                  <p:spPr bwMode="auto">
                    <a:xfrm>
                      <a:off x="1630" y="1154"/>
                      <a:ext cx="161" cy="138"/>
                    </a:xfrm>
                    <a:custGeom>
                      <a:avLst/>
                      <a:gdLst>
                        <a:gd name="T0" fmla="*/ 31 w 161"/>
                        <a:gd name="T1" fmla="*/ 138 h 138"/>
                        <a:gd name="T2" fmla="*/ 16 w 161"/>
                        <a:gd name="T3" fmla="*/ 133 h 138"/>
                        <a:gd name="T4" fmla="*/ 0 w 161"/>
                        <a:gd name="T5" fmla="*/ 109 h 138"/>
                        <a:gd name="T6" fmla="*/ 5 w 161"/>
                        <a:gd name="T7" fmla="*/ 78 h 138"/>
                        <a:gd name="T8" fmla="*/ 16 w 161"/>
                        <a:gd name="T9" fmla="*/ 65 h 138"/>
                        <a:gd name="T10" fmla="*/ 43 w 161"/>
                        <a:gd name="T11" fmla="*/ 62 h 138"/>
                        <a:gd name="T12" fmla="*/ 65 w 161"/>
                        <a:gd name="T13" fmla="*/ 51 h 138"/>
                        <a:gd name="T14" fmla="*/ 72 w 161"/>
                        <a:gd name="T15" fmla="*/ 25 h 138"/>
                        <a:gd name="T16" fmla="*/ 92 w 161"/>
                        <a:gd name="T17" fmla="*/ 15 h 138"/>
                        <a:gd name="T18" fmla="*/ 127 w 161"/>
                        <a:gd name="T19" fmla="*/ 13 h 138"/>
                        <a:gd name="T20" fmla="*/ 148 w 161"/>
                        <a:gd name="T21" fmla="*/ 0 h 138"/>
                        <a:gd name="T22" fmla="*/ 161 w 161"/>
                        <a:gd name="T23" fmla="*/ 13 h 138"/>
                        <a:gd name="T24" fmla="*/ 156 w 161"/>
                        <a:gd name="T25" fmla="*/ 25 h 138"/>
                        <a:gd name="T26" fmla="*/ 128 w 161"/>
                        <a:gd name="T27" fmla="*/ 44 h 138"/>
                        <a:gd name="T28" fmla="*/ 107 w 161"/>
                        <a:gd name="T29" fmla="*/ 49 h 138"/>
                        <a:gd name="T30" fmla="*/ 99 w 161"/>
                        <a:gd name="T31" fmla="*/ 65 h 138"/>
                        <a:gd name="T32" fmla="*/ 94 w 161"/>
                        <a:gd name="T33" fmla="*/ 91 h 138"/>
                        <a:gd name="T34" fmla="*/ 69 w 161"/>
                        <a:gd name="T35" fmla="*/ 98 h 138"/>
                        <a:gd name="T36" fmla="*/ 54 w 161"/>
                        <a:gd name="T37" fmla="*/ 94 h 138"/>
                        <a:gd name="T38" fmla="*/ 45 w 161"/>
                        <a:gd name="T39" fmla="*/ 105 h 138"/>
                        <a:gd name="T40" fmla="*/ 40 w 161"/>
                        <a:gd name="T41" fmla="*/ 123 h 138"/>
                        <a:gd name="T42" fmla="*/ 31 w 161"/>
                        <a:gd name="T43" fmla="*/ 138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38"/>
                        <a:gd name="T68" fmla="*/ 161 w 161"/>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a:extLst>
                        <a:ext uri="{FF2B5EF4-FFF2-40B4-BE49-F238E27FC236}">
                          <a16:creationId xmlns:a16="http://schemas.microsoft.com/office/drawing/2014/main" id="{8542C38A-4DC5-4907-AF58-BD8F4FDFAD16}"/>
                        </a:ext>
                      </a:extLst>
                    </p:cNvPr>
                    <p:cNvSpPr>
                      <a:spLocks/>
                    </p:cNvSpPr>
                    <p:nvPr/>
                  </p:nvSpPr>
                  <p:spPr bwMode="auto">
                    <a:xfrm>
                      <a:off x="1590" y="1104"/>
                      <a:ext cx="123" cy="174"/>
                    </a:xfrm>
                    <a:custGeom>
                      <a:avLst/>
                      <a:gdLst>
                        <a:gd name="T0" fmla="*/ 48 w 123"/>
                        <a:gd name="T1" fmla="*/ 172 h 174"/>
                        <a:gd name="T2" fmla="*/ 31 w 123"/>
                        <a:gd name="T3" fmla="*/ 174 h 174"/>
                        <a:gd name="T4" fmla="*/ 9 w 123"/>
                        <a:gd name="T5" fmla="*/ 158 h 174"/>
                        <a:gd name="T6" fmla="*/ 0 w 123"/>
                        <a:gd name="T7" fmla="*/ 131 h 174"/>
                        <a:gd name="T8" fmla="*/ 4 w 123"/>
                        <a:gd name="T9" fmla="*/ 113 h 174"/>
                        <a:gd name="T10" fmla="*/ 29 w 123"/>
                        <a:gd name="T11" fmla="*/ 97 h 174"/>
                        <a:gd name="T12" fmla="*/ 46 w 123"/>
                        <a:gd name="T13" fmla="*/ 79 h 174"/>
                        <a:gd name="T14" fmla="*/ 46 w 123"/>
                        <a:gd name="T15" fmla="*/ 52 h 174"/>
                        <a:gd name="T16" fmla="*/ 59 w 123"/>
                        <a:gd name="T17" fmla="*/ 39 h 174"/>
                        <a:gd name="T18" fmla="*/ 90 w 123"/>
                        <a:gd name="T19" fmla="*/ 22 h 174"/>
                        <a:gd name="T20" fmla="*/ 106 w 123"/>
                        <a:gd name="T21" fmla="*/ 0 h 174"/>
                        <a:gd name="T22" fmla="*/ 121 w 123"/>
                        <a:gd name="T23" fmla="*/ 7 h 174"/>
                        <a:gd name="T24" fmla="*/ 123 w 123"/>
                        <a:gd name="T25" fmla="*/ 22 h 174"/>
                        <a:gd name="T26" fmla="*/ 105 w 123"/>
                        <a:gd name="T27" fmla="*/ 47 h 174"/>
                        <a:gd name="T28" fmla="*/ 84 w 123"/>
                        <a:gd name="T29" fmla="*/ 61 h 174"/>
                        <a:gd name="T30" fmla="*/ 86 w 123"/>
                        <a:gd name="T31" fmla="*/ 81 h 174"/>
                        <a:gd name="T32" fmla="*/ 90 w 123"/>
                        <a:gd name="T33" fmla="*/ 104 h 174"/>
                        <a:gd name="T34" fmla="*/ 68 w 123"/>
                        <a:gd name="T35" fmla="*/ 118 h 174"/>
                        <a:gd name="T36" fmla="*/ 59 w 123"/>
                        <a:gd name="T37" fmla="*/ 124 h 174"/>
                        <a:gd name="T38" fmla="*/ 51 w 123"/>
                        <a:gd name="T39" fmla="*/ 138 h 174"/>
                        <a:gd name="T40" fmla="*/ 50 w 123"/>
                        <a:gd name="T41" fmla="*/ 152 h 174"/>
                        <a:gd name="T42" fmla="*/ 48 w 123"/>
                        <a:gd name="T43" fmla="*/ 172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174"/>
                        <a:gd name="T68" fmla="*/ 123 w 123"/>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9" name="Group 34">
                  <a:extLst>
                    <a:ext uri="{FF2B5EF4-FFF2-40B4-BE49-F238E27FC236}">
                      <a16:creationId xmlns:a16="http://schemas.microsoft.com/office/drawing/2014/main" id="{6B661A19-7269-43CF-9A0D-D004903B6E02}"/>
                    </a:ext>
                  </a:extLst>
                </p:cNvPr>
                <p:cNvGrpSpPr>
                  <a:grpSpLocks/>
                </p:cNvGrpSpPr>
                <p:nvPr/>
              </p:nvGrpSpPr>
              <p:grpSpPr bwMode="auto">
                <a:xfrm rot="4286940" flipH="1">
                  <a:off x="1038" y="766"/>
                  <a:ext cx="141" cy="50"/>
                  <a:chOff x="4032" y="2817"/>
                  <a:chExt cx="417" cy="635"/>
                </a:xfrm>
              </p:grpSpPr>
              <p:sp>
                <p:nvSpPr>
                  <p:cNvPr id="23" name="Oval 35">
                    <a:extLst>
                      <a:ext uri="{FF2B5EF4-FFF2-40B4-BE49-F238E27FC236}">
                        <a16:creationId xmlns:a16="http://schemas.microsoft.com/office/drawing/2014/main" id="{D2180239-BA97-4F41-B9D8-1EB6F065F07A}"/>
                      </a:ext>
                    </a:extLst>
                  </p:cNvPr>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400"/>
                  </a:p>
                </p:txBody>
              </p:sp>
              <p:sp>
                <p:nvSpPr>
                  <p:cNvPr id="24" name="Oval 36">
                    <a:extLst>
                      <a:ext uri="{FF2B5EF4-FFF2-40B4-BE49-F238E27FC236}">
                        <a16:creationId xmlns:a16="http://schemas.microsoft.com/office/drawing/2014/main" id="{B33BA569-F060-43B9-876F-900AE5661BED}"/>
                      </a:ext>
                    </a:extLst>
                  </p:cNvPr>
                  <p:cNvSpPr>
                    <a:spLocks noChangeArrowheads="1"/>
                  </p:cNvSpPr>
                  <p:nvPr/>
                </p:nvSpPr>
                <p:spPr bwMode="auto">
                  <a:xfrm>
                    <a:off x="4080" y="2928"/>
                    <a:ext cx="240" cy="240"/>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400"/>
                  </a:p>
                </p:txBody>
              </p:sp>
            </p:grpSp>
            <p:grpSp>
              <p:nvGrpSpPr>
                <p:cNvPr id="20" name="Group 37">
                  <a:extLst>
                    <a:ext uri="{FF2B5EF4-FFF2-40B4-BE49-F238E27FC236}">
                      <a16:creationId xmlns:a16="http://schemas.microsoft.com/office/drawing/2014/main" id="{BE70F896-3329-4C7B-8B1C-58481BD554F5}"/>
                    </a:ext>
                  </a:extLst>
                </p:cNvPr>
                <p:cNvGrpSpPr>
                  <a:grpSpLocks/>
                </p:cNvGrpSpPr>
                <p:nvPr/>
              </p:nvGrpSpPr>
              <p:grpSpPr bwMode="auto">
                <a:xfrm rot="4286940" flipH="1">
                  <a:off x="962" y="766"/>
                  <a:ext cx="141" cy="50"/>
                  <a:chOff x="4032" y="2817"/>
                  <a:chExt cx="417" cy="635"/>
                </a:xfrm>
              </p:grpSpPr>
              <p:sp>
                <p:nvSpPr>
                  <p:cNvPr id="21" name="Oval 38">
                    <a:extLst>
                      <a:ext uri="{FF2B5EF4-FFF2-40B4-BE49-F238E27FC236}">
                        <a16:creationId xmlns:a16="http://schemas.microsoft.com/office/drawing/2014/main" id="{3D2EE16C-739E-474C-8372-6F2053CE90A4}"/>
                      </a:ext>
                    </a:extLst>
                  </p:cNvPr>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400"/>
                  </a:p>
                </p:txBody>
              </p:sp>
              <p:sp>
                <p:nvSpPr>
                  <p:cNvPr id="22" name="Oval 39">
                    <a:extLst>
                      <a:ext uri="{FF2B5EF4-FFF2-40B4-BE49-F238E27FC236}">
                        <a16:creationId xmlns:a16="http://schemas.microsoft.com/office/drawing/2014/main" id="{1535A602-055E-4D97-8B15-690F6BD3B11A}"/>
                      </a:ext>
                    </a:extLst>
                  </p:cNvPr>
                  <p:cNvSpPr>
                    <a:spLocks noChangeArrowheads="1"/>
                  </p:cNvSpPr>
                  <p:nvPr/>
                </p:nvSpPr>
                <p:spPr bwMode="auto">
                  <a:xfrm>
                    <a:off x="4080" y="2928"/>
                    <a:ext cx="240" cy="240"/>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400"/>
                  </a:p>
                </p:txBody>
              </p:sp>
            </p:grpSp>
          </p:grpSp>
          <p:sp>
            <p:nvSpPr>
              <p:cNvPr id="17" name="Oval 40">
                <a:extLst>
                  <a:ext uri="{FF2B5EF4-FFF2-40B4-BE49-F238E27FC236}">
                    <a16:creationId xmlns:a16="http://schemas.microsoft.com/office/drawing/2014/main" id="{CF27CB44-033A-4BF0-B7C3-814F92DE2105}"/>
                  </a:ext>
                </a:extLst>
              </p:cNvPr>
              <p:cNvSpPr>
                <a:spLocks noChangeArrowheads="1"/>
              </p:cNvSpPr>
              <p:nvPr/>
            </p:nvSpPr>
            <p:spPr bwMode="auto">
              <a:xfrm>
                <a:off x="1098" y="1008"/>
                <a:ext cx="92" cy="77"/>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i="0" dirty="0"/>
              </a:p>
            </p:txBody>
          </p:sp>
        </p:grpSp>
        <p:sp>
          <p:nvSpPr>
            <p:cNvPr id="14" name="Freeform 41">
              <a:extLst>
                <a:ext uri="{FF2B5EF4-FFF2-40B4-BE49-F238E27FC236}">
                  <a16:creationId xmlns:a16="http://schemas.microsoft.com/office/drawing/2014/main" id="{6A4CB378-77AF-4C79-8F4A-9AD6EFE547AE}"/>
                </a:ext>
              </a:extLst>
            </p:cNvPr>
            <p:cNvSpPr>
              <a:spLocks noChangeAspect="1"/>
            </p:cNvSpPr>
            <p:nvPr/>
          </p:nvSpPr>
          <p:spPr bwMode="auto">
            <a:xfrm>
              <a:off x="1153" y="2448"/>
              <a:ext cx="446" cy="375"/>
            </a:xfrm>
            <a:custGeom>
              <a:avLst/>
              <a:gdLst>
                <a:gd name="T0" fmla="*/ 194 w 446"/>
                <a:gd name="T1" fmla="*/ 93 h 375"/>
                <a:gd name="T2" fmla="*/ 183 w 446"/>
                <a:gd name="T3" fmla="*/ 57 h 375"/>
                <a:gd name="T4" fmla="*/ 164 w 446"/>
                <a:gd name="T5" fmla="*/ 22 h 375"/>
                <a:gd name="T6" fmla="*/ 131 w 446"/>
                <a:gd name="T7" fmla="*/ 0 h 375"/>
                <a:gd name="T8" fmla="*/ 93 w 446"/>
                <a:gd name="T9" fmla="*/ 0 h 375"/>
                <a:gd name="T10" fmla="*/ 54 w 446"/>
                <a:gd name="T11" fmla="*/ 13 h 375"/>
                <a:gd name="T12" fmla="*/ 2 w 446"/>
                <a:gd name="T13" fmla="*/ 57 h 375"/>
                <a:gd name="T14" fmla="*/ 0 w 446"/>
                <a:gd name="T15" fmla="*/ 79 h 375"/>
                <a:gd name="T16" fmla="*/ 16 w 446"/>
                <a:gd name="T17" fmla="*/ 115 h 375"/>
                <a:gd name="T18" fmla="*/ 68 w 446"/>
                <a:gd name="T19" fmla="*/ 159 h 375"/>
                <a:gd name="T20" fmla="*/ 68 w 446"/>
                <a:gd name="T21" fmla="*/ 177 h 375"/>
                <a:gd name="T22" fmla="*/ 46 w 446"/>
                <a:gd name="T23" fmla="*/ 203 h 375"/>
                <a:gd name="T24" fmla="*/ 49 w 446"/>
                <a:gd name="T25" fmla="*/ 225 h 375"/>
                <a:gd name="T26" fmla="*/ 63 w 446"/>
                <a:gd name="T27" fmla="*/ 234 h 375"/>
                <a:gd name="T28" fmla="*/ 80 w 446"/>
                <a:gd name="T29" fmla="*/ 243 h 375"/>
                <a:gd name="T30" fmla="*/ 80 w 446"/>
                <a:gd name="T31" fmla="*/ 265 h 375"/>
                <a:gd name="T32" fmla="*/ 52 w 446"/>
                <a:gd name="T33" fmla="*/ 305 h 375"/>
                <a:gd name="T34" fmla="*/ 54 w 446"/>
                <a:gd name="T35" fmla="*/ 322 h 375"/>
                <a:gd name="T36" fmla="*/ 82 w 446"/>
                <a:gd name="T37" fmla="*/ 344 h 375"/>
                <a:gd name="T38" fmla="*/ 123 w 446"/>
                <a:gd name="T39" fmla="*/ 327 h 375"/>
                <a:gd name="T40" fmla="*/ 142 w 446"/>
                <a:gd name="T41" fmla="*/ 331 h 375"/>
                <a:gd name="T42" fmla="*/ 189 w 446"/>
                <a:gd name="T43" fmla="*/ 340 h 375"/>
                <a:gd name="T44" fmla="*/ 232 w 446"/>
                <a:gd name="T45" fmla="*/ 366 h 375"/>
                <a:gd name="T46" fmla="*/ 259 w 446"/>
                <a:gd name="T47" fmla="*/ 375 h 375"/>
                <a:gd name="T48" fmla="*/ 355 w 446"/>
                <a:gd name="T49" fmla="*/ 356 h 375"/>
                <a:gd name="T50" fmla="*/ 446 w 446"/>
                <a:gd name="T51" fmla="*/ 273 h 375"/>
                <a:gd name="T52" fmla="*/ 408 w 446"/>
                <a:gd name="T53" fmla="*/ 349 h 375"/>
                <a:gd name="T54" fmla="*/ 325 w 446"/>
                <a:gd name="T55" fmla="*/ 364 h 375"/>
                <a:gd name="T56" fmla="*/ 431 w 446"/>
                <a:gd name="T57" fmla="*/ 303 h 375"/>
                <a:gd name="T58" fmla="*/ 393 w 446"/>
                <a:gd name="T59" fmla="*/ 273 h 375"/>
                <a:gd name="T60" fmla="*/ 281 w 446"/>
                <a:gd name="T61" fmla="*/ 260 h 375"/>
                <a:gd name="T62" fmla="*/ 197 w 446"/>
                <a:gd name="T63" fmla="*/ 247 h 375"/>
                <a:gd name="T64" fmla="*/ 153 w 446"/>
                <a:gd name="T65" fmla="*/ 238 h 375"/>
                <a:gd name="T66" fmla="*/ 161 w 446"/>
                <a:gd name="T67" fmla="*/ 221 h 375"/>
                <a:gd name="T68" fmla="*/ 186 w 446"/>
                <a:gd name="T69" fmla="*/ 199 h 375"/>
                <a:gd name="T70" fmla="*/ 180 w 446"/>
                <a:gd name="T71" fmla="*/ 172 h 375"/>
                <a:gd name="T72" fmla="*/ 156 w 446"/>
                <a:gd name="T73" fmla="*/ 146 h 375"/>
                <a:gd name="T74" fmla="*/ 156 w 446"/>
                <a:gd name="T75" fmla="*/ 124 h 375"/>
                <a:gd name="T76" fmla="*/ 169 w 446"/>
                <a:gd name="T77" fmla="*/ 75 h 375"/>
                <a:gd name="T78" fmla="*/ 147 w 446"/>
                <a:gd name="T79" fmla="*/ 167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6"/>
                <a:gd name="T121" fmla="*/ 0 h 375"/>
                <a:gd name="T122" fmla="*/ 446 w 446"/>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42">
              <a:extLst>
                <a:ext uri="{FF2B5EF4-FFF2-40B4-BE49-F238E27FC236}">
                  <a16:creationId xmlns:a16="http://schemas.microsoft.com/office/drawing/2014/main" id="{FFE5CCCB-8B4D-42E0-AB7B-F00AF654DA9A}"/>
                </a:ext>
              </a:extLst>
            </p:cNvPr>
            <p:cNvSpPr>
              <a:spLocks/>
            </p:cNvSpPr>
            <p:nvPr/>
          </p:nvSpPr>
          <p:spPr bwMode="auto">
            <a:xfrm>
              <a:off x="1440" y="2304"/>
              <a:ext cx="470" cy="320"/>
            </a:xfrm>
            <a:custGeom>
              <a:avLst/>
              <a:gdLst>
                <a:gd name="T0" fmla="*/ 88 w 470"/>
                <a:gd name="T1" fmla="*/ 0 h 320"/>
                <a:gd name="T2" fmla="*/ 48 w 470"/>
                <a:gd name="T3" fmla="*/ 9 h 320"/>
                <a:gd name="T4" fmla="*/ 13 w 470"/>
                <a:gd name="T5" fmla="*/ 77 h 320"/>
                <a:gd name="T6" fmla="*/ 0 w 470"/>
                <a:gd name="T7" fmla="*/ 133 h 320"/>
                <a:gd name="T8" fmla="*/ 8 w 470"/>
                <a:gd name="T9" fmla="*/ 133 h 320"/>
                <a:gd name="T10" fmla="*/ 19 w 470"/>
                <a:gd name="T11" fmla="*/ 124 h 320"/>
                <a:gd name="T12" fmla="*/ 31 w 470"/>
                <a:gd name="T13" fmla="*/ 133 h 320"/>
                <a:gd name="T14" fmla="*/ 25 w 470"/>
                <a:gd name="T15" fmla="*/ 152 h 320"/>
                <a:gd name="T16" fmla="*/ 17 w 470"/>
                <a:gd name="T17" fmla="*/ 181 h 320"/>
                <a:gd name="T18" fmla="*/ 23 w 470"/>
                <a:gd name="T19" fmla="*/ 206 h 320"/>
                <a:gd name="T20" fmla="*/ 35 w 470"/>
                <a:gd name="T21" fmla="*/ 200 h 320"/>
                <a:gd name="T22" fmla="*/ 40 w 470"/>
                <a:gd name="T23" fmla="*/ 220 h 320"/>
                <a:gd name="T24" fmla="*/ 35 w 470"/>
                <a:gd name="T25" fmla="*/ 253 h 320"/>
                <a:gd name="T26" fmla="*/ 40 w 470"/>
                <a:gd name="T27" fmla="*/ 301 h 320"/>
                <a:gd name="T28" fmla="*/ 48 w 470"/>
                <a:gd name="T29" fmla="*/ 320 h 320"/>
                <a:gd name="T30" fmla="*/ 65 w 470"/>
                <a:gd name="T31" fmla="*/ 320 h 320"/>
                <a:gd name="T32" fmla="*/ 88 w 470"/>
                <a:gd name="T33" fmla="*/ 306 h 320"/>
                <a:gd name="T34" fmla="*/ 103 w 470"/>
                <a:gd name="T35" fmla="*/ 301 h 320"/>
                <a:gd name="T36" fmla="*/ 111 w 470"/>
                <a:gd name="T37" fmla="*/ 291 h 320"/>
                <a:gd name="T38" fmla="*/ 132 w 470"/>
                <a:gd name="T39" fmla="*/ 282 h 320"/>
                <a:gd name="T40" fmla="*/ 178 w 470"/>
                <a:gd name="T41" fmla="*/ 291 h 320"/>
                <a:gd name="T42" fmla="*/ 195 w 470"/>
                <a:gd name="T43" fmla="*/ 301 h 320"/>
                <a:gd name="T44" fmla="*/ 204 w 470"/>
                <a:gd name="T45" fmla="*/ 277 h 320"/>
                <a:gd name="T46" fmla="*/ 394 w 470"/>
                <a:gd name="T47" fmla="*/ 264 h 320"/>
                <a:gd name="T48" fmla="*/ 470 w 470"/>
                <a:gd name="T49" fmla="*/ 219 h 320"/>
                <a:gd name="T50" fmla="*/ 341 w 470"/>
                <a:gd name="T51" fmla="*/ 205 h 320"/>
                <a:gd name="T52" fmla="*/ 265 w 470"/>
                <a:gd name="T53" fmla="*/ 205 h 320"/>
                <a:gd name="T54" fmla="*/ 197 w 470"/>
                <a:gd name="T55" fmla="*/ 205 h 320"/>
                <a:gd name="T56" fmla="*/ 181 w 470"/>
                <a:gd name="T57" fmla="*/ 177 h 320"/>
                <a:gd name="T58" fmla="*/ 135 w 470"/>
                <a:gd name="T59" fmla="*/ 177 h 320"/>
                <a:gd name="T60" fmla="*/ 120 w 470"/>
                <a:gd name="T61" fmla="*/ 172 h 320"/>
                <a:gd name="T62" fmla="*/ 101 w 470"/>
                <a:gd name="T63" fmla="*/ 162 h 320"/>
                <a:gd name="T64" fmla="*/ 94 w 470"/>
                <a:gd name="T65" fmla="*/ 143 h 320"/>
                <a:gd name="T66" fmla="*/ 97 w 470"/>
                <a:gd name="T67" fmla="*/ 124 h 320"/>
                <a:gd name="T68" fmla="*/ 93 w 470"/>
                <a:gd name="T69" fmla="*/ 106 h 320"/>
                <a:gd name="T70" fmla="*/ 84 w 470"/>
                <a:gd name="T71" fmla="*/ 91 h 320"/>
                <a:gd name="T72" fmla="*/ 90 w 470"/>
                <a:gd name="T73" fmla="*/ 67 h 320"/>
                <a:gd name="T74" fmla="*/ 107 w 470"/>
                <a:gd name="T75" fmla="*/ 52 h 320"/>
                <a:gd name="T76" fmla="*/ 105 w 470"/>
                <a:gd name="T77" fmla="*/ 29 h 320"/>
                <a:gd name="T78" fmla="*/ 88 w 470"/>
                <a:gd name="T79" fmla="*/ 0 h 3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320"/>
                <a:gd name="T122" fmla="*/ 470 w 470"/>
                <a:gd name="T123" fmla="*/ 320 h 3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26372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100 Examples of Non-Standard Architecture">
            <a:extLst>
              <a:ext uri="{FF2B5EF4-FFF2-40B4-BE49-F238E27FC236}">
                <a16:creationId xmlns:a16="http://schemas.microsoft.com/office/drawing/2014/main" id="{D9F3C218-0D3D-4DA8-B414-16B67C94C8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5"/>
          <a:stretch/>
        </p:blipFill>
        <p:spPr bwMode="auto">
          <a:xfrm>
            <a:off x="20" y="1"/>
            <a:ext cx="9143979"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5029199"/>
            <a:ext cx="9171095" cy="1828800"/>
            <a:chOff x="-305" y="2987478"/>
            <a:chExt cx="12188952" cy="1828800"/>
          </a:xfrm>
        </p:grpSpPr>
        <p:sp>
          <p:nvSpPr>
            <p:cNvPr id="74" name="Freeform: Shape 7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77" name="Freeform: Shape 7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1" name="Rectangle 10">
            <a:extLst>
              <a:ext uri="{FF2B5EF4-FFF2-40B4-BE49-F238E27FC236}">
                <a16:creationId xmlns:a16="http://schemas.microsoft.com/office/drawing/2014/main" id="{1154F030-932B-470B-A519-A97D3F16EC3B}"/>
              </a:ext>
            </a:extLst>
          </p:cNvPr>
          <p:cNvSpPr/>
          <p:nvPr/>
        </p:nvSpPr>
        <p:spPr>
          <a:xfrm>
            <a:off x="209318" y="2438400"/>
            <a:ext cx="8991600" cy="1797415"/>
          </a:xfrm>
          <a:prstGeom prst="rect">
            <a:avLst/>
          </a:prstGeom>
        </p:spPr>
        <p:txBody>
          <a:bodyPr wrap="square">
            <a:spAutoFit/>
          </a:bodyPr>
          <a:lstStyle/>
          <a:p>
            <a:pPr algn="ctr">
              <a:lnSpc>
                <a:spcPct val="90000"/>
              </a:lnSpc>
              <a:spcAft>
                <a:spcPts val="600"/>
              </a:spcAft>
            </a:pPr>
            <a:r>
              <a:rPr lang="en-US" sz="2800" b="1" dirty="0">
                <a:solidFill>
                  <a:schemeClr val="bg2"/>
                </a:solidFill>
              </a:rPr>
              <a:t>                Non-Standard</a:t>
            </a:r>
          </a:p>
          <a:p>
            <a:pPr algn="ctr">
              <a:lnSpc>
                <a:spcPct val="90000"/>
              </a:lnSpc>
              <a:spcAft>
                <a:spcPts val="600"/>
              </a:spcAft>
            </a:pPr>
            <a:r>
              <a:rPr lang="en-US" sz="2800" dirty="0">
                <a:solidFill>
                  <a:schemeClr val="bg2"/>
                </a:solidFill>
              </a:rPr>
              <a:t>I found our forefathers' formal proof system </a:t>
            </a:r>
            <a:br>
              <a:rPr lang="en-US" sz="2800" dirty="0">
                <a:solidFill>
                  <a:schemeClr val="bg2"/>
                </a:solidFill>
              </a:rPr>
            </a:br>
            <a:r>
              <a:rPr lang="en-US" sz="2800" dirty="0">
                <a:solidFill>
                  <a:schemeClr val="bg2"/>
                </a:solidFill>
              </a:rPr>
              <a:t>overly complicated </a:t>
            </a:r>
          </a:p>
          <a:p>
            <a:pPr algn="ctr">
              <a:lnSpc>
                <a:spcPct val="90000"/>
              </a:lnSpc>
              <a:spcAft>
                <a:spcPts val="600"/>
              </a:spcAft>
            </a:pPr>
            <a:r>
              <a:rPr lang="en-US" sz="2800" dirty="0">
                <a:solidFill>
                  <a:schemeClr val="bg2"/>
                </a:solidFill>
              </a:rPr>
              <a:t>and lacking (at least my) intuition</a:t>
            </a:r>
          </a:p>
        </p:txBody>
      </p:sp>
    </p:spTree>
    <p:extLst>
      <p:ext uri="{BB962C8B-B14F-4D97-AF65-F5344CB8AC3E}">
        <p14:creationId xmlns:p14="http://schemas.microsoft.com/office/powerpoint/2010/main" val="243604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2" name="Rectangle 7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Planet Earth Wobbles As It Spins, and Now Scientists Know Why | Live Science">
            <a:extLst>
              <a:ext uri="{FF2B5EF4-FFF2-40B4-BE49-F238E27FC236}">
                <a16:creationId xmlns:a16="http://schemas.microsoft.com/office/drawing/2014/main" id="{54A83230-50D7-4554-A60F-3B217F3219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57" b="2"/>
          <a:stretch/>
        </p:blipFill>
        <p:spPr bwMode="auto">
          <a:xfrm>
            <a:off x="20" y="1"/>
            <a:ext cx="9143979"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17413" name="Group 7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5029199"/>
            <a:ext cx="9171095" cy="1828800"/>
            <a:chOff x="-305" y="2987478"/>
            <a:chExt cx="12188952" cy="1828800"/>
          </a:xfrm>
        </p:grpSpPr>
        <p:sp>
          <p:nvSpPr>
            <p:cNvPr id="74" name="Freeform: Shape 7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7414" name="Freeform: Shape 7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7415" name="Freeform: Shape 7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3" name="Rectangle 12">
            <a:extLst>
              <a:ext uri="{FF2B5EF4-FFF2-40B4-BE49-F238E27FC236}">
                <a16:creationId xmlns:a16="http://schemas.microsoft.com/office/drawing/2014/main" id="{6A2DBC84-97D1-47A8-A3CD-C07F478D92C4}"/>
              </a:ext>
            </a:extLst>
          </p:cNvPr>
          <p:cNvSpPr/>
          <p:nvPr/>
        </p:nvSpPr>
        <p:spPr>
          <a:xfrm>
            <a:off x="76200" y="5900967"/>
            <a:ext cx="8991600" cy="954107"/>
          </a:xfrm>
          <a:prstGeom prst="rect">
            <a:avLst/>
          </a:prstGeom>
        </p:spPr>
        <p:txBody>
          <a:bodyPr wrap="square">
            <a:spAutoFit/>
          </a:bodyPr>
          <a:lstStyle/>
          <a:p>
            <a:pPr algn="ctr"/>
            <a:r>
              <a:rPr lang="en-US" sz="2800" dirty="0"/>
              <a:t>We will now cover the entire course.</a:t>
            </a:r>
          </a:p>
          <a:p>
            <a:pPr algn="ctr"/>
            <a:r>
              <a:rPr lang="en-US" sz="2800" dirty="0"/>
              <a:t>Fast.</a:t>
            </a:r>
          </a:p>
        </p:txBody>
      </p:sp>
    </p:spTree>
    <p:extLst>
      <p:ext uri="{BB962C8B-B14F-4D97-AF65-F5344CB8AC3E}">
        <p14:creationId xmlns:p14="http://schemas.microsoft.com/office/powerpoint/2010/main" val="92948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lt;strong&gt;Clipart&lt;/strong&gt; - Beautiful Black &lt;strong&gt;Woman&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33" y="2256100"/>
            <a:ext cx="965133" cy="988405"/>
          </a:xfrm>
          <a:prstGeom prst="rect">
            <a:avLst/>
          </a:prstGeom>
        </p:spPr>
      </p:pic>
      <p:pic>
        <p:nvPicPr>
          <p:cNvPr id="27650" name="Picture 2" descr="Patrick Stewart invites Whoopi Goldberg to join Star Trek: Picard cast -  CNET">
            <a:extLst>
              <a:ext uri="{FF2B5EF4-FFF2-40B4-BE49-F238E27FC236}">
                <a16:creationId xmlns:a16="http://schemas.microsoft.com/office/drawing/2014/main" id="{93DE31B8-073C-4A81-B9F3-FBCF7CE377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0194" y="3429000"/>
            <a:ext cx="3159125" cy="200302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The Oracle | Matrix Wiki | Fandom">
            <a:extLst>
              <a:ext uri="{FF2B5EF4-FFF2-40B4-BE49-F238E27FC236}">
                <a16:creationId xmlns:a16="http://schemas.microsoft.com/office/drawing/2014/main" id="{68A2895C-7961-4CD9-A27E-CD29BEE51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0975" y="3463344"/>
            <a:ext cx="2407733" cy="196867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j0116172">
            <a:extLst>
              <a:ext uri="{FF2B5EF4-FFF2-40B4-BE49-F238E27FC236}">
                <a16:creationId xmlns:a16="http://schemas.microsoft.com/office/drawing/2014/main" id="{18145A03-06B8-44A0-992C-3652660F33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8098" y="598644"/>
            <a:ext cx="1095615" cy="14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AutoShape 8">
            <a:extLst>
              <a:ext uri="{FF2B5EF4-FFF2-40B4-BE49-F238E27FC236}">
                <a16:creationId xmlns:a16="http://schemas.microsoft.com/office/drawing/2014/main" id="{A2CB8CA2-D40D-4D58-8018-B400A15543EB}"/>
              </a:ext>
            </a:extLst>
          </p:cNvPr>
          <p:cNvSpPr>
            <a:spLocks noChangeArrowheads="1"/>
          </p:cNvSpPr>
          <p:nvPr/>
        </p:nvSpPr>
        <p:spPr bwMode="auto">
          <a:xfrm>
            <a:off x="1460500" y="584814"/>
            <a:ext cx="3963408" cy="890453"/>
          </a:xfrm>
          <a:prstGeom prst="wedgeRectCallout">
            <a:avLst>
              <a:gd name="adj1" fmla="val -59211"/>
              <a:gd name="adj2" fmla="val -13153"/>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228600" algn="ctr" eaLnBrk="1" hangingPunct="1">
              <a:spcBef>
                <a:spcPts val="0"/>
              </a:spcBef>
              <a:buNone/>
            </a:pPr>
            <a:r>
              <a:rPr lang="en-US" altLang="en-US" sz="2400" dirty="0"/>
              <a:t>My role is generally is to give rules and proofs.</a:t>
            </a:r>
          </a:p>
        </p:txBody>
      </p:sp>
      <p:sp>
        <p:nvSpPr>
          <p:cNvPr id="8" name="AutoShape 8">
            <a:extLst>
              <a:ext uri="{FF2B5EF4-FFF2-40B4-BE49-F238E27FC236}">
                <a16:creationId xmlns:a16="http://schemas.microsoft.com/office/drawing/2014/main" id="{04C55DF5-7479-429A-91C4-AC877C54BC68}"/>
              </a:ext>
            </a:extLst>
          </p:cNvPr>
          <p:cNvSpPr>
            <a:spLocks noChangeArrowheads="1"/>
          </p:cNvSpPr>
          <p:nvPr/>
        </p:nvSpPr>
        <p:spPr bwMode="auto">
          <a:xfrm>
            <a:off x="1438275" y="2049426"/>
            <a:ext cx="3963408" cy="1265372"/>
          </a:xfrm>
          <a:prstGeom prst="wedgeRectCallout">
            <a:avLst>
              <a:gd name="adj1" fmla="val -57479"/>
              <a:gd name="adj2" fmla="val 3701"/>
            </a:avLst>
          </a:prstGeom>
          <a:noFill/>
          <a:ln w="12700">
            <a:solidFill>
              <a:srgbClr val="4D020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228600" algn="ctr" eaLnBrk="1" hangingPunct="1">
              <a:spcBef>
                <a:spcPts val="0"/>
              </a:spcBef>
              <a:buNone/>
            </a:pPr>
            <a:r>
              <a:rPr lang="en-US" altLang="en-US" sz="2400" dirty="0"/>
              <a:t>I try and give a deeper understanding of logic.</a:t>
            </a:r>
          </a:p>
          <a:p>
            <a:pPr indent="-228600" algn="ctr" eaLnBrk="1" hangingPunct="1">
              <a:spcBef>
                <a:spcPts val="0"/>
              </a:spcBef>
              <a:buNone/>
            </a:pPr>
            <a:r>
              <a:rPr lang="en-US" altLang="en-US" sz="2400" dirty="0"/>
              <a:t>Here are two of my best sister.</a:t>
            </a:r>
          </a:p>
        </p:txBody>
      </p:sp>
      <p:sp>
        <p:nvSpPr>
          <p:cNvPr id="9" name="Rectangle 7">
            <a:extLst>
              <a:ext uri="{FF2B5EF4-FFF2-40B4-BE49-F238E27FC236}">
                <a16:creationId xmlns:a16="http://schemas.microsoft.com/office/drawing/2014/main" id="{17A1A164-5109-485F-823A-193B7A82CC3B}"/>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i="0" u="none" strike="noStrike" kern="1200" cap="none" spc="0" normalizeH="0" baseline="0" noProof="0" dirty="0">
                <a:ln>
                  <a:noFill/>
                </a:ln>
                <a:solidFill>
                  <a:srgbClr val="FFFF00"/>
                </a:solidFill>
                <a:uLnTx/>
                <a:uFillTx/>
                <a:latin typeface="+mj-lt"/>
                <a:ea typeface="+mn-ea"/>
                <a:cs typeface="+mn-cs"/>
              </a:rPr>
              <a:t>Players</a:t>
            </a:r>
          </a:p>
        </p:txBody>
      </p:sp>
    </p:spTree>
    <p:extLst>
      <p:ext uri="{BB962C8B-B14F-4D97-AF65-F5344CB8AC3E}">
        <p14:creationId xmlns:p14="http://schemas.microsoft.com/office/powerpoint/2010/main" val="79023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0-#ppt_w/2"/>
                                          </p:val>
                                        </p:tav>
                                        <p:tav tm="100000">
                                          <p:val>
                                            <p:strVal val="#ppt_x"/>
                                          </p:val>
                                        </p:tav>
                                      </p:tavLst>
                                    </p:anim>
                                    <p:anim calcmode="lin" valueType="num">
                                      <p:cBhvr additive="base">
                                        <p:cTn id="14" dur="500" fill="hold"/>
                                        <p:tgtEl>
                                          <p:spTgt spid="5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0-#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anim calcmode="lin" valueType="num">
                                      <p:cBhvr additive="base">
                                        <p:cTn id="27" dur="500" fill="hold"/>
                                        <p:tgtEl>
                                          <p:spTgt spid="98"/>
                                        </p:tgtEl>
                                        <p:attrNameLst>
                                          <p:attrName>ppt_x</p:attrName>
                                        </p:attrNameLst>
                                      </p:cBhvr>
                                      <p:tavLst>
                                        <p:tav tm="0">
                                          <p:val>
                                            <p:strVal val="0-#ppt_w/2"/>
                                          </p:val>
                                        </p:tav>
                                        <p:tav tm="100000">
                                          <p:val>
                                            <p:strVal val="#ppt_x"/>
                                          </p:val>
                                        </p:tav>
                                      </p:tavLst>
                                    </p:anim>
                                    <p:anim calcmode="lin" valueType="num">
                                      <p:cBhvr additive="base">
                                        <p:cTn id="28" dur="500" fill="hold"/>
                                        <p:tgtEl>
                                          <p:spTgt spid="9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7650"/>
                                        </p:tgtEl>
                                        <p:attrNameLst>
                                          <p:attrName>style.visibility</p:attrName>
                                        </p:attrNameLst>
                                      </p:cBhvr>
                                      <p:to>
                                        <p:strVal val="visible"/>
                                      </p:to>
                                    </p:set>
                                    <p:anim calcmode="lin" valueType="num">
                                      <p:cBhvr additive="base">
                                        <p:cTn id="43" dur="500" fill="hold"/>
                                        <p:tgtEl>
                                          <p:spTgt spid="27650"/>
                                        </p:tgtEl>
                                        <p:attrNameLst>
                                          <p:attrName>ppt_x</p:attrName>
                                        </p:attrNameLst>
                                      </p:cBhvr>
                                      <p:tavLst>
                                        <p:tav tm="0">
                                          <p:val>
                                            <p:strVal val="0-#ppt_w/2"/>
                                          </p:val>
                                        </p:tav>
                                        <p:tav tm="100000">
                                          <p:val>
                                            <p:strVal val="#ppt_x"/>
                                          </p:val>
                                        </p:tav>
                                      </p:tavLst>
                                    </p:anim>
                                    <p:anim calcmode="lin" valueType="num">
                                      <p:cBhvr additive="base">
                                        <p:cTn id="44"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7652"/>
                                        </p:tgtEl>
                                        <p:attrNameLst>
                                          <p:attrName>style.visibility</p:attrName>
                                        </p:attrNameLst>
                                      </p:cBhvr>
                                      <p:to>
                                        <p:strVal val="visible"/>
                                      </p:to>
                                    </p:set>
                                    <p:anim calcmode="lin" valueType="num">
                                      <p:cBhvr additive="base">
                                        <p:cTn id="49" dur="500" fill="hold"/>
                                        <p:tgtEl>
                                          <p:spTgt spid="27652"/>
                                        </p:tgtEl>
                                        <p:attrNameLst>
                                          <p:attrName>ppt_x</p:attrName>
                                        </p:attrNameLst>
                                      </p:cBhvr>
                                      <p:tavLst>
                                        <p:tav tm="0">
                                          <p:val>
                                            <p:strVal val="0-#ppt_w/2"/>
                                          </p:val>
                                        </p:tav>
                                        <p:tav tm="100000">
                                          <p:val>
                                            <p:strVal val="#ppt_x"/>
                                          </p:val>
                                        </p:tav>
                                      </p:tavLst>
                                    </p:anim>
                                    <p:anim calcmode="lin" valueType="num">
                                      <p:cBhvr additive="base">
                                        <p:cTn id="50" dur="500" fill="hold"/>
                                        <p:tgtEl>
                                          <p:spTgt spid="27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8" grpId="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lt;strong&gt;Clipart&lt;/strong&gt; - Beautiful Black &lt;strong&gt;Woman&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33" y="2256100"/>
            <a:ext cx="965133" cy="988405"/>
          </a:xfrm>
          <a:prstGeom prst="rect">
            <a:avLst/>
          </a:prstGeom>
        </p:spPr>
      </p:pic>
      <p:sp>
        <p:nvSpPr>
          <p:cNvPr id="28" name="Rectangle 7">
            <a:extLst>
              <a:ext uri="{FF2B5EF4-FFF2-40B4-BE49-F238E27FC236}">
                <a16:creationId xmlns:a16="http://schemas.microsoft.com/office/drawing/2014/main" id="{5CA3B44A-9BE1-4866-9581-765F7708EF3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i="0" u="none" strike="noStrike" kern="1200" cap="none" spc="0" normalizeH="0" baseline="0" noProof="0" dirty="0">
                <a:ln>
                  <a:noFill/>
                </a:ln>
                <a:solidFill>
                  <a:srgbClr val="FFFF00"/>
                </a:solidFill>
                <a:uLnTx/>
                <a:uFillTx/>
                <a:latin typeface="+mj-lt"/>
                <a:ea typeface="+mn-ea"/>
                <a:cs typeface="+mn-cs"/>
              </a:rPr>
              <a:t>Players</a:t>
            </a:r>
          </a:p>
        </p:txBody>
      </p:sp>
      <p:pic>
        <p:nvPicPr>
          <p:cNvPr id="49" name="Picture 5" descr="j0116172">
            <a:extLst>
              <a:ext uri="{FF2B5EF4-FFF2-40B4-BE49-F238E27FC236}">
                <a16:creationId xmlns:a16="http://schemas.microsoft.com/office/drawing/2014/main" id="{18145A03-06B8-44A0-992C-3652660F33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8098" y="598644"/>
            <a:ext cx="1095615" cy="14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AutoShape 8">
            <a:extLst>
              <a:ext uri="{FF2B5EF4-FFF2-40B4-BE49-F238E27FC236}">
                <a16:creationId xmlns:a16="http://schemas.microsoft.com/office/drawing/2014/main" id="{A2CB8CA2-D40D-4D58-8018-B400A15543EB}"/>
              </a:ext>
            </a:extLst>
          </p:cNvPr>
          <p:cNvSpPr>
            <a:spLocks noChangeArrowheads="1"/>
          </p:cNvSpPr>
          <p:nvPr/>
        </p:nvSpPr>
        <p:spPr bwMode="auto">
          <a:xfrm>
            <a:off x="1460500" y="584814"/>
            <a:ext cx="3963408" cy="890453"/>
          </a:xfrm>
          <a:prstGeom prst="wedgeRectCallout">
            <a:avLst>
              <a:gd name="adj1" fmla="val -59211"/>
              <a:gd name="adj2" fmla="val -13153"/>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228600" algn="ctr" eaLnBrk="1" hangingPunct="1">
              <a:spcBef>
                <a:spcPts val="0"/>
              </a:spcBef>
              <a:buNone/>
            </a:pPr>
            <a:r>
              <a:rPr lang="en-US" altLang="en-US" sz="2400" dirty="0"/>
              <a:t>My role is generally is to give rules and proofs.</a:t>
            </a:r>
          </a:p>
        </p:txBody>
      </p:sp>
      <p:sp>
        <p:nvSpPr>
          <p:cNvPr id="8" name="AutoShape 8">
            <a:extLst>
              <a:ext uri="{FF2B5EF4-FFF2-40B4-BE49-F238E27FC236}">
                <a16:creationId xmlns:a16="http://schemas.microsoft.com/office/drawing/2014/main" id="{04C55DF5-7479-429A-91C4-AC877C54BC68}"/>
              </a:ext>
            </a:extLst>
          </p:cNvPr>
          <p:cNvSpPr>
            <a:spLocks noChangeArrowheads="1"/>
          </p:cNvSpPr>
          <p:nvPr/>
        </p:nvSpPr>
        <p:spPr bwMode="auto">
          <a:xfrm>
            <a:off x="1438275" y="2049426"/>
            <a:ext cx="3963408" cy="841874"/>
          </a:xfrm>
          <a:prstGeom prst="wedgeRectCallout">
            <a:avLst>
              <a:gd name="adj1" fmla="val -57479"/>
              <a:gd name="adj2" fmla="val 3701"/>
            </a:avLst>
          </a:prstGeom>
          <a:noFill/>
          <a:ln w="12700">
            <a:solidFill>
              <a:srgbClr val="4D020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228600" algn="ctr" eaLnBrk="1" hangingPunct="1">
              <a:spcBef>
                <a:spcPts val="0"/>
              </a:spcBef>
              <a:buNone/>
            </a:pPr>
            <a:r>
              <a:rPr lang="en-US" altLang="en-US" sz="2400" dirty="0"/>
              <a:t>I try and give a deeper understanding of logic.</a:t>
            </a:r>
          </a:p>
        </p:txBody>
      </p:sp>
      <p:grpSp>
        <p:nvGrpSpPr>
          <p:cNvPr id="2" name="Group 1">
            <a:extLst>
              <a:ext uri="{FF2B5EF4-FFF2-40B4-BE49-F238E27FC236}">
                <a16:creationId xmlns:a16="http://schemas.microsoft.com/office/drawing/2014/main" id="{0280DBEC-2DC9-44A0-BD52-91FE99C1B248}"/>
              </a:ext>
            </a:extLst>
          </p:cNvPr>
          <p:cNvGrpSpPr/>
          <p:nvPr/>
        </p:nvGrpSpPr>
        <p:grpSpPr>
          <a:xfrm>
            <a:off x="1115373" y="3695885"/>
            <a:ext cx="7430669" cy="2002109"/>
            <a:chOff x="1115373" y="3695885"/>
            <a:chExt cx="7430669" cy="2002109"/>
          </a:xfrm>
        </p:grpSpPr>
        <p:grpSp>
          <p:nvGrpSpPr>
            <p:cNvPr id="9" name="Group 26">
              <a:extLst>
                <a:ext uri="{FF2B5EF4-FFF2-40B4-BE49-F238E27FC236}">
                  <a16:creationId xmlns:a16="http://schemas.microsoft.com/office/drawing/2014/main" id="{67B62A13-F2D7-4622-BDCF-8BC5374EDDB4}"/>
                </a:ext>
              </a:extLst>
            </p:cNvPr>
            <p:cNvGrpSpPr>
              <a:grpSpLocks/>
            </p:cNvGrpSpPr>
            <p:nvPr/>
          </p:nvGrpSpPr>
          <p:grpSpPr bwMode="auto">
            <a:xfrm flipH="1">
              <a:off x="1115373" y="3695885"/>
              <a:ext cx="781721" cy="1231017"/>
              <a:chOff x="2308" y="1513"/>
              <a:chExt cx="1162" cy="2570"/>
            </a:xfrm>
          </p:grpSpPr>
          <p:grpSp>
            <p:nvGrpSpPr>
              <p:cNvPr id="10" name="Group 27">
                <a:extLst>
                  <a:ext uri="{FF2B5EF4-FFF2-40B4-BE49-F238E27FC236}">
                    <a16:creationId xmlns:a16="http://schemas.microsoft.com/office/drawing/2014/main" id="{FE562F70-C98B-401B-A2B4-ED8998A24DA9}"/>
                  </a:ext>
                </a:extLst>
              </p:cNvPr>
              <p:cNvGrpSpPr>
                <a:grpSpLocks/>
              </p:cNvGrpSpPr>
              <p:nvPr/>
            </p:nvGrpSpPr>
            <p:grpSpPr bwMode="auto">
              <a:xfrm>
                <a:off x="2308" y="1740"/>
                <a:ext cx="957" cy="2343"/>
                <a:chOff x="2308" y="1740"/>
                <a:chExt cx="957" cy="2343"/>
              </a:xfrm>
            </p:grpSpPr>
            <p:sp>
              <p:nvSpPr>
                <p:cNvPr id="18" name="Freeform 28">
                  <a:extLst>
                    <a:ext uri="{FF2B5EF4-FFF2-40B4-BE49-F238E27FC236}">
                      <a16:creationId xmlns:a16="http://schemas.microsoft.com/office/drawing/2014/main" id="{E7A9F12B-7AE9-4305-8727-D7CE88076A16}"/>
                    </a:ext>
                  </a:extLst>
                </p:cNvPr>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9">
                  <a:extLst>
                    <a:ext uri="{FF2B5EF4-FFF2-40B4-BE49-F238E27FC236}">
                      <a16:creationId xmlns:a16="http://schemas.microsoft.com/office/drawing/2014/main" id="{9A273CEB-C938-412D-BD72-16704E8969E9}"/>
                    </a:ext>
                  </a:extLst>
                </p:cNvPr>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0">
                  <a:extLst>
                    <a:ext uri="{FF2B5EF4-FFF2-40B4-BE49-F238E27FC236}">
                      <a16:creationId xmlns:a16="http://schemas.microsoft.com/office/drawing/2014/main" id="{EC62A023-6FB1-45AD-A6A7-0A874BEC0B4C}"/>
                    </a:ext>
                  </a:extLst>
                </p:cNvPr>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1">
                  <a:extLst>
                    <a:ext uri="{FF2B5EF4-FFF2-40B4-BE49-F238E27FC236}">
                      <a16:creationId xmlns:a16="http://schemas.microsoft.com/office/drawing/2014/main" id="{EDDAEB56-CC03-434A-9A1C-AB282FF17D6F}"/>
                    </a:ext>
                  </a:extLst>
                </p:cNvPr>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32">
                  <a:extLst>
                    <a:ext uri="{FF2B5EF4-FFF2-40B4-BE49-F238E27FC236}">
                      <a16:creationId xmlns:a16="http://schemas.microsoft.com/office/drawing/2014/main" id="{1DECF780-780B-4ACE-90CB-D62EF4841235}"/>
                    </a:ext>
                  </a:extLst>
                </p:cNvPr>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3">
                  <a:extLst>
                    <a:ext uri="{FF2B5EF4-FFF2-40B4-BE49-F238E27FC236}">
                      <a16:creationId xmlns:a16="http://schemas.microsoft.com/office/drawing/2014/main" id="{8E4E2986-D9F3-48DC-8810-58A80D784AA4}"/>
                    </a:ext>
                  </a:extLst>
                </p:cNvPr>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34">
                <a:extLst>
                  <a:ext uri="{FF2B5EF4-FFF2-40B4-BE49-F238E27FC236}">
                    <a16:creationId xmlns:a16="http://schemas.microsoft.com/office/drawing/2014/main" id="{0248120F-8E91-42E3-8F2D-3D9C3F2FB528}"/>
                  </a:ext>
                </a:extLst>
              </p:cNvPr>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5">
                <a:extLst>
                  <a:ext uri="{FF2B5EF4-FFF2-40B4-BE49-F238E27FC236}">
                    <a16:creationId xmlns:a16="http://schemas.microsoft.com/office/drawing/2014/main" id="{B0542CEB-1A7F-4098-A58B-3F9D2F733135}"/>
                  </a:ext>
                </a:extLst>
              </p:cNvPr>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Oval 36">
                <a:extLst>
                  <a:ext uri="{FF2B5EF4-FFF2-40B4-BE49-F238E27FC236}">
                    <a16:creationId xmlns:a16="http://schemas.microsoft.com/office/drawing/2014/main" id="{9D8481A3-93AE-4A2C-8562-3BC61F82E950}"/>
                  </a:ext>
                </a:extLst>
              </p:cNvPr>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a:p>
            </p:txBody>
          </p:sp>
          <p:sp>
            <p:nvSpPr>
              <p:cNvPr id="14" name="Oval 37">
                <a:extLst>
                  <a:ext uri="{FF2B5EF4-FFF2-40B4-BE49-F238E27FC236}">
                    <a16:creationId xmlns:a16="http://schemas.microsoft.com/office/drawing/2014/main" id="{CECC525A-23DE-4292-BF8D-1D7EFC3EE0E0}"/>
                  </a:ext>
                </a:extLst>
              </p:cNvPr>
              <p:cNvSpPr>
                <a:spLocks noChangeArrowheads="1"/>
              </p:cNvSpPr>
              <p:nvPr/>
            </p:nvSpPr>
            <p:spPr bwMode="auto">
              <a:xfrm rot="-4286940">
                <a:off x="281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a:p>
            </p:txBody>
          </p:sp>
          <p:sp>
            <p:nvSpPr>
              <p:cNvPr id="15" name="Oval 38">
                <a:extLst>
                  <a:ext uri="{FF2B5EF4-FFF2-40B4-BE49-F238E27FC236}">
                    <a16:creationId xmlns:a16="http://schemas.microsoft.com/office/drawing/2014/main" id="{DAA7AD85-6007-420C-8B96-0AEA67E66BF4}"/>
                  </a:ext>
                </a:extLst>
              </p:cNvPr>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a:p>
            </p:txBody>
          </p:sp>
          <p:sp>
            <p:nvSpPr>
              <p:cNvPr id="16" name="Oval 39">
                <a:extLst>
                  <a:ext uri="{FF2B5EF4-FFF2-40B4-BE49-F238E27FC236}">
                    <a16:creationId xmlns:a16="http://schemas.microsoft.com/office/drawing/2014/main" id="{8646FF55-7830-42C1-8DAC-BA43F8E82E6E}"/>
                  </a:ext>
                </a:extLst>
              </p:cNvPr>
              <p:cNvSpPr>
                <a:spLocks noChangeArrowheads="1"/>
              </p:cNvSpPr>
              <p:nvPr/>
            </p:nvSpPr>
            <p:spPr bwMode="auto">
              <a:xfrm rot="-4286940">
                <a:off x="276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a:p>
            </p:txBody>
          </p:sp>
          <p:sp>
            <p:nvSpPr>
              <p:cNvPr id="17" name="Oval 40">
                <a:extLst>
                  <a:ext uri="{FF2B5EF4-FFF2-40B4-BE49-F238E27FC236}">
                    <a16:creationId xmlns:a16="http://schemas.microsoft.com/office/drawing/2014/main" id="{6AD6535B-B540-41DF-9220-CE9987D23A1E}"/>
                  </a:ext>
                </a:extLst>
              </p:cNvPr>
              <p:cNvSpPr>
                <a:spLocks noChangeArrowheads="1"/>
              </p:cNvSpPr>
              <p:nvPr/>
            </p:nvSpPr>
            <p:spPr bwMode="auto">
              <a:xfrm>
                <a:off x="2687" y="2089"/>
                <a:ext cx="198" cy="85"/>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grpSp>
        <p:sp>
          <p:nvSpPr>
            <p:cNvPr id="24" name="AutoShape 58">
              <a:extLst>
                <a:ext uri="{FF2B5EF4-FFF2-40B4-BE49-F238E27FC236}">
                  <a16:creationId xmlns:a16="http://schemas.microsoft.com/office/drawing/2014/main" id="{2DB9A67A-3560-4D1D-B80C-29FA609D9840}"/>
                </a:ext>
              </a:extLst>
            </p:cNvPr>
            <p:cNvSpPr>
              <a:spLocks noChangeArrowheads="1"/>
            </p:cNvSpPr>
            <p:nvPr/>
          </p:nvSpPr>
          <p:spPr bwMode="auto">
            <a:xfrm>
              <a:off x="2036270" y="3895416"/>
              <a:ext cx="4902744" cy="627795"/>
            </a:xfrm>
            <a:prstGeom prst="wedgeRoundRectCallout">
              <a:avLst>
                <a:gd name="adj1" fmla="val -54887"/>
                <a:gd name="adj2" fmla="val -33226"/>
                <a:gd name="adj3" fmla="val 16667"/>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None/>
              </a:pPr>
              <a:r>
                <a:rPr lang="en-US" altLang="en-US" sz="2400" dirty="0"/>
                <a:t>We play the logic game together.      </a:t>
              </a:r>
            </a:p>
          </p:txBody>
        </p:sp>
        <p:sp>
          <p:nvSpPr>
            <p:cNvPr id="25" name="AutoShape 55">
              <a:extLst>
                <a:ext uri="{FF2B5EF4-FFF2-40B4-BE49-F238E27FC236}">
                  <a16:creationId xmlns:a16="http://schemas.microsoft.com/office/drawing/2014/main" id="{9A027F2F-DC3A-49B5-B6B7-5B87962E9396}"/>
                </a:ext>
              </a:extLst>
            </p:cNvPr>
            <p:cNvSpPr>
              <a:spLocks noChangeArrowheads="1"/>
            </p:cNvSpPr>
            <p:nvPr/>
          </p:nvSpPr>
          <p:spPr bwMode="auto">
            <a:xfrm>
              <a:off x="2743200" y="3748604"/>
              <a:ext cx="5486400" cy="627795"/>
            </a:xfrm>
            <a:prstGeom prst="wedgeRoundRectCallout">
              <a:avLst>
                <a:gd name="adj1" fmla="val 39594"/>
                <a:gd name="adj2" fmla="val 88995"/>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None/>
              </a:pPr>
              <a:endParaRPr lang="en-US" altLang="en-US" sz="2800" dirty="0"/>
            </a:p>
          </p:txBody>
        </p:sp>
        <p:grpSp>
          <p:nvGrpSpPr>
            <p:cNvPr id="26" name="Group 45">
              <a:extLst>
                <a:ext uri="{FF2B5EF4-FFF2-40B4-BE49-F238E27FC236}">
                  <a16:creationId xmlns:a16="http://schemas.microsoft.com/office/drawing/2014/main" id="{52F225CC-8808-48BB-819E-1A26140C5D72}"/>
                </a:ext>
              </a:extLst>
            </p:cNvPr>
            <p:cNvGrpSpPr>
              <a:grpSpLocks/>
            </p:cNvGrpSpPr>
            <p:nvPr/>
          </p:nvGrpSpPr>
          <p:grpSpPr bwMode="auto">
            <a:xfrm flipH="1">
              <a:off x="7913158" y="4311394"/>
              <a:ext cx="632884" cy="1270000"/>
              <a:chOff x="2593" y="768"/>
              <a:chExt cx="849" cy="1475"/>
            </a:xfrm>
          </p:grpSpPr>
          <p:sp>
            <p:nvSpPr>
              <p:cNvPr id="27" name="Freeform 46">
                <a:extLst>
                  <a:ext uri="{FF2B5EF4-FFF2-40B4-BE49-F238E27FC236}">
                    <a16:creationId xmlns:a16="http://schemas.microsoft.com/office/drawing/2014/main" id="{F4E3D3E2-D69F-4D81-919D-92F31AF073CE}"/>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7">
                <a:extLst>
                  <a:ext uri="{FF2B5EF4-FFF2-40B4-BE49-F238E27FC236}">
                    <a16:creationId xmlns:a16="http://schemas.microsoft.com/office/drawing/2014/main" id="{FE4CFD7D-A139-4261-9ACE-494D82284541}"/>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8">
                <a:extLst>
                  <a:ext uri="{FF2B5EF4-FFF2-40B4-BE49-F238E27FC236}">
                    <a16:creationId xmlns:a16="http://schemas.microsoft.com/office/drawing/2014/main" id="{709C4B65-BC75-48D1-8899-CC73205ABF89}"/>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49">
                <a:extLst>
                  <a:ext uri="{FF2B5EF4-FFF2-40B4-BE49-F238E27FC236}">
                    <a16:creationId xmlns:a16="http://schemas.microsoft.com/office/drawing/2014/main" id="{8DDDA6EB-573A-4171-9A70-ED69181B141B}"/>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50">
                <a:extLst>
                  <a:ext uri="{FF2B5EF4-FFF2-40B4-BE49-F238E27FC236}">
                    <a16:creationId xmlns:a16="http://schemas.microsoft.com/office/drawing/2014/main" id="{6F5122CF-1860-48D5-B75F-790FDB3DFE94}"/>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51">
                <a:extLst>
                  <a:ext uri="{FF2B5EF4-FFF2-40B4-BE49-F238E27FC236}">
                    <a16:creationId xmlns:a16="http://schemas.microsoft.com/office/drawing/2014/main" id="{533B05EA-3F53-4996-BE0D-D3E9B903CFBB}"/>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52">
                <a:extLst>
                  <a:ext uri="{FF2B5EF4-FFF2-40B4-BE49-F238E27FC236}">
                    <a16:creationId xmlns:a16="http://schemas.microsoft.com/office/drawing/2014/main" id="{3E2F3288-43DE-449D-91D0-BB42A3E3448C}"/>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 name="Group 53">
                <a:extLst>
                  <a:ext uri="{FF2B5EF4-FFF2-40B4-BE49-F238E27FC236}">
                    <a16:creationId xmlns:a16="http://schemas.microsoft.com/office/drawing/2014/main" id="{A8FD3C08-9434-43EA-A520-5722DA85BF86}"/>
                  </a:ext>
                </a:extLst>
              </p:cNvPr>
              <p:cNvGrpSpPr>
                <a:grpSpLocks/>
              </p:cNvGrpSpPr>
              <p:nvPr/>
            </p:nvGrpSpPr>
            <p:grpSpPr bwMode="auto">
              <a:xfrm>
                <a:off x="2720" y="768"/>
                <a:ext cx="230" cy="1456"/>
                <a:chOff x="2720" y="768"/>
                <a:chExt cx="230" cy="1456"/>
              </a:xfrm>
            </p:grpSpPr>
            <p:sp>
              <p:nvSpPr>
                <p:cNvPr id="36" name="Freeform 54">
                  <a:extLst>
                    <a:ext uri="{FF2B5EF4-FFF2-40B4-BE49-F238E27FC236}">
                      <a16:creationId xmlns:a16="http://schemas.microsoft.com/office/drawing/2014/main" id="{C18EEEAB-7112-4CAB-A54C-20C0A2C1B8A7}"/>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55">
                  <a:extLst>
                    <a:ext uri="{FF2B5EF4-FFF2-40B4-BE49-F238E27FC236}">
                      <a16:creationId xmlns:a16="http://schemas.microsoft.com/office/drawing/2014/main" id="{F6726B67-CA06-4EBD-9C52-91B24E03C976}"/>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38" name="Picture 2" descr="http://www.swordofthespirit.net/bulwark/mosesbush.gif">
              <a:extLst>
                <a:ext uri="{FF2B5EF4-FFF2-40B4-BE49-F238E27FC236}">
                  <a16:creationId xmlns:a16="http://schemas.microsoft.com/office/drawing/2014/main" id="{3EA64F13-1C5F-47B9-AC59-367A9B1640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1419" y="4765852"/>
              <a:ext cx="1601570" cy="9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38">
              <a:extLst>
                <a:ext uri="{FF2B5EF4-FFF2-40B4-BE49-F238E27FC236}">
                  <a16:creationId xmlns:a16="http://schemas.microsoft.com/office/drawing/2014/main" id="{2E65AD7D-5D86-47A5-94CA-0650CD0F8661}"/>
                </a:ext>
              </a:extLst>
            </p:cNvPr>
            <p:cNvSpPr>
              <a:spLocks noChangeArrowheads="1"/>
            </p:cNvSpPr>
            <p:nvPr/>
          </p:nvSpPr>
          <p:spPr bwMode="auto">
            <a:xfrm>
              <a:off x="2667000" y="3959436"/>
              <a:ext cx="4153932" cy="681153"/>
            </a:xfrm>
            <a:prstGeom prst="wedgeRoundRectCallout">
              <a:avLst>
                <a:gd name="adj1" fmla="val -39393"/>
                <a:gd name="adj2" fmla="val 70541"/>
                <a:gd name="adj3" fmla="val 16667"/>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itchFamily="18" charset="2"/>
              </a:endParaRPr>
            </a:p>
          </p:txBody>
        </p:sp>
      </p:grpSp>
      <p:grpSp>
        <p:nvGrpSpPr>
          <p:cNvPr id="40" name="Group 29">
            <a:extLst>
              <a:ext uri="{FF2B5EF4-FFF2-40B4-BE49-F238E27FC236}">
                <a16:creationId xmlns:a16="http://schemas.microsoft.com/office/drawing/2014/main" id="{619172E1-73BE-4E19-933C-F762F2E84AD7}"/>
              </a:ext>
            </a:extLst>
          </p:cNvPr>
          <p:cNvGrpSpPr>
            <a:grpSpLocks/>
          </p:cNvGrpSpPr>
          <p:nvPr/>
        </p:nvGrpSpPr>
        <p:grpSpPr bwMode="auto">
          <a:xfrm>
            <a:off x="135447" y="5389410"/>
            <a:ext cx="1223454" cy="1239990"/>
            <a:chOff x="2065" y="1551"/>
            <a:chExt cx="1628" cy="1988"/>
          </a:xfrm>
        </p:grpSpPr>
        <p:sp>
          <p:nvSpPr>
            <p:cNvPr id="41" name="Freeform 30">
              <a:extLst>
                <a:ext uri="{FF2B5EF4-FFF2-40B4-BE49-F238E27FC236}">
                  <a16:creationId xmlns:a16="http://schemas.microsoft.com/office/drawing/2014/main" id="{F642C6A7-E4C0-4625-A481-7E66F3A9E3BC}"/>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1">
              <a:extLst>
                <a:ext uri="{FF2B5EF4-FFF2-40B4-BE49-F238E27FC236}">
                  <a16:creationId xmlns:a16="http://schemas.microsoft.com/office/drawing/2014/main" id="{79E58ADA-504C-467C-997D-C2AF393C53C1}"/>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2">
              <a:extLst>
                <a:ext uri="{FF2B5EF4-FFF2-40B4-BE49-F238E27FC236}">
                  <a16:creationId xmlns:a16="http://schemas.microsoft.com/office/drawing/2014/main" id="{6803B720-D914-4047-949D-2E7B576B9C52}"/>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3">
              <a:extLst>
                <a:ext uri="{FF2B5EF4-FFF2-40B4-BE49-F238E27FC236}">
                  <a16:creationId xmlns:a16="http://schemas.microsoft.com/office/drawing/2014/main" id="{4D7DC1B4-12BF-4B69-971F-04F19B0F3F42}"/>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34">
              <a:extLst>
                <a:ext uri="{FF2B5EF4-FFF2-40B4-BE49-F238E27FC236}">
                  <a16:creationId xmlns:a16="http://schemas.microsoft.com/office/drawing/2014/main" id="{6EDC0828-7C5A-4426-82A8-4E2B065D7772}"/>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35">
              <a:extLst>
                <a:ext uri="{FF2B5EF4-FFF2-40B4-BE49-F238E27FC236}">
                  <a16:creationId xmlns:a16="http://schemas.microsoft.com/office/drawing/2014/main" id="{65DE3AA5-3BE7-440D-A5B9-07EA847B6922}"/>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36">
              <a:extLst>
                <a:ext uri="{FF2B5EF4-FFF2-40B4-BE49-F238E27FC236}">
                  <a16:creationId xmlns:a16="http://schemas.microsoft.com/office/drawing/2014/main" id="{EFC35C3D-A43B-45CD-99EE-4639A7AF6E6E}"/>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37">
              <a:extLst>
                <a:ext uri="{FF2B5EF4-FFF2-40B4-BE49-F238E27FC236}">
                  <a16:creationId xmlns:a16="http://schemas.microsoft.com/office/drawing/2014/main" id="{071E472A-CF18-4EC0-9B01-AC69BF1337B4}"/>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38">
              <a:extLst>
                <a:ext uri="{FF2B5EF4-FFF2-40B4-BE49-F238E27FC236}">
                  <a16:creationId xmlns:a16="http://schemas.microsoft.com/office/drawing/2014/main" id="{D2DEFA15-33CC-4B98-B452-5229EA15DF93}"/>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9">
              <a:extLst>
                <a:ext uri="{FF2B5EF4-FFF2-40B4-BE49-F238E27FC236}">
                  <a16:creationId xmlns:a16="http://schemas.microsoft.com/office/drawing/2014/main" id="{F10DA8A5-BE90-4F0D-A3DD-C5B588856E47}"/>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40">
              <a:extLst>
                <a:ext uri="{FF2B5EF4-FFF2-40B4-BE49-F238E27FC236}">
                  <a16:creationId xmlns:a16="http://schemas.microsoft.com/office/drawing/2014/main" id="{C66D89B0-9401-4886-ACF0-ED54C39EBA66}"/>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41">
              <a:extLst>
                <a:ext uri="{FF2B5EF4-FFF2-40B4-BE49-F238E27FC236}">
                  <a16:creationId xmlns:a16="http://schemas.microsoft.com/office/drawing/2014/main" id="{329448A9-650A-453E-A23F-FDF4D57845EF}"/>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42">
              <a:extLst>
                <a:ext uri="{FF2B5EF4-FFF2-40B4-BE49-F238E27FC236}">
                  <a16:creationId xmlns:a16="http://schemas.microsoft.com/office/drawing/2014/main" id="{6D69EA33-0AE3-437D-8921-D494A70D75FD}"/>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43">
              <a:extLst>
                <a:ext uri="{FF2B5EF4-FFF2-40B4-BE49-F238E27FC236}">
                  <a16:creationId xmlns:a16="http://schemas.microsoft.com/office/drawing/2014/main" id="{6ACFB65B-80E3-4DD9-BB26-AC7FCB7E0C79}"/>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44">
              <a:extLst>
                <a:ext uri="{FF2B5EF4-FFF2-40B4-BE49-F238E27FC236}">
                  <a16:creationId xmlns:a16="http://schemas.microsoft.com/office/drawing/2014/main" id="{A957F7AA-0F07-40C1-B590-8A04FF18787E}"/>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45">
              <a:extLst>
                <a:ext uri="{FF2B5EF4-FFF2-40B4-BE49-F238E27FC236}">
                  <a16:creationId xmlns:a16="http://schemas.microsoft.com/office/drawing/2014/main" id="{F1CFE08E-96A2-4963-BD81-BA78772FE270}"/>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46">
              <a:extLst>
                <a:ext uri="{FF2B5EF4-FFF2-40B4-BE49-F238E27FC236}">
                  <a16:creationId xmlns:a16="http://schemas.microsoft.com/office/drawing/2014/main" id="{A3D94D49-E366-41D3-B3D4-4521DC2F3F01}"/>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0" name="AutoShape 35">
            <a:extLst>
              <a:ext uri="{FF2B5EF4-FFF2-40B4-BE49-F238E27FC236}">
                <a16:creationId xmlns:a16="http://schemas.microsoft.com/office/drawing/2014/main" id="{837A7E27-CED2-425E-95D1-178E410FE5BE}"/>
              </a:ext>
            </a:extLst>
          </p:cNvPr>
          <p:cNvSpPr>
            <a:spLocks noChangeArrowheads="1"/>
          </p:cNvSpPr>
          <p:nvPr/>
        </p:nvSpPr>
        <p:spPr bwMode="auto">
          <a:xfrm>
            <a:off x="1141113" y="5941766"/>
            <a:ext cx="2286002" cy="538870"/>
          </a:xfrm>
          <a:prstGeom prst="wedgeRoundRectCallout">
            <a:avLst>
              <a:gd name="adj1" fmla="val -53324"/>
              <a:gd name="adj2" fmla="val -456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400" dirty="0"/>
              <a:t>I get frustrated!</a:t>
            </a:r>
          </a:p>
        </p:txBody>
      </p:sp>
    </p:spTree>
    <p:extLst>
      <p:ext uri="{BB962C8B-B14F-4D97-AF65-F5344CB8AC3E}">
        <p14:creationId xmlns:p14="http://schemas.microsoft.com/office/powerpoint/2010/main" val="379303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0-#ppt_w/2"/>
                                          </p:val>
                                        </p:tav>
                                        <p:tav tm="100000">
                                          <p:val>
                                            <p:strVal val="#ppt_x"/>
                                          </p:val>
                                        </p:tav>
                                      </p:tavLst>
                                    </p:anim>
                                    <p:anim calcmode="lin" valueType="num">
                                      <p:cBhvr additive="base">
                                        <p:cTn id="18" dur="500" fill="hold"/>
                                        <p:tgtEl>
                                          <p:spTgt spid="6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0">
                                            <p:txEl>
                                              <p:pRg st="0" end="0"/>
                                            </p:txEl>
                                          </p:spTgt>
                                        </p:tgtEl>
                                        <p:attrNameLst>
                                          <p:attrName>style.visibility</p:attrName>
                                        </p:attrNameLst>
                                      </p:cBhvr>
                                      <p:to>
                                        <p:strVal val="visible"/>
                                      </p:to>
                                    </p:set>
                                    <p:anim calcmode="lin" valueType="num">
                                      <p:cBhvr additive="base">
                                        <p:cTn id="21" dur="500" fill="hold"/>
                                        <p:tgtEl>
                                          <p:spTgt spid="60">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5CA3B44A-9BE1-4866-9581-765F7708EF3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i="0" u="none" strike="noStrike" kern="1200" cap="none" spc="0" normalizeH="0" baseline="0" noProof="0" dirty="0">
                <a:ln>
                  <a:noFill/>
                </a:ln>
                <a:solidFill>
                  <a:srgbClr val="FFFF00"/>
                </a:solidFill>
                <a:uLnTx/>
                <a:uFillTx/>
                <a:latin typeface="+mj-lt"/>
                <a:ea typeface="+mn-ea"/>
                <a:cs typeface="+mn-cs"/>
              </a:rPr>
              <a:t>Hugely Expressive</a:t>
            </a:r>
          </a:p>
        </p:txBody>
      </p:sp>
      <p:sp>
        <p:nvSpPr>
          <p:cNvPr id="22" name="AutoShape 8">
            <a:extLst>
              <a:ext uri="{FF2B5EF4-FFF2-40B4-BE49-F238E27FC236}">
                <a16:creationId xmlns:a16="http://schemas.microsoft.com/office/drawing/2014/main" id="{4F566B0D-047C-4D1E-8139-3065511E5D49}"/>
              </a:ext>
            </a:extLst>
          </p:cNvPr>
          <p:cNvSpPr>
            <a:spLocks noChangeArrowheads="1"/>
          </p:cNvSpPr>
          <p:nvPr/>
        </p:nvSpPr>
        <p:spPr bwMode="auto">
          <a:xfrm>
            <a:off x="198305" y="3092840"/>
            <a:ext cx="6450720" cy="880391"/>
          </a:xfrm>
          <a:prstGeom prst="wedgeRectCallout">
            <a:avLst>
              <a:gd name="adj1" fmla="val 59223"/>
              <a:gd name="adj2" fmla="val 35978"/>
            </a:avLst>
          </a:prstGeom>
          <a:noFill/>
          <a:ln w="12700">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CA" altLang="en-US" sz="2400" dirty="0"/>
              <a:t>I want this form to be powerful enough to</a:t>
            </a:r>
          </a:p>
          <a:p>
            <a:pPr eaLnBrk="1" hangingPunct="1">
              <a:spcBef>
                <a:spcPct val="0"/>
              </a:spcBef>
              <a:buFontTx/>
              <a:buNone/>
            </a:pPr>
            <a:r>
              <a:rPr lang="en-CA" altLang="en-US" sz="2400" dirty="0"/>
              <a:t>  express everything I have to say about </a:t>
            </a:r>
            <a:r>
              <a:rPr lang="en-CA" altLang="en-US" sz="2400" dirty="0">
                <a:solidFill>
                  <a:schemeClr val="tx2"/>
                </a:solidFill>
              </a:rPr>
              <a:t>love</a:t>
            </a:r>
            <a:r>
              <a:rPr lang="en-CA" altLang="en-US" sz="2400" dirty="0"/>
              <a:t>.</a:t>
            </a:r>
            <a:endParaRPr lang="en-US" altLang="en-US" sz="2400" dirty="0"/>
          </a:p>
        </p:txBody>
      </p:sp>
      <p:grpSp>
        <p:nvGrpSpPr>
          <p:cNvPr id="23" name="Group 22">
            <a:extLst>
              <a:ext uri="{FF2B5EF4-FFF2-40B4-BE49-F238E27FC236}">
                <a16:creationId xmlns:a16="http://schemas.microsoft.com/office/drawing/2014/main" id="{19E6F589-3A4B-4CCB-8C01-3351B32C5561}"/>
              </a:ext>
            </a:extLst>
          </p:cNvPr>
          <p:cNvGrpSpPr/>
          <p:nvPr/>
        </p:nvGrpSpPr>
        <p:grpSpPr>
          <a:xfrm>
            <a:off x="-76200" y="533400"/>
            <a:ext cx="2359828" cy="1976837"/>
            <a:chOff x="459572" y="2464905"/>
            <a:chExt cx="2359828" cy="1976837"/>
          </a:xfrm>
        </p:grpSpPr>
        <p:pic>
          <p:nvPicPr>
            <p:cNvPr id="24" name="Picture 4" descr="America's Shakespeare | National Affairs">
              <a:extLst>
                <a:ext uri="{FF2B5EF4-FFF2-40B4-BE49-F238E27FC236}">
                  <a16:creationId xmlns:a16="http://schemas.microsoft.com/office/drawing/2014/main" id="{F2EC40B9-4CB1-42B0-B093-20C976899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64905"/>
              <a:ext cx="1678772" cy="192819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6">
              <a:extLst>
                <a:ext uri="{FF2B5EF4-FFF2-40B4-BE49-F238E27FC236}">
                  <a16:creationId xmlns:a16="http://schemas.microsoft.com/office/drawing/2014/main" id="{41514ED3-3776-4362-B8A1-70A942C43D14}"/>
                </a:ext>
              </a:extLst>
            </p:cNvPr>
            <p:cNvSpPr txBox="1">
              <a:spLocks noChangeArrowheads="1"/>
            </p:cNvSpPr>
            <p:nvPr/>
          </p:nvSpPr>
          <p:spPr bwMode="auto">
            <a:xfrm>
              <a:off x="459572" y="4072410"/>
              <a:ext cx="2359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lvl="0" algn="l" eaLnBrk="0" hangingPunct="0">
                <a:defRPr/>
              </a:pPr>
              <a:r>
                <a:rPr lang="en-US" altLang="en-US" sz="1800" dirty="0">
                  <a:solidFill>
                    <a:srgbClr val="FFFFFF"/>
                  </a:solidFill>
                </a:rPr>
                <a:t>Shakespeare</a:t>
              </a:r>
              <a:r>
                <a:rPr kumimoji="0" lang="en-US" altLang="en-US" sz="1800" b="0" i="0" u="none" strike="noStrike" kern="1200" cap="none" spc="0" normalizeH="0" baseline="0" noProof="0" dirty="0">
                  <a:ln>
                    <a:noFill/>
                  </a:ln>
                  <a:solidFill>
                    <a:srgbClr val="FFFFFF"/>
                  </a:solidFill>
                  <a:effectLst/>
                  <a:uLnTx/>
                  <a:uFillTx/>
                  <a:latin typeface="Times New Roman" pitchFamily="18" charset="0"/>
                  <a:ea typeface="+mn-ea"/>
                  <a:cs typeface="+mn-cs"/>
                </a:rPr>
                <a:t>(</a:t>
              </a:r>
              <a:r>
                <a:rPr lang="en-US" altLang="en-US" sz="1800" dirty="0">
                  <a:solidFill>
                    <a:srgbClr val="FFFFFF"/>
                  </a:solidFill>
                </a:rPr>
                <a:t>1616</a:t>
              </a:r>
              <a:r>
                <a:rPr kumimoji="0" lang="en-US" altLang="en-US" sz="1800" b="0" i="0" u="none" strike="noStrike" kern="1200" cap="none" spc="0" normalizeH="0" baseline="0" noProof="0" dirty="0">
                  <a:ln>
                    <a:noFill/>
                  </a:ln>
                  <a:solidFill>
                    <a:srgbClr val="FFFFFF"/>
                  </a:solidFill>
                  <a:effectLst/>
                  <a:uLnTx/>
                  <a:uFillTx/>
                  <a:latin typeface="Times New Roman" pitchFamily="18" charset="0"/>
                  <a:ea typeface="+mn-ea"/>
                  <a:cs typeface="+mn-cs"/>
                </a:rPr>
                <a:t>)</a:t>
              </a:r>
            </a:p>
          </p:txBody>
        </p:sp>
      </p:grpSp>
      <p:sp>
        <p:nvSpPr>
          <p:cNvPr id="20" name="AutoShape 8">
            <a:extLst>
              <a:ext uri="{FF2B5EF4-FFF2-40B4-BE49-F238E27FC236}">
                <a16:creationId xmlns:a16="http://schemas.microsoft.com/office/drawing/2014/main" id="{D40AD3E5-938C-4FF0-8544-55721259C81A}"/>
              </a:ext>
            </a:extLst>
          </p:cNvPr>
          <p:cNvSpPr>
            <a:spLocks noChangeArrowheads="1"/>
          </p:cNvSpPr>
          <p:nvPr/>
        </p:nvSpPr>
        <p:spPr bwMode="auto">
          <a:xfrm>
            <a:off x="2136508" y="793197"/>
            <a:ext cx="5559692" cy="2001142"/>
          </a:xfrm>
          <a:prstGeom prst="wedgeRectCallout">
            <a:avLst>
              <a:gd name="adj1" fmla="val -60896"/>
              <a:gd name="adj2" fmla="val -34214"/>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CA" altLang="en-US" sz="2400" dirty="0"/>
              <a:t>The rules of syntax dictate </a:t>
            </a:r>
            <a:br>
              <a:rPr lang="en-CA" altLang="en-US" sz="2400" dirty="0"/>
            </a:br>
            <a:r>
              <a:rPr lang="en-CA" altLang="en-US" sz="2400" dirty="0"/>
              <a:t>how words can be strung together into</a:t>
            </a:r>
          </a:p>
          <a:p>
            <a:pPr algn="ctr" eaLnBrk="1" hangingPunct="1">
              <a:spcBef>
                <a:spcPct val="0"/>
              </a:spcBef>
              <a:buFontTx/>
              <a:buNone/>
            </a:pPr>
            <a:r>
              <a:rPr lang="en-CA" altLang="en-US" sz="2400" dirty="0">
                <a:solidFill>
                  <a:schemeClr val="tx2"/>
                </a:solidFill>
              </a:rPr>
              <a:t>poetry</a:t>
            </a:r>
            <a:r>
              <a:rPr lang="en-CA" altLang="en-US" sz="2400" dirty="0"/>
              <a:t>.</a:t>
            </a:r>
          </a:p>
          <a:p>
            <a:pPr algn="ctr" eaLnBrk="1" hangingPunct="1">
              <a:spcBef>
                <a:spcPct val="0"/>
              </a:spcBef>
              <a:buFontTx/>
              <a:buNone/>
            </a:pPr>
            <a:r>
              <a:rPr lang="en-CA" altLang="en-US" sz="2400" dirty="0"/>
              <a:t>Verses and rhyme …</a:t>
            </a:r>
          </a:p>
        </p:txBody>
      </p:sp>
      <p:pic>
        <p:nvPicPr>
          <p:cNvPr id="26" name="Picture 6" descr="Romeo and Juliet - Wikipedia">
            <a:extLst>
              <a:ext uri="{FF2B5EF4-FFF2-40B4-BE49-F238E27FC236}">
                <a16:creationId xmlns:a16="http://schemas.microsoft.com/office/drawing/2014/main" id="{D752E82A-366A-4718-ABDB-EC0A7E6B23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3930018"/>
            <a:ext cx="1905000" cy="27755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Looking for Shakespeare Love Quotes? Here are 10 Famous William Shakespeare  Love Quotes |… | Shakespeare love quotes, Motivational quotes for love, Shakespeare  love">
            <a:extLst>
              <a:ext uri="{FF2B5EF4-FFF2-40B4-BE49-F238E27FC236}">
                <a16:creationId xmlns:a16="http://schemas.microsoft.com/office/drawing/2014/main" id="{E2778314-19F7-4555-ABFC-6748A9D09A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28000" r="-2001" b="28000"/>
          <a:stretch/>
        </p:blipFill>
        <p:spPr bwMode="auto">
          <a:xfrm>
            <a:off x="1905000" y="4430821"/>
            <a:ext cx="3374014" cy="145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33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 calcmode="lin" valueType="num">
                                      <p:cBhvr additive="base">
                                        <p:cTn id="2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anim calcmode="lin" valueType="num">
                                      <p:cBhvr additive="base">
                                        <p:cTn id="25"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 calcmode="lin" valueType="num">
                                      <p:cBhvr additive="base">
                                        <p:cTn id="31"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anim calcmode="lin" valueType="num">
                                      <p:cBhvr additive="base">
                                        <p:cTn id="4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2">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22">
                                            <p:txEl>
                                              <p:pRg st="1" end="1"/>
                                            </p:txEl>
                                          </p:spTgt>
                                        </p:tgtEl>
                                        <p:attrNameLst>
                                          <p:attrName>style.visibility</p:attrName>
                                        </p:attrNameLst>
                                      </p:cBhvr>
                                      <p:to>
                                        <p:strVal val="visible"/>
                                      </p:to>
                                    </p:set>
                                    <p:anim calcmode="lin" valueType="num">
                                      <p:cBhvr additive="base">
                                        <p:cTn id="45" dur="500" fill="hold"/>
                                        <p:tgtEl>
                                          <p:spTgt spid="22">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2">
                                            <p:txEl>
                                              <p:pRg st="1" end="1"/>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1+#ppt_w/2"/>
                                          </p:val>
                                        </p:tav>
                                        <p:tav tm="100000">
                                          <p:val>
                                            <p:strVal val="#ppt_x"/>
                                          </p:val>
                                        </p:tav>
                                      </p:tavLst>
                                    </p:anim>
                                    <p:anim calcmode="lin" valueType="num">
                                      <p:cBhvr additive="base">
                                        <p:cTn id="5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2"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5CA3B44A-9BE1-4866-9581-765F7708EF3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i="0" u="none" strike="noStrike" kern="1200" cap="none" spc="0" normalizeH="0" baseline="0" noProof="0" dirty="0">
                <a:ln>
                  <a:noFill/>
                </a:ln>
                <a:solidFill>
                  <a:srgbClr val="FFFF00"/>
                </a:solidFill>
                <a:uLnTx/>
                <a:uFillTx/>
                <a:latin typeface="+mj-lt"/>
                <a:ea typeface="+mn-ea"/>
                <a:cs typeface="+mn-cs"/>
              </a:rPr>
              <a:t>Hugely Expressive</a:t>
            </a:r>
          </a:p>
        </p:txBody>
      </p:sp>
      <p:grpSp>
        <p:nvGrpSpPr>
          <p:cNvPr id="2" name="Group 1">
            <a:extLst>
              <a:ext uri="{FF2B5EF4-FFF2-40B4-BE49-F238E27FC236}">
                <a16:creationId xmlns:a16="http://schemas.microsoft.com/office/drawing/2014/main" id="{5598F9A7-C752-4F38-8E47-4F76E8604716}"/>
              </a:ext>
            </a:extLst>
          </p:cNvPr>
          <p:cNvGrpSpPr/>
          <p:nvPr/>
        </p:nvGrpSpPr>
        <p:grpSpPr>
          <a:xfrm>
            <a:off x="0" y="276359"/>
            <a:ext cx="2294521" cy="2750829"/>
            <a:chOff x="-33205" y="2278370"/>
            <a:chExt cx="2294521" cy="2750829"/>
          </a:xfrm>
        </p:grpSpPr>
        <p:pic>
          <p:nvPicPr>
            <p:cNvPr id="10" name="Picture 4" descr="Euclid_3">
              <a:extLst>
                <a:ext uri="{FF2B5EF4-FFF2-40B4-BE49-F238E27FC236}">
                  <a16:creationId xmlns:a16="http://schemas.microsoft.com/office/drawing/2014/main" id="{855056FA-FB7F-43C7-B8E8-1A9F157AD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2278370"/>
              <a:ext cx="1739899" cy="275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a:extLst>
                <a:ext uri="{FF2B5EF4-FFF2-40B4-BE49-F238E27FC236}">
                  <a16:creationId xmlns:a16="http://schemas.microsoft.com/office/drawing/2014/main" id="{05DD1105-E9B9-4F25-A7DF-7991C50327C7}"/>
                </a:ext>
              </a:extLst>
            </p:cNvPr>
            <p:cNvSpPr txBox="1">
              <a:spLocks noChangeArrowheads="1"/>
            </p:cNvSpPr>
            <p:nvPr/>
          </p:nvSpPr>
          <p:spPr bwMode="auto">
            <a:xfrm>
              <a:off x="-33205" y="4623137"/>
              <a:ext cx="2294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Times New Roman" pitchFamily="18" charset="0"/>
                  <a:ea typeface="+mn-ea"/>
                  <a:cs typeface="+mn-cs"/>
                </a:rPr>
                <a:t>Euclid (300 BC)</a:t>
              </a:r>
            </a:p>
          </p:txBody>
        </p:sp>
      </p:grpSp>
      <p:sp>
        <p:nvSpPr>
          <p:cNvPr id="20" name="AutoShape 8">
            <a:extLst>
              <a:ext uri="{FF2B5EF4-FFF2-40B4-BE49-F238E27FC236}">
                <a16:creationId xmlns:a16="http://schemas.microsoft.com/office/drawing/2014/main" id="{D40AD3E5-938C-4FF0-8544-55721259C81A}"/>
              </a:ext>
            </a:extLst>
          </p:cNvPr>
          <p:cNvSpPr>
            <a:spLocks noChangeArrowheads="1"/>
          </p:cNvSpPr>
          <p:nvPr/>
        </p:nvSpPr>
        <p:spPr bwMode="auto">
          <a:xfrm>
            <a:off x="2136508" y="793197"/>
            <a:ext cx="5559692" cy="2001142"/>
          </a:xfrm>
          <a:prstGeom prst="wedgeRectCallout">
            <a:avLst>
              <a:gd name="adj1" fmla="val -60896"/>
              <a:gd name="adj2" fmla="val -34214"/>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CA" altLang="en-US" sz="2400" dirty="0"/>
              <a:t>The rules of syntax dictate </a:t>
            </a:r>
            <a:br>
              <a:rPr lang="en-CA" altLang="en-US" sz="2400" dirty="0"/>
            </a:br>
            <a:r>
              <a:rPr lang="en-CA" altLang="en-US" sz="2400" dirty="0"/>
              <a:t>how words can be strung together into</a:t>
            </a:r>
          </a:p>
          <a:p>
            <a:pPr algn="ctr" eaLnBrk="1" hangingPunct="1">
              <a:spcBef>
                <a:spcPct val="0"/>
              </a:spcBef>
              <a:buFontTx/>
              <a:buNone/>
            </a:pPr>
            <a:r>
              <a:rPr lang="en-CA" altLang="en-US" sz="2400" dirty="0">
                <a:solidFill>
                  <a:schemeClr val="tx2"/>
                </a:solidFill>
              </a:rPr>
              <a:t>logical sentence</a:t>
            </a:r>
            <a:r>
              <a:rPr lang="en-CA" altLang="en-US" sz="2400" dirty="0"/>
              <a:t>.</a:t>
            </a:r>
          </a:p>
          <a:p>
            <a:pPr algn="ctr" eaLnBrk="1" hangingPunct="1">
              <a:spcBef>
                <a:spcPct val="0"/>
              </a:spcBef>
              <a:buFontTx/>
              <a:buNone/>
            </a:pPr>
            <a:r>
              <a:rPr lang="en-CA" altLang="en-US" sz="2400" dirty="0"/>
              <a:t>Variables </a:t>
            </a:r>
            <a:r>
              <a:rPr lang="en-CA" altLang="en-US" sz="2400" dirty="0">
                <a:solidFill>
                  <a:schemeClr val="accent5"/>
                </a:solidFill>
              </a:rPr>
              <a:t>x</a:t>
            </a:r>
            <a:r>
              <a:rPr lang="en-CA" altLang="en-US" sz="2400" dirty="0"/>
              <a:t> and </a:t>
            </a:r>
            <a:r>
              <a:rPr lang="en-CA" altLang="en-US" sz="2400" dirty="0">
                <a:solidFill>
                  <a:schemeClr val="accent5"/>
                </a:solidFill>
              </a:rPr>
              <a:t>y</a:t>
            </a:r>
            <a:r>
              <a:rPr lang="en-CA" altLang="en-US" sz="2400" dirty="0"/>
              <a:t> can represent integers.</a:t>
            </a:r>
          </a:p>
          <a:p>
            <a:pPr algn="ctr" eaLnBrk="1" hangingPunct="1">
              <a:spcBef>
                <a:spcPct val="0"/>
              </a:spcBef>
              <a:buFontTx/>
              <a:buNone/>
            </a:pPr>
            <a:r>
              <a:rPr lang="en-CA" altLang="en-US" sz="2400" dirty="0"/>
              <a:t>You can use </a:t>
            </a:r>
            <a:r>
              <a:rPr lang="en-CA" altLang="en-US" sz="2400" dirty="0">
                <a:solidFill>
                  <a:schemeClr val="accent5"/>
                </a:solidFill>
              </a:rPr>
              <a:t>+</a:t>
            </a:r>
            <a:r>
              <a:rPr lang="en-CA" altLang="en-US" sz="2400" dirty="0"/>
              <a:t>,</a:t>
            </a:r>
            <a:r>
              <a:rPr lang="en-US" altLang="en-US" sz="2400" dirty="0">
                <a:solidFill>
                  <a:srgbClr val="FFC000"/>
                </a:solidFill>
                <a:sym typeface="Symbol" pitchFamily="18" charset="2"/>
              </a:rPr>
              <a:t> </a:t>
            </a:r>
            <a:r>
              <a:rPr lang="en-CA" altLang="en-US" sz="2400" dirty="0"/>
              <a:t>, </a:t>
            </a:r>
            <a:r>
              <a:rPr lang="en-US" altLang="en-US" sz="2400" dirty="0">
                <a:solidFill>
                  <a:srgbClr val="FFC000"/>
                </a:solidFill>
                <a:sym typeface="Symbol" pitchFamily="18" charset="2"/>
              </a:rPr>
              <a:t>&lt;</a:t>
            </a:r>
            <a:r>
              <a:rPr lang="en-CA" altLang="en-US" sz="2400" dirty="0"/>
              <a:t>, </a:t>
            </a:r>
            <a:r>
              <a:rPr lang="en-US" altLang="en-US" sz="2400" dirty="0">
                <a:solidFill>
                  <a:srgbClr val="FFC000"/>
                </a:solidFill>
                <a:latin typeface="Times New Roman"/>
                <a:cs typeface="Times New Roman" panose="02020603050405020304" pitchFamily="18" charset="0"/>
                <a:sym typeface="Symbol" panose="05050102010706020507" pitchFamily="18" charset="2"/>
              </a:rPr>
              <a:t>=</a:t>
            </a:r>
            <a:r>
              <a:rPr lang="en-CA" altLang="en-US" sz="2400" dirty="0"/>
              <a:t>,</a:t>
            </a:r>
            <a:r>
              <a:rPr lang="en-CA"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CA" altLang="en-US" sz="2400" dirty="0"/>
              <a:t>,</a:t>
            </a:r>
            <a:r>
              <a:rPr lang="en-CA" altLang="en-US" sz="2400" dirty="0">
                <a:solidFill>
                  <a:srgbClr val="FFC000"/>
                </a:solidFill>
                <a:latin typeface="Times New Roman"/>
                <a:cs typeface="Times New Roman" panose="02020603050405020304" pitchFamily="18" charset="0"/>
                <a:sym typeface="Symbol" panose="05050102010706020507" pitchFamily="18" charset="2"/>
              </a:rPr>
              <a:t> </a:t>
            </a:r>
            <a:r>
              <a:rPr lang="en-US" altLang="en-US" sz="2400" dirty="0">
                <a:solidFill>
                  <a:srgbClr val="FFC000"/>
                </a:solidFill>
                <a:latin typeface="Symbol" pitchFamily="18" charset="2"/>
              </a:rPr>
              <a:t>"</a:t>
            </a:r>
            <a:r>
              <a:rPr lang="en-CA" altLang="en-US" sz="2400" dirty="0"/>
              <a:t>,</a:t>
            </a:r>
            <a:r>
              <a:rPr lang="en-US" altLang="en-US" sz="2400" dirty="0">
                <a:solidFill>
                  <a:srgbClr val="FFC000"/>
                </a:solidFill>
                <a:latin typeface="Times New Roman"/>
              </a:rPr>
              <a:t> </a:t>
            </a:r>
            <a:r>
              <a:rPr lang="en-US" altLang="en-US" sz="2400" dirty="0">
                <a:solidFill>
                  <a:srgbClr val="FFC000"/>
                </a:solidFill>
                <a:latin typeface="Symbol" pitchFamily="18" charset="2"/>
              </a:rPr>
              <a:t>$</a:t>
            </a:r>
            <a:r>
              <a:rPr lang="en-CA" altLang="en-US" sz="2400" dirty="0"/>
              <a:t>,</a:t>
            </a:r>
            <a:r>
              <a:rPr lang="en-US" altLang="en-US" sz="2400" dirty="0">
                <a:solidFill>
                  <a:srgbClr val="FFC000"/>
                </a:solidFill>
                <a:latin typeface="Symbol"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CA" altLang="en-US" sz="2400" dirty="0"/>
              <a:t>,</a:t>
            </a:r>
            <a:r>
              <a:rPr lang="en-CA"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CA" altLang="en-US" sz="2400" dirty="0"/>
              <a:t>,</a:t>
            </a:r>
            <a:r>
              <a:rPr lang="en-CA"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CA" altLang="en-US" sz="2400" dirty="0"/>
              <a:t>,</a:t>
            </a:r>
            <a:r>
              <a:rPr lang="el-GR" altLang="en-US" sz="2400" dirty="0">
                <a:solidFill>
                  <a:srgbClr val="FFC000"/>
                </a:solidFill>
                <a:latin typeface="Times New Roman"/>
                <a:cs typeface="Times New Roman" panose="02020603050405020304" pitchFamily="18" charset="0"/>
                <a:sym typeface="Symbol" panose="05050102010706020507" pitchFamily="18" charset="2"/>
              </a:rPr>
              <a:t> </a:t>
            </a:r>
            <a:r>
              <a:rPr lang="en-CA" altLang="en-US" sz="2400" dirty="0"/>
              <a:t>. </a:t>
            </a:r>
            <a:endParaRPr lang="en-US" altLang="en-US" sz="2400" dirty="0"/>
          </a:p>
        </p:txBody>
      </p:sp>
      <p:sp>
        <p:nvSpPr>
          <p:cNvPr id="22" name="AutoShape 8">
            <a:extLst>
              <a:ext uri="{FF2B5EF4-FFF2-40B4-BE49-F238E27FC236}">
                <a16:creationId xmlns:a16="http://schemas.microsoft.com/office/drawing/2014/main" id="{4F566B0D-047C-4D1E-8139-3065511E5D49}"/>
              </a:ext>
            </a:extLst>
          </p:cNvPr>
          <p:cNvSpPr>
            <a:spLocks noChangeArrowheads="1"/>
          </p:cNvSpPr>
          <p:nvPr/>
        </p:nvSpPr>
        <p:spPr bwMode="auto">
          <a:xfrm>
            <a:off x="198305" y="3092840"/>
            <a:ext cx="6450720" cy="880391"/>
          </a:xfrm>
          <a:prstGeom prst="wedgeRectCallout">
            <a:avLst>
              <a:gd name="adj1" fmla="val 59223"/>
              <a:gd name="adj2" fmla="val 35978"/>
            </a:avLst>
          </a:prstGeom>
          <a:noFill/>
          <a:ln w="12700">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CA" altLang="en-US" sz="2400" dirty="0"/>
              <a:t>I want this form to be powerful enough to</a:t>
            </a:r>
          </a:p>
          <a:p>
            <a:pPr eaLnBrk="1" hangingPunct="1">
              <a:spcBef>
                <a:spcPct val="0"/>
              </a:spcBef>
              <a:buFontTx/>
              <a:buNone/>
            </a:pPr>
            <a:r>
              <a:rPr lang="en-CA" altLang="en-US" sz="2400" dirty="0"/>
              <a:t>  express everything I have to say about</a:t>
            </a:r>
            <a:endParaRPr lang="en-US" altLang="en-US" sz="2400" dirty="0"/>
          </a:p>
        </p:txBody>
      </p:sp>
      <p:sp>
        <p:nvSpPr>
          <p:cNvPr id="16" name="AutoShape 8">
            <a:extLst>
              <a:ext uri="{FF2B5EF4-FFF2-40B4-BE49-F238E27FC236}">
                <a16:creationId xmlns:a16="http://schemas.microsoft.com/office/drawing/2014/main" id="{7B03B892-94EF-4ABE-A658-43A0B46C6219}"/>
              </a:ext>
            </a:extLst>
          </p:cNvPr>
          <p:cNvSpPr>
            <a:spLocks noChangeArrowheads="1"/>
          </p:cNvSpPr>
          <p:nvPr/>
        </p:nvSpPr>
        <p:spPr bwMode="auto">
          <a:xfrm>
            <a:off x="304800" y="4059738"/>
            <a:ext cx="6100096" cy="1198062"/>
          </a:xfrm>
          <a:prstGeom prst="wedgeRectCallout">
            <a:avLst>
              <a:gd name="adj1" fmla="val -25801"/>
              <a:gd name="adj2" fmla="val -56295"/>
            </a:avLst>
          </a:prstGeom>
          <a:noFill/>
          <a:ln w="12700">
            <a:solidFill>
              <a:srgbClr val="4D020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effectLst/>
                <a:uLnTx/>
                <a:uFillTx/>
                <a:latin typeface="Times New Roman" pitchFamily="18" charset="0"/>
                <a:ea typeface="+mn-ea"/>
                <a:cs typeface="+mn-cs"/>
              </a:rPr>
              <a:t>Actually, it is hugely expressive.</a:t>
            </a:r>
          </a:p>
          <a:p>
            <a:pPr marL="0" marR="0" lvl="0" indent="0" algn="ctr" defTabSz="914400" rtl="0" eaLnBrk="1" fontAlgn="base" latinLnBrk="0" hangingPunct="1">
              <a:lnSpc>
                <a:spcPct val="100000"/>
              </a:lnSpc>
              <a:spcBef>
                <a:spcPct val="0"/>
              </a:spcBef>
              <a:spcAft>
                <a:spcPct val="0"/>
              </a:spcAft>
              <a:buClrTx/>
              <a:buSzTx/>
              <a:buFontTx/>
              <a:buNone/>
              <a:tabLst/>
              <a:defRPr/>
            </a:pPr>
            <a:r>
              <a:rPr lang="en-CA" altLang="en-US" sz="2400" dirty="0">
                <a:solidFill>
                  <a:srgbClr val="FFFFFF"/>
                </a:solidFill>
              </a:rPr>
              <a:t>This is</a:t>
            </a:r>
            <a:r>
              <a:rPr kumimoji="0" lang="en-CA" altLang="en-US" sz="2400" b="0" i="0" u="none" strike="noStrike" kern="1200" cap="none" spc="0" normalizeH="0" noProof="0" dirty="0">
                <a:ln>
                  <a:noFill/>
                </a:ln>
                <a:solidFill>
                  <a:srgbClr val="FFFFFF"/>
                </a:solidFill>
                <a:effectLst/>
                <a:uLnTx/>
                <a:uFillTx/>
                <a:latin typeface="Times New Roman" pitchFamily="18" charset="0"/>
                <a:ea typeface="+mn-ea"/>
                <a:cs typeface="+mn-cs"/>
              </a:rPr>
              <a:t> excellent way to understand and prove</a:t>
            </a:r>
            <a:br>
              <a:rPr kumimoji="0" lang="en-CA" altLang="en-US" sz="2400" b="0" i="0" u="none" strike="noStrike" kern="1200" cap="none" spc="0" normalizeH="0" noProof="0" dirty="0">
                <a:ln>
                  <a:noFill/>
                </a:ln>
                <a:solidFill>
                  <a:srgbClr val="FFFFFF"/>
                </a:solidFill>
                <a:effectLst/>
                <a:uLnTx/>
                <a:uFillTx/>
                <a:latin typeface="Times New Roman" pitchFamily="18" charset="0"/>
                <a:ea typeface="+mn-ea"/>
                <a:cs typeface="+mn-cs"/>
              </a:rPr>
            </a:br>
            <a:r>
              <a:rPr kumimoji="0" lang="en-CA" altLang="en-US" sz="2400" b="0" i="0" u="none" strike="noStrike" kern="1200" cap="none" spc="0" normalizeH="0" noProof="0" dirty="0">
                <a:ln>
                  <a:noFill/>
                </a:ln>
                <a:solidFill>
                  <a:srgbClr val="FFFFFF"/>
                </a:solidFill>
                <a:effectLst/>
                <a:uLnTx/>
                <a:uFillTx/>
                <a:latin typeface="Times New Roman" pitchFamily="18" charset="0"/>
                <a:ea typeface="+mn-ea"/>
                <a:cs typeface="+mn-cs"/>
              </a:rPr>
              <a:t>most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mathematical statements</a:t>
            </a:r>
            <a:r>
              <a:rPr lang="en-CA" altLang="en-US" sz="2400" dirty="0">
                <a:solidFill>
                  <a:srgbClr val="FFFFFF"/>
                </a:solidFill>
              </a:rPr>
              <a:t>.</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7" name="Text Box 74">
            <a:extLst>
              <a:ext uri="{FF2B5EF4-FFF2-40B4-BE49-F238E27FC236}">
                <a16:creationId xmlns:a16="http://schemas.microsoft.com/office/drawing/2014/main" id="{17884968-4667-448C-B595-07B73F98AD2C}"/>
              </a:ext>
            </a:extLst>
          </p:cNvPr>
          <p:cNvSpPr txBox="1">
            <a:spLocks noChangeArrowheads="1"/>
          </p:cNvSpPr>
          <p:nvPr/>
        </p:nvSpPr>
        <p:spPr bwMode="auto">
          <a:xfrm>
            <a:off x="1290792" y="5257800"/>
            <a:ext cx="1686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latin typeface="+mj-lt"/>
              </a:rPr>
              <a:t>“</a:t>
            </a:r>
            <a:r>
              <a:rPr lang="en-US" altLang="en-US" sz="2400" dirty="0">
                <a:solidFill>
                  <a:srgbClr val="66FF66"/>
                </a:solidFill>
                <a:latin typeface="+mj-lt"/>
              </a:rPr>
              <a:t>x</a:t>
            </a:r>
            <a:r>
              <a:rPr lang="en-US" altLang="en-US" sz="2400" dirty="0">
                <a:latin typeface="+mj-lt"/>
              </a:rPr>
              <a:t> is prime”</a:t>
            </a:r>
            <a:endParaRPr lang="en-US" altLang="en-US" sz="2400" dirty="0">
              <a:solidFill>
                <a:srgbClr val="FFC000"/>
              </a:solidFill>
            </a:endParaRPr>
          </a:p>
        </p:txBody>
      </p:sp>
      <p:sp>
        <p:nvSpPr>
          <p:cNvPr id="18" name="Text Box 74">
            <a:extLst>
              <a:ext uri="{FF2B5EF4-FFF2-40B4-BE49-F238E27FC236}">
                <a16:creationId xmlns:a16="http://schemas.microsoft.com/office/drawing/2014/main" id="{EAA82569-1AFF-41DF-A328-4A5F0744CD27}"/>
              </a:ext>
            </a:extLst>
          </p:cNvPr>
          <p:cNvSpPr txBox="1">
            <a:spLocks noChangeArrowheads="1"/>
          </p:cNvSpPr>
          <p:nvPr/>
        </p:nvSpPr>
        <p:spPr bwMode="auto">
          <a:xfrm>
            <a:off x="1911639" y="5589332"/>
            <a:ext cx="4196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n-US" sz="2400" dirty="0">
                <a:solidFill>
                  <a:srgbClr val="FFFFFF"/>
                </a:solidFill>
                <a:cs typeface="Times New Roman" panose="02020603050405020304" pitchFamily="18" charset="0"/>
                <a:sym typeface="Symbol" panose="05050102010706020507" pitchFamily="18" charset="2"/>
              </a:rPr>
              <a:t>≡ </a:t>
            </a:r>
            <a:r>
              <a:rPr lang="en-US" altLang="en-US" sz="2400" dirty="0">
                <a:solidFill>
                  <a:srgbClr val="FFC000"/>
                </a:solidFill>
                <a:latin typeface="Symbol" pitchFamily="18" charset="2"/>
              </a:rPr>
              <a:t>"</a:t>
            </a:r>
            <a:r>
              <a:rPr lang="en-US" altLang="en-US" sz="2400" dirty="0">
                <a:solidFill>
                  <a:srgbClr val="FFC000"/>
                </a:solidFill>
              </a:rPr>
              <a:t>a</a:t>
            </a:r>
            <a:r>
              <a:rPr lang="en-US" altLang="en-US" sz="2400" dirty="0">
                <a:solidFill>
                  <a:srgbClr val="FFC000"/>
                </a:solidFill>
                <a:latin typeface="Symbol" pitchFamily="18" charset="2"/>
              </a:rPr>
              <a:t> "</a:t>
            </a:r>
            <a:r>
              <a:rPr lang="en-US" altLang="en-US" sz="2400" dirty="0">
                <a:solidFill>
                  <a:srgbClr val="FFC000"/>
                </a:solidFill>
              </a:rPr>
              <a:t>b  (</a:t>
            </a:r>
            <a:r>
              <a:rPr lang="en-US" altLang="en-US" sz="2400" dirty="0" err="1">
                <a:solidFill>
                  <a:srgbClr val="FFC000"/>
                </a:solidFill>
              </a:rPr>
              <a:t>a</a:t>
            </a:r>
            <a:r>
              <a:rPr lang="en-US" altLang="en-US" sz="2400" dirty="0" err="1">
                <a:solidFill>
                  <a:srgbClr val="FFC000"/>
                </a:solidFill>
                <a:sym typeface="Symbol" pitchFamily="18" charset="2"/>
              </a:rPr>
              <a:t>b</a:t>
            </a:r>
            <a:r>
              <a:rPr lang="en-US" altLang="en-US" sz="2400" dirty="0">
                <a:solidFill>
                  <a:srgbClr val="FFC000"/>
                </a:solidFill>
                <a:sym typeface="Symbol" pitchFamily="18" charset="2"/>
              </a:rPr>
              <a:t>=</a:t>
            </a:r>
            <a:r>
              <a:rPr lang="en-US" altLang="en-US" sz="2400" dirty="0">
                <a:solidFill>
                  <a:srgbClr val="66FF66"/>
                </a:solidFill>
                <a:sym typeface="Symbol" pitchFamily="18" charset="2"/>
              </a:rPr>
              <a:t>x</a:t>
            </a:r>
            <a:r>
              <a:rPr lang="en-US" altLang="en-US" sz="2400" dirty="0">
                <a:solidFill>
                  <a:srgbClr val="FFC000"/>
                </a:solidFill>
                <a:sym typeface="Symbol"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a=1 or b=1)</a:t>
            </a:r>
            <a:endParaRPr lang="en-US" altLang="en-US" sz="2400" dirty="0">
              <a:solidFill>
                <a:srgbClr val="FFC000"/>
              </a:solidFill>
            </a:endParaRPr>
          </a:p>
        </p:txBody>
      </p:sp>
      <p:sp>
        <p:nvSpPr>
          <p:cNvPr id="19" name="Rectangle 18">
            <a:extLst>
              <a:ext uri="{FF2B5EF4-FFF2-40B4-BE49-F238E27FC236}">
                <a16:creationId xmlns:a16="http://schemas.microsoft.com/office/drawing/2014/main" id="{68065671-C435-4264-AF84-B319465E38BB}"/>
              </a:ext>
            </a:extLst>
          </p:cNvPr>
          <p:cNvSpPr/>
          <p:nvPr/>
        </p:nvSpPr>
        <p:spPr>
          <a:xfrm>
            <a:off x="5122418" y="3455954"/>
            <a:ext cx="875561" cy="461665"/>
          </a:xfrm>
          <a:prstGeom prst="rect">
            <a:avLst/>
          </a:prstGeom>
        </p:spPr>
        <p:txBody>
          <a:bodyPr wrap="none">
            <a:spAutoFit/>
          </a:bodyPr>
          <a:lstStyle/>
          <a:p>
            <a:pPr algn="l"/>
            <a:r>
              <a:rPr lang="en-CA" altLang="en-US" sz="2400" dirty="0">
                <a:solidFill>
                  <a:schemeClr val="tx2"/>
                </a:solidFill>
              </a:rPr>
              <a:t>math.</a:t>
            </a:r>
            <a:endParaRPr lang="en-US" sz="2400" dirty="0">
              <a:solidFill>
                <a:schemeClr val="tx2"/>
              </a:solidFill>
            </a:endParaRPr>
          </a:p>
        </p:txBody>
      </p:sp>
      <p:grpSp>
        <p:nvGrpSpPr>
          <p:cNvPr id="21" name="Group 20">
            <a:extLst>
              <a:ext uri="{FF2B5EF4-FFF2-40B4-BE49-F238E27FC236}">
                <a16:creationId xmlns:a16="http://schemas.microsoft.com/office/drawing/2014/main" id="{471ABA14-06C4-4AA9-854E-84B6464B99E4}"/>
              </a:ext>
            </a:extLst>
          </p:cNvPr>
          <p:cNvGrpSpPr/>
          <p:nvPr/>
        </p:nvGrpSpPr>
        <p:grpSpPr>
          <a:xfrm>
            <a:off x="6248399" y="3429002"/>
            <a:ext cx="2800750" cy="3276600"/>
            <a:chOff x="7318351" y="5074031"/>
            <a:chExt cx="1736749" cy="1707770"/>
          </a:xfrm>
        </p:grpSpPr>
        <p:pic>
          <p:nvPicPr>
            <p:cNvPr id="23" name="Picture 7">
              <a:extLst>
                <a:ext uri="{FF2B5EF4-FFF2-40B4-BE49-F238E27FC236}">
                  <a16:creationId xmlns:a16="http://schemas.microsoft.com/office/drawing/2014/main" id="{0D63B058-C10A-4165-8927-8E5CFDCBEB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865" t="10841" r="13467" b="45795"/>
            <a:stretch>
              <a:fillRect/>
            </a:stretch>
          </p:blipFill>
          <p:spPr bwMode="auto">
            <a:xfrm>
              <a:off x="7347330" y="5074031"/>
              <a:ext cx="1707770" cy="170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
          <p:nvSpPr>
            <p:cNvPr id="24" name="Text Box 21">
              <a:extLst>
                <a:ext uri="{FF2B5EF4-FFF2-40B4-BE49-F238E27FC236}">
                  <a16:creationId xmlns:a16="http://schemas.microsoft.com/office/drawing/2014/main" id="{930461B9-202A-465E-8C13-F0EEAA6B2148}"/>
                </a:ext>
              </a:extLst>
            </p:cNvPr>
            <p:cNvSpPr txBox="1">
              <a:spLocks noChangeArrowheads="1"/>
            </p:cNvSpPr>
            <p:nvPr/>
          </p:nvSpPr>
          <p:spPr bwMode="auto">
            <a:xfrm>
              <a:off x="7318351" y="6372563"/>
              <a:ext cx="682649" cy="3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2000" b="0" i="0" u="none" strike="noStrike" kern="1200" cap="none" spc="0" normalizeH="0" baseline="0" noProof="0" dirty="0">
                  <a:ln>
                    <a:noFill/>
                  </a:ln>
                  <a:effectLst/>
                  <a:uLnTx/>
                  <a:uFillTx/>
                  <a:latin typeface="Times New Roman" pitchFamily="18" charset="0"/>
                  <a:ea typeface="+mn-ea"/>
                  <a:cs typeface="+mn-cs"/>
                  <a:sym typeface="Wingdings" panose="05000000000000000000" pitchFamily="2" charset="2"/>
                </a:rPr>
                <a:t>Gödel</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2000" b="0" i="0" u="none" strike="noStrike" kern="1200" cap="none" spc="0" normalizeH="0" baseline="0" noProof="0" dirty="0">
                  <a:ln>
                    <a:noFill/>
                  </a:ln>
                  <a:effectLst/>
                  <a:uLnTx/>
                  <a:uFillTx/>
                  <a:latin typeface="Times New Roman" pitchFamily="18" charset="0"/>
                  <a:ea typeface="+mn-ea"/>
                  <a:cs typeface="+mn-cs"/>
                  <a:sym typeface="Wingdings" panose="05000000000000000000" pitchFamily="2" charset="2"/>
                </a:rPr>
                <a:t>1931</a:t>
              </a:r>
            </a:p>
          </p:txBody>
        </p:sp>
      </p:grpSp>
    </p:spTree>
    <p:extLst>
      <p:ext uri="{BB962C8B-B14F-4D97-AF65-F5344CB8AC3E}">
        <p14:creationId xmlns:p14="http://schemas.microsoft.com/office/powerpoint/2010/main" val="14338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 calcmode="lin" valueType="num">
                                      <p:cBhvr additive="base">
                                        <p:cTn id="17"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 calcmode="lin" valueType="num">
                                      <p:cBhvr additive="base">
                                        <p:cTn id="23" dur="500" fill="hold"/>
                                        <p:tgtEl>
                                          <p:spTgt spid="2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 calcmode="lin" valueType="num">
                                      <p:cBhvr additive="base">
                                        <p:cTn id="33"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xEl>
                                              <p:pRg st="1" end="1"/>
                                            </p:txEl>
                                          </p:spTgt>
                                        </p:tgtEl>
                                        <p:attrNameLst>
                                          <p:attrName>style.visibility</p:attrName>
                                        </p:attrNameLst>
                                      </p:cBhvr>
                                      <p:to>
                                        <p:strVal val="visible"/>
                                      </p:to>
                                    </p:set>
                                    <p:anim calcmode="lin" valueType="num">
                                      <p:cBhvr additive="base">
                                        <p:cTn id="4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5CA3B44A-9BE1-4866-9581-765F7708EF3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i="0" u="none" strike="noStrike" kern="1200" cap="none" spc="0" normalizeH="0" baseline="0" noProof="0" dirty="0">
                <a:ln>
                  <a:noFill/>
                </a:ln>
                <a:solidFill>
                  <a:srgbClr val="FFFF00"/>
                </a:solidFill>
                <a:uLnTx/>
                <a:uFillTx/>
                <a:latin typeface="+mj-lt"/>
                <a:ea typeface="+mn-ea"/>
                <a:cs typeface="+mn-cs"/>
              </a:rPr>
              <a:t>Hugely Expressive</a:t>
            </a:r>
          </a:p>
        </p:txBody>
      </p:sp>
      <p:grpSp>
        <p:nvGrpSpPr>
          <p:cNvPr id="2" name="Group 1">
            <a:extLst>
              <a:ext uri="{FF2B5EF4-FFF2-40B4-BE49-F238E27FC236}">
                <a16:creationId xmlns:a16="http://schemas.microsoft.com/office/drawing/2014/main" id="{5598F9A7-C752-4F38-8E47-4F76E8604716}"/>
              </a:ext>
            </a:extLst>
          </p:cNvPr>
          <p:cNvGrpSpPr/>
          <p:nvPr/>
        </p:nvGrpSpPr>
        <p:grpSpPr>
          <a:xfrm>
            <a:off x="0" y="276359"/>
            <a:ext cx="2294521" cy="2750829"/>
            <a:chOff x="-33205" y="2278370"/>
            <a:chExt cx="2294521" cy="2750829"/>
          </a:xfrm>
        </p:grpSpPr>
        <p:pic>
          <p:nvPicPr>
            <p:cNvPr id="10" name="Picture 4" descr="Euclid_3">
              <a:extLst>
                <a:ext uri="{FF2B5EF4-FFF2-40B4-BE49-F238E27FC236}">
                  <a16:creationId xmlns:a16="http://schemas.microsoft.com/office/drawing/2014/main" id="{855056FA-FB7F-43C7-B8E8-1A9F157AD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2278370"/>
              <a:ext cx="1739899" cy="275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a:extLst>
                <a:ext uri="{FF2B5EF4-FFF2-40B4-BE49-F238E27FC236}">
                  <a16:creationId xmlns:a16="http://schemas.microsoft.com/office/drawing/2014/main" id="{05DD1105-E9B9-4F25-A7DF-7991C50327C7}"/>
                </a:ext>
              </a:extLst>
            </p:cNvPr>
            <p:cNvSpPr txBox="1">
              <a:spLocks noChangeArrowheads="1"/>
            </p:cNvSpPr>
            <p:nvPr/>
          </p:nvSpPr>
          <p:spPr bwMode="auto">
            <a:xfrm>
              <a:off x="-33205" y="4623137"/>
              <a:ext cx="2294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Times New Roman" pitchFamily="18" charset="0"/>
                  <a:ea typeface="+mn-ea"/>
                  <a:cs typeface="+mn-cs"/>
                </a:rPr>
                <a:t>Euclid (300 BC)</a:t>
              </a:r>
            </a:p>
          </p:txBody>
        </p:sp>
      </p:grpSp>
      <p:sp>
        <p:nvSpPr>
          <p:cNvPr id="22" name="AutoShape 8">
            <a:extLst>
              <a:ext uri="{FF2B5EF4-FFF2-40B4-BE49-F238E27FC236}">
                <a16:creationId xmlns:a16="http://schemas.microsoft.com/office/drawing/2014/main" id="{4F566B0D-047C-4D1E-8139-3065511E5D49}"/>
              </a:ext>
            </a:extLst>
          </p:cNvPr>
          <p:cNvSpPr>
            <a:spLocks noChangeArrowheads="1"/>
          </p:cNvSpPr>
          <p:nvPr/>
        </p:nvSpPr>
        <p:spPr bwMode="auto">
          <a:xfrm>
            <a:off x="198305" y="3092840"/>
            <a:ext cx="6450720" cy="880391"/>
          </a:xfrm>
          <a:prstGeom prst="wedgeRectCallout">
            <a:avLst>
              <a:gd name="adj1" fmla="val 59223"/>
              <a:gd name="adj2" fmla="val 35978"/>
            </a:avLst>
          </a:prstGeom>
          <a:noFill/>
          <a:ln w="12700">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CA" altLang="en-US" sz="2400" dirty="0"/>
              <a:t>I want this form to be powerful enough to</a:t>
            </a:r>
          </a:p>
          <a:p>
            <a:pPr eaLnBrk="1" hangingPunct="1">
              <a:spcBef>
                <a:spcPct val="0"/>
              </a:spcBef>
              <a:buFontTx/>
              <a:buNone/>
            </a:pPr>
            <a:r>
              <a:rPr lang="en-CA" altLang="en-US" sz="2400" dirty="0"/>
              <a:t>  express everything I have to say about </a:t>
            </a:r>
            <a:endParaRPr lang="en-US" altLang="en-US" sz="2400" dirty="0"/>
          </a:p>
        </p:txBody>
      </p:sp>
      <p:sp>
        <p:nvSpPr>
          <p:cNvPr id="4" name="Rectangle 3">
            <a:extLst>
              <a:ext uri="{FF2B5EF4-FFF2-40B4-BE49-F238E27FC236}">
                <a16:creationId xmlns:a16="http://schemas.microsoft.com/office/drawing/2014/main" id="{A92D8722-C138-4397-8FB2-6F628080E681}"/>
              </a:ext>
            </a:extLst>
          </p:cNvPr>
          <p:cNvSpPr/>
          <p:nvPr/>
        </p:nvSpPr>
        <p:spPr>
          <a:xfrm>
            <a:off x="5070902" y="3455954"/>
            <a:ext cx="1362874" cy="461665"/>
          </a:xfrm>
          <a:prstGeom prst="rect">
            <a:avLst/>
          </a:prstGeom>
        </p:spPr>
        <p:txBody>
          <a:bodyPr wrap="none">
            <a:spAutoFit/>
          </a:bodyPr>
          <a:lstStyle/>
          <a:p>
            <a:pPr algn="l"/>
            <a:r>
              <a:rPr lang="en-CA" altLang="en-US" sz="2400" dirty="0">
                <a:solidFill>
                  <a:schemeClr val="tx2"/>
                </a:solidFill>
              </a:rPr>
              <a:t>comp sci.</a:t>
            </a:r>
            <a:endParaRPr lang="en-US" sz="2400" dirty="0">
              <a:solidFill>
                <a:schemeClr val="tx2"/>
              </a:solidFill>
            </a:endParaRPr>
          </a:p>
        </p:txBody>
      </p:sp>
      <p:sp>
        <p:nvSpPr>
          <p:cNvPr id="19" name="Rectangle 18">
            <a:extLst>
              <a:ext uri="{FF2B5EF4-FFF2-40B4-BE49-F238E27FC236}">
                <a16:creationId xmlns:a16="http://schemas.microsoft.com/office/drawing/2014/main" id="{09E14E17-F206-4464-B0A6-50A4FB6CF252}"/>
              </a:ext>
            </a:extLst>
          </p:cNvPr>
          <p:cNvSpPr/>
          <p:nvPr/>
        </p:nvSpPr>
        <p:spPr>
          <a:xfrm>
            <a:off x="152400" y="5181600"/>
            <a:ext cx="5592895" cy="461665"/>
          </a:xfrm>
          <a:prstGeom prst="rect">
            <a:avLst/>
          </a:prstGeom>
        </p:spPr>
        <p:txBody>
          <a:bodyPr wrap="square">
            <a:spAutoFit/>
          </a:bodyPr>
          <a:lstStyle/>
          <a:p>
            <a:pPr algn="ctr"/>
            <a:r>
              <a:rPr lang="en-CA" altLang="en-US" sz="2400" dirty="0">
                <a:solidFill>
                  <a:srgbClr val="FFFFFF"/>
                </a:solidFill>
                <a:sym typeface="Symbol" panose="05050102010706020507" pitchFamily="18" charset="2"/>
              </a:rPr>
              <a:t>“Java program </a:t>
            </a:r>
            <a:r>
              <a:rPr lang="en-US" altLang="en-US" sz="2400" dirty="0">
                <a:solidFill>
                  <a:srgbClr val="66FF66"/>
                </a:solidFill>
                <a:cs typeface="Times New Roman" panose="02020603050405020304" pitchFamily="18" charset="0"/>
                <a:sym typeface="Symbol" panose="05050102010706020507" pitchFamily="18" charset="2"/>
              </a:rPr>
              <a:t>J</a:t>
            </a:r>
            <a:r>
              <a:rPr lang="en-CA" altLang="en-US" sz="2400" dirty="0">
                <a:solidFill>
                  <a:srgbClr val="FFC000"/>
                </a:solidFill>
                <a:sym typeface="Symbol" panose="05050102010706020507" pitchFamily="18" charset="2"/>
              </a:rPr>
              <a:t> </a:t>
            </a:r>
            <a:r>
              <a:rPr lang="en-CA" altLang="en-US" sz="2400" dirty="0">
                <a:solidFill>
                  <a:srgbClr val="FFFFFF"/>
                </a:solidFill>
                <a:sym typeface="Symbol" panose="05050102010706020507" pitchFamily="18" charset="2"/>
              </a:rPr>
              <a:t>on input </a:t>
            </a:r>
            <a:r>
              <a:rPr lang="en-US" altLang="en-US" sz="2400" dirty="0">
                <a:solidFill>
                  <a:srgbClr val="66FF66"/>
                </a:solidFill>
                <a:cs typeface="Times New Roman" panose="02020603050405020304" pitchFamily="18" charset="0"/>
                <a:sym typeface="Symbol" panose="05050102010706020507" pitchFamily="18" charset="2"/>
              </a:rPr>
              <a:t>I</a:t>
            </a:r>
            <a:r>
              <a:rPr lang="en-CA" altLang="en-US" sz="2400" dirty="0">
                <a:solidFill>
                  <a:srgbClr val="66FF66"/>
                </a:solidFill>
                <a:sym typeface="Symbol" panose="05050102010706020507" pitchFamily="18" charset="2"/>
              </a:rPr>
              <a:t> </a:t>
            </a:r>
            <a:r>
              <a:rPr lang="en-CA" altLang="en-US" sz="2400" dirty="0">
                <a:solidFill>
                  <a:srgbClr val="FFFFFF"/>
                </a:solidFill>
                <a:sym typeface="Symbol" panose="05050102010706020507" pitchFamily="18" charset="2"/>
              </a:rPr>
              <a:t>outputs </a:t>
            </a:r>
            <a:r>
              <a:rPr lang="en-US" altLang="en-US" sz="2400" dirty="0">
                <a:solidFill>
                  <a:srgbClr val="66FF66"/>
                </a:solidFill>
                <a:cs typeface="Times New Roman" panose="02020603050405020304" pitchFamily="18" charset="0"/>
                <a:sym typeface="Symbol" panose="05050102010706020507" pitchFamily="18" charset="2"/>
              </a:rPr>
              <a:t>y</a:t>
            </a:r>
            <a:r>
              <a:rPr lang="en-CA" altLang="en-US" sz="2400" dirty="0">
                <a:solidFill>
                  <a:srgbClr val="FFFFFF"/>
                </a:solidFill>
                <a:sym typeface="Symbol" panose="05050102010706020507" pitchFamily="18" charset="2"/>
              </a:rPr>
              <a:t>”</a:t>
            </a:r>
            <a:r>
              <a:rPr lang="en-CA" altLang="en-US" sz="2400" dirty="0">
                <a:solidFill>
                  <a:srgbClr val="FFFFFF"/>
                </a:solidFill>
              </a:rPr>
              <a:t>.</a:t>
            </a:r>
            <a:endParaRPr lang="en-US" altLang="en-US" sz="2400" dirty="0"/>
          </a:p>
        </p:txBody>
      </p:sp>
      <p:pic>
        <p:nvPicPr>
          <p:cNvPr id="21" name="Picture 4" descr="Upgrade Windows Now| Computer Repair | Nerds On Call">
            <a:extLst>
              <a:ext uri="{FF2B5EF4-FFF2-40B4-BE49-F238E27FC236}">
                <a16:creationId xmlns:a16="http://schemas.microsoft.com/office/drawing/2014/main" id="{84E720B8-0671-482F-A84F-EE0294594C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2159" y="4982222"/>
            <a:ext cx="2509116" cy="1904319"/>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74">
            <a:extLst>
              <a:ext uri="{FF2B5EF4-FFF2-40B4-BE49-F238E27FC236}">
                <a16:creationId xmlns:a16="http://schemas.microsoft.com/office/drawing/2014/main" id="{CE7C874A-DEB9-4592-B710-2B65E21D6F18}"/>
              </a:ext>
            </a:extLst>
          </p:cNvPr>
          <p:cNvSpPr txBox="1">
            <a:spLocks noChangeArrowheads="1"/>
          </p:cNvSpPr>
          <p:nvPr/>
        </p:nvSpPr>
        <p:spPr bwMode="auto">
          <a:xfrm>
            <a:off x="2033258" y="5562600"/>
            <a:ext cx="3833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n-US" sz="2400" dirty="0">
                <a:solidFill>
                  <a:srgbClr val="FFFFFF"/>
                </a:solidFill>
                <a:cs typeface="Times New Roman" panose="02020603050405020304" pitchFamily="18" charset="0"/>
                <a:sym typeface="Symbol" panose="05050102010706020507" pitchFamily="18" charset="2"/>
              </a:rPr>
              <a:t>≡ </a:t>
            </a:r>
            <a:r>
              <a:rPr lang="en-US" altLang="en-US" sz="2400" dirty="0">
                <a:solidFill>
                  <a:srgbClr val="FFC000"/>
                </a:solidFill>
                <a:latin typeface="Symbol" pitchFamily="18" charset="2"/>
              </a:rPr>
              <a:t>$</a:t>
            </a:r>
            <a:r>
              <a:rPr lang="en-US" altLang="en-US" sz="2400" dirty="0">
                <a:solidFill>
                  <a:srgbClr val="FFC000"/>
                </a:solidFill>
              </a:rPr>
              <a:t>c</a:t>
            </a:r>
            <a:r>
              <a:rPr lang="en-US" altLang="en-US" sz="2400" dirty="0">
                <a:solidFill>
                  <a:srgbClr val="FFC000"/>
                </a:solidFill>
                <a:latin typeface="Symbol" pitchFamily="18" charset="2"/>
              </a:rPr>
              <a:t> "</a:t>
            </a:r>
            <a:r>
              <a:rPr lang="en-US" altLang="en-US" sz="2400" dirty="0">
                <a:solidFill>
                  <a:srgbClr val="FFC000"/>
                </a:solidFill>
              </a:rPr>
              <a:t>t  (</a:t>
            </a:r>
            <a:r>
              <a:rPr lang="en-US" altLang="en-US" sz="2400" dirty="0">
                <a:solidFill>
                  <a:srgbClr val="66FF66"/>
                </a:solidFill>
                <a:cs typeface="Times New Roman" panose="02020603050405020304" pitchFamily="18" charset="0"/>
                <a:sym typeface="Symbol" panose="05050102010706020507" pitchFamily="18" charset="2"/>
              </a:rPr>
              <a:t>J</a:t>
            </a:r>
            <a:r>
              <a:rPr lang="el-GR" altLang="en-US" sz="2400" dirty="0">
                <a:solidFill>
                  <a:srgbClr val="66FF66"/>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sym typeface="Symbol" pitchFamily="18" charset="2"/>
              </a:rPr>
              <a:t>…. +</a:t>
            </a:r>
            <a:r>
              <a:rPr lang="en-US" altLang="en-US" sz="2400" dirty="0">
                <a:solidFill>
                  <a:srgbClr val="66FF66"/>
                </a:solidFill>
                <a:sym typeface="Symbol" pitchFamily="18" charset="2"/>
              </a:rPr>
              <a:t>I</a:t>
            </a:r>
            <a:r>
              <a:rPr lang="el-GR" altLang="en-US" sz="2400" dirty="0">
                <a:solidFill>
                  <a:srgbClr val="66FF66"/>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sym typeface="Symbol" pitchFamily="18" charset="2"/>
              </a:rPr>
              <a:t> = …. </a:t>
            </a:r>
            <a:r>
              <a:rPr lang="en-US" altLang="en-US" sz="2400" dirty="0">
                <a:solidFill>
                  <a:srgbClr val="66FF66"/>
                </a:solidFill>
                <a:sym typeface="Symbol" pitchFamily="18" charset="2"/>
              </a:rPr>
              <a:t>y</a:t>
            </a:r>
            <a:r>
              <a:rPr lang="el-GR" altLang="en-US" sz="2400" dirty="0">
                <a:solidFill>
                  <a:srgbClr val="66FF66"/>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a:t>
            </a:r>
            <a:endParaRPr lang="en-US" altLang="en-US" sz="2400" dirty="0">
              <a:solidFill>
                <a:srgbClr val="FFC000"/>
              </a:solidFill>
            </a:endParaRPr>
          </a:p>
        </p:txBody>
      </p:sp>
      <p:sp>
        <p:nvSpPr>
          <p:cNvPr id="24" name="AutoShape 8">
            <a:extLst>
              <a:ext uri="{FF2B5EF4-FFF2-40B4-BE49-F238E27FC236}">
                <a16:creationId xmlns:a16="http://schemas.microsoft.com/office/drawing/2014/main" id="{7103FA0D-C611-4017-85F9-6474D17B9B45}"/>
              </a:ext>
            </a:extLst>
          </p:cNvPr>
          <p:cNvSpPr>
            <a:spLocks noChangeArrowheads="1"/>
          </p:cNvSpPr>
          <p:nvPr/>
        </p:nvSpPr>
        <p:spPr bwMode="auto">
          <a:xfrm>
            <a:off x="2136508" y="793197"/>
            <a:ext cx="5559692" cy="2001142"/>
          </a:xfrm>
          <a:prstGeom prst="wedgeRectCallout">
            <a:avLst>
              <a:gd name="adj1" fmla="val -60896"/>
              <a:gd name="adj2" fmla="val -34214"/>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CA" altLang="en-US" sz="2400" dirty="0"/>
              <a:t>The rules of syntax dictate </a:t>
            </a:r>
            <a:br>
              <a:rPr lang="en-CA" altLang="en-US" sz="2400" dirty="0"/>
            </a:br>
            <a:r>
              <a:rPr lang="en-CA" altLang="en-US" sz="2400" dirty="0"/>
              <a:t>how words can be strung together into</a:t>
            </a:r>
          </a:p>
          <a:p>
            <a:pPr algn="ctr" eaLnBrk="1" hangingPunct="1">
              <a:spcBef>
                <a:spcPct val="0"/>
              </a:spcBef>
              <a:buFontTx/>
              <a:buNone/>
            </a:pPr>
            <a:r>
              <a:rPr lang="en-CA" altLang="en-US" sz="2400" dirty="0">
                <a:solidFill>
                  <a:schemeClr val="tx2"/>
                </a:solidFill>
              </a:rPr>
              <a:t>logical sentence</a:t>
            </a:r>
            <a:r>
              <a:rPr lang="en-CA" altLang="en-US" sz="2400" dirty="0"/>
              <a:t>.</a:t>
            </a:r>
          </a:p>
          <a:p>
            <a:pPr algn="ctr" eaLnBrk="1" hangingPunct="1">
              <a:spcBef>
                <a:spcPct val="0"/>
              </a:spcBef>
              <a:buFontTx/>
              <a:buNone/>
            </a:pPr>
            <a:r>
              <a:rPr lang="en-CA" altLang="en-US" sz="2400" dirty="0"/>
              <a:t>Variables </a:t>
            </a:r>
            <a:r>
              <a:rPr lang="en-CA" altLang="en-US" sz="2400" dirty="0">
                <a:solidFill>
                  <a:schemeClr val="accent5"/>
                </a:solidFill>
              </a:rPr>
              <a:t>x</a:t>
            </a:r>
            <a:r>
              <a:rPr lang="en-CA" altLang="en-US" sz="2400" dirty="0"/>
              <a:t> and </a:t>
            </a:r>
            <a:r>
              <a:rPr lang="en-CA" altLang="en-US" sz="2400" dirty="0">
                <a:solidFill>
                  <a:schemeClr val="accent5"/>
                </a:solidFill>
              </a:rPr>
              <a:t>y</a:t>
            </a:r>
            <a:r>
              <a:rPr lang="en-CA" altLang="en-US" sz="2400" dirty="0"/>
              <a:t> can represent integers.</a:t>
            </a:r>
          </a:p>
          <a:p>
            <a:pPr algn="ctr" eaLnBrk="1" hangingPunct="1">
              <a:spcBef>
                <a:spcPct val="0"/>
              </a:spcBef>
              <a:buFontTx/>
              <a:buNone/>
            </a:pPr>
            <a:r>
              <a:rPr lang="en-CA" altLang="en-US" sz="2400" dirty="0"/>
              <a:t>You can use </a:t>
            </a:r>
            <a:r>
              <a:rPr lang="en-CA" altLang="en-US" sz="2400" dirty="0">
                <a:solidFill>
                  <a:schemeClr val="accent5"/>
                </a:solidFill>
              </a:rPr>
              <a:t>+</a:t>
            </a:r>
            <a:r>
              <a:rPr lang="en-CA" altLang="en-US" sz="2400" dirty="0"/>
              <a:t>,</a:t>
            </a:r>
            <a:r>
              <a:rPr lang="en-US" altLang="en-US" sz="2400" dirty="0">
                <a:solidFill>
                  <a:srgbClr val="FFC000"/>
                </a:solidFill>
                <a:sym typeface="Symbol" pitchFamily="18" charset="2"/>
              </a:rPr>
              <a:t> </a:t>
            </a:r>
            <a:r>
              <a:rPr lang="en-CA" altLang="en-US" sz="2400" dirty="0"/>
              <a:t>, </a:t>
            </a:r>
            <a:r>
              <a:rPr lang="en-US" altLang="en-US" sz="2400" dirty="0">
                <a:solidFill>
                  <a:srgbClr val="FFC000"/>
                </a:solidFill>
                <a:sym typeface="Symbol" pitchFamily="18" charset="2"/>
              </a:rPr>
              <a:t>&lt;</a:t>
            </a:r>
            <a:r>
              <a:rPr lang="en-CA" altLang="en-US" sz="2400" dirty="0"/>
              <a:t>, </a:t>
            </a:r>
            <a:r>
              <a:rPr lang="en-US" altLang="en-US" sz="2400" dirty="0">
                <a:solidFill>
                  <a:srgbClr val="FFC000"/>
                </a:solidFill>
                <a:latin typeface="Times New Roman"/>
                <a:cs typeface="Times New Roman" panose="02020603050405020304" pitchFamily="18" charset="0"/>
                <a:sym typeface="Symbol" panose="05050102010706020507" pitchFamily="18" charset="2"/>
              </a:rPr>
              <a:t>=</a:t>
            </a:r>
            <a:r>
              <a:rPr lang="en-CA" altLang="en-US" sz="2400" dirty="0"/>
              <a:t>,</a:t>
            </a:r>
            <a:r>
              <a:rPr lang="en-CA"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CA" altLang="en-US" sz="2400" dirty="0"/>
              <a:t>,</a:t>
            </a:r>
            <a:r>
              <a:rPr lang="en-CA" altLang="en-US" sz="2400" dirty="0">
                <a:solidFill>
                  <a:srgbClr val="FFC000"/>
                </a:solidFill>
                <a:latin typeface="Times New Roman"/>
                <a:cs typeface="Times New Roman" panose="02020603050405020304" pitchFamily="18" charset="0"/>
                <a:sym typeface="Symbol" panose="05050102010706020507" pitchFamily="18" charset="2"/>
              </a:rPr>
              <a:t> </a:t>
            </a:r>
            <a:r>
              <a:rPr lang="en-US" altLang="en-US" sz="2400" dirty="0">
                <a:solidFill>
                  <a:srgbClr val="FFC000"/>
                </a:solidFill>
                <a:latin typeface="Symbol" pitchFamily="18" charset="2"/>
              </a:rPr>
              <a:t>"</a:t>
            </a:r>
            <a:r>
              <a:rPr lang="en-CA" altLang="en-US" sz="2400" dirty="0"/>
              <a:t>,</a:t>
            </a:r>
            <a:r>
              <a:rPr lang="en-US" altLang="en-US" sz="2400" dirty="0">
                <a:solidFill>
                  <a:srgbClr val="FFC000"/>
                </a:solidFill>
                <a:latin typeface="Times New Roman"/>
              </a:rPr>
              <a:t> </a:t>
            </a:r>
            <a:r>
              <a:rPr lang="en-US" altLang="en-US" sz="2400" dirty="0">
                <a:solidFill>
                  <a:srgbClr val="FFC000"/>
                </a:solidFill>
                <a:latin typeface="Symbol" pitchFamily="18" charset="2"/>
              </a:rPr>
              <a:t>$</a:t>
            </a:r>
            <a:r>
              <a:rPr lang="en-CA" altLang="en-US" sz="2400" dirty="0"/>
              <a:t>,</a:t>
            </a:r>
            <a:r>
              <a:rPr lang="en-US" altLang="en-US" sz="2400" dirty="0">
                <a:solidFill>
                  <a:srgbClr val="FFC000"/>
                </a:solidFill>
                <a:latin typeface="Symbol"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CA" altLang="en-US" sz="2400" dirty="0"/>
              <a:t>,</a:t>
            </a:r>
            <a:r>
              <a:rPr lang="en-CA"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CA" altLang="en-US" sz="2400" dirty="0"/>
              <a:t>,</a:t>
            </a:r>
            <a:r>
              <a:rPr lang="en-CA"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CA" altLang="en-US" sz="2400" dirty="0"/>
              <a:t>,</a:t>
            </a:r>
            <a:r>
              <a:rPr lang="el-GR" altLang="en-US" sz="2400" dirty="0">
                <a:solidFill>
                  <a:srgbClr val="FFC000"/>
                </a:solidFill>
                <a:latin typeface="Times New Roman"/>
                <a:cs typeface="Times New Roman" panose="02020603050405020304" pitchFamily="18" charset="0"/>
                <a:sym typeface="Symbol" panose="05050102010706020507" pitchFamily="18" charset="2"/>
              </a:rPr>
              <a:t> </a:t>
            </a:r>
            <a:r>
              <a:rPr lang="en-CA" altLang="en-US" sz="2400" dirty="0"/>
              <a:t>. </a:t>
            </a:r>
            <a:endParaRPr lang="en-US" altLang="en-US" sz="2400" dirty="0"/>
          </a:p>
        </p:txBody>
      </p:sp>
      <p:sp>
        <p:nvSpPr>
          <p:cNvPr id="12" name="Text Box 74">
            <a:extLst>
              <a:ext uri="{FF2B5EF4-FFF2-40B4-BE49-F238E27FC236}">
                <a16:creationId xmlns:a16="http://schemas.microsoft.com/office/drawing/2014/main" id="{F40E6DBA-5611-4778-8382-BCC42E6F8FFC}"/>
              </a:ext>
            </a:extLst>
          </p:cNvPr>
          <p:cNvSpPr txBox="1">
            <a:spLocks noChangeArrowheads="1"/>
          </p:cNvSpPr>
          <p:nvPr/>
        </p:nvSpPr>
        <p:spPr bwMode="auto">
          <a:xfrm>
            <a:off x="1220088" y="5909608"/>
            <a:ext cx="4799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rgbClr val="FFFFFF"/>
                </a:solidFill>
              </a:rPr>
              <a:t>There is an integer encoding a computation </a:t>
            </a:r>
            <a:r>
              <a:rPr lang="en-US" altLang="en-US" sz="2000" dirty="0">
                <a:solidFill>
                  <a:srgbClr val="FFC000"/>
                </a:solidFill>
              </a:rPr>
              <a:t>c</a:t>
            </a:r>
          </a:p>
        </p:txBody>
      </p:sp>
      <p:sp>
        <p:nvSpPr>
          <p:cNvPr id="13" name="Text Box 74">
            <a:extLst>
              <a:ext uri="{FF2B5EF4-FFF2-40B4-BE49-F238E27FC236}">
                <a16:creationId xmlns:a16="http://schemas.microsoft.com/office/drawing/2014/main" id="{F518F23F-9A1E-47F4-AAE3-7294FB4CC487}"/>
              </a:ext>
            </a:extLst>
          </p:cNvPr>
          <p:cNvSpPr txBox="1">
            <a:spLocks noChangeArrowheads="1"/>
          </p:cNvSpPr>
          <p:nvPr/>
        </p:nvSpPr>
        <p:spPr bwMode="auto">
          <a:xfrm>
            <a:off x="1475926" y="6158934"/>
            <a:ext cx="33249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rgbClr val="FFFFFF"/>
                </a:solidFill>
              </a:rPr>
              <a:t>such that for every time step </a:t>
            </a:r>
            <a:r>
              <a:rPr lang="en-US" altLang="en-US" sz="2000" dirty="0">
                <a:solidFill>
                  <a:srgbClr val="FFC000"/>
                </a:solidFill>
              </a:rPr>
              <a:t>t</a:t>
            </a:r>
          </a:p>
        </p:txBody>
      </p:sp>
      <p:sp>
        <p:nvSpPr>
          <p:cNvPr id="14" name="Text Box 74">
            <a:extLst>
              <a:ext uri="{FF2B5EF4-FFF2-40B4-BE49-F238E27FC236}">
                <a16:creationId xmlns:a16="http://schemas.microsoft.com/office/drawing/2014/main" id="{9D9877D6-7698-45B1-AB1D-EE7E7580B4BE}"/>
              </a:ext>
            </a:extLst>
          </p:cNvPr>
          <p:cNvSpPr txBox="1">
            <a:spLocks noChangeArrowheads="1"/>
          </p:cNvSpPr>
          <p:nvPr/>
        </p:nvSpPr>
        <p:spPr bwMode="auto">
          <a:xfrm>
            <a:off x="1764869" y="6445190"/>
            <a:ext cx="4139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rgbClr val="FFFFFF"/>
                </a:solidFill>
              </a:rPr>
              <a:t>the TM simulating </a:t>
            </a:r>
            <a:r>
              <a:rPr lang="en-US" altLang="en-US" sz="2000" dirty="0">
                <a:solidFill>
                  <a:srgbClr val="66FF66"/>
                </a:solidFill>
              </a:rPr>
              <a:t>J</a:t>
            </a:r>
            <a:r>
              <a:rPr lang="en-US" altLang="en-US" sz="2000" dirty="0">
                <a:solidFill>
                  <a:srgbClr val="FFFFFF"/>
                </a:solidFill>
              </a:rPr>
              <a:t> takes a legal step</a:t>
            </a:r>
            <a:endParaRPr lang="en-US" altLang="en-US" sz="2000" dirty="0">
              <a:solidFill>
                <a:srgbClr val="FFC000"/>
              </a:solidFill>
            </a:endParaRPr>
          </a:p>
        </p:txBody>
      </p:sp>
      <p:grpSp>
        <p:nvGrpSpPr>
          <p:cNvPr id="15" name="Group 29">
            <a:extLst>
              <a:ext uri="{FF2B5EF4-FFF2-40B4-BE49-F238E27FC236}">
                <a16:creationId xmlns:a16="http://schemas.microsoft.com/office/drawing/2014/main" id="{8FD5643F-F6B1-4373-83B6-B77EF6BB4601}"/>
              </a:ext>
            </a:extLst>
          </p:cNvPr>
          <p:cNvGrpSpPr>
            <a:grpSpLocks/>
          </p:cNvGrpSpPr>
          <p:nvPr/>
        </p:nvGrpSpPr>
        <p:grpSpPr bwMode="auto">
          <a:xfrm>
            <a:off x="101585" y="4327807"/>
            <a:ext cx="917591" cy="929993"/>
            <a:chOff x="2065" y="1551"/>
            <a:chExt cx="1628" cy="1988"/>
          </a:xfrm>
        </p:grpSpPr>
        <p:sp>
          <p:nvSpPr>
            <p:cNvPr id="16" name="Freeform 30">
              <a:extLst>
                <a:ext uri="{FF2B5EF4-FFF2-40B4-BE49-F238E27FC236}">
                  <a16:creationId xmlns:a16="http://schemas.microsoft.com/office/drawing/2014/main" id="{3FC415F2-16D3-4DE5-9F19-A4D798D396B0}"/>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31">
              <a:extLst>
                <a:ext uri="{FF2B5EF4-FFF2-40B4-BE49-F238E27FC236}">
                  <a16:creationId xmlns:a16="http://schemas.microsoft.com/office/drawing/2014/main" id="{0B697AB5-5A92-4B35-B394-F0D1F0A1F95C}"/>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32">
              <a:extLst>
                <a:ext uri="{FF2B5EF4-FFF2-40B4-BE49-F238E27FC236}">
                  <a16:creationId xmlns:a16="http://schemas.microsoft.com/office/drawing/2014/main" id="{AC9942C9-D4E5-4FC9-960C-6C843A5301B5}"/>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33">
              <a:extLst>
                <a:ext uri="{FF2B5EF4-FFF2-40B4-BE49-F238E27FC236}">
                  <a16:creationId xmlns:a16="http://schemas.microsoft.com/office/drawing/2014/main" id="{FDE5C995-9F18-4578-9D21-5ABAFFB30FC3}"/>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5" name="Freeform 34">
              <a:extLst>
                <a:ext uri="{FF2B5EF4-FFF2-40B4-BE49-F238E27FC236}">
                  <a16:creationId xmlns:a16="http://schemas.microsoft.com/office/drawing/2014/main" id="{30E7050B-F3EF-4295-9DB1-32CA15D7EEED}"/>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35">
              <a:extLst>
                <a:ext uri="{FF2B5EF4-FFF2-40B4-BE49-F238E27FC236}">
                  <a16:creationId xmlns:a16="http://schemas.microsoft.com/office/drawing/2014/main" id="{27A42E39-BC34-49E2-B5AC-844F99D21A2A}"/>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36">
              <a:extLst>
                <a:ext uri="{FF2B5EF4-FFF2-40B4-BE49-F238E27FC236}">
                  <a16:creationId xmlns:a16="http://schemas.microsoft.com/office/drawing/2014/main" id="{8896E070-93FA-4C0D-AE21-08C776A1154F}"/>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37">
              <a:extLst>
                <a:ext uri="{FF2B5EF4-FFF2-40B4-BE49-F238E27FC236}">
                  <a16:creationId xmlns:a16="http://schemas.microsoft.com/office/drawing/2014/main" id="{4C987E4F-8E28-44C9-A823-B02401621281}"/>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38">
              <a:extLst>
                <a:ext uri="{FF2B5EF4-FFF2-40B4-BE49-F238E27FC236}">
                  <a16:creationId xmlns:a16="http://schemas.microsoft.com/office/drawing/2014/main" id="{4AAAD5BE-CDCE-4C54-886D-44F83A134B3E}"/>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39">
              <a:extLst>
                <a:ext uri="{FF2B5EF4-FFF2-40B4-BE49-F238E27FC236}">
                  <a16:creationId xmlns:a16="http://schemas.microsoft.com/office/drawing/2014/main" id="{5B605098-44F6-42E3-8E3A-AF3310E96B06}"/>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2" name="Freeform 40">
              <a:extLst>
                <a:ext uri="{FF2B5EF4-FFF2-40B4-BE49-F238E27FC236}">
                  <a16:creationId xmlns:a16="http://schemas.microsoft.com/office/drawing/2014/main" id="{AD644012-B7CC-4771-AE46-17587EBC512B}"/>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3" name="Freeform 41">
              <a:extLst>
                <a:ext uri="{FF2B5EF4-FFF2-40B4-BE49-F238E27FC236}">
                  <a16:creationId xmlns:a16="http://schemas.microsoft.com/office/drawing/2014/main" id="{FDFCD5AF-FE36-4C4C-B986-C3266C3E67A1}"/>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42">
              <a:extLst>
                <a:ext uri="{FF2B5EF4-FFF2-40B4-BE49-F238E27FC236}">
                  <a16:creationId xmlns:a16="http://schemas.microsoft.com/office/drawing/2014/main" id="{0EB0F31F-552C-41A8-836B-14CD8E4A4C1E}"/>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5" name="Freeform 43">
              <a:extLst>
                <a:ext uri="{FF2B5EF4-FFF2-40B4-BE49-F238E27FC236}">
                  <a16:creationId xmlns:a16="http://schemas.microsoft.com/office/drawing/2014/main" id="{141FBF7F-57BE-4A11-A0F5-F4FAA94A97A7}"/>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6" name="Freeform 44">
              <a:extLst>
                <a:ext uri="{FF2B5EF4-FFF2-40B4-BE49-F238E27FC236}">
                  <a16:creationId xmlns:a16="http://schemas.microsoft.com/office/drawing/2014/main" id="{93F75933-927D-4EC0-B74E-F7428130A000}"/>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7" name="Freeform 45">
              <a:extLst>
                <a:ext uri="{FF2B5EF4-FFF2-40B4-BE49-F238E27FC236}">
                  <a16:creationId xmlns:a16="http://schemas.microsoft.com/office/drawing/2014/main" id="{EB166A40-D900-40E9-9A46-15C01F817EC9}"/>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8" name="Freeform 46">
              <a:extLst>
                <a:ext uri="{FF2B5EF4-FFF2-40B4-BE49-F238E27FC236}">
                  <a16:creationId xmlns:a16="http://schemas.microsoft.com/office/drawing/2014/main" id="{8704904A-A234-44E4-910B-2E83DDC338C8}"/>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39" name="AutoShape 35">
            <a:extLst>
              <a:ext uri="{FF2B5EF4-FFF2-40B4-BE49-F238E27FC236}">
                <a16:creationId xmlns:a16="http://schemas.microsoft.com/office/drawing/2014/main" id="{92E38E32-17B6-4ED7-A60E-483F6EEA6C21}"/>
              </a:ext>
            </a:extLst>
          </p:cNvPr>
          <p:cNvSpPr>
            <a:spLocks noChangeArrowheads="1"/>
          </p:cNvSpPr>
          <p:nvPr/>
        </p:nvSpPr>
        <p:spPr bwMode="auto">
          <a:xfrm>
            <a:off x="971549" y="4165465"/>
            <a:ext cx="6267452" cy="517872"/>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US" altLang="en-US" sz="2400" dirty="0">
                <a:solidFill>
                  <a:srgbClr val="FFFFFF"/>
                </a:solidFill>
              </a:rPr>
              <a:t>Here is </a:t>
            </a:r>
            <a:r>
              <a:rPr lang="en-US" altLang="en-US" sz="2400" dirty="0">
                <a:solidFill>
                  <a:srgbClr val="66FF66"/>
                </a:solidFill>
                <a:cs typeface="Times New Roman" panose="02020603050405020304" pitchFamily="18" charset="0"/>
                <a:sym typeface="Symbol" panose="05050102010706020507" pitchFamily="18" charset="2"/>
              </a:rPr>
              <a:t>J</a:t>
            </a:r>
            <a:r>
              <a:rPr lang="el-GR" altLang="en-US" sz="2400" dirty="0">
                <a:solidFill>
                  <a:srgbClr val="66FF66"/>
                </a:solidFill>
                <a:latin typeface="Times New Roman"/>
                <a:cs typeface="Times New Roman" panose="02020603050405020304" pitchFamily="18" charset="0"/>
                <a:sym typeface="Symbol" panose="05050102010706020507" pitchFamily="18" charset="2"/>
              </a:rPr>
              <a:t>´</a:t>
            </a:r>
            <a:r>
              <a:rPr lang="en-US" altLang="en-US" sz="2400" dirty="0">
                <a:solidFill>
                  <a:srgbClr val="66FF66"/>
                </a:solidFill>
                <a:cs typeface="Times New Roman" panose="02020603050405020304" pitchFamily="18" charset="0"/>
                <a:sym typeface="Symbol" panose="05050102010706020507" pitchFamily="18" charset="2"/>
              </a:rPr>
              <a:t> </a:t>
            </a:r>
            <a:r>
              <a:rPr lang="en-US" altLang="en-US" sz="2400" dirty="0">
                <a:solidFill>
                  <a:srgbClr val="FFFFFF"/>
                </a:solidFill>
              </a:rPr>
              <a:t>an integer encoding of Java program </a:t>
            </a:r>
            <a:r>
              <a:rPr lang="en-US" altLang="en-US" sz="2400" dirty="0">
                <a:solidFill>
                  <a:srgbClr val="66FF66"/>
                </a:solidFill>
                <a:cs typeface="Times New Roman" panose="02020603050405020304" pitchFamily="18" charset="0"/>
                <a:sym typeface="Symbol" panose="05050102010706020507" pitchFamily="18" charset="2"/>
              </a:rPr>
              <a:t>J</a:t>
            </a:r>
            <a:r>
              <a:rPr lang="en-US" altLang="en-US" sz="2400" dirty="0">
                <a:solidFill>
                  <a:srgbClr val="FFFFFF"/>
                </a:solidFill>
              </a:rPr>
              <a:t>.</a:t>
            </a:r>
          </a:p>
        </p:txBody>
      </p:sp>
    </p:spTree>
    <p:extLst>
      <p:ext uri="{BB962C8B-B14F-4D97-AF65-F5344CB8AC3E}">
        <p14:creationId xmlns:p14="http://schemas.microsoft.com/office/powerpoint/2010/main" val="95729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9">
                                            <p:txEl>
                                              <p:pRg st="0" end="0"/>
                                            </p:txEl>
                                          </p:spTgt>
                                        </p:tgtEl>
                                        <p:attrNameLst>
                                          <p:attrName>style.visibility</p:attrName>
                                        </p:attrNameLst>
                                      </p:cBhvr>
                                      <p:to>
                                        <p:strVal val="visible"/>
                                      </p:to>
                                    </p:set>
                                    <p:anim calcmode="lin" valueType="num">
                                      <p:cBhvr additive="base">
                                        <p:cTn id="3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12" grpId="0"/>
      <p:bldP spid="13" grpId="0"/>
      <p:bldP spid="14" grpId="0"/>
      <p:bldP spid="3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5CA3B44A-9BE1-4866-9581-765F7708EF3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i="0" u="none" strike="noStrike" kern="1200" cap="none" spc="0" normalizeH="0" baseline="0" noProof="0" dirty="0">
                <a:ln>
                  <a:noFill/>
                </a:ln>
                <a:solidFill>
                  <a:srgbClr val="FFFF00"/>
                </a:solidFill>
                <a:uLnTx/>
                <a:uFillTx/>
                <a:latin typeface="+mj-lt"/>
                <a:ea typeface="+mn-ea"/>
                <a:cs typeface="+mn-cs"/>
              </a:rPr>
              <a:t>Hugely Expressive</a:t>
            </a:r>
          </a:p>
        </p:txBody>
      </p:sp>
      <p:pic>
        <p:nvPicPr>
          <p:cNvPr id="21" name="Picture 4" descr="Upgrade Windows Now| Computer Repair | Nerds On Call">
            <a:extLst>
              <a:ext uri="{FF2B5EF4-FFF2-40B4-BE49-F238E27FC236}">
                <a16:creationId xmlns:a16="http://schemas.microsoft.com/office/drawing/2014/main" id="{84E720B8-0671-482F-A84F-EE0294594C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2159" y="4982222"/>
            <a:ext cx="2509116" cy="1904319"/>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8">
            <a:extLst>
              <a:ext uri="{FF2B5EF4-FFF2-40B4-BE49-F238E27FC236}">
                <a16:creationId xmlns:a16="http://schemas.microsoft.com/office/drawing/2014/main" id="{5BC1E9FD-074B-4329-821E-09969F5F595F}"/>
              </a:ext>
            </a:extLst>
          </p:cNvPr>
          <p:cNvSpPr>
            <a:spLocks noChangeArrowheads="1"/>
          </p:cNvSpPr>
          <p:nvPr/>
        </p:nvSpPr>
        <p:spPr bwMode="auto">
          <a:xfrm>
            <a:off x="474907" y="685800"/>
            <a:ext cx="8534938" cy="4268968"/>
          </a:xfrm>
          <a:prstGeom prst="wedgeRectCallout">
            <a:avLst>
              <a:gd name="adj1" fmla="val -51863"/>
              <a:gd name="adj2" fmla="val 31371"/>
            </a:avLst>
          </a:prstGeom>
          <a:solidFill>
            <a:schemeClr val="tx1"/>
          </a:solidFill>
          <a:ln w="38100">
            <a:solidFill>
              <a:srgbClr val="CC00FF"/>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None/>
            </a:pPr>
            <a:endParaRPr lang="en-CA" altLang="en-US" sz="2400" dirty="0">
              <a:solidFill>
                <a:schemeClr val="bg2"/>
              </a:solidFill>
              <a:cs typeface="Times New Roman" panose="02020603050405020304" pitchFamily="18" charset="0"/>
              <a:sym typeface="Symbol" panose="05050102010706020507" pitchFamily="18" charset="2"/>
            </a:endParaRPr>
          </a:p>
        </p:txBody>
      </p:sp>
      <p:grpSp>
        <p:nvGrpSpPr>
          <p:cNvPr id="35" name="Group 34">
            <a:extLst>
              <a:ext uri="{FF2B5EF4-FFF2-40B4-BE49-F238E27FC236}">
                <a16:creationId xmlns:a16="http://schemas.microsoft.com/office/drawing/2014/main" id="{12E62AFE-8E39-4877-9142-39A4396722AE}"/>
              </a:ext>
            </a:extLst>
          </p:cNvPr>
          <p:cNvGrpSpPr/>
          <p:nvPr/>
        </p:nvGrpSpPr>
        <p:grpSpPr>
          <a:xfrm>
            <a:off x="513545" y="674541"/>
            <a:ext cx="8496300" cy="4170771"/>
            <a:chOff x="500666" y="1955442"/>
            <a:chExt cx="8496300" cy="4170771"/>
          </a:xfrm>
        </p:grpSpPr>
        <p:pic>
          <p:nvPicPr>
            <p:cNvPr id="36" name="Picture 35">
              <a:extLst>
                <a:ext uri="{FF2B5EF4-FFF2-40B4-BE49-F238E27FC236}">
                  <a16:creationId xmlns:a16="http://schemas.microsoft.com/office/drawing/2014/main" id="{937E548F-3AC2-43CE-BD65-4C5C30DA6486}"/>
                </a:ext>
              </a:extLst>
            </p:cNvPr>
            <p:cNvPicPr>
              <a:picLocks noChangeAspect="1"/>
            </p:cNvPicPr>
            <p:nvPr/>
          </p:nvPicPr>
          <p:blipFill>
            <a:blip r:embed="rId4"/>
            <a:stretch>
              <a:fillRect/>
            </a:stretch>
          </p:blipFill>
          <p:spPr>
            <a:xfrm>
              <a:off x="500666" y="2420988"/>
              <a:ext cx="8496300" cy="3705225"/>
            </a:xfrm>
            <a:prstGeom prst="rect">
              <a:avLst/>
            </a:prstGeom>
          </p:spPr>
        </p:pic>
        <p:sp>
          <p:nvSpPr>
            <p:cNvPr id="37" name="Rectangle 36">
              <a:extLst>
                <a:ext uri="{FF2B5EF4-FFF2-40B4-BE49-F238E27FC236}">
                  <a16:creationId xmlns:a16="http://schemas.microsoft.com/office/drawing/2014/main" id="{7AA18F69-EC27-4202-ACA7-F1FE096C2EBB}"/>
                </a:ext>
              </a:extLst>
            </p:cNvPr>
            <p:cNvSpPr/>
            <p:nvPr/>
          </p:nvSpPr>
          <p:spPr>
            <a:xfrm>
              <a:off x="1676400" y="1955442"/>
              <a:ext cx="6477000" cy="461665"/>
            </a:xfrm>
            <a:prstGeom prst="rect">
              <a:avLst/>
            </a:prstGeom>
          </p:spPr>
          <p:txBody>
            <a:bodyPr wrap="square">
              <a:spAutoFit/>
            </a:bodyPr>
            <a:lstStyle/>
            <a:p>
              <a:pPr algn="ctr"/>
              <a:r>
                <a:rPr lang="en-US" altLang="en-US" sz="2400" dirty="0">
                  <a:solidFill>
                    <a:schemeClr val="bg2"/>
                  </a:solidFill>
                </a:rPr>
                <a:t>Certainly it is key to theoretical computer science.</a:t>
              </a:r>
              <a:endParaRPr lang="en-CA" altLang="en-US" sz="2400" dirty="0">
                <a:solidFill>
                  <a:schemeClr val="bg2"/>
                </a:solidFill>
                <a:cs typeface="Times New Roman" panose="02020603050405020304" pitchFamily="18" charset="0"/>
                <a:sym typeface="Symbol" panose="05050102010706020507" pitchFamily="18" charset="2"/>
              </a:endParaRPr>
            </a:p>
          </p:txBody>
        </p:sp>
      </p:grpSp>
      <p:sp>
        <p:nvSpPr>
          <p:cNvPr id="10" name="Rectangle 9">
            <a:extLst>
              <a:ext uri="{FF2B5EF4-FFF2-40B4-BE49-F238E27FC236}">
                <a16:creationId xmlns:a16="http://schemas.microsoft.com/office/drawing/2014/main" id="{69690BA4-3A7D-424F-ACDE-43746ED56139}"/>
              </a:ext>
            </a:extLst>
          </p:cNvPr>
          <p:cNvSpPr/>
          <p:nvPr/>
        </p:nvSpPr>
        <p:spPr>
          <a:xfrm>
            <a:off x="152400" y="5181600"/>
            <a:ext cx="5592895" cy="461665"/>
          </a:xfrm>
          <a:prstGeom prst="rect">
            <a:avLst/>
          </a:prstGeom>
        </p:spPr>
        <p:txBody>
          <a:bodyPr wrap="square">
            <a:spAutoFit/>
          </a:bodyPr>
          <a:lstStyle/>
          <a:p>
            <a:pPr algn="ctr"/>
            <a:r>
              <a:rPr lang="en-CA" altLang="en-US" sz="2400" dirty="0">
                <a:solidFill>
                  <a:srgbClr val="FFFFFF"/>
                </a:solidFill>
                <a:sym typeface="Symbol" panose="05050102010706020507" pitchFamily="18" charset="2"/>
              </a:rPr>
              <a:t>“Java program </a:t>
            </a:r>
            <a:r>
              <a:rPr lang="en-US" altLang="en-US" sz="2400" dirty="0">
                <a:solidFill>
                  <a:srgbClr val="66FF66"/>
                </a:solidFill>
                <a:cs typeface="Times New Roman" panose="02020603050405020304" pitchFamily="18" charset="0"/>
                <a:sym typeface="Symbol" panose="05050102010706020507" pitchFamily="18" charset="2"/>
              </a:rPr>
              <a:t>J</a:t>
            </a:r>
            <a:r>
              <a:rPr lang="en-CA" altLang="en-US" sz="2400" dirty="0">
                <a:solidFill>
                  <a:srgbClr val="FFC000"/>
                </a:solidFill>
                <a:sym typeface="Symbol" panose="05050102010706020507" pitchFamily="18" charset="2"/>
              </a:rPr>
              <a:t> </a:t>
            </a:r>
            <a:r>
              <a:rPr lang="en-CA" altLang="en-US" sz="2400" dirty="0">
                <a:solidFill>
                  <a:srgbClr val="FFFFFF"/>
                </a:solidFill>
                <a:sym typeface="Symbol" panose="05050102010706020507" pitchFamily="18" charset="2"/>
              </a:rPr>
              <a:t>on input </a:t>
            </a:r>
            <a:r>
              <a:rPr lang="en-US" altLang="en-US" sz="2400" dirty="0">
                <a:solidFill>
                  <a:srgbClr val="66FF66"/>
                </a:solidFill>
                <a:cs typeface="Times New Roman" panose="02020603050405020304" pitchFamily="18" charset="0"/>
                <a:sym typeface="Symbol" panose="05050102010706020507" pitchFamily="18" charset="2"/>
              </a:rPr>
              <a:t>I</a:t>
            </a:r>
            <a:r>
              <a:rPr lang="en-CA" altLang="en-US" sz="2400" dirty="0">
                <a:solidFill>
                  <a:srgbClr val="66FF66"/>
                </a:solidFill>
                <a:sym typeface="Symbol" panose="05050102010706020507" pitchFamily="18" charset="2"/>
              </a:rPr>
              <a:t> </a:t>
            </a:r>
            <a:r>
              <a:rPr lang="en-CA" altLang="en-US" sz="2400" dirty="0">
                <a:solidFill>
                  <a:srgbClr val="FFFFFF"/>
                </a:solidFill>
                <a:sym typeface="Symbol" panose="05050102010706020507" pitchFamily="18" charset="2"/>
              </a:rPr>
              <a:t>outputs </a:t>
            </a:r>
            <a:r>
              <a:rPr lang="en-US" altLang="en-US" sz="2400" dirty="0">
                <a:solidFill>
                  <a:srgbClr val="66FF66"/>
                </a:solidFill>
                <a:cs typeface="Times New Roman" panose="02020603050405020304" pitchFamily="18" charset="0"/>
                <a:sym typeface="Symbol" panose="05050102010706020507" pitchFamily="18" charset="2"/>
              </a:rPr>
              <a:t>y</a:t>
            </a:r>
            <a:r>
              <a:rPr lang="en-CA" altLang="en-US" sz="2400" dirty="0">
                <a:solidFill>
                  <a:srgbClr val="FFFFFF"/>
                </a:solidFill>
                <a:sym typeface="Symbol" panose="05050102010706020507" pitchFamily="18" charset="2"/>
              </a:rPr>
              <a:t>”</a:t>
            </a:r>
            <a:r>
              <a:rPr lang="en-CA" altLang="en-US" sz="2400" dirty="0">
                <a:solidFill>
                  <a:srgbClr val="FFFFFF"/>
                </a:solidFill>
              </a:rPr>
              <a:t>.</a:t>
            </a:r>
            <a:endParaRPr lang="en-US" altLang="en-US" sz="2400" dirty="0"/>
          </a:p>
        </p:txBody>
      </p:sp>
      <p:sp>
        <p:nvSpPr>
          <p:cNvPr id="12" name="Text Box 74">
            <a:extLst>
              <a:ext uri="{FF2B5EF4-FFF2-40B4-BE49-F238E27FC236}">
                <a16:creationId xmlns:a16="http://schemas.microsoft.com/office/drawing/2014/main" id="{D5784214-1399-42E3-9D0F-C8D9B177B9B2}"/>
              </a:ext>
            </a:extLst>
          </p:cNvPr>
          <p:cNvSpPr txBox="1">
            <a:spLocks noChangeArrowheads="1"/>
          </p:cNvSpPr>
          <p:nvPr/>
        </p:nvSpPr>
        <p:spPr bwMode="auto">
          <a:xfrm>
            <a:off x="1220088" y="5909608"/>
            <a:ext cx="4799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rgbClr val="FFFFFF"/>
                </a:solidFill>
              </a:rPr>
              <a:t>There is an integer encoding a computation </a:t>
            </a:r>
            <a:r>
              <a:rPr lang="en-US" altLang="en-US" sz="2000" dirty="0">
                <a:solidFill>
                  <a:srgbClr val="FFC000"/>
                </a:solidFill>
              </a:rPr>
              <a:t>c</a:t>
            </a:r>
          </a:p>
        </p:txBody>
      </p:sp>
      <p:sp>
        <p:nvSpPr>
          <p:cNvPr id="13" name="Text Box 74">
            <a:extLst>
              <a:ext uri="{FF2B5EF4-FFF2-40B4-BE49-F238E27FC236}">
                <a16:creationId xmlns:a16="http://schemas.microsoft.com/office/drawing/2014/main" id="{E7F28AE7-FE83-4E28-AE70-09F8777CC472}"/>
              </a:ext>
            </a:extLst>
          </p:cNvPr>
          <p:cNvSpPr txBox="1">
            <a:spLocks noChangeArrowheads="1"/>
          </p:cNvSpPr>
          <p:nvPr/>
        </p:nvSpPr>
        <p:spPr bwMode="auto">
          <a:xfrm>
            <a:off x="1475926" y="6158934"/>
            <a:ext cx="33249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rgbClr val="FFFFFF"/>
                </a:solidFill>
              </a:rPr>
              <a:t>such that for every time step </a:t>
            </a:r>
            <a:r>
              <a:rPr lang="en-US" altLang="en-US" sz="2000" dirty="0">
                <a:solidFill>
                  <a:srgbClr val="FFC000"/>
                </a:solidFill>
              </a:rPr>
              <a:t>t</a:t>
            </a:r>
          </a:p>
        </p:txBody>
      </p:sp>
      <p:sp>
        <p:nvSpPr>
          <p:cNvPr id="14" name="Text Box 74">
            <a:extLst>
              <a:ext uri="{FF2B5EF4-FFF2-40B4-BE49-F238E27FC236}">
                <a16:creationId xmlns:a16="http://schemas.microsoft.com/office/drawing/2014/main" id="{95843DEE-EFB5-42D3-877E-AD329017182E}"/>
              </a:ext>
            </a:extLst>
          </p:cNvPr>
          <p:cNvSpPr txBox="1">
            <a:spLocks noChangeArrowheads="1"/>
          </p:cNvSpPr>
          <p:nvPr/>
        </p:nvSpPr>
        <p:spPr bwMode="auto">
          <a:xfrm>
            <a:off x="1764869" y="6445190"/>
            <a:ext cx="4139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rgbClr val="FFFFFF"/>
                </a:solidFill>
              </a:rPr>
              <a:t>the TM simulating </a:t>
            </a:r>
            <a:r>
              <a:rPr lang="en-US" altLang="en-US" sz="2000" dirty="0">
                <a:solidFill>
                  <a:srgbClr val="66FF66"/>
                </a:solidFill>
              </a:rPr>
              <a:t>J</a:t>
            </a:r>
            <a:r>
              <a:rPr lang="en-US" altLang="en-US" sz="2000" dirty="0">
                <a:solidFill>
                  <a:srgbClr val="FFFFFF"/>
                </a:solidFill>
              </a:rPr>
              <a:t> takes a legal step</a:t>
            </a:r>
            <a:endParaRPr lang="en-US" altLang="en-US" sz="2000" dirty="0">
              <a:solidFill>
                <a:srgbClr val="FFC000"/>
              </a:solidFill>
            </a:endParaRPr>
          </a:p>
        </p:txBody>
      </p:sp>
      <p:sp>
        <p:nvSpPr>
          <p:cNvPr id="15" name="Text Box 74">
            <a:extLst>
              <a:ext uri="{FF2B5EF4-FFF2-40B4-BE49-F238E27FC236}">
                <a16:creationId xmlns:a16="http://schemas.microsoft.com/office/drawing/2014/main" id="{53BC45C9-6213-4A41-9C94-0873BE141A2A}"/>
              </a:ext>
            </a:extLst>
          </p:cNvPr>
          <p:cNvSpPr txBox="1">
            <a:spLocks noChangeArrowheads="1"/>
          </p:cNvSpPr>
          <p:nvPr/>
        </p:nvSpPr>
        <p:spPr bwMode="auto">
          <a:xfrm>
            <a:off x="2033258" y="5562600"/>
            <a:ext cx="3833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n-US" sz="2400" dirty="0">
                <a:solidFill>
                  <a:srgbClr val="FFFFFF"/>
                </a:solidFill>
                <a:cs typeface="Times New Roman" panose="02020603050405020304" pitchFamily="18" charset="0"/>
                <a:sym typeface="Symbol" panose="05050102010706020507" pitchFamily="18" charset="2"/>
              </a:rPr>
              <a:t>≡ </a:t>
            </a:r>
            <a:r>
              <a:rPr lang="en-US" altLang="en-US" sz="2400" dirty="0">
                <a:solidFill>
                  <a:srgbClr val="FFC000"/>
                </a:solidFill>
                <a:latin typeface="Symbol" pitchFamily="18" charset="2"/>
              </a:rPr>
              <a:t>$</a:t>
            </a:r>
            <a:r>
              <a:rPr lang="en-US" altLang="en-US" sz="2400" dirty="0">
                <a:solidFill>
                  <a:srgbClr val="FFC000"/>
                </a:solidFill>
              </a:rPr>
              <a:t>c</a:t>
            </a:r>
            <a:r>
              <a:rPr lang="en-US" altLang="en-US" sz="2400" dirty="0">
                <a:solidFill>
                  <a:srgbClr val="FFC000"/>
                </a:solidFill>
                <a:latin typeface="Symbol" pitchFamily="18" charset="2"/>
              </a:rPr>
              <a:t> "</a:t>
            </a:r>
            <a:r>
              <a:rPr lang="en-US" altLang="en-US" sz="2400" dirty="0">
                <a:solidFill>
                  <a:srgbClr val="FFC000"/>
                </a:solidFill>
              </a:rPr>
              <a:t>t  (</a:t>
            </a:r>
            <a:r>
              <a:rPr lang="en-US" altLang="en-US" sz="2400" dirty="0">
                <a:solidFill>
                  <a:srgbClr val="66FF66"/>
                </a:solidFill>
                <a:cs typeface="Times New Roman" panose="02020603050405020304" pitchFamily="18" charset="0"/>
                <a:sym typeface="Symbol" panose="05050102010706020507" pitchFamily="18" charset="2"/>
              </a:rPr>
              <a:t>J</a:t>
            </a:r>
            <a:r>
              <a:rPr lang="el-GR" altLang="en-US" sz="2400" dirty="0">
                <a:solidFill>
                  <a:srgbClr val="66FF66"/>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sym typeface="Symbol" pitchFamily="18" charset="2"/>
              </a:rPr>
              <a:t>…. +</a:t>
            </a:r>
            <a:r>
              <a:rPr lang="en-US" altLang="en-US" sz="2400" dirty="0">
                <a:solidFill>
                  <a:srgbClr val="66FF66"/>
                </a:solidFill>
                <a:sym typeface="Symbol" pitchFamily="18" charset="2"/>
              </a:rPr>
              <a:t>I</a:t>
            </a:r>
            <a:r>
              <a:rPr lang="el-GR" altLang="en-US" sz="2400" dirty="0">
                <a:solidFill>
                  <a:srgbClr val="66FF66"/>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sym typeface="Symbol" pitchFamily="18" charset="2"/>
              </a:rPr>
              <a:t> = …. </a:t>
            </a:r>
            <a:r>
              <a:rPr lang="en-US" altLang="en-US" sz="2400" dirty="0">
                <a:solidFill>
                  <a:srgbClr val="66FF66"/>
                </a:solidFill>
                <a:sym typeface="Symbol" pitchFamily="18" charset="2"/>
              </a:rPr>
              <a:t>y</a:t>
            </a:r>
            <a:r>
              <a:rPr lang="el-GR" altLang="en-US" sz="2400" dirty="0">
                <a:solidFill>
                  <a:srgbClr val="66FF66"/>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a:t>
            </a:r>
            <a:endParaRPr lang="en-US" altLang="en-US" sz="2400" dirty="0">
              <a:solidFill>
                <a:srgbClr val="FFC000"/>
              </a:solidFill>
            </a:endParaRPr>
          </a:p>
        </p:txBody>
      </p:sp>
    </p:spTree>
    <p:extLst>
      <p:ext uri="{BB962C8B-B14F-4D97-AF65-F5344CB8AC3E}">
        <p14:creationId xmlns:p14="http://schemas.microsoft.com/office/powerpoint/2010/main" val="35412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1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463" y="1600200"/>
            <a:ext cx="4384675"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grpSp>
        <p:nvGrpSpPr>
          <p:cNvPr id="2" name="Group 5"/>
          <p:cNvGrpSpPr>
            <a:grpSpLocks/>
          </p:cNvGrpSpPr>
          <p:nvPr/>
        </p:nvGrpSpPr>
        <p:grpSpPr bwMode="auto">
          <a:xfrm>
            <a:off x="165100" y="533400"/>
            <a:ext cx="6083300" cy="4587875"/>
            <a:chOff x="450" y="624"/>
            <a:chExt cx="3832" cy="2890"/>
          </a:xfrm>
        </p:grpSpPr>
        <p:pic>
          <p:nvPicPr>
            <p:cNvPr id="3078" name="Picture 6" descr="Euclid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 y="1056"/>
              <a:ext cx="151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2016" y="624"/>
              <a:ext cx="226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Monotype Corsiva" pitchFamily="66" charset="0"/>
                  <a:ea typeface="+mn-ea"/>
                  <a:cs typeface="+mn-cs"/>
                </a:rPr>
                <a:t>Euclid said,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Monotype Corsiva" pitchFamily="66" charset="0"/>
                  <a:ea typeface="+mn-ea"/>
                  <a:cs typeface="+mn-cs"/>
                </a:rPr>
                <a:t>“ Let there be proofs”</a:t>
              </a:r>
            </a:p>
          </p:txBody>
        </p:sp>
        <p:sp>
          <p:nvSpPr>
            <p:cNvPr id="3080" name="Text Box 8"/>
            <p:cNvSpPr txBox="1">
              <a:spLocks noChangeArrowheads="1"/>
            </p:cNvSpPr>
            <p:nvPr/>
          </p:nvSpPr>
          <p:spPr bwMode="auto">
            <a:xfrm>
              <a:off x="768" y="3264"/>
              <a:ext cx="14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Times New Roman" pitchFamily="18" charset="0"/>
                  <a:ea typeface="+mn-ea"/>
                  <a:cs typeface="+mn-cs"/>
                </a:rPr>
                <a:t>Euclid (300 BC)</a:t>
              </a:r>
            </a:p>
          </p:txBody>
        </p:sp>
      </p:grpSp>
      <p:sp>
        <p:nvSpPr>
          <p:cNvPr id="1111050" name="Text Box 10"/>
          <p:cNvSpPr txBox="1">
            <a:spLocks noChangeArrowheads="1"/>
          </p:cNvSpPr>
          <p:nvPr/>
        </p:nvSpPr>
        <p:spPr bwMode="auto">
          <a:xfrm>
            <a:off x="3406775" y="6202363"/>
            <a:ext cx="29940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Monotype Corsiva" pitchFamily="66" charset="0"/>
                <a:ea typeface="+mn-ea"/>
                <a:cs typeface="+mn-cs"/>
              </a:rPr>
              <a:t>And it was good.</a:t>
            </a:r>
          </a:p>
        </p:txBody>
      </p:sp>
      <p:sp>
        <p:nvSpPr>
          <p:cNvPr id="9" name="Rectangle 7"/>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i="0" u="none" strike="noStrike" kern="1200" cap="none" spc="0" normalizeH="0" baseline="0" noProof="0" dirty="0">
                <a:ln>
                  <a:noFill/>
                </a:ln>
                <a:solidFill>
                  <a:srgbClr val="FFFF00"/>
                </a:solidFill>
                <a:uLnTx/>
                <a:uFillTx/>
                <a:latin typeface="+mj-lt"/>
                <a:ea typeface="+mn-ea"/>
                <a:cs typeface="+mn-cs"/>
              </a:rPr>
              <a:t>History of Proofs</a:t>
            </a:r>
          </a:p>
        </p:txBody>
      </p:sp>
    </p:spTree>
    <p:extLst>
      <p:ext uri="{BB962C8B-B14F-4D97-AF65-F5344CB8AC3E}">
        <p14:creationId xmlns:p14="http://schemas.microsoft.com/office/powerpoint/2010/main" val="1132123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11044"/>
                                        </p:tgtEl>
                                        <p:attrNameLst>
                                          <p:attrName>style.visibility</p:attrName>
                                        </p:attrNameLst>
                                      </p:cBhvr>
                                      <p:to>
                                        <p:strVal val="visible"/>
                                      </p:to>
                                    </p:set>
                                    <p:anim calcmode="lin" valueType="num">
                                      <p:cBhvr additive="base">
                                        <p:cTn id="17" dur="500" fill="hold"/>
                                        <p:tgtEl>
                                          <p:spTgt spid="1111044"/>
                                        </p:tgtEl>
                                        <p:attrNameLst>
                                          <p:attrName>ppt_x</p:attrName>
                                        </p:attrNameLst>
                                      </p:cBhvr>
                                      <p:tavLst>
                                        <p:tav tm="0">
                                          <p:val>
                                            <p:strVal val="#ppt_x"/>
                                          </p:val>
                                        </p:tav>
                                        <p:tav tm="100000">
                                          <p:val>
                                            <p:strVal val="#ppt_x"/>
                                          </p:val>
                                        </p:tav>
                                      </p:tavLst>
                                    </p:anim>
                                    <p:anim calcmode="lin" valueType="num">
                                      <p:cBhvr additive="base">
                                        <p:cTn id="18" dur="500" fill="hold"/>
                                        <p:tgtEl>
                                          <p:spTgt spid="111104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11050"/>
                                        </p:tgtEl>
                                        <p:attrNameLst>
                                          <p:attrName>style.visibility</p:attrName>
                                        </p:attrNameLst>
                                      </p:cBhvr>
                                      <p:to>
                                        <p:strVal val="visible"/>
                                      </p:to>
                                    </p:set>
                                    <p:anim calcmode="lin" valueType="num">
                                      <p:cBhvr additive="base">
                                        <p:cTn id="23" dur="500" fill="hold"/>
                                        <p:tgtEl>
                                          <p:spTgt spid="1111050"/>
                                        </p:tgtEl>
                                        <p:attrNameLst>
                                          <p:attrName>ppt_x</p:attrName>
                                        </p:attrNameLst>
                                      </p:cBhvr>
                                      <p:tavLst>
                                        <p:tav tm="0">
                                          <p:val>
                                            <p:strVal val="#ppt_x"/>
                                          </p:val>
                                        </p:tav>
                                        <p:tav tm="100000">
                                          <p:val>
                                            <p:strVal val="#ppt_x"/>
                                          </p:val>
                                        </p:tav>
                                      </p:tavLst>
                                    </p:anim>
                                    <p:anim calcmode="lin" valueType="num">
                                      <p:cBhvr additive="base">
                                        <p:cTn id="24" dur="500" fill="hold"/>
                                        <p:tgtEl>
                                          <p:spTgt spid="1111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1050"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4">
            <a:extLst>
              <a:ext uri="{FF2B5EF4-FFF2-40B4-BE49-F238E27FC236}">
                <a16:creationId xmlns:a16="http://schemas.microsoft.com/office/drawing/2014/main" id="{9C206058-723F-4C15-8128-8B22AA35CAF7}"/>
              </a:ext>
            </a:extLst>
          </p:cNvPr>
          <p:cNvGrpSpPr>
            <a:grpSpLocks/>
          </p:cNvGrpSpPr>
          <p:nvPr/>
        </p:nvGrpSpPr>
        <p:grpSpPr bwMode="auto">
          <a:xfrm>
            <a:off x="152400" y="457200"/>
            <a:ext cx="1866604" cy="2643674"/>
            <a:chOff x="432" y="960"/>
            <a:chExt cx="2063" cy="2400"/>
          </a:xfrm>
        </p:grpSpPr>
        <p:pic>
          <p:nvPicPr>
            <p:cNvPr id="25" name="Picture 20" descr="Hilbert">
              <a:extLst>
                <a:ext uri="{FF2B5EF4-FFF2-40B4-BE49-F238E27FC236}">
                  <a16:creationId xmlns:a16="http://schemas.microsoft.com/office/drawing/2014/main" id="{600AB5A4-DAE8-4187-AA59-292E7F73E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960"/>
              <a:ext cx="178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0">
              <a:extLst>
                <a:ext uri="{FF2B5EF4-FFF2-40B4-BE49-F238E27FC236}">
                  <a16:creationId xmlns:a16="http://schemas.microsoft.com/office/drawing/2014/main" id="{830DE7CD-BF9E-4064-9B2A-69A3EF494BD1}"/>
                </a:ext>
              </a:extLst>
            </p:cNvPr>
            <p:cNvSpPr txBox="1">
              <a:spLocks noChangeArrowheads="1"/>
            </p:cNvSpPr>
            <p:nvPr/>
          </p:nvSpPr>
          <p:spPr bwMode="auto">
            <a:xfrm>
              <a:off x="1326" y="3080"/>
              <a:ext cx="116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dirty="0">
                  <a:latin typeface="Times New Roman" pitchFamily="18" charset="0"/>
                </a:rPr>
                <a:t>         Hilbert</a:t>
              </a:r>
            </a:p>
          </p:txBody>
        </p:sp>
      </p:grpSp>
      <p:sp>
        <p:nvSpPr>
          <p:cNvPr id="9218" name="Text Box 9"/>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a:latin typeface="Monotype Corsiva" pitchFamily="66" charset="0"/>
            </a:endParaRPr>
          </a:p>
        </p:txBody>
      </p:sp>
      <p:sp>
        <p:nvSpPr>
          <p:cNvPr id="16" name="Rectangle 7">
            <a:extLst>
              <a:ext uri="{FF2B5EF4-FFF2-40B4-BE49-F238E27FC236}">
                <a16:creationId xmlns:a16="http://schemas.microsoft.com/office/drawing/2014/main" id="{DA27B613-3739-47E9-87D8-3E2A9F0EC224}"/>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i="0" u="none" strike="noStrike" kern="1200" cap="none" spc="0" normalizeH="0" baseline="0" noProof="0" dirty="0">
                <a:ln>
                  <a:noFill/>
                </a:ln>
                <a:solidFill>
                  <a:srgbClr val="FFFF00"/>
                </a:solidFill>
                <a:uLnTx/>
                <a:uFillTx/>
                <a:latin typeface="+mj-lt"/>
                <a:ea typeface="+mn-ea"/>
                <a:cs typeface="+mn-cs"/>
              </a:rPr>
              <a:t>History of Proofs</a:t>
            </a:r>
          </a:p>
        </p:txBody>
      </p:sp>
      <p:sp>
        <p:nvSpPr>
          <p:cNvPr id="17" name="Rectangle 14">
            <a:extLst>
              <a:ext uri="{FF2B5EF4-FFF2-40B4-BE49-F238E27FC236}">
                <a16:creationId xmlns:a16="http://schemas.microsoft.com/office/drawing/2014/main" id="{60F01980-966B-4712-A6B0-292C39961693}"/>
              </a:ext>
            </a:extLst>
          </p:cNvPr>
          <p:cNvSpPr>
            <a:spLocks noChangeArrowheads="1"/>
          </p:cNvSpPr>
          <p:nvPr/>
        </p:nvSpPr>
        <p:spPr bwMode="auto">
          <a:xfrm>
            <a:off x="2971800" y="678913"/>
            <a:ext cx="6210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sz="2400" dirty="0">
                <a:latin typeface="+mj-lt"/>
              </a:rPr>
              <a:t>In 1920, Hilbert wanted mathematics </a:t>
            </a:r>
            <a:br>
              <a:rPr lang="en-US" sz="2400" dirty="0">
                <a:latin typeface="+mj-lt"/>
              </a:rPr>
            </a:br>
            <a:r>
              <a:rPr lang="en-US" sz="2400" dirty="0">
                <a:latin typeface="+mj-lt"/>
              </a:rPr>
              <a:t>to be formulated on a solid and complete </a:t>
            </a:r>
            <a:r>
              <a:rPr lang="en-US" sz="2400" dirty="0">
                <a:solidFill>
                  <a:schemeClr val="tx2"/>
                </a:solidFill>
                <a:latin typeface="+mj-lt"/>
              </a:rPr>
              <a:t>logical</a:t>
            </a:r>
            <a:r>
              <a:rPr lang="en-US" sz="2400" dirty="0">
                <a:latin typeface="+mj-lt"/>
              </a:rPr>
              <a:t> foundation. </a:t>
            </a:r>
            <a:endParaRPr lang="en-US" altLang="en-US" sz="2000" dirty="0">
              <a:latin typeface="+mj-lt"/>
            </a:endParaRPr>
          </a:p>
        </p:txBody>
      </p:sp>
      <p:grpSp>
        <p:nvGrpSpPr>
          <p:cNvPr id="4" name="Group 3">
            <a:extLst>
              <a:ext uri="{FF2B5EF4-FFF2-40B4-BE49-F238E27FC236}">
                <a16:creationId xmlns:a16="http://schemas.microsoft.com/office/drawing/2014/main" id="{397CA8BC-7D8D-42F3-85BC-F6417A8BA1CE}"/>
              </a:ext>
            </a:extLst>
          </p:cNvPr>
          <p:cNvGrpSpPr/>
          <p:nvPr/>
        </p:nvGrpSpPr>
        <p:grpSpPr>
          <a:xfrm>
            <a:off x="-12700" y="1910118"/>
            <a:ext cx="9004300" cy="4778070"/>
            <a:chOff x="-12700" y="1910118"/>
            <a:chExt cx="9004300" cy="4778070"/>
          </a:xfrm>
        </p:grpSpPr>
        <p:sp>
          <p:nvSpPr>
            <p:cNvPr id="19" name="AutoShape 8">
              <a:extLst>
                <a:ext uri="{FF2B5EF4-FFF2-40B4-BE49-F238E27FC236}">
                  <a16:creationId xmlns:a16="http://schemas.microsoft.com/office/drawing/2014/main" id="{EBA6B4F2-AB24-4365-B1D2-642801E53F50}"/>
                </a:ext>
              </a:extLst>
            </p:cNvPr>
            <p:cNvSpPr>
              <a:spLocks noChangeArrowheads="1"/>
            </p:cNvSpPr>
            <p:nvPr/>
          </p:nvSpPr>
          <p:spPr bwMode="auto">
            <a:xfrm>
              <a:off x="474907" y="1910118"/>
              <a:ext cx="8516693" cy="4778069"/>
            </a:xfrm>
            <a:prstGeom prst="wedgeRectCallout">
              <a:avLst>
                <a:gd name="adj1" fmla="val -51863"/>
                <a:gd name="adj2" fmla="val 31371"/>
              </a:avLst>
            </a:prstGeom>
            <a:solidFill>
              <a:schemeClr val="tx1"/>
            </a:solidFill>
            <a:ln w="38100">
              <a:solidFill>
                <a:srgbClr val="CC00FF"/>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None/>
              </a:pPr>
              <a:r>
                <a:rPr lang="en-US" altLang="en-US" sz="2400" dirty="0">
                  <a:solidFill>
                    <a:schemeClr val="bg2"/>
                  </a:solidFill>
                </a:rPr>
                <a:t>There are many formal proof systems that we use.</a:t>
              </a:r>
              <a:endParaRPr lang="en-CA" altLang="en-US" sz="2400" dirty="0">
                <a:solidFill>
                  <a:schemeClr val="bg2"/>
                </a:solidFill>
                <a:cs typeface="Times New Roman" panose="02020603050405020304" pitchFamily="18" charset="0"/>
                <a:sym typeface="Symbol" panose="05050102010706020507" pitchFamily="18" charset="2"/>
              </a:endParaRPr>
            </a:p>
          </p:txBody>
        </p:sp>
        <p:pic>
          <p:nvPicPr>
            <p:cNvPr id="18" name="Picture 5" descr="j0116172">
              <a:extLst>
                <a:ext uri="{FF2B5EF4-FFF2-40B4-BE49-F238E27FC236}">
                  <a16:creationId xmlns:a16="http://schemas.microsoft.com/office/drawing/2014/main" id="{E5E08833-7B15-4981-9B9D-54E499D9DE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700" y="5410200"/>
              <a:ext cx="939540" cy="12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a:extLst>
              <a:ext uri="{FF2B5EF4-FFF2-40B4-BE49-F238E27FC236}">
                <a16:creationId xmlns:a16="http://schemas.microsoft.com/office/drawing/2014/main" id="{15B5C7E3-C841-421F-AD83-46B7E57FDA9E}"/>
              </a:ext>
            </a:extLst>
          </p:cNvPr>
          <p:cNvPicPr>
            <a:picLocks noChangeAspect="1"/>
          </p:cNvPicPr>
          <p:nvPr/>
        </p:nvPicPr>
        <p:blipFill>
          <a:blip r:embed="rId4"/>
          <a:stretch>
            <a:fillRect/>
          </a:stretch>
        </p:blipFill>
        <p:spPr>
          <a:xfrm>
            <a:off x="700825" y="2358798"/>
            <a:ext cx="4572000" cy="4208828"/>
          </a:xfrm>
          <a:prstGeom prst="rect">
            <a:avLst/>
          </a:prstGeom>
        </p:spPr>
      </p:pic>
      <p:grpSp>
        <p:nvGrpSpPr>
          <p:cNvPr id="14" name="Group 13">
            <a:extLst>
              <a:ext uri="{FF2B5EF4-FFF2-40B4-BE49-F238E27FC236}">
                <a16:creationId xmlns:a16="http://schemas.microsoft.com/office/drawing/2014/main" id="{68DC5407-A953-4C1A-96BC-5DBEDB23D5BA}"/>
              </a:ext>
            </a:extLst>
          </p:cNvPr>
          <p:cNvGrpSpPr/>
          <p:nvPr/>
        </p:nvGrpSpPr>
        <p:grpSpPr>
          <a:xfrm>
            <a:off x="3258893" y="2381504"/>
            <a:ext cx="5410200" cy="2495296"/>
            <a:chOff x="3061952" y="714944"/>
            <a:chExt cx="5995350" cy="2352106"/>
          </a:xfrm>
        </p:grpSpPr>
        <p:pic>
          <p:nvPicPr>
            <p:cNvPr id="15" name="Picture 14">
              <a:extLst>
                <a:ext uri="{FF2B5EF4-FFF2-40B4-BE49-F238E27FC236}">
                  <a16:creationId xmlns:a16="http://schemas.microsoft.com/office/drawing/2014/main" id="{10FAE79C-E515-49BD-A3FC-5DADF606737E}"/>
                </a:ext>
              </a:extLst>
            </p:cNvPr>
            <p:cNvPicPr>
              <a:picLocks noChangeAspect="1"/>
            </p:cNvPicPr>
            <p:nvPr/>
          </p:nvPicPr>
          <p:blipFill>
            <a:blip r:embed="rId5"/>
            <a:stretch>
              <a:fillRect/>
            </a:stretch>
          </p:blipFill>
          <p:spPr>
            <a:xfrm>
              <a:off x="3061952" y="714944"/>
              <a:ext cx="4064480" cy="334788"/>
            </a:xfrm>
            <a:prstGeom prst="rect">
              <a:avLst/>
            </a:prstGeom>
          </p:spPr>
        </p:pic>
        <p:pic>
          <p:nvPicPr>
            <p:cNvPr id="20" name="Picture 19">
              <a:extLst>
                <a:ext uri="{FF2B5EF4-FFF2-40B4-BE49-F238E27FC236}">
                  <a16:creationId xmlns:a16="http://schemas.microsoft.com/office/drawing/2014/main" id="{B217E8E4-A937-40A1-8B94-B74BCCBA0897}"/>
                </a:ext>
              </a:extLst>
            </p:cNvPr>
            <p:cNvPicPr>
              <a:picLocks noChangeAspect="1"/>
            </p:cNvPicPr>
            <p:nvPr/>
          </p:nvPicPr>
          <p:blipFill>
            <a:blip r:embed="rId6"/>
            <a:stretch>
              <a:fillRect/>
            </a:stretch>
          </p:blipFill>
          <p:spPr>
            <a:xfrm>
              <a:off x="3061952" y="1087586"/>
              <a:ext cx="5949397" cy="532327"/>
            </a:xfrm>
            <a:prstGeom prst="rect">
              <a:avLst/>
            </a:prstGeom>
          </p:spPr>
        </p:pic>
        <p:pic>
          <p:nvPicPr>
            <p:cNvPr id="21" name="Picture 20">
              <a:extLst>
                <a:ext uri="{FF2B5EF4-FFF2-40B4-BE49-F238E27FC236}">
                  <a16:creationId xmlns:a16="http://schemas.microsoft.com/office/drawing/2014/main" id="{A83F15AF-9C2B-4AA3-80A2-906E84C5FE08}"/>
                </a:ext>
              </a:extLst>
            </p:cNvPr>
            <p:cNvPicPr>
              <a:picLocks noChangeAspect="1"/>
            </p:cNvPicPr>
            <p:nvPr/>
          </p:nvPicPr>
          <p:blipFill>
            <a:blip r:embed="rId7"/>
            <a:stretch>
              <a:fillRect/>
            </a:stretch>
          </p:blipFill>
          <p:spPr>
            <a:xfrm>
              <a:off x="3061952" y="1666769"/>
              <a:ext cx="5949397" cy="319397"/>
            </a:xfrm>
            <a:prstGeom prst="rect">
              <a:avLst/>
            </a:prstGeom>
          </p:spPr>
        </p:pic>
        <p:pic>
          <p:nvPicPr>
            <p:cNvPr id="22" name="Picture 21">
              <a:extLst>
                <a:ext uri="{FF2B5EF4-FFF2-40B4-BE49-F238E27FC236}">
                  <a16:creationId xmlns:a16="http://schemas.microsoft.com/office/drawing/2014/main" id="{C2EAC5C4-2D38-47F5-9815-5112C0958445}"/>
                </a:ext>
              </a:extLst>
            </p:cNvPr>
            <p:cNvPicPr>
              <a:picLocks noChangeAspect="1"/>
            </p:cNvPicPr>
            <p:nvPr/>
          </p:nvPicPr>
          <p:blipFill>
            <a:blip r:embed="rId8"/>
            <a:stretch>
              <a:fillRect/>
            </a:stretch>
          </p:blipFill>
          <p:spPr>
            <a:xfrm>
              <a:off x="3061952" y="2029682"/>
              <a:ext cx="5995350" cy="648285"/>
            </a:xfrm>
            <a:prstGeom prst="rect">
              <a:avLst/>
            </a:prstGeom>
          </p:spPr>
        </p:pic>
        <p:pic>
          <p:nvPicPr>
            <p:cNvPr id="23" name="Picture 22">
              <a:extLst>
                <a:ext uri="{FF2B5EF4-FFF2-40B4-BE49-F238E27FC236}">
                  <a16:creationId xmlns:a16="http://schemas.microsoft.com/office/drawing/2014/main" id="{E2602CCE-EF9D-41D9-9BE3-213F8D03D31A}"/>
                </a:ext>
              </a:extLst>
            </p:cNvPr>
            <p:cNvPicPr>
              <a:picLocks noChangeAspect="1"/>
            </p:cNvPicPr>
            <p:nvPr/>
          </p:nvPicPr>
          <p:blipFill>
            <a:blip r:embed="rId9"/>
            <a:stretch>
              <a:fillRect/>
            </a:stretch>
          </p:blipFill>
          <p:spPr>
            <a:xfrm>
              <a:off x="3061952" y="2720697"/>
              <a:ext cx="4981811" cy="346353"/>
            </a:xfrm>
            <a:prstGeom prst="rect">
              <a:avLst/>
            </a:prstGeom>
          </p:spPr>
        </p:pic>
      </p:grpSp>
      <p:pic>
        <p:nvPicPr>
          <p:cNvPr id="13" name="Picture 12">
            <a:extLst>
              <a:ext uri="{FF2B5EF4-FFF2-40B4-BE49-F238E27FC236}">
                <a16:creationId xmlns:a16="http://schemas.microsoft.com/office/drawing/2014/main" id="{5231751A-1ABA-4FFF-9C8D-D98FFF9EC8E3}"/>
              </a:ext>
            </a:extLst>
          </p:cNvPr>
          <p:cNvPicPr>
            <a:picLocks noChangeAspect="1"/>
          </p:cNvPicPr>
          <p:nvPr/>
        </p:nvPicPr>
        <p:blipFill>
          <a:blip r:embed="rId10"/>
          <a:stretch>
            <a:fillRect/>
          </a:stretch>
        </p:blipFill>
        <p:spPr>
          <a:xfrm>
            <a:off x="822695" y="4312707"/>
            <a:ext cx="3563091" cy="2212867"/>
          </a:xfrm>
          <a:prstGeom prst="rect">
            <a:avLst/>
          </a:prstGeom>
        </p:spPr>
      </p:pic>
      <p:sp>
        <p:nvSpPr>
          <p:cNvPr id="27" name="AutoShape 55">
            <a:extLst>
              <a:ext uri="{FF2B5EF4-FFF2-40B4-BE49-F238E27FC236}">
                <a16:creationId xmlns:a16="http://schemas.microsoft.com/office/drawing/2014/main" id="{EE0A4913-754A-41C4-B201-CBE337E571C6}"/>
              </a:ext>
            </a:extLst>
          </p:cNvPr>
          <p:cNvSpPr>
            <a:spLocks noChangeArrowheads="1"/>
          </p:cNvSpPr>
          <p:nvPr/>
        </p:nvSpPr>
        <p:spPr bwMode="auto">
          <a:xfrm>
            <a:off x="1601253" y="3622253"/>
            <a:ext cx="4883685" cy="493932"/>
          </a:xfrm>
          <a:prstGeom prst="wedgeRoundRectCallout">
            <a:avLst>
              <a:gd name="adj1" fmla="val -52950"/>
              <a:gd name="adj2" fmla="val -13054"/>
              <a:gd name="adj3" fmla="val 16667"/>
            </a:avLst>
          </a:prstGeom>
          <a:solidFill>
            <a:schemeClr val="tx1"/>
          </a:solidFill>
          <a:ln w="381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None/>
            </a:pPr>
            <a:r>
              <a:rPr lang="en-CA" altLang="en-US" sz="2400" dirty="0">
                <a:solidFill>
                  <a:schemeClr val="bg2"/>
                </a:solidFill>
              </a:rPr>
              <a:t>Jeff made up his own proof system.</a:t>
            </a:r>
          </a:p>
        </p:txBody>
      </p:sp>
      <p:grpSp>
        <p:nvGrpSpPr>
          <p:cNvPr id="28" name="Group 29">
            <a:extLst>
              <a:ext uri="{FF2B5EF4-FFF2-40B4-BE49-F238E27FC236}">
                <a16:creationId xmlns:a16="http://schemas.microsoft.com/office/drawing/2014/main" id="{DAFB4F6A-5060-4008-B8EF-509720261512}"/>
              </a:ext>
            </a:extLst>
          </p:cNvPr>
          <p:cNvGrpSpPr>
            <a:grpSpLocks/>
          </p:cNvGrpSpPr>
          <p:nvPr/>
        </p:nvGrpSpPr>
        <p:grpSpPr bwMode="auto">
          <a:xfrm>
            <a:off x="316556" y="3352800"/>
            <a:ext cx="1223454" cy="1239990"/>
            <a:chOff x="2065" y="1551"/>
            <a:chExt cx="1628" cy="1988"/>
          </a:xfrm>
        </p:grpSpPr>
        <p:sp>
          <p:nvSpPr>
            <p:cNvPr id="29" name="Freeform 30">
              <a:extLst>
                <a:ext uri="{FF2B5EF4-FFF2-40B4-BE49-F238E27FC236}">
                  <a16:creationId xmlns:a16="http://schemas.microsoft.com/office/drawing/2014/main" id="{85E07370-7E44-4CBB-8634-6250759E63B7}"/>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1">
              <a:extLst>
                <a:ext uri="{FF2B5EF4-FFF2-40B4-BE49-F238E27FC236}">
                  <a16:creationId xmlns:a16="http://schemas.microsoft.com/office/drawing/2014/main" id="{D25A36B3-2C54-4C78-9292-893E8395AA20}"/>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2">
              <a:extLst>
                <a:ext uri="{FF2B5EF4-FFF2-40B4-BE49-F238E27FC236}">
                  <a16:creationId xmlns:a16="http://schemas.microsoft.com/office/drawing/2014/main" id="{D660B735-3093-4276-BA9F-BF66EDA52AC6}"/>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3">
              <a:extLst>
                <a:ext uri="{FF2B5EF4-FFF2-40B4-BE49-F238E27FC236}">
                  <a16:creationId xmlns:a16="http://schemas.microsoft.com/office/drawing/2014/main" id="{33CF6A26-97D6-481F-8D4C-5E88D1C303DB}"/>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4">
              <a:extLst>
                <a:ext uri="{FF2B5EF4-FFF2-40B4-BE49-F238E27FC236}">
                  <a16:creationId xmlns:a16="http://schemas.microsoft.com/office/drawing/2014/main" id="{A6EE0264-3E39-40C3-8DC3-F4C96848EEFD}"/>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5">
              <a:extLst>
                <a:ext uri="{FF2B5EF4-FFF2-40B4-BE49-F238E27FC236}">
                  <a16:creationId xmlns:a16="http://schemas.microsoft.com/office/drawing/2014/main" id="{F1E7F7FB-4472-4F6E-94F6-8866277B4791}"/>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6">
              <a:extLst>
                <a:ext uri="{FF2B5EF4-FFF2-40B4-BE49-F238E27FC236}">
                  <a16:creationId xmlns:a16="http://schemas.microsoft.com/office/drawing/2014/main" id="{00C4A486-E143-4443-BFFB-EF6B99D0EE57}"/>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7">
              <a:extLst>
                <a:ext uri="{FF2B5EF4-FFF2-40B4-BE49-F238E27FC236}">
                  <a16:creationId xmlns:a16="http://schemas.microsoft.com/office/drawing/2014/main" id="{A5F50D9A-29F1-4A1F-8E17-694F4F31A521}"/>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8">
              <a:extLst>
                <a:ext uri="{FF2B5EF4-FFF2-40B4-BE49-F238E27FC236}">
                  <a16:creationId xmlns:a16="http://schemas.microsoft.com/office/drawing/2014/main" id="{14A325BC-36E0-48BA-B488-C8D70A0966E2}"/>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9">
              <a:extLst>
                <a:ext uri="{FF2B5EF4-FFF2-40B4-BE49-F238E27FC236}">
                  <a16:creationId xmlns:a16="http://schemas.microsoft.com/office/drawing/2014/main" id="{95B8EA4B-950F-474F-80CB-F9F883E4F337}"/>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40">
              <a:extLst>
                <a:ext uri="{FF2B5EF4-FFF2-40B4-BE49-F238E27FC236}">
                  <a16:creationId xmlns:a16="http://schemas.microsoft.com/office/drawing/2014/main" id="{58BCBEEA-F1E9-4D9B-934C-CF8E55E493D0}"/>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1">
              <a:extLst>
                <a:ext uri="{FF2B5EF4-FFF2-40B4-BE49-F238E27FC236}">
                  <a16:creationId xmlns:a16="http://schemas.microsoft.com/office/drawing/2014/main" id="{87E00FEE-598C-4BA0-963D-FF2439038702}"/>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42">
              <a:extLst>
                <a:ext uri="{FF2B5EF4-FFF2-40B4-BE49-F238E27FC236}">
                  <a16:creationId xmlns:a16="http://schemas.microsoft.com/office/drawing/2014/main" id="{1C6E65D0-55D8-4765-815C-8D9DDE8079BE}"/>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3">
              <a:extLst>
                <a:ext uri="{FF2B5EF4-FFF2-40B4-BE49-F238E27FC236}">
                  <a16:creationId xmlns:a16="http://schemas.microsoft.com/office/drawing/2014/main" id="{6D80EC54-362A-48FC-AC5C-5E84DF0DF95F}"/>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4">
              <a:extLst>
                <a:ext uri="{FF2B5EF4-FFF2-40B4-BE49-F238E27FC236}">
                  <a16:creationId xmlns:a16="http://schemas.microsoft.com/office/drawing/2014/main" id="{547B7B33-BF87-4E01-B342-2CDD5BB376E0}"/>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5">
              <a:extLst>
                <a:ext uri="{FF2B5EF4-FFF2-40B4-BE49-F238E27FC236}">
                  <a16:creationId xmlns:a16="http://schemas.microsoft.com/office/drawing/2014/main" id="{37B55C7A-AEA1-486A-ADB7-BDE656A39A9B}"/>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6">
              <a:extLst>
                <a:ext uri="{FF2B5EF4-FFF2-40B4-BE49-F238E27FC236}">
                  <a16:creationId xmlns:a16="http://schemas.microsoft.com/office/drawing/2014/main" id="{53E3FCBF-91AE-42B1-A483-934A66B2155F}"/>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1018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anim calcmode="lin" valueType="num">
                                      <p:cBhvr additive="base">
                                        <p:cTn id="39"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7">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E90CF8-2D5D-479B-8AC2-ED1438FD04BA}"/>
              </a:ext>
            </a:extLst>
          </p:cNvPr>
          <p:cNvPicPr>
            <a:picLocks noChangeAspect="1"/>
          </p:cNvPicPr>
          <p:nvPr/>
        </p:nvPicPr>
        <p:blipFill>
          <a:blip r:embed="rId2"/>
          <a:stretch>
            <a:fillRect/>
          </a:stretch>
        </p:blipFill>
        <p:spPr>
          <a:xfrm>
            <a:off x="108402" y="855106"/>
            <a:ext cx="8927196" cy="4267200"/>
          </a:xfrm>
          <a:prstGeom prst="rect">
            <a:avLst/>
          </a:prstGeom>
        </p:spPr>
      </p:pic>
      <p:sp>
        <p:nvSpPr>
          <p:cNvPr id="3" name="Rectangle 9">
            <a:extLst>
              <a:ext uri="{FF2B5EF4-FFF2-40B4-BE49-F238E27FC236}">
                <a16:creationId xmlns:a16="http://schemas.microsoft.com/office/drawing/2014/main" id="{A1B32E51-96FA-47FB-83CF-496075FDE6BF}"/>
              </a:ext>
            </a:extLst>
          </p:cNvPr>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sp>
        <p:nvSpPr>
          <p:cNvPr id="6" name="Oval 5">
            <a:extLst>
              <a:ext uri="{FF2B5EF4-FFF2-40B4-BE49-F238E27FC236}">
                <a16:creationId xmlns:a16="http://schemas.microsoft.com/office/drawing/2014/main" id="{28A0B822-216D-444E-8317-F4C158E97C91}"/>
              </a:ext>
            </a:extLst>
          </p:cNvPr>
          <p:cNvSpPr/>
          <p:nvPr/>
        </p:nvSpPr>
        <p:spPr bwMode="auto">
          <a:xfrm>
            <a:off x="393700" y="2493407"/>
            <a:ext cx="6388100" cy="414894"/>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dirty="0">
              <a:ln>
                <a:noFill/>
              </a:ln>
              <a:solidFill>
                <a:schemeClr val="tx1"/>
              </a:solidFill>
              <a:effectLst/>
              <a:latin typeface="Times New Roman" pitchFamily="18" charset="0"/>
            </a:endParaRPr>
          </a:p>
        </p:txBody>
      </p:sp>
      <p:sp>
        <p:nvSpPr>
          <p:cNvPr id="7" name="Oval 6">
            <a:extLst>
              <a:ext uri="{FF2B5EF4-FFF2-40B4-BE49-F238E27FC236}">
                <a16:creationId xmlns:a16="http://schemas.microsoft.com/office/drawing/2014/main" id="{77C64528-35D2-43A7-881A-7FC378D50C3B}"/>
              </a:ext>
            </a:extLst>
          </p:cNvPr>
          <p:cNvSpPr/>
          <p:nvPr/>
        </p:nvSpPr>
        <p:spPr bwMode="auto">
          <a:xfrm>
            <a:off x="0" y="3280806"/>
            <a:ext cx="8153400" cy="990600"/>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dirty="0">
              <a:ln>
                <a:noFill/>
              </a:ln>
              <a:solidFill>
                <a:schemeClr val="tx1"/>
              </a:solidFill>
              <a:effectLst/>
              <a:latin typeface="Times New Roman" pitchFamily="18" charset="0"/>
            </a:endParaRPr>
          </a:p>
        </p:txBody>
      </p:sp>
      <p:sp>
        <p:nvSpPr>
          <p:cNvPr id="9" name="Oval 8">
            <a:extLst>
              <a:ext uri="{FF2B5EF4-FFF2-40B4-BE49-F238E27FC236}">
                <a16:creationId xmlns:a16="http://schemas.microsoft.com/office/drawing/2014/main" id="{B1012846-1FB9-4FEC-986B-869E20D07E03}"/>
              </a:ext>
            </a:extLst>
          </p:cNvPr>
          <p:cNvSpPr/>
          <p:nvPr/>
        </p:nvSpPr>
        <p:spPr bwMode="auto">
          <a:xfrm>
            <a:off x="0" y="4055505"/>
            <a:ext cx="8153400" cy="1278495"/>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dirty="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3B0940EA-C965-4482-B1C2-6EEF30FE923A}"/>
              </a:ext>
            </a:extLst>
          </p:cNvPr>
          <p:cNvSpPr/>
          <p:nvPr/>
        </p:nvSpPr>
        <p:spPr>
          <a:xfrm>
            <a:off x="558613" y="399233"/>
            <a:ext cx="6993261" cy="523220"/>
          </a:xfrm>
          <a:prstGeom prst="rect">
            <a:avLst/>
          </a:prstGeom>
        </p:spPr>
        <p:txBody>
          <a:bodyPr wrap="none">
            <a:spAutoFit/>
          </a:bodyPr>
          <a:lstStyle/>
          <a:p>
            <a:r>
              <a:rPr lang="en-CA" altLang="en-US" sz="2800" i="0" dirty="0"/>
              <a:t>https://www.eecs.yorku.ca/~jeff/courses/1090</a:t>
            </a:r>
            <a:endParaRPr lang="en-CA" sz="2800" dirty="0"/>
          </a:p>
        </p:txBody>
      </p:sp>
    </p:spTree>
    <p:extLst>
      <p:ext uri="{BB962C8B-B14F-4D97-AF65-F5344CB8AC3E}">
        <p14:creationId xmlns:p14="http://schemas.microsoft.com/office/powerpoint/2010/main" val="153068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9"/>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a:latin typeface="Monotype Corsiva" pitchFamily="66" charset="0"/>
            </a:endParaRPr>
          </a:p>
        </p:txBody>
      </p:sp>
      <p:sp>
        <p:nvSpPr>
          <p:cNvPr id="16" name="Rectangle 7">
            <a:extLst>
              <a:ext uri="{FF2B5EF4-FFF2-40B4-BE49-F238E27FC236}">
                <a16:creationId xmlns:a16="http://schemas.microsoft.com/office/drawing/2014/main" id="{DA27B613-3739-47E9-87D8-3E2A9F0EC224}"/>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i="0" u="none" strike="noStrike" kern="1200" cap="none" spc="0" normalizeH="0" baseline="0" noProof="0" dirty="0">
                <a:ln>
                  <a:noFill/>
                </a:ln>
                <a:solidFill>
                  <a:srgbClr val="FFFF00"/>
                </a:solidFill>
                <a:uLnTx/>
                <a:uFillTx/>
                <a:latin typeface="+mj-lt"/>
                <a:ea typeface="+mn-ea"/>
                <a:cs typeface="+mn-cs"/>
              </a:rPr>
              <a:t>History of Proofs</a:t>
            </a:r>
          </a:p>
        </p:txBody>
      </p:sp>
      <p:sp>
        <p:nvSpPr>
          <p:cNvPr id="17" name="Rectangle 14">
            <a:extLst>
              <a:ext uri="{FF2B5EF4-FFF2-40B4-BE49-F238E27FC236}">
                <a16:creationId xmlns:a16="http://schemas.microsoft.com/office/drawing/2014/main" id="{60F01980-966B-4712-A6B0-292C39961693}"/>
              </a:ext>
            </a:extLst>
          </p:cNvPr>
          <p:cNvSpPr>
            <a:spLocks noChangeArrowheads="1"/>
          </p:cNvSpPr>
          <p:nvPr/>
        </p:nvSpPr>
        <p:spPr bwMode="auto">
          <a:xfrm>
            <a:off x="2971800" y="678913"/>
            <a:ext cx="6210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sz="2400" dirty="0">
                <a:latin typeface="+mj-lt"/>
              </a:rPr>
              <a:t>In 1920, Hilbert wanted mathematics </a:t>
            </a:r>
            <a:br>
              <a:rPr lang="en-US" sz="2400" dirty="0">
                <a:latin typeface="+mj-lt"/>
              </a:rPr>
            </a:br>
            <a:r>
              <a:rPr lang="en-US" sz="2400" dirty="0">
                <a:latin typeface="+mj-lt"/>
              </a:rPr>
              <a:t>to be formulated on a solid and complete </a:t>
            </a:r>
            <a:r>
              <a:rPr lang="en-US" sz="2400" dirty="0">
                <a:solidFill>
                  <a:schemeClr val="tx2"/>
                </a:solidFill>
                <a:latin typeface="+mj-lt"/>
              </a:rPr>
              <a:t>logical</a:t>
            </a:r>
            <a:r>
              <a:rPr lang="en-US" sz="2400" dirty="0">
                <a:latin typeface="+mj-lt"/>
              </a:rPr>
              <a:t> foundation. </a:t>
            </a:r>
            <a:endParaRPr lang="en-US" altLang="en-US" sz="2000" dirty="0">
              <a:latin typeface="+mj-lt"/>
            </a:endParaRPr>
          </a:p>
        </p:txBody>
      </p:sp>
      <p:sp>
        <p:nvSpPr>
          <p:cNvPr id="12" name="AutoShape 55">
            <a:extLst>
              <a:ext uri="{FF2B5EF4-FFF2-40B4-BE49-F238E27FC236}">
                <a16:creationId xmlns:a16="http://schemas.microsoft.com/office/drawing/2014/main" id="{BF9691A3-F711-401E-AA9A-EC3935E53223}"/>
              </a:ext>
            </a:extLst>
          </p:cNvPr>
          <p:cNvSpPr>
            <a:spLocks noChangeArrowheads="1"/>
          </p:cNvSpPr>
          <p:nvPr/>
        </p:nvSpPr>
        <p:spPr bwMode="auto">
          <a:xfrm>
            <a:off x="1601253" y="4235569"/>
            <a:ext cx="7390347" cy="838258"/>
          </a:xfrm>
          <a:prstGeom prst="wedgeRoundRectCallout">
            <a:avLst>
              <a:gd name="adj1" fmla="val -46506"/>
              <a:gd name="adj2" fmla="val -63051"/>
              <a:gd name="adj3" fmla="val 16667"/>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None/>
            </a:pPr>
            <a:r>
              <a:rPr lang="en-CA" altLang="en-US" sz="2400" dirty="0"/>
              <a:t>Its is fun to have a really intuitive and robust proof system from which proving things is easy!</a:t>
            </a:r>
          </a:p>
        </p:txBody>
      </p:sp>
      <p:sp>
        <p:nvSpPr>
          <p:cNvPr id="13" name="AutoShape 58">
            <a:extLst>
              <a:ext uri="{FF2B5EF4-FFF2-40B4-BE49-F238E27FC236}">
                <a16:creationId xmlns:a16="http://schemas.microsoft.com/office/drawing/2014/main" id="{4AD81A70-4A65-49AD-B9E0-39F7E2FECE4C}"/>
              </a:ext>
            </a:extLst>
          </p:cNvPr>
          <p:cNvSpPr>
            <a:spLocks noChangeArrowheads="1"/>
          </p:cNvSpPr>
          <p:nvPr/>
        </p:nvSpPr>
        <p:spPr bwMode="auto">
          <a:xfrm>
            <a:off x="2905675" y="2990669"/>
            <a:ext cx="5938036" cy="971731"/>
          </a:xfrm>
          <a:prstGeom prst="wedgeRoundRectCallout">
            <a:avLst>
              <a:gd name="adj1" fmla="val -53850"/>
              <a:gd name="adj2" fmla="val -38946"/>
              <a:gd name="adj3" fmla="val 16667"/>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None/>
            </a:pPr>
            <a:r>
              <a:rPr lang="en-CA" altLang="en-US" sz="2400" dirty="0"/>
              <a:t>Its is fun to have a really trimmed down proof system from which you can prove everything!</a:t>
            </a:r>
            <a:endParaRPr lang="en-US" altLang="en-US" sz="2400" dirty="0"/>
          </a:p>
        </p:txBody>
      </p:sp>
      <p:grpSp>
        <p:nvGrpSpPr>
          <p:cNvPr id="36" name="Group 24">
            <a:extLst>
              <a:ext uri="{FF2B5EF4-FFF2-40B4-BE49-F238E27FC236}">
                <a16:creationId xmlns:a16="http://schemas.microsoft.com/office/drawing/2014/main" id="{0ED9D302-CA4F-469A-B56D-305584031A99}"/>
              </a:ext>
            </a:extLst>
          </p:cNvPr>
          <p:cNvGrpSpPr>
            <a:grpSpLocks/>
          </p:cNvGrpSpPr>
          <p:nvPr/>
        </p:nvGrpSpPr>
        <p:grpSpPr bwMode="auto">
          <a:xfrm>
            <a:off x="152400" y="457200"/>
            <a:ext cx="1866604" cy="2643674"/>
            <a:chOff x="432" y="960"/>
            <a:chExt cx="2063" cy="2400"/>
          </a:xfrm>
        </p:grpSpPr>
        <p:pic>
          <p:nvPicPr>
            <p:cNvPr id="37" name="Picture 20" descr="Hilbert">
              <a:extLst>
                <a:ext uri="{FF2B5EF4-FFF2-40B4-BE49-F238E27FC236}">
                  <a16:creationId xmlns:a16="http://schemas.microsoft.com/office/drawing/2014/main" id="{1C34E27A-CD35-4D09-AB49-11C90E0BD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960"/>
              <a:ext cx="178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10">
              <a:extLst>
                <a:ext uri="{FF2B5EF4-FFF2-40B4-BE49-F238E27FC236}">
                  <a16:creationId xmlns:a16="http://schemas.microsoft.com/office/drawing/2014/main" id="{F0BA1558-3774-45DD-8DFE-CCB3A4247BFD}"/>
                </a:ext>
              </a:extLst>
            </p:cNvPr>
            <p:cNvSpPr txBox="1">
              <a:spLocks noChangeArrowheads="1"/>
            </p:cNvSpPr>
            <p:nvPr/>
          </p:nvSpPr>
          <p:spPr bwMode="auto">
            <a:xfrm>
              <a:off x="1326" y="3080"/>
              <a:ext cx="116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dirty="0">
                  <a:latin typeface="Times New Roman" pitchFamily="18" charset="0"/>
                </a:rPr>
                <a:t>         Hilbert</a:t>
              </a:r>
            </a:p>
          </p:txBody>
        </p:sp>
      </p:grpSp>
      <p:grpSp>
        <p:nvGrpSpPr>
          <p:cNvPr id="39" name="Group 29">
            <a:extLst>
              <a:ext uri="{FF2B5EF4-FFF2-40B4-BE49-F238E27FC236}">
                <a16:creationId xmlns:a16="http://schemas.microsoft.com/office/drawing/2014/main" id="{3D18913C-47C6-4000-B0ED-4C6A21EED646}"/>
              </a:ext>
            </a:extLst>
          </p:cNvPr>
          <p:cNvGrpSpPr>
            <a:grpSpLocks/>
          </p:cNvGrpSpPr>
          <p:nvPr/>
        </p:nvGrpSpPr>
        <p:grpSpPr bwMode="auto">
          <a:xfrm>
            <a:off x="316556" y="3352800"/>
            <a:ext cx="1223454" cy="1239990"/>
            <a:chOff x="2065" y="1551"/>
            <a:chExt cx="1628" cy="1988"/>
          </a:xfrm>
        </p:grpSpPr>
        <p:sp>
          <p:nvSpPr>
            <p:cNvPr id="40" name="Freeform 30">
              <a:extLst>
                <a:ext uri="{FF2B5EF4-FFF2-40B4-BE49-F238E27FC236}">
                  <a16:creationId xmlns:a16="http://schemas.microsoft.com/office/drawing/2014/main" id="{2BE40CF5-2270-49B6-8314-ED5C09E16461}"/>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1">
              <a:extLst>
                <a:ext uri="{FF2B5EF4-FFF2-40B4-BE49-F238E27FC236}">
                  <a16:creationId xmlns:a16="http://schemas.microsoft.com/office/drawing/2014/main" id="{8474DA45-5F5D-4975-B91F-7DAF804AB5BC}"/>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2">
              <a:extLst>
                <a:ext uri="{FF2B5EF4-FFF2-40B4-BE49-F238E27FC236}">
                  <a16:creationId xmlns:a16="http://schemas.microsoft.com/office/drawing/2014/main" id="{98C78336-0A93-4A2E-A94A-B472E48B4A84}"/>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3">
              <a:extLst>
                <a:ext uri="{FF2B5EF4-FFF2-40B4-BE49-F238E27FC236}">
                  <a16:creationId xmlns:a16="http://schemas.microsoft.com/office/drawing/2014/main" id="{F5E1DC67-F299-45F6-B745-3D755DBED67F}"/>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4">
              <a:extLst>
                <a:ext uri="{FF2B5EF4-FFF2-40B4-BE49-F238E27FC236}">
                  <a16:creationId xmlns:a16="http://schemas.microsoft.com/office/drawing/2014/main" id="{3BA02099-E7D1-4E9E-93F9-C00D913772E3}"/>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35">
              <a:extLst>
                <a:ext uri="{FF2B5EF4-FFF2-40B4-BE49-F238E27FC236}">
                  <a16:creationId xmlns:a16="http://schemas.microsoft.com/office/drawing/2014/main" id="{81DD14A2-DB72-4FC9-9B50-86B14BF761C1}"/>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36">
              <a:extLst>
                <a:ext uri="{FF2B5EF4-FFF2-40B4-BE49-F238E27FC236}">
                  <a16:creationId xmlns:a16="http://schemas.microsoft.com/office/drawing/2014/main" id="{68318C1C-207B-47ED-9999-AF92C2723324}"/>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37">
              <a:extLst>
                <a:ext uri="{FF2B5EF4-FFF2-40B4-BE49-F238E27FC236}">
                  <a16:creationId xmlns:a16="http://schemas.microsoft.com/office/drawing/2014/main" id="{1A23E9E9-73EE-419B-9A90-DAE5BD052E3B}"/>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38">
              <a:extLst>
                <a:ext uri="{FF2B5EF4-FFF2-40B4-BE49-F238E27FC236}">
                  <a16:creationId xmlns:a16="http://schemas.microsoft.com/office/drawing/2014/main" id="{889000E8-161D-4871-9967-51A2F9F65725}"/>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39">
              <a:extLst>
                <a:ext uri="{FF2B5EF4-FFF2-40B4-BE49-F238E27FC236}">
                  <a16:creationId xmlns:a16="http://schemas.microsoft.com/office/drawing/2014/main" id="{669C2B0B-2061-42BA-B34C-9CEF9B871207}"/>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0">
              <a:extLst>
                <a:ext uri="{FF2B5EF4-FFF2-40B4-BE49-F238E27FC236}">
                  <a16:creationId xmlns:a16="http://schemas.microsoft.com/office/drawing/2014/main" id="{0105A461-5EC9-42B5-AA6E-61F88A83AAB9}"/>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1">
              <a:extLst>
                <a:ext uri="{FF2B5EF4-FFF2-40B4-BE49-F238E27FC236}">
                  <a16:creationId xmlns:a16="http://schemas.microsoft.com/office/drawing/2014/main" id="{F4DE9AA2-1341-4D49-9B03-9A4AA58B0C07}"/>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2">
              <a:extLst>
                <a:ext uri="{FF2B5EF4-FFF2-40B4-BE49-F238E27FC236}">
                  <a16:creationId xmlns:a16="http://schemas.microsoft.com/office/drawing/2014/main" id="{070EE4CF-C0FC-4590-AA62-AE5D4CEE0918}"/>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43">
              <a:extLst>
                <a:ext uri="{FF2B5EF4-FFF2-40B4-BE49-F238E27FC236}">
                  <a16:creationId xmlns:a16="http://schemas.microsoft.com/office/drawing/2014/main" id="{CC846F7C-BEEE-4B04-AD29-A74C619D5A6E}"/>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44">
              <a:extLst>
                <a:ext uri="{FF2B5EF4-FFF2-40B4-BE49-F238E27FC236}">
                  <a16:creationId xmlns:a16="http://schemas.microsoft.com/office/drawing/2014/main" id="{CE4B905C-956D-4B93-87DF-0C4A59492B32}"/>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45">
              <a:extLst>
                <a:ext uri="{FF2B5EF4-FFF2-40B4-BE49-F238E27FC236}">
                  <a16:creationId xmlns:a16="http://schemas.microsoft.com/office/drawing/2014/main" id="{52E0DED7-5ACA-4471-A870-CC698E4F45C2}"/>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46">
              <a:extLst>
                <a:ext uri="{FF2B5EF4-FFF2-40B4-BE49-F238E27FC236}">
                  <a16:creationId xmlns:a16="http://schemas.microsoft.com/office/drawing/2014/main" id="{B0EA8E5A-220B-4B54-B553-06700EAE5D8E}"/>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37560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9"/>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a:latin typeface="Monotype Corsiva" pitchFamily="66" charset="0"/>
            </a:endParaRPr>
          </a:p>
        </p:txBody>
      </p:sp>
      <p:sp>
        <p:nvSpPr>
          <p:cNvPr id="16" name="Rectangle 7">
            <a:extLst>
              <a:ext uri="{FF2B5EF4-FFF2-40B4-BE49-F238E27FC236}">
                <a16:creationId xmlns:a16="http://schemas.microsoft.com/office/drawing/2014/main" id="{DA27B613-3739-47E9-87D8-3E2A9F0EC224}"/>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i="0" u="none" strike="noStrike" kern="1200" cap="none" spc="0" normalizeH="0" baseline="0" noProof="0" dirty="0">
                <a:ln>
                  <a:noFill/>
                </a:ln>
                <a:solidFill>
                  <a:srgbClr val="FFFF00"/>
                </a:solidFill>
                <a:uLnTx/>
                <a:uFillTx/>
                <a:latin typeface="+mj-lt"/>
                <a:ea typeface="+mn-ea"/>
                <a:cs typeface="+mn-cs"/>
              </a:rPr>
              <a:t>History of Proofs</a:t>
            </a:r>
          </a:p>
        </p:txBody>
      </p:sp>
      <p:sp>
        <p:nvSpPr>
          <p:cNvPr id="36" name="AutoShape 8">
            <a:extLst>
              <a:ext uri="{FF2B5EF4-FFF2-40B4-BE49-F238E27FC236}">
                <a16:creationId xmlns:a16="http://schemas.microsoft.com/office/drawing/2014/main" id="{2BB5097D-2349-4CEE-976D-36F6D7782307}"/>
              </a:ext>
            </a:extLst>
          </p:cNvPr>
          <p:cNvSpPr>
            <a:spLocks noChangeArrowheads="1"/>
          </p:cNvSpPr>
          <p:nvPr/>
        </p:nvSpPr>
        <p:spPr bwMode="auto">
          <a:xfrm>
            <a:off x="94849" y="1557287"/>
            <a:ext cx="6536887" cy="1207531"/>
          </a:xfrm>
          <a:prstGeom prst="wedgeRectCallout">
            <a:avLst>
              <a:gd name="adj1" fmla="val 55228"/>
              <a:gd name="adj2" fmla="val 31118"/>
            </a:avLst>
          </a:prstGeom>
          <a:noFill/>
          <a:ln w="6350">
            <a:solidFill>
              <a:schemeClr val="tx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lgn="ctr" eaLnBrk="1" fontAlgn="ctr" hangingPunct="1">
              <a:buNone/>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No formal proof system </a:t>
            </a:r>
            <a:r>
              <a:rPr lang="el-GR" altLang="en-US" sz="2400" dirty="0">
                <a:solidFill>
                  <a:srgbClr val="FFC000"/>
                </a:solidFill>
              </a:rPr>
              <a:t>Γ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is capable of proving </a:t>
            </a:r>
          </a:p>
          <a:p>
            <a:pPr lvl="0" algn="ctr" eaLnBrk="1" fontAlgn="ctr" hangingPunct="1">
              <a:buNone/>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all valid and no invalid formulas </a:t>
            </a:r>
            <a:r>
              <a:rPr lang="el-GR" altLang="en-US" sz="2400" dirty="0">
                <a:solidFill>
                  <a:srgbClr val="FFC000"/>
                </a:solidFill>
              </a:rPr>
              <a:t>Φ</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lvl="0" algn="ctr" eaLnBrk="1" fontAlgn="ctr" hangingPunct="1">
              <a:buNone/>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about the integers.</a:t>
            </a:r>
          </a:p>
        </p:txBody>
      </p:sp>
      <p:grpSp>
        <p:nvGrpSpPr>
          <p:cNvPr id="37" name="Group 36">
            <a:extLst>
              <a:ext uri="{FF2B5EF4-FFF2-40B4-BE49-F238E27FC236}">
                <a16:creationId xmlns:a16="http://schemas.microsoft.com/office/drawing/2014/main" id="{D87A4A54-74F1-4252-ACD1-4F41E1E2D16C}"/>
              </a:ext>
            </a:extLst>
          </p:cNvPr>
          <p:cNvGrpSpPr/>
          <p:nvPr/>
        </p:nvGrpSpPr>
        <p:grpSpPr>
          <a:xfrm>
            <a:off x="3185838" y="1816554"/>
            <a:ext cx="5863313" cy="2252924"/>
            <a:chOff x="5419252" y="5727700"/>
            <a:chExt cx="3635848" cy="1174228"/>
          </a:xfrm>
        </p:grpSpPr>
        <p:pic>
          <p:nvPicPr>
            <p:cNvPr id="38" name="Picture 7">
              <a:extLst>
                <a:ext uri="{FF2B5EF4-FFF2-40B4-BE49-F238E27FC236}">
                  <a16:creationId xmlns:a16="http://schemas.microsoft.com/office/drawing/2014/main" id="{2D152616-296F-4ACF-BC8D-EF01F3682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65" t="10841" r="13467" b="45795"/>
            <a:stretch>
              <a:fillRect/>
            </a:stretch>
          </p:blipFill>
          <p:spPr bwMode="auto">
            <a:xfrm>
              <a:off x="8001000" y="5727700"/>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
          <p:nvSpPr>
            <p:cNvPr id="39" name="Text Box 21">
              <a:extLst>
                <a:ext uri="{FF2B5EF4-FFF2-40B4-BE49-F238E27FC236}">
                  <a16:creationId xmlns:a16="http://schemas.microsoft.com/office/drawing/2014/main" id="{79A7FCEF-4099-4FE2-936E-F863FE52A54E}"/>
                </a:ext>
              </a:extLst>
            </p:cNvPr>
            <p:cNvSpPr txBox="1">
              <a:spLocks noChangeArrowheads="1"/>
            </p:cNvSpPr>
            <p:nvPr/>
          </p:nvSpPr>
          <p:spPr bwMode="auto">
            <a:xfrm>
              <a:off x="5419252" y="6372563"/>
              <a:ext cx="2581748" cy="52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2000" b="0" i="0" u="none" strike="noStrike" kern="1200" cap="none" spc="0" normalizeH="0" baseline="0" noProof="0" dirty="0">
                  <a:ln>
                    <a:noFill/>
                  </a:ln>
                  <a:effectLst/>
                  <a:uLnTx/>
                  <a:uFillTx/>
                  <a:latin typeface="Times New Roman" pitchFamily="18" charset="0"/>
                  <a:ea typeface="+mn-ea"/>
                  <a:cs typeface="+mn-cs"/>
                  <a:sym typeface="Wingdings" panose="05000000000000000000" pitchFamily="2" charset="2"/>
                </a:rPr>
                <a:t>Gödel’s</a:t>
              </a:r>
              <a:br>
                <a:rPr kumimoji="0" lang="en-CA" altLang="en-US" sz="2000" b="0" i="0" u="none" strike="noStrike" kern="1200" cap="none" spc="0" normalizeH="0" baseline="0" noProof="0" dirty="0">
                  <a:ln>
                    <a:noFill/>
                  </a:ln>
                  <a:effectLst/>
                  <a:uLnTx/>
                  <a:uFillTx/>
                  <a:latin typeface="Times New Roman" pitchFamily="18" charset="0"/>
                  <a:ea typeface="+mn-ea"/>
                  <a:cs typeface="+mn-cs"/>
                  <a:sym typeface="Wingdings" panose="05000000000000000000" pitchFamily="2" charset="2"/>
                </a:rPr>
              </a:br>
              <a:r>
                <a:rPr lang="en-CA" altLang="en-US" sz="2000" dirty="0">
                  <a:sym typeface="Wingdings" panose="05000000000000000000" pitchFamily="2" charset="2"/>
                </a:rPr>
                <a:t>C</a:t>
              </a:r>
              <a:r>
                <a:rPr kumimoji="0" lang="en-CA" altLang="en-US" sz="2000" b="0" i="0" u="none" strike="noStrike" kern="1200" cap="none" spc="0" normalizeH="0" baseline="0" noProof="0" dirty="0" err="1">
                  <a:ln>
                    <a:noFill/>
                  </a:ln>
                  <a:effectLst/>
                  <a:uLnTx/>
                  <a:uFillTx/>
                  <a:latin typeface="Times New Roman" pitchFamily="18" charset="0"/>
                  <a:ea typeface="+mn-ea"/>
                  <a:cs typeface="+mn-cs"/>
                  <a:sym typeface="Wingdings" panose="05000000000000000000" pitchFamily="2" charset="2"/>
                </a:rPr>
                <a:t>ompleteness</a:t>
              </a:r>
              <a:r>
                <a:rPr kumimoji="0" lang="en-CA" altLang="en-US" sz="2000" b="0" i="0" u="none" strike="noStrike" kern="1200" cap="none" spc="0" normalizeH="0" baseline="0" noProof="0" dirty="0">
                  <a:ln>
                    <a:noFill/>
                  </a:ln>
                  <a:effectLst/>
                  <a:uLnTx/>
                  <a:uFillTx/>
                  <a:latin typeface="Times New Roman" pitchFamily="18" charset="0"/>
                  <a:ea typeface="+mn-ea"/>
                  <a:cs typeface="+mn-cs"/>
                  <a:sym typeface="Wingdings" panose="05000000000000000000" pitchFamily="2" charset="2"/>
                </a:rPr>
                <a:t> Theorem</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2000" b="0" i="0" u="none" strike="noStrike" kern="1200" cap="none" spc="0" normalizeH="0" baseline="0" noProof="0" dirty="0">
                  <a:ln>
                    <a:noFill/>
                  </a:ln>
                  <a:effectLst/>
                  <a:uLnTx/>
                  <a:uFillTx/>
                  <a:latin typeface="Times New Roman" pitchFamily="18" charset="0"/>
                  <a:ea typeface="+mn-ea"/>
                  <a:cs typeface="+mn-cs"/>
                  <a:sym typeface="Wingdings" panose="05000000000000000000" pitchFamily="2" charset="2"/>
                </a:rPr>
                <a:t>1931</a:t>
              </a:r>
            </a:p>
          </p:txBody>
        </p:sp>
      </p:grpSp>
      <p:sp>
        <p:nvSpPr>
          <p:cNvPr id="40" name="Rectangle 39">
            <a:extLst>
              <a:ext uri="{FF2B5EF4-FFF2-40B4-BE49-F238E27FC236}">
                <a16:creationId xmlns:a16="http://schemas.microsoft.com/office/drawing/2014/main" id="{0037C0B5-3F69-403E-884F-661F63F0585D}"/>
              </a:ext>
            </a:extLst>
          </p:cNvPr>
          <p:cNvSpPr/>
          <p:nvPr/>
        </p:nvSpPr>
        <p:spPr>
          <a:xfrm>
            <a:off x="4797580" y="3669368"/>
            <a:ext cx="1776448"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CA" altLang="en-US" sz="2000" noProof="0" dirty="0">
                <a:solidFill>
                  <a:srgbClr val="FFFF00"/>
                </a:solidFill>
                <a:sym typeface="Wingdings" panose="05000000000000000000" pitchFamily="2" charset="2"/>
              </a:rPr>
              <a:t>Inc</a:t>
            </a:r>
            <a:r>
              <a:rPr kumimoji="0" lang="en-CA" altLang="en-US" sz="2000" b="0" i="0" u="none" strike="noStrike" kern="1200" cap="none" spc="0" normalizeH="0" baseline="0" noProof="0" dirty="0">
                <a:ln>
                  <a:noFill/>
                </a:ln>
                <a:solidFill>
                  <a:srgbClr val="FFFF00"/>
                </a:solidFill>
                <a:effectLst/>
                <a:uLnTx/>
                <a:uFillTx/>
                <a:sym typeface="Wingdings" panose="05000000000000000000" pitchFamily="2" charset="2"/>
              </a:rPr>
              <a:t>ompleteness</a:t>
            </a:r>
            <a:endParaRPr kumimoji="0" lang="en-US" sz="2000" b="0" i="0" u="none" strike="noStrike" kern="1200" cap="none" spc="0" normalizeH="0" baseline="0" noProof="0" dirty="0">
              <a:ln>
                <a:noFill/>
              </a:ln>
              <a:solidFill>
                <a:srgbClr val="FFFF00"/>
              </a:solidFill>
              <a:effectLst/>
              <a:uLnTx/>
              <a:uFillTx/>
            </a:endParaRPr>
          </a:p>
        </p:txBody>
      </p:sp>
      <p:sp>
        <p:nvSpPr>
          <p:cNvPr id="41" name="AutoShape 8">
            <a:extLst>
              <a:ext uri="{FF2B5EF4-FFF2-40B4-BE49-F238E27FC236}">
                <a16:creationId xmlns:a16="http://schemas.microsoft.com/office/drawing/2014/main" id="{FE6F4933-EAAF-45BF-A96A-033AE97CFCE8}"/>
              </a:ext>
            </a:extLst>
          </p:cNvPr>
          <p:cNvSpPr>
            <a:spLocks noChangeArrowheads="1"/>
          </p:cNvSpPr>
          <p:nvPr/>
        </p:nvSpPr>
        <p:spPr bwMode="auto">
          <a:xfrm>
            <a:off x="94849" y="609600"/>
            <a:ext cx="8911313" cy="830997"/>
          </a:xfrm>
          <a:prstGeom prst="wedgeRectCallout">
            <a:avLst>
              <a:gd name="adj1" fmla="val 41333"/>
              <a:gd name="adj2" fmla="val 74674"/>
            </a:avLst>
          </a:prstGeom>
          <a:noFill/>
          <a:ln w="6350">
            <a:solidFill>
              <a:schemeClr val="tx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eaLnBrk="1" hangingPunct="1">
              <a:spcBef>
                <a:spcPct val="0"/>
              </a:spcBef>
              <a:buNone/>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If formula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Φ</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is true in every model </a:t>
            </a:r>
            <a:r>
              <a:rPr lang="en-US" altLang="en-US" sz="2400" dirty="0">
                <a:solidFill>
                  <a:srgbClr val="FFC000"/>
                </a:solidFill>
                <a:latin typeface="Monotype Corsiva" panose="03010101010201010101" pitchFamily="66" charset="0"/>
              </a:rPr>
              <a:t>M</a:t>
            </a:r>
            <a:r>
              <a:rPr lang="el-GR" altLang="en-US" sz="2400" dirty="0">
                <a:solidFill>
                  <a:srgbClr val="FFC000"/>
                </a:solidFill>
                <a:latin typeface="Times New Roman"/>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for which the axioms </a:t>
            </a:r>
            <a:r>
              <a:rPr lang="el-GR" altLang="en-US" sz="2400" dirty="0">
                <a:solidFill>
                  <a:srgbClr val="FFC000"/>
                </a:solidFill>
              </a:rPr>
              <a:t>Γ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are true,</a:t>
            </a:r>
          </a:p>
          <a:p>
            <a:pPr lvl="0" eaLnBrk="1" hangingPunct="1">
              <a:spcBef>
                <a:spcPct val="0"/>
              </a:spcBef>
              <a:buNone/>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r>
              <a:rPr lang="en-US" altLang="en-US" sz="2400" dirty="0">
                <a:solidFill>
                  <a:srgbClr val="FFFFFF"/>
                </a:solidFill>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then it has a proof</a:t>
            </a:r>
            <a: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mn-cs"/>
              </a:rPr>
              <a:t> in our proof system with axioms</a:t>
            </a:r>
            <a:r>
              <a:rPr lang="el-GR" altLang="en-US" sz="2400" dirty="0">
                <a:solidFill>
                  <a:srgbClr val="FFC000"/>
                </a:solidFill>
              </a:rPr>
              <a:t> Γ</a:t>
            </a:r>
            <a: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mn-cs"/>
              </a:rPr>
              <a:t>.</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49" name="AutoShape 8">
            <a:extLst>
              <a:ext uri="{FF2B5EF4-FFF2-40B4-BE49-F238E27FC236}">
                <a16:creationId xmlns:a16="http://schemas.microsoft.com/office/drawing/2014/main" id="{6063DC42-0085-4661-BF7A-AB7AF6112FC3}"/>
              </a:ext>
            </a:extLst>
          </p:cNvPr>
          <p:cNvSpPr>
            <a:spLocks noChangeArrowheads="1"/>
          </p:cNvSpPr>
          <p:nvPr/>
        </p:nvSpPr>
        <p:spPr bwMode="auto">
          <a:xfrm>
            <a:off x="304800" y="3810000"/>
            <a:ext cx="8839200" cy="2286000"/>
          </a:xfrm>
          <a:prstGeom prst="wedgeRectCallout">
            <a:avLst>
              <a:gd name="adj1" fmla="val -27309"/>
              <a:gd name="adj2" fmla="val -55638"/>
            </a:avLst>
          </a:prstGeom>
          <a:noFill/>
          <a:ln w="12700">
            <a:solidFill>
              <a:srgbClr val="4D020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defRPr/>
            </a:pPr>
            <a:r>
              <a:rPr lang="en-CA" altLang="en-US" sz="2400" dirty="0">
                <a:solidFill>
                  <a:srgbClr val="FFFFFF"/>
                </a:solidFill>
              </a:rPr>
              <a:t>Intuition: </a:t>
            </a:r>
          </a:p>
          <a:p>
            <a:pPr marL="342900" indent="-342900" eaLnBrk="1" hangingPunct="1">
              <a:spcBef>
                <a:spcPct val="0"/>
              </a:spcBef>
              <a:defRPr/>
            </a:pPr>
            <a:r>
              <a:rPr lang="en-CA" altLang="en-US" sz="2400" dirty="0">
                <a:solidFill>
                  <a:srgbClr val="FFFFFF"/>
                </a:solidFill>
              </a:rPr>
              <a:t>A logic formula can talk about itself.</a:t>
            </a:r>
          </a:p>
          <a:p>
            <a:pPr eaLnBrk="1" hangingPunct="1">
              <a:spcBef>
                <a:spcPct val="0"/>
              </a:spcBef>
              <a:buNone/>
              <a:defRPr/>
            </a:pPr>
            <a:r>
              <a:rPr lang="en-CA" altLang="en-US" sz="2400" dirty="0">
                <a:solidFill>
                  <a:srgbClr val="FFFFFF"/>
                </a:solidFill>
              </a:rPr>
              <a:t>     </a:t>
            </a:r>
            <a:r>
              <a:rPr lang="en-US" altLang="en-US" sz="2400" dirty="0">
                <a:solidFill>
                  <a:srgbClr val="00FFCC"/>
                </a:solidFill>
              </a:rPr>
              <a:t> </a:t>
            </a:r>
            <a:r>
              <a:rPr lang="el-GR" altLang="en-US" sz="2400" dirty="0">
                <a:solidFill>
                  <a:srgbClr val="FFC000"/>
                </a:solidFill>
              </a:rPr>
              <a:t>Φ</a:t>
            </a:r>
            <a:r>
              <a:rPr lang="en-US" altLang="en-US" sz="2400" i="1" dirty="0">
                <a:solidFill>
                  <a:srgbClr val="FFFFFF"/>
                </a:solidFill>
              </a:rPr>
              <a:t> = “</a:t>
            </a:r>
            <a:r>
              <a:rPr lang="el-GR" altLang="en-US" sz="2400" dirty="0">
                <a:solidFill>
                  <a:srgbClr val="FFC000"/>
                </a:solidFill>
              </a:rPr>
              <a:t>Φ</a:t>
            </a:r>
            <a:r>
              <a:rPr lang="en-US" altLang="en-US" sz="2400" dirty="0">
                <a:solidFill>
                  <a:srgbClr val="FFC000"/>
                </a:solidFill>
              </a:rPr>
              <a:t> </a:t>
            </a:r>
            <a:r>
              <a:rPr lang="en-US" altLang="en-US" sz="2400" dirty="0"/>
              <a:t>has no proof in your proof system”.</a:t>
            </a:r>
            <a:endParaRPr lang="en-CA" altLang="en-US" sz="2400" dirty="0"/>
          </a:p>
          <a:p>
            <a:pPr eaLnBrk="1" hangingPunct="1">
              <a:spcBef>
                <a:spcPct val="0"/>
              </a:spcBef>
              <a:buNone/>
              <a:defRPr/>
            </a:pPr>
            <a:r>
              <a:rPr lang="en-CA" altLang="en-US" sz="2400" dirty="0">
                <a:solidFill>
                  <a:srgbClr val="FFFFFF"/>
                </a:solidFill>
              </a:rPr>
              <a:t>         If it is true, then it has no proof.</a:t>
            </a:r>
          </a:p>
          <a:p>
            <a:pPr eaLnBrk="1" hangingPunct="1">
              <a:spcBef>
                <a:spcPct val="0"/>
              </a:spcBef>
              <a:buNone/>
              <a:defRPr/>
            </a:pPr>
            <a:r>
              <a:rPr lang="en-CA" altLang="en-US" sz="2400" dirty="0">
                <a:solidFill>
                  <a:srgbClr val="FFFFFF"/>
                </a:solidFill>
              </a:rPr>
              <a:t>         If it is not true, then it has a proof.</a:t>
            </a:r>
          </a:p>
          <a:p>
            <a:pPr eaLnBrk="1" hangingPunct="1">
              <a:spcBef>
                <a:spcPct val="0"/>
              </a:spcBef>
              <a:buNone/>
              <a:defRPr/>
            </a:pPr>
            <a:r>
              <a:rPr lang="en-CA" altLang="en-US" sz="2400" dirty="0">
                <a:solidFill>
                  <a:srgbClr val="FFFFFF"/>
                </a:solidFill>
              </a:rPr>
              <a:t>             Both are problems.</a:t>
            </a:r>
          </a:p>
          <a:p>
            <a:pPr marL="342900" indent="-342900" eaLnBrk="1" hangingPunct="1">
              <a:spcBef>
                <a:spcPct val="0"/>
              </a:spcBef>
              <a:defRPr/>
            </a:pPr>
            <a:endParaRPr lang="en-CA" altLang="en-US" sz="2400" dirty="0">
              <a:solidFill>
                <a:srgbClr val="FFFFFF"/>
              </a:solidFill>
            </a:endParaRPr>
          </a:p>
        </p:txBody>
      </p:sp>
      <p:grpSp>
        <p:nvGrpSpPr>
          <p:cNvPr id="50" name="Group 49">
            <a:extLst>
              <a:ext uri="{FF2B5EF4-FFF2-40B4-BE49-F238E27FC236}">
                <a16:creationId xmlns:a16="http://schemas.microsoft.com/office/drawing/2014/main" id="{00DE3ADB-5CE1-479D-B83C-C21FA5D74525}"/>
              </a:ext>
            </a:extLst>
          </p:cNvPr>
          <p:cNvGrpSpPr/>
          <p:nvPr/>
        </p:nvGrpSpPr>
        <p:grpSpPr>
          <a:xfrm>
            <a:off x="5455007" y="5082813"/>
            <a:ext cx="3612793" cy="1676400"/>
            <a:chOff x="5366065" y="5030561"/>
            <a:chExt cx="3612793" cy="1676400"/>
          </a:xfrm>
        </p:grpSpPr>
        <p:pic>
          <p:nvPicPr>
            <p:cNvPr id="51" name="Picture 2" descr="Self-reference and apparent self-reference">
              <a:extLst>
                <a:ext uri="{FF2B5EF4-FFF2-40B4-BE49-F238E27FC236}">
                  <a16:creationId xmlns:a16="http://schemas.microsoft.com/office/drawing/2014/main" id="{4D6AC2D5-3166-472D-992D-BCF73B6968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926" y="5033609"/>
              <a:ext cx="1989932" cy="167335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Ouroboros - No BG Drawing by Zarina Oversoe">
              <a:extLst>
                <a:ext uri="{FF2B5EF4-FFF2-40B4-BE49-F238E27FC236}">
                  <a16:creationId xmlns:a16="http://schemas.microsoft.com/office/drawing/2014/main" id="{B01D22DF-8D25-43FD-B0C1-A34E34279A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6065" y="5030561"/>
              <a:ext cx="1527387" cy="1676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3834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1+#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 calcmode="lin" valueType="num">
                                      <p:cBhvr additive="base">
                                        <p:cTn id="17"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1">
                                            <p:txEl>
                                              <p:pRg st="1" end="1"/>
                                            </p:txEl>
                                          </p:spTgt>
                                        </p:tgtEl>
                                        <p:attrNameLst>
                                          <p:attrName>style.visibility</p:attrName>
                                        </p:attrNameLst>
                                      </p:cBhvr>
                                      <p:to>
                                        <p:strVal val="visible"/>
                                      </p:to>
                                    </p:set>
                                    <p:anim calcmode="lin" valueType="num">
                                      <p:cBhvr additive="base">
                                        <p:cTn id="23" dur="500" fill="hold"/>
                                        <p:tgtEl>
                                          <p:spTgt spid="41">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1+#ppt_w/2"/>
                                          </p:val>
                                        </p:tav>
                                        <p:tav tm="100000">
                                          <p:val>
                                            <p:strVal val="#ppt_x"/>
                                          </p:val>
                                        </p:tav>
                                      </p:tavLst>
                                    </p:anim>
                                    <p:anim calcmode="lin" valueType="num">
                                      <p:cBhvr additive="base">
                                        <p:cTn id="3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6">
                                            <p:txEl>
                                              <p:pRg st="2" end="2"/>
                                            </p:txEl>
                                          </p:spTgt>
                                        </p:tgtEl>
                                        <p:attrNameLst>
                                          <p:attrName>style.visibility</p:attrName>
                                        </p:attrNameLst>
                                      </p:cBhvr>
                                      <p:to>
                                        <p:strVal val="visible"/>
                                      </p:to>
                                    </p:set>
                                    <p:anim calcmode="lin" valueType="num">
                                      <p:cBhvr additive="base">
                                        <p:cTn id="39" dur="500" fill="hold"/>
                                        <p:tgtEl>
                                          <p:spTgt spid="36">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6">
                                            <p:txEl>
                                              <p:pRg st="0" end="0"/>
                                            </p:txEl>
                                          </p:spTgt>
                                        </p:tgtEl>
                                        <p:attrNameLst>
                                          <p:attrName>style.visibility</p:attrName>
                                        </p:attrNameLst>
                                      </p:cBhvr>
                                      <p:to>
                                        <p:strVal val="visible"/>
                                      </p:to>
                                    </p:set>
                                    <p:anim calcmode="lin" valueType="num">
                                      <p:cBhvr additive="base">
                                        <p:cTn id="45"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36">
                                            <p:txEl>
                                              <p:pRg st="1" end="1"/>
                                            </p:txEl>
                                          </p:spTgt>
                                        </p:tgtEl>
                                        <p:attrNameLst>
                                          <p:attrName>style.visibility</p:attrName>
                                        </p:attrNameLst>
                                      </p:cBhvr>
                                      <p:to>
                                        <p:strVal val="visible"/>
                                      </p:to>
                                    </p:set>
                                    <p:anim calcmode="lin" valueType="num">
                                      <p:cBhvr additive="base">
                                        <p:cTn id="5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ppt_x"/>
                                          </p:val>
                                        </p:tav>
                                        <p:tav tm="100000">
                                          <p:val>
                                            <p:strVal val="#ppt_x"/>
                                          </p:val>
                                        </p:tav>
                                      </p:tavLst>
                                    </p:anim>
                                    <p:anim calcmode="lin" valueType="num">
                                      <p:cBhvr additive="base">
                                        <p:cTn id="62" dur="500" fill="hold"/>
                                        <p:tgtEl>
                                          <p:spTgt spid="5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9">
                                            <p:txEl>
                                              <p:pRg st="0" end="0"/>
                                            </p:txEl>
                                          </p:spTgt>
                                        </p:tgtEl>
                                        <p:attrNameLst>
                                          <p:attrName>style.visibility</p:attrName>
                                        </p:attrNameLst>
                                      </p:cBhvr>
                                      <p:to>
                                        <p:strVal val="visible"/>
                                      </p:to>
                                    </p:set>
                                    <p:anim calcmode="lin" valueType="num">
                                      <p:cBhvr additive="base">
                                        <p:cTn id="65"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9">
                                            <p:txEl>
                                              <p:pRg st="1" end="1"/>
                                            </p:txEl>
                                          </p:spTgt>
                                        </p:tgtEl>
                                        <p:attrNameLst>
                                          <p:attrName>style.visibility</p:attrName>
                                        </p:attrNameLst>
                                      </p:cBhvr>
                                      <p:to>
                                        <p:strVal val="visible"/>
                                      </p:to>
                                    </p:set>
                                    <p:anim calcmode="lin" valueType="num">
                                      <p:cBhvr additive="base">
                                        <p:cTn id="71" dur="500" fill="hold"/>
                                        <p:tgtEl>
                                          <p:spTgt spid="49">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9">
                                            <p:txEl>
                                              <p:pRg st="2" end="2"/>
                                            </p:txEl>
                                          </p:spTgt>
                                        </p:tgtEl>
                                        <p:attrNameLst>
                                          <p:attrName>style.visibility</p:attrName>
                                        </p:attrNameLst>
                                      </p:cBhvr>
                                      <p:to>
                                        <p:strVal val="visible"/>
                                      </p:to>
                                    </p:set>
                                    <p:anim calcmode="lin" valueType="num">
                                      <p:cBhvr additive="base">
                                        <p:cTn id="77" dur="500" fill="hold"/>
                                        <p:tgtEl>
                                          <p:spTgt spid="49">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9">
                                            <p:txEl>
                                              <p:pRg st="3" end="3"/>
                                            </p:txEl>
                                          </p:spTgt>
                                        </p:tgtEl>
                                        <p:attrNameLst>
                                          <p:attrName>style.visibility</p:attrName>
                                        </p:attrNameLst>
                                      </p:cBhvr>
                                      <p:to>
                                        <p:strVal val="visible"/>
                                      </p:to>
                                    </p:set>
                                    <p:anim calcmode="lin" valueType="num">
                                      <p:cBhvr additive="base">
                                        <p:cTn id="83" dur="500" fill="hold"/>
                                        <p:tgtEl>
                                          <p:spTgt spid="49">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9">
                                            <p:txEl>
                                              <p:pRg st="4" end="4"/>
                                            </p:txEl>
                                          </p:spTgt>
                                        </p:tgtEl>
                                        <p:attrNameLst>
                                          <p:attrName>style.visibility</p:attrName>
                                        </p:attrNameLst>
                                      </p:cBhvr>
                                      <p:to>
                                        <p:strVal val="visible"/>
                                      </p:to>
                                    </p:set>
                                    <p:anim calcmode="lin" valueType="num">
                                      <p:cBhvr additive="base">
                                        <p:cTn id="89" dur="500" fill="hold"/>
                                        <p:tgtEl>
                                          <p:spTgt spid="49">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49">
                                            <p:txEl>
                                              <p:pRg st="5" end="5"/>
                                            </p:txEl>
                                          </p:spTgt>
                                        </p:tgtEl>
                                        <p:attrNameLst>
                                          <p:attrName>style.visibility</p:attrName>
                                        </p:attrNameLst>
                                      </p:cBhvr>
                                      <p:to>
                                        <p:strVal val="visible"/>
                                      </p:to>
                                    </p:set>
                                    <p:anim calcmode="lin" valueType="num">
                                      <p:cBhvr additive="base">
                                        <p:cTn id="95" dur="500" fill="hold"/>
                                        <p:tgtEl>
                                          <p:spTgt spid="49">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p:bldP spid="41" grpId="0" animBg="1"/>
      <p:bldP spid="4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51103F6-0336-4B2E-AD4C-C0D1365FBCD6}"/>
              </a:ext>
            </a:extLst>
          </p:cNvPr>
          <p:cNvSpPr/>
          <p:nvPr/>
        </p:nvSpPr>
        <p:spPr>
          <a:xfrm>
            <a:off x="375138" y="711160"/>
            <a:ext cx="9592237" cy="15696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In English, a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mn-cs"/>
              </a:rPr>
              <a:t>Proposition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is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a statement or assertion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that expresses a judgment or opinion.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r>
              <a:rPr kumimoji="0" lang="en-US" sz="2400" b="0" i="0" u="none" strike="noStrike" kern="1200" cap="none" spc="0" normalizeH="0" baseline="0" noProof="0" dirty="0" err="1">
                <a:ln>
                  <a:noFill/>
                </a:ln>
                <a:solidFill>
                  <a:srgbClr val="FFFFFF"/>
                </a:solidFill>
                <a:effectLst/>
                <a:uLnTx/>
                <a:uFillTx/>
                <a:latin typeface="Times New Roman" pitchFamily="18" charset="0"/>
                <a:ea typeface="+mn-ea"/>
                <a:cs typeface="+mn-cs"/>
              </a:rPr>
              <a:t>Eg</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r>
              <a:rPr kumimoji="0" 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“All people are created equal”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r>
              <a:rPr kumimoji="0" 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“We are all equal, just some of us are more equal than others.”</a:t>
            </a:r>
          </a:p>
        </p:txBody>
      </p:sp>
      <p:sp>
        <p:nvSpPr>
          <p:cNvPr id="13" name="Rectangle 2">
            <a:extLst>
              <a:ext uri="{FF2B5EF4-FFF2-40B4-BE49-F238E27FC236}">
                <a16:creationId xmlns:a16="http://schemas.microsoft.com/office/drawing/2014/main" id="{28477C8E-5789-456E-A4C3-31CD19C257C1}"/>
              </a:ext>
            </a:extLst>
          </p:cNvPr>
          <p:cNvSpPr txBox="1">
            <a:spLocks noChangeArrowheads="1"/>
          </p:cNvSpPr>
          <p:nvPr/>
        </p:nvSpPr>
        <p:spPr bwMode="auto">
          <a:xfrm>
            <a:off x="7112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FFFF00"/>
                </a:solidFill>
                <a:effectLst/>
                <a:uLnTx/>
                <a:uFillTx/>
                <a:latin typeface="Times New Roman"/>
                <a:ea typeface="+mj-ea"/>
                <a:cs typeface="+mj-cs"/>
              </a:rPr>
              <a:t>Propositional Logic</a:t>
            </a:r>
            <a:endParaRPr kumimoji="0" lang="en-CA" altLang="en-US" sz="4400" b="0" i="0" u="none" strike="noStrike" kern="0" cap="none" spc="0" normalizeH="0" baseline="0" noProof="0" dirty="0">
              <a:ln>
                <a:noFill/>
              </a:ln>
              <a:solidFill>
                <a:srgbClr val="FFFF00"/>
              </a:solidFill>
              <a:effectLst/>
              <a:uLnTx/>
              <a:uFillTx/>
              <a:latin typeface="Times New Roman"/>
              <a:ea typeface="+mj-ea"/>
              <a:cs typeface="+mj-cs"/>
            </a:endParaRPr>
          </a:p>
        </p:txBody>
      </p:sp>
      <p:pic>
        <p:nvPicPr>
          <p:cNvPr id="4098" name="Picture 2" descr="Animal Farm - Wikiqu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419320"/>
            <a:ext cx="1535582" cy="196135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s Everybody Created Equal? - Defending the L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377607"/>
            <a:ext cx="1749425" cy="202593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F51103F6-0336-4B2E-AD4C-C0D1365FBCD6}"/>
              </a:ext>
            </a:extLst>
          </p:cNvPr>
          <p:cNvSpPr/>
          <p:nvPr/>
        </p:nvSpPr>
        <p:spPr>
          <a:xfrm>
            <a:off x="609600" y="4485144"/>
            <a:ext cx="9592237"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In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mn-cs"/>
              </a:rPr>
              <a:t>Propositional Logic</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each formula/variable evaluates to true/false.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These are combined with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Not, And, Or, Implies, and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mn-cs"/>
              </a:rPr>
              <a:t>Iff</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pitchFamily="34" charset="0"/>
                <a:sym typeface="Symbol"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rPr>
              <a:t> ,    ,     ,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mn-cs"/>
                <a:sym typeface="Symbol" panose="05050102010706020507" pitchFamily="18" charset="2"/>
              </a:rPr>
              <a:t>iff</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rPr>
              <a:t>          Our goal will be to prove </a:t>
            </a:r>
            <a:r>
              <a:rPr lang="en-US" altLang="en-US" sz="2400" dirty="0">
                <a:solidFill>
                  <a:srgbClr val="FFFFFF"/>
                </a:solidFill>
                <a:sym typeface="Symbol" panose="05050102010706020507" pitchFamily="18" charset="2"/>
              </a:rPr>
              <a:t>what follows from what.</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Tree>
    <p:extLst>
      <p:ext uri="{BB962C8B-B14F-4D97-AF65-F5344CB8AC3E}">
        <p14:creationId xmlns:p14="http://schemas.microsoft.com/office/powerpoint/2010/main" val="350170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 calcmode="lin" valueType="num">
                                      <p:cBhvr additive="base">
                                        <p:cTn id="13"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9">
                                            <p:txEl>
                                              <p:pRg st="1" end="1"/>
                                            </p:txEl>
                                          </p:spTgt>
                                        </p:tgtEl>
                                        <p:attrNameLst>
                                          <p:attrName>style.visibility</p:attrName>
                                        </p:attrNameLst>
                                      </p:cBhvr>
                                      <p:to>
                                        <p:strVal val="visible"/>
                                      </p:to>
                                    </p:set>
                                    <p:anim calcmode="lin" valueType="num">
                                      <p:cBhvr additive="base">
                                        <p:cTn id="19" dur="500" fill="hold"/>
                                        <p:tgtEl>
                                          <p:spTgt spid="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106"/>
                                        </p:tgtEl>
                                        <p:attrNameLst>
                                          <p:attrName>style.visibility</p:attrName>
                                        </p:attrNameLst>
                                      </p:cBhvr>
                                      <p:to>
                                        <p:strVal val="visible"/>
                                      </p:to>
                                    </p:set>
                                    <p:anim calcmode="lin" valueType="num">
                                      <p:cBhvr additive="base">
                                        <p:cTn id="23" dur="500" fill="hold"/>
                                        <p:tgtEl>
                                          <p:spTgt spid="4106"/>
                                        </p:tgtEl>
                                        <p:attrNameLst>
                                          <p:attrName>ppt_x</p:attrName>
                                        </p:attrNameLst>
                                      </p:cBhvr>
                                      <p:tavLst>
                                        <p:tav tm="0">
                                          <p:val>
                                            <p:strVal val="0-#ppt_w/2"/>
                                          </p:val>
                                        </p:tav>
                                        <p:tav tm="100000">
                                          <p:val>
                                            <p:strVal val="#ppt_x"/>
                                          </p:val>
                                        </p:tav>
                                      </p:tavLst>
                                    </p:anim>
                                    <p:anim calcmode="lin" valueType="num">
                                      <p:cBhvr additive="base">
                                        <p:cTn id="24"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9">
                                            <p:txEl>
                                              <p:pRg st="2" end="2"/>
                                            </p:txEl>
                                          </p:spTgt>
                                        </p:tgtEl>
                                        <p:attrNameLst>
                                          <p:attrName>style.visibility</p:attrName>
                                        </p:attrNameLst>
                                      </p:cBhvr>
                                      <p:to>
                                        <p:strVal val="visible"/>
                                      </p:to>
                                    </p:set>
                                    <p:anim calcmode="lin" valueType="num">
                                      <p:cBhvr additive="base">
                                        <p:cTn id="29" dur="500" fill="hold"/>
                                        <p:tgtEl>
                                          <p:spTgt spid="39">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
                                            <p:txEl>
                                              <p:pRg st="2" end="2"/>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4098"/>
                                        </p:tgtEl>
                                        <p:attrNameLst>
                                          <p:attrName>style.visibility</p:attrName>
                                        </p:attrNameLst>
                                      </p:cBhvr>
                                      <p:to>
                                        <p:strVal val="visible"/>
                                      </p:to>
                                    </p:set>
                                    <p:anim calcmode="lin" valueType="num">
                                      <p:cBhvr additive="base">
                                        <p:cTn id="33" dur="500" fill="hold"/>
                                        <p:tgtEl>
                                          <p:spTgt spid="4098"/>
                                        </p:tgtEl>
                                        <p:attrNameLst>
                                          <p:attrName>ppt_x</p:attrName>
                                        </p:attrNameLst>
                                      </p:cBhvr>
                                      <p:tavLst>
                                        <p:tav tm="0">
                                          <p:val>
                                            <p:strVal val="0-#ppt_w/2"/>
                                          </p:val>
                                        </p:tav>
                                        <p:tav tm="100000">
                                          <p:val>
                                            <p:strVal val="#ppt_x"/>
                                          </p:val>
                                        </p:tav>
                                      </p:tavLst>
                                    </p:anim>
                                    <p:anim calcmode="lin" valueType="num">
                                      <p:cBhvr additive="base">
                                        <p:cTn id="34"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 calcmode="lin" valueType="num">
                                      <p:cBhvr additive="base">
                                        <p:cTn id="39"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8">
                                            <p:txEl>
                                              <p:pRg st="1" end="1"/>
                                            </p:txEl>
                                          </p:spTgt>
                                        </p:tgtEl>
                                        <p:attrNameLst>
                                          <p:attrName>style.visibility</p:attrName>
                                        </p:attrNameLst>
                                      </p:cBhvr>
                                      <p:to>
                                        <p:strVal val="visible"/>
                                      </p:to>
                                    </p:set>
                                    <p:anim calcmode="lin" valueType="num">
                                      <p:cBhvr additive="base">
                                        <p:cTn id="45" dur="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 calcmode="lin" valueType="num">
                                      <p:cBhvr additive="base">
                                        <p:cTn id="51"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7B655EA-5A5D-46F0-9C34-48CB4D616F6A}"/>
              </a:ext>
            </a:extLst>
          </p:cNvPr>
          <p:cNvGraphicFramePr>
            <a:graphicFrameLocks noGrp="1"/>
          </p:cNvGraphicFramePr>
          <p:nvPr/>
        </p:nvGraphicFramePr>
        <p:xfrm>
          <a:off x="106134" y="195807"/>
          <a:ext cx="8915400" cy="6423685"/>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561835000"/>
                    </a:ext>
                  </a:extLst>
                </a:gridCol>
                <a:gridCol w="3886200">
                  <a:extLst>
                    <a:ext uri="{9D8B030D-6E8A-4147-A177-3AD203B41FA5}">
                      <a16:colId xmlns:a16="http://schemas.microsoft.com/office/drawing/2014/main" val="365351071"/>
                    </a:ext>
                  </a:extLst>
                </a:gridCol>
                <a:gridCol w="3810000">
                  <a:extLst>
                    <a:ext uri="{9D8B030D-6E8A-4147-A177-3AD203B41FA5}">
                      <a16:colId xmlns:a16="http://schemas.microsoft.com/office/drawing/2014/main" val="682990331"/>
                    </a:ext>
                  </a:extLst>
                </a:gridCol>
              </a:tblGrid>
              <a:tr h="788442">
                <a:tc>
                  <a:txBody>
                    <a:bodyPr/>
                    <a:lstStyle/>
                    <a:p>
                      <a:pPr algn="ctr"/>
                      <a:endParaRPr lang="en-US" sz="2000" b="1" dirty="0">
                        <a:solidFill>
                          <a:schemeClr val="bg2"/>
                        </a:solidFill>
                      </a:endParaRPr>
                    </a:p>
                  </a:txBody>
                  <a:tcPr>
                    <a:solidFill>
                      <a:srgbClr val="FF00FF"/>
                    </a:solidFill>
                  </a:tcPr>
                </a:tc>
                <a:tc>
                  <a:txBody>
                    <a:bodyPr/>
                    <a:lstStyle/>
                    <a:p>
                      <a:pPr algn="ctr"/>
                      <a:endParaRPr lang="en-US" sz="2000" b="1" dirty="0">
                        <a:solidFill>
                          <a:schemeClr val="bg2"/>
                        </a:solidFill>
                      </a:endParaRPr>
                    </a:p>
                  </a:txBody>
                  <a:tcPr>
                    <a:solidFill>
                      <a:srgbClr val="FF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a:solidFill>
                          <a:schemeClr val="bg2"/>
                        </a:solidFill>
                      </a:endParaRPr>
                    </a:p>
                  </a:txBody>
                  <a:tcPr>
                    <a:solidFill>
                      <a:srgbClr val="FF00FF"/>
                    </a:solidFill>
                  </a:tcPr>
                </a:tc>
                <a:extLst>
                  <a:ext uri="{0D108BD9-81ED-4DB2-BD59-A6C34878D82A}">
                    <a16:rowId xmlns:a16="http://schemas.microsoft.com/office/drawing/2014/main" val="2788742358"/>
                  </a:ext>
                </a:extLst>
              </a:tr>
              <a:tr h="793878">
                <a:tc>
                  <a:txBody>
                    <a:bodyPr/>
                    <a:lstStyle/>
                    <a:p>
                      <a:pPr algn="ctr"/>
                      <a:r>
                        <a:rPr lang="en-US" altLang="en-US" sz="1000" b="1" dirty="0">
                          <a:solidFill>
                            <a:schemeClr val="bg2"/>
                          </a:solidFill>
                          <a:sym typeface="Symbol" panose="05050102010706020507" pitchFamily="18" charset="2"/>
                        </a:rPr>
                        <a:t>  </a:t>
                      </a:r>
                    </a:p>
                    <a:p>
                      <a:pPr algn="ctr"/>
                      <a:r>
                        <a:rPr lang="en-US" altLang="en-US" sz="2000" b="1" dirty="0">
                          <a:solidFill>
                            <a:schemeClr val="bg2"/>
                          </a:solidFill>
                          <a:sym typeface="Symbol" panose="05050102010706020507" pitchFamily="18" charset="2"/>
                        </a:rPr>
                        <a:t>And :</a:t>
                      </a:r>
                      <a:endParaRPr lang="en-US" sz="2000" b="1" dirty="0">
                        <a:solidFill>
                          <a:schemeClr val="bg2"/>
                        </a:solidFill>
                      </a:endParaRPr>
                    </a:p>
                  </a:txBody>
                  <a:tcPr>
                    <a:solidFill>
                      <a:srgbClr val="FF00FF"/>
                    </a:solidFill>
                  </a:tcPr>
                </a:tc>
                <a:tc>
                  <a:txBody>
                    <a:bodyPr/>
                    <a:lstStyle/>
                    <a:p>
                      <a:pPr algn="ctr"/>
                      <a:endParaRPr lang="en-US" sz="2000" b="1" dirty="0">
                        <a:solidFill>
                          <a:schemeClr val="bg2"/>
                        </a:solidFill>
                      </a:endParaRPr>
                    </a:p>
                  </a:txBody>
                  <a:tcPr>
                    <a:solidFill>
                      <a:srgbClr val="0000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altLang="en-US" sz="2000" dirty="0">
                          <a:solidFill>
                            <a:schemeClr val="tx2"/>
                          </a:solidFill>
                          <a:cs typeface="Times New Roman" panose="02020603050405020304" pitchFamily="18" charset="0"/>
                          <a:sym typeface="Symbol" panose="05050102010706020507" pitchFamily="18" charset="2"/>
                        </a:rPr>
                        <a:t> </a:t>
                      </a:r>
                    </a:p>
                  </a:txBody>
                  <a:tcPr>
                    <a:solidFill>
                      <a:srgbClr val="000066"/>
                    </a:solidFill>
                  </a:tcPr>
                </a:tc>
                <a:extLst>
                  <a:ext uri="{0D108BD9-81ED-4DB2-BD59-A6C34878D82A}">
                    <a16:rowId xmlns:a16="http://schemas.microsoft.com/office/drawing/2014/main" val="4206479045"/>
                  </a:ext>
                </a:extLst>
              </a:tr>
              <a:tr h="1383322">
                <a:tc>
                  <a:txBody>
                    <a:bodyPr/>
                    <a:lstStyle/>
                    <a:p>
                      <a:pPr algn="ctr"/>
                      <a:r>
                        <a:rPr lang="en-US" sz="400" b="1" dirty="0">
                          <a:solidFill>
                            <a:schemeClr val="bg2"/>
                          </a:solidFill>
                        </a:rPr>
                        <a:t>  </a:t>
                      </a:r>
                    </a:p>
                    <a:p>
                      <a:pPr algn="ctr"/>
                      <a:r>
                        <a:rPr lang="en-US" sz="2000" b="1" dirty="0">
                          <a:solidFill>
                            <a:schemeClr val="bg2"/>
                          </a:solidFill>
                        </a:rPr>
                        <a:t>Or </a:t>
                      </a:r>
                      <a:r>
                        <a:rPr lang="el-GR" altLang="en-US" sz="2000" dirty="0">
                          <a:solidFill>
                            <a:schemeClr val="bg2"/>
                          </a:solidFill>
                          <a:cs typeface="Times New Roman" panose="02020603050405020304" pitchFamily="18" charset="0"/>
                          <a:sym typeface="Symbol" panose="05050102010706020507" pitchFamily="18" charset="2"/>
                        </a:rPr>
                        <a:t></a:t>
                      </a:r>
                      <a:r>
                        <a:rPr lang="en-US" altLang="en-US" sz="2000" dirty="0">
                          <a:solidFill>
                            <a:schemeClr val="bg2"/>
                          </a:solidFill>
                          <a:cs typeface="Times New Roman" panose="02020603050405020304" pitchFamily="18" charset="0"/>
                          <a:sym typeface="Symbol" panose="05050102010706020507" pitchFamily="18" charset="2"/>
                        </a:rPr>
                        <a:t>:</a:t>
                      </a:r>
                      <a:endParaRPr lang="en-US" sz="2000" b="1" dirty="0">
                        <a:solidFill>
                          <a:schemeClr val="bg2"/>
                        </a:solidFill>
                      </a:endParaRPr>
                    </a:p>
                  </a:txBody>
                  <a:tcPr>
                    <a:solidFill>
                      <a:srgbClr val="FF00FF"/>
                    </a:solidFill>
                  </a:tcPr>
                </a:tc>
                <a:tc>
                  <a:txBody>
                    <a:bodyPr/>
                    <a:lstStyle/>
                    <a:p>
                      <a:pPr algn="ctr" eaLnBrk="1" hangingPunct="1">
                        <a:spcBef>
                          <a:spcPct val="0"/>
                        </a:spcBef>
                        <a:buNone/>
                      </a:pPr>
                      <a:endParaRPr lang="en-US" altLang="en-US" sz="2000" dirty="0">
                        <a:solidFill>
                          <a:schemeClr val="tx2"/>
                        </a:solidFill>
                        <a:cs typeface="Times New Roman" panose="02020603050405020304" pitchFamily="18" charset="0"/>
                      </a:endParaRPr>
                    </a:p>
                    <a:p>
                      <a:pPr algn="ctr" eaLnBrk="1" hangingPunct="1">
                        <a:spcBef>
                          <a:spcPct val="0"/>
                        </a:spcBef>
                        <a:buNone/>
                      </a:pPr>
                      <a:endParaRPr lang="en-US" altLang="en-US" sz="2000" dirty="0">
                        <a:solidFill>
                          <a:schemeClr val="tx2"/>
                        </a:solidFill>
                        <a:cs typeface="Times New Roman" panose="02020603050405020304" pitchFamily="18" charset="0"/>
                      </a:endParaRPr>
                    </a:p>
                    <a:p>
                      <a:pPr algn="ctr" eaLnBrk="1" hangingPunct="1">
                        <a:spcBef>
                          <a:spcPct val="0"/>
                        </a:spcBef>
                        <a:buNone/>
                      </a:pPr>
                      <a:endParaRPr lang="en-US" altLang="en-US" sz="2000" dirty="0">
                        <a:solidFill>
                          <a:schemeClr val="tx2"/>
                        </a:solidFill>
                        <a:cs typeface="Times New Roman" panose="02020603050405020304" pitchFamily="18" charset="0"/>
                      </a:endParaRPr>
                    </a:p>
                  </a:txBody>
                  <a:tcPr>
                    <a:solidFill>
                      <a:srgbClr val="000066"/>
                    </a:solidFill>
                  </a:tcPr>
                </a:tc>
                <a:tc>
                  <a:txBody>
                    <a:bodyPr/>
                    <a:lstStyle/>
                    <a:p>
                      <a:pPr algn="ctr"/>
                      <a:endParaRPr lang="en-US" altLang="en-US" sz="2000" dirty="0">
                        <a:solidFill>
                          <a:schemeClr val="tx2"/>
                        </a:solidFill>
                        <a:cs typeface="Times New Roman" panose="02020603050405020304" pitchFamily="18" charset="0"/>
                      </a:endParaRPr>
                    </a:p>
                  </a:txBody>
                  <a:tcPr>
                    <a:solidFill>
                      <a:srgbClr val="000066"/>
                    </a:solidFill>
                  </a:tcPr>
                </a:tc>
                <a:extLst>
                  <a:ext uri="{0D108BD9-81ED-4DB2-BD59-A6C34878D82A}">
                    <a16:rowId xmlns:a16="http://schemas.microsoft.com/office/drawing/2014/main" val="2824709688"/>
                  </a:ext>
                </a:extLst>
              </a:tr>
              <a:tr h="2757003">
                <a:tc>
                  <a:txBody>
                    <a:bodyPr/>
                    <a:lstStyle/>
                    <a:p>
                      <a:pPr algn="ctr"/>
                      <a:r>
                        <a:rPr lang="en-US" sz="100" b="1">
                          <a:solidFill>
                            <a:schemeClr val="bg2"/>
                          </a:solidFill>
                        </a:rPr>
                        <a:t>   </a:t>
                      </a:r>
                      <a:r>
                        <a:rPr lang="en-US" sz="700" b="1">
                          <a:solidFill>
                            <a:schemeClr val="bg2"/>
                          </a:solidFill>
                        </a:rPr>
                        <a:t> </a:t>
                      </a:r>
                    </a:p>
                    <a:p>
                      <a:pPr algn="ctr"/>
                      <a:r>
                        <a:rPr lang="en-US" sz="2000" b="1">
                          <a:solidFill>
                            <a:schemeClr val="bg2"/>
                          </a:solidFill>
                        </a:rPr>
                        <a:t>Implies </a:t>
                      </a:r>
                    </a:p>
                    <a:p>
                      <a:pPr algn="ctr"/>
                      <a:r>
                        <a:rPr lang="en-US" altLang="en-US" sz="2000">
                          <a:solidFill>
                            <a:schemeClr val="bg2"/>
                          </a:solidFill>
                          <a:sym typeface="Symbol" panose="05050102010706020507" pitchFamily="18" charset="2"/>
                        </a:rPr>
                        <a:t>:</a:t>
                      </a:r>
                      <a:endParaRPr lang="en-US" sz="2000" b="1" dirty="0">
                        <a:solidFill>
                          <a:schemeClr val="bg2"/>
                        </a:solidFill>
                      </a:endParaRPr>
                    </a:p>
                  </a:txBody>
                  <a:tcPr>
                    <a:solidFill>
                      <a:srgbClr val="FF00FF"/>
                    </a:solidFill>
                  </a:tcPr>
                </a:tc>
                <a:tc>
                  <a:txBody>
                    <a:bodyPr/>
                    <a:lstStyle/>
                    <a:p>
                      <a:pPr algn="ctr" eaLnBrk="1" hangingPunct="1">
                        <a:spcBef>
                          <a:spcPct val="0"/>
                        </a:spcBef>
                        <a:buNone/>
                      </a:pPr>
                      <a:endParaRPr lang="en-CA" sz="2000" dirty="0">
                        <a:solidFill>
                          <a:schemeClr val="tx2"/>
                        </a:solidFill>
                      </a:endParaRPr>
                    </a:p>
                  </a:txBody>
                  <a:tcPr>
                    <a:solidFill>
                      <a:srgbClr val="0000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000" dirty="0">
                        <a:solidFill>
                          <a:schemeClr val="tx2"/>
                        </a:solidFill>
                        <a:cs typeface="Times New Roman" panose="02020603050405020304" pitchFamily="18" charset="0"/>
                      </a:endParaRPr>
                    </a:p>
                  </a:txBody>
                  <a:tcPr>
                    <a:solidFill>
                      <a:srgbClr val="000066"/>
                    </a:solidFill>
                  </a:tcPr>
                </a:tc>
                <a:extLst>
                  <a:ext uri="{0D108BD9-81ED-4DB2-BD59-A6C34878D82A}">
                    <a16:rowId xmlns:a16="http://schemas.microsoft.com/office/drawing/2014/main" val="3797871007"/>
                  </a:ext>
                </a:extLst>
              </a:tr>
              <a:tr h="444248">
                <a:tc>
                  <a:txBody>
                    <a:bodyPr/>
                    <a:lstStyle/>
                    <a:p>
                      <a:pPr algn="ctr"/>
                      <a:r>
                        <a:rPr lang="en-US" sz="2000" b="1" dirty="0">
                          <a:solidFill>
                            <a:schemeClr val="bg2"/>
                          </a:solidFill>
                        </a:rPr>
                        <a:t>Negation</a:t>
                      </a:r>
                    </a:p>
                    <a:p>
                      <a:pPr algn="ctr"/>
                      <a:r>
                        <a:rPr lang="el-GR" altLang="en-US" sz="2000" dirty="0">
                          <a:solidFill>
                            <a:schemeClr val="bg2"/>
                          </a:solidFill>
                          <a:cs typeface="Times New Roman" panose="02020603050405020304" pitchFamily="18" charset="0"/>
                          <a:sym typeface="Symbol" panose="05050102010706020507" pitchFamily="18" charset="2"/>
                        </a:rPr>
                        <a:t></a:t>
                      </a:r>
                      <a:r>
                        <a:rPr lang="en-US" altLang="en-US" sz="2000" dirty="0">
                          <a:solidFill>
                            <a:schemeClr val="bg2"/>
                          </a:solidFill>
                          <a:cs typeface="Times New Roman" panose="02020603050405020304" pitchFamily="18" charset="0"/>
                          <a:sym typeface="Symbol" panose="05050102010706020507" pitchFamily="18" charset="2"/>
                        </a:rPr>
                        <a:t>:</a:t>
                      </a:r>
                      <a:endParaRPr lang="en-US" sz="2000" b="1" dirty="0">
                        <a:solidFill>
                          <a:schemeClr val="bg2"/>
                        </a:solidFill>
                      </a:endParaRPr>
                    </a:p>
                  </a:txBody>
                  <a:tcPr>
                    <a:solidFill>
                      <a:srgbClr val="FF00FF"/>
                    </a:solidFill>
                  </a:tcPr>
                </a:tc>
                <a:tc>
                  <a:txBody>
                    <a:bodyPr/>
                    <a:lstStyle/>
                    <a:p>
                      <a:pPr algn="ctr" eaLnBrk="1" hangingPunct="1">
                        <a:spcBef>
                          <a:spcPct val="0"/>
                        </a:spcBef>
                        <a:buNone/>
                      </a:pPr>
                      <a:endParaRPr lang="en-CA" sz="2000" dirty="0">
                        <a:solidFill>
                          <a:schemeClr val="tx2"/>
                        </a:solidFill>
                      </a:endParaRPr>
                    </a:p>
                  </a:txBody>
                  <a:tcPr>
                    <a:solidFill>
                      <a:srgbClr val="0000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000" dirty="0">
                        <a:solidFill>
                          <a:schemeClr val="tx2"/>
                        </a:solidFill>
                        <a:cs typeface="Times New Roman" panose="02020603050405020304" pitchFamily="18" charset="0"/>
                      </a:endParaRPr>
                    </a:p>
                  </a:txBody>
                  <a:tcPr>
                    <a:solidFill>
                      <a:srgbClr val="000066"/>
                    </a:solidFill>
                  </a:tcPr>
                </a:tc>
                <a:extLst>
                  <a:ext uri="{0D108BD9-81ED-4DB2-BD59-A6C34878D82A}">
                    <a16:rowId xmlns:a16="http://schemas.microsoft.com/office/drawing/2014/main" val="3685201823"/>
                  </a:ext>
                </a:extLst>
              </a:tr>
            </a:tbl>
          </a:graphicData>
        </a:graphic>
      </p:graphicFrame>
      <p:grpSp>
        <p:nvGrpSpPr>
          <p:cNvPr id="22" name="Group 21">
            <a:extLst>
              <a:ext uri="{FF2B5EF4-FFF2-40B4-BE49-F238E27FC236}">
                <a16:creationId xmlns:a16="http://schemas.microsoft.com/office/drawing/2014/main" id="{84459CF9-053D-46BC-9041-F38AE97C2DAD}"/>
              </a:ext>
            </a:extLst>
          </p:cNvPr>
          <p:cNvGrpSpPr/>
          <p:nvPr/>
        </p:nvGrpSpPr>
        <p:grpSpPr>
          <a:xfrm>
            <a:off x="1359258" y="1778062"/>
            <a:ext cx="3908330" cy="689028"/>
            <a:chOff x="1359258" y="1778062"/>
            <a:chExt cx="3908330" cy="689028"/>
          </a:xfrm>
        </p:grpSpPr>
        <p:sp>
          <p:nvSpPr>
            <p:cNvPr id="48" name="Rectangle 47">
              <a:extLst>
                <a:ext uri="{FF2B5EF4-FFF2-40B4-BE49-F238E27FC236}">
                  <a16:creationId xmlns:a16="http://schemas.microsoft.com/office/drawing/2014/main" id="{02E6E6F2-7016-4FC3-9F39-7E300B4EAADA}"/>
                </a:ext>
              </a:extLst>
            </p:cNvPr>
            <p:cNvSpPr/>
            <p:nvPr/>
          </p:nvSpPr>
          <p:spPr>
            <a:xfrm>
              <a:off x="1359258" y="2049563"/>
              <a:ext cx="1948447" cy="400110"/>
            </a:xfrm>
            <a:prstGeom prst="rect">
              <a:avLst/>
            </a:prstGeom>
          </p:spPr>
          <p:txBody>
            <a:bodyPr wrap="square">
              <a:spAutoFit/>
            </a:bodyPr>
            <a:lstStyle/>
            <a:p>
              <a:pPr lvl="0" algn="ctr" fontAlgn="auto">
                <a:spcBef>
                  <a:spcPts val="0"/>
                </a:spcBef>
                <a:spcAft>
                  <a:spcPts val="0"/>
                </a:spcAft>
                <a:defRPr/>
              </a:pPr>
              <a:r>
                <a:rPr lang="en-US" altLang="en-US" sz="2000" dirty="0">
                  <a:solidFill>
                    <a:srgbClr val="FFC000"/>
                  </a:solidFill>
                  <a:cs typeface="Times New Roman" panose="02020603050405020304" pitchFamily="18" charset="0"/>
                </a:rPr>
                <a:t>α</a:t>
              </a:r>
              <a:r>
                <a:rPr lang="el-GR" altLang="en-US" sz="2000" dirty="0">
                  <a:solidFill>
                    <a:srgbClr val="FF00FF"/>
                  </a:solidFill>
                  <a:cs typeface="Times New Roman" panose="02020603050405020304" pitchFamily="18" charset="0"/>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β</a:t>
              </a:r>
              <a:r>
                <a:rPr lang="en-CA" altLang="en-US" sz="2000" dirty="0">
                  <a:solidFill>
                    <a:schemeClr val="tx2"/>
                  </a:solidFill>
                  <a:cs typeface="Times New Roman" panose="02020603050405020304" pitchFamily="18" charset="0"/>
                  <a:sym typeface="Symbol" panose="05050102010706020507" pitchFamily="18" charset="2"/>
                </a:rPr>
                <a:t> </a:t>
              </a:r>
              <a:r>
                <a:rPr lang="en-US" altLang="en-US" sz="2000" dirty="0">
                  <a:cs typeface="Times New Roman" panose="02020603050405020304" pitchFamily="18" charset="0"/>
                </a:rPr>
                <a:t>&amp;</a:t>
              </a:r>
              <a:r>
                <a:rPr lang="en-CA" altLang="en-US" sz="2000" dirty="0">
                  <a:cs typeface="Times New Roman" panose="02020603050405020304" pitchFamily="18" charset="0"/>
                  <a:sym typeface="Symbol" panose="05050102010706020507" pitchFamily="18" charset="2"/>
                </a:rPr>
                <a:t> </a:t>
              </a:r>
              <a:r>
                <a:rPr lang="el-GR" altLang="en-US" sz="2000" dirty="0">
                  <a:solidFill>
                    <a:srgbClr val="FFC000"/>
                  </a:solidFill>
                  <a:cs typeface="Times New Roman" panose="02020603050405020304" pitchFamily="18" charset="0"/>
                  <a:sym typeface="Symbol" panose="05050102010706020507" pitchFamily="18" charset="2"/>
                </a:rPr>
                <a:t></a:t>
              </a:r>
              <a:r>
                <a:rPr lang="en-US" altLang="en-US" sz="2000" dirty="0">
                  <a:solidFill>
                    <a:srgbClr val="FFC000"/>
                  </a:solidFill>
                  <a:cs typeface="Times New Roman" panose="02020603050405020304" pitchFamily="18" charset="0"/>
                </a:rPr>
                <a:t>α</a:t>
              </a:r>
              <a:endParaRPr lang="en-US" altLang="en-US" sz="2000" dirty="0">
                <a:solidFill>
                  <a:schemeClr val="tx2"/>
                </a:solidFill>
                <a:cs typeface="Times New Roman" panose="02020603050405020304" pitchFamily="18" charset="0"/>
              </a:endParaRPr>
            </a:p>
          </p:txBody>
        </p:sp>
        <p:sp>
          <p:nvSpPr>
            <p:cNvPr id="49" name="Rectangle 48">
              <a:extLst>
                <a:ext uri="{FF2B5EF4-FFF2-40B4-BE49-F238E27FC236}">
                  <a16:creationId xmlns:a16="http://schemas.microsoft.com/office/drawing/2014/main" id="{AF04D6BB-167D-45BB-8050-76395D7CECF7}"/>
                </a:ext>
              </a:extLst>
            </p:cNvPr>
            <p:cNvSpPr/>
            <p:nvPr/>
          </p:nvSpPr>
          <p:spPr>
            <a:xfrm>
              <a:off x="3307706" y="2066980"/>
              <a:ext cx="1959882" cy="400110"/>
            </a:xfrm>
            <a:prstGeom prst="rect">
              <a:avLst/>
            </a:prstGeom>
          </p:spPr>
          <p:txBody>
            <a:bodyPr wrap="square">
              <a:spAutoFit/>
            </a:bodyPr>
            <a:lstStyle/>
            <a:p>
              <a:pPr lvl="0" algn="ctr" fontAlgn="auto">
                <a:spcBef>
                  <a:spcPts val="0"/>
                </a:spcBef>
                <a:spcAft>
                  <a:spcPts val="0"/>
                </a:spcAft>
                <a:defRPr/>
              </a:pP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chemeClr val="tx2"/>
                  </a:solidFill>
                  <a:cs typeface="Times New Roman" panose="02020603050405020304" pitchFamily="18" charset="0"/>
                </a:rPr>
                <a:t>  </a:t>
              </a:r>
              <a:r>
                <a:rPr lang="en-US" altLang="en-US" sz="2000" dirty="0">
                  <a:solidFill>
                    <a:schemeClr val="tx2"/>
                  </a:solidFill>
                  <a:cs typeface="Times New Roman" panose="02020603050405020304" pitchFamily="18" charset="0"/>
                  <a:sym typeface="Symbol" panose="05050102010706020507" pitchFamily="18" charset="2"/>
                </a:rPr>
                <a:t> </a:t>
              </a:r>
              <a:endParaRPr lang="en-US" altLang="en-US" sz="2000" dirty="0">
                <a:solidFill>
                  <a:schemeClr val="tx2"/>
                </a:solidFill>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D84FEDDC-38D7-49A5-9E08-015E04FA1ED4}"/>
                </a:ext>
              </a:extLst>
            </p:cNvPr>
            <p:cNvCxnSpPr>
              <a:cxnSpLocks/>
            </p:cNvCxnSpPr>
            <p:nvPr/>
          </p:nvCxnSpPr>
          <p:spPr bwMode="auto">
            <a:xfrm>
              <a:off x="3307705" y="2158421"/>
              <a:ext cx="4" cy="265127"/>
            </a:xfrm>
            <a:prstGeom prst="line">
              <a:avLst/>
            </a:prstGeom>
            <a:noFill/>
            <a:ln w="9525" cap="flat" cmpd="sng" algn="ctr">
              <a:solidFill>
                <a:srgbClr val="FF00FF"/>
              </a:solidFill>
              <a:prstDash val="solid"/>
              <a:round/>
              <a:headEnd type="none" w="med" len="med"/>
              <a:tailEnd type="none" w="med" len="med"/>
            </a:ln>
            <a:effectLst/>
          </p:spPr>
        </p:cxnSp>
        <p:sp>
          <p:nvSpPr>
            <p:cNvPr id="54" name="Rectangle 53">
              <a:extLst>
                <a:ext uri="{FF2B5EF4-FFF2-40B4-BE49-F238E27FC236}">
                  <a16:creationId xmlns:a16="http://schemas.microsoft.com/office/drawing/2014/main" id="{ED43C733-F4CE-4470-A494-7DFD20DB99BD}"/>
                </a:ext>
              </a:extLst>
            </p:cNvPr>
            <p:cNvSpPr/>
            <p:nvPr/>
          </p:nvSpPr>
          <p:spPr>
            <a:xfrm>
              <a:off x="1362983" y="1778062"/>
              <a:ext cx="3853542" cy="400110"/>
            </a:xfrm>
            <a:prstGeom prst="rect">
              <a:avLst/>
            </a:prstGeom>
          </p:spPr>
          <p:txBody>
            <a:bodyPr wrap="square">
              <a:spAutoFit/>
            </a:bodyPr>
            <a:lstStyle/>
            <a:p>
              <a:pPr lvl="0" algn="ctr" fontAlgn="auto">
                <a:spcBef>
                  <a:spcPts val="0"/>
                </a:spcBef>
                <a:spcAft>
                  <a:spcPts val="0"/>
                </a:spcAft>
                <a:defRPr/>
              </a:pPr>
              <a:r>
                <a:rPr lang="en-US" altLang="en-US" sz="2000" dirty="0">
                  <a:solidFill>
                    <a:schemeClr val="tx2"/>
                  </a:solidFill>
                  <a:cs typeface="Times New Roman" panose="02020603050405020304" pitchFamily="18" charset="0"/>
                </a:rPr>
                <a:t>Selecting </a:t>
              </a:r>
              <a:r>
                <a:rPr lang="en-US" altLang="en-US" sz="2000" dirty="0">
                  <a:solidFill>
                    <a:schemeClr val="tx2"/>
                  </a:solidFill>
                  <a:cs typeface="Times New Roman" panose="02020603050405020304" pitchFamily="18" charset="0"/>
                  <a:sym typeface="Symbol" panose="05050102010706020507" pitchFamily="18" charset="2"/>
                </a:rPr>
                <a:t>Or</a:t>
              </a:r>
              <a:endParaRPr lang="en-US" altLang="en-US" sz="2000" dirty="0">
                <a:solidFill>
                  <a:schemeClr val="tx2"/>
                </a:solidFill>
                <a:cs typeface="Times New Roman" panose="02020603050405020304" pitchFamily="18" charset="0"/>
              </a:endParaRPr>
            </a:p>
          </p:txBody>
        </p:sp>
      </p:grpSp>
      <p:grpSp>
        <p:nvGrpSpPr>
          <p:cNvPr id="12" name="Group 11">
            <a:extLst>
              <a:ext uri="{FF2B5EF4-FFF2-40B4-BE49-F238E27FC236}">
                <a16:creationId xmlns:a16="http://schemas.microsoft.com/office/drawing/2014/main" id="{E446215C-1AE9-4BC8-A784-8966217B4CE6}"/>
              </a:ext>
            </a:extLst>
          </p:cNvPr>
          <p:cNvGrpSpPr/>
          <p:nvPr/>
        </p:nvGrpSpPr>
        <p:grpSpPr>
          <a:xfrm>
            <a:off x="5234574" y="1777421"/>
            <a:ext cx="3919214" cy="689669"/>
            <a:chOff x="5234574" y="1777421"/>
            <a:chExt cx="3919214" cy="689669"/>
          </a:xfrm>
        </p:grpSpPr>
        <p:sp>
          <p:nvSpPr>
            <p:cNvPr id="51" name="Rectangle 50">
              <a:extLst>
                <a:ext uri="{FF2B5EF4-FFF2-40B4-BE49-F238E27FC236}">
                  <a16:creationId xmlns:a16="http://schemas.microsoft.com/office/drawing/2014/main" id="{A2559585-7188-466F-83F3-FCC305294813}"/>
                </a:ext>
              </a:extLst>
            </p:cNvPr>
            <p:cNvSpPr/>
            <p:nvPr/>
          </p:nvSpPr>
          <p:spPr>
            <a:xfrm>
              <a:off x="5245458" y="2049563"/>
              <a:ext cx="1948447" cy="400110"/>
            </a:xfrm>
            <a:prstGeom prst="rect">
              <a:avLst/>
            </a:prstGeom>
          </p:spPr>
          <p:txBody>
            <a:bodyPr wrap="square">
              <a:spAutoFit/>
            </a:bodyPr>
            <a:lstStyle/>
            <a:p>
              <a:pPr lvl="0" algn="ctr" fontAlgn="auto">
                <a:spcBef>
                  <a:spcPts val="0"/>
                </a:spcBef>
                <a:spcAft>
                  <a:spcPts val="0"/>
                </a:spcAft>
                <a:defRPr/>
              </a:pPr>
              <a:r>
                <a:rPr lang="en-US" altLang="en-US" sz="2000" dirty="0">
                  <a:solidFill>
                    <a:srgbClr val="FFC000"/>
                  </a:solidFill>
                  <a:cs typeface="Times New Roman" panose="02020603050405020304" pitchFamily="18" charset="0"/>
                </a:rPr>
                <a:t>α</a:t>
              </a:r>
              <a:r>
                <a:rPr lang="en-CA" altLang="en-US" sz="2000" dirty="0">
                  <a:solidFill>
                    <a:srgbClr val="FFFFFF"/>
                  </a:solidFill>
                  <a:cs typeface="Times New Roman" panose="02020603050405020304" pitchFamily="18" charset="0"/>
                  <a:sym typeface="Symbol" panose="05050102010706020507" pitchFamily="18" charset="2"/>
                </a:rPr>
                <a:t>, </a:t>
              </a:r>
              <a:r>
                <a:rPr lang="el-GR" altLang="en-US" sz="2000" dirty="0">
                  <a:solidFill>
                    <a:srgbClr val="FFC000"/>
                  </a:solidFill>
                  <a:cs typeface="Times New Roman" panose="02020603050405020304" pitchFamily="18" charset="0"/>
                  <a:sym typeface="Symbol" panose="05050102010706020507" pitchFamily="18" charset="2"/>
                </a:rPr>
                <a:t>β </a:t>
              </a:r>
              <a:r>
                <a:rPr lang="en-US" altLang="en-US" sz="2000" dirty="0">
                  <a:solidFill>
                    <a:srgbClr val="FFFFFF"/>
                  </a:solidFill>
                  <a:cs typeface="Times New Roman" panose="02020603050405020304" pitchFamily="18" charset="0"/>
                </a:rPr>
                <a:t>&amp; </a:t>
              </a:r>
              <a:r>
                <a:rPr lang="el-GR" altLang="en-US" sz="2000" dirty="0">
                  <a:solidFill>
                    <a:srgbClr val="FFC000"/>
                  </a:solidFill>
                  <a:cs typeface="Times New Roman" panose="02020603050405020304" pitchFamily="18" charset="0"/>
                  <a:sym typeface="Symbol" panose="05050102010706020507" pitchFamily="18" charset="2"/>
                </a:rPr>
                <a:t>β´</a:t>
              </a:r>
              <a:endParaRPr lang="en-US" altLang="en-US" sz="2000" dirty="0">
                <a:solidFill>
                  <a:schemeClr val="tx2"/>
                </a:solidFill>
                <a:cs typeface="Times New Roman" panose="02020603050405020304" pitchFamily="18" charset="0"/>
              </a:endParaRPr>
            </a:p>
          </p:txBody>
        </p:sp>
        <p:sp>
          <p:nvSpPr>
            <p:cNvPr id="52" name="Rectangle 51">
              <a:extLst>
                <a:ext uri="{FF2B5EF4-FFF2-40B4-BE49-F238E27FC236}">
                  <a16:creationId xmlns:a16="http://schemas.microsoft.com/office/drawing/2014/main" id="{60AFF712-8865-4CE2-8DF3-15136A6F349C}"/>
                </a:ext>
              </a:extLst>
            </p:cNvPr>
            <p:cNvSpPr/>
            <p:nvPr/>
          </p:nvSpPr>
          <p:spPr>
            <a:xfrm>
              <a:off x="7193906" y="2066980"/>
              <a:ext cx="1959882" cy="400110"/>
            </a:xfrm>
            <a:prstGeom prst="rect">
              <a:avLst/>
            </a:prstGeom>
          </p:spPr>
          <p:txBody>
            <a:bodyPr wrap="square">
              <a:spAutoFit/>
            </a:bodyPr>
            <a:lstStyle/>
            <a:p>
              <a:pPr lvl="0" algn="ctr" fontAlgn="auto">
                <a:spcBef>
                  <a:spcPts val="0"/>
                </a:spcBef>
                <a:spcAft>
                  <a:spcPts val="0"/>
                </a:spcAft>
                <a:defRPr/>
              </a:pPr>
              <a:r>
                <a:rPr lang="en-US" altLang="en-US" sz="2000" dirty="0">
                  <a:solidFill>
                    <a:srgbClr val="FFC000"/>
                  </a:solidFill>
                  <a:cs typeface="Times New Roman" panose="02020603050405020304" pitchFamily="18" charset="0"/>
                </a:rPr>
                <a:t>α</a:t>
              </a:r>
              <a:r>
                <a:rPr lang="el-GR" altLang="en-US" sz="2000" dirty="0">
                  <a:solidFill>
                    <a:srgbClr val="FF00FF"/>
                  </a:solidFill>
                  <a:cs typeface="Times New Roman" panose="02020603050405020304" pitchFamily="18" charset="0"/>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γ</a:t>
              </a:r>
              <a:r>
                <a:rPr lang="en-US" altLang="en-US" sz="2000" dirty="0">
                  <a:solidFill>
                    <a:srgbClr val="FFFFFF"/>
                  </a:solidFill>
                  <a:cs typeface="Times New Roman" panose="02020603050405020304" pitchFamily="18" charset="0"/>
                  <a:sym typeface="Symbol" panose="05050102010706020507" pitchFamily="18" charset="2"/>
                </a:rPr>
                <a:t> </a:t>
              </a:r>
              <a:r>
                <a:rPr lang="en-US" altLang="en-US" sz="2000" dirty="0">
                  <a:solidFill>
                    <a:srgbClr val="FFFFFF"/>
                  </a:solidFill>
                  <a:cs typeface="Times New Roman" panose="02020603050405020304" pitchFamily="18" charset="0"/>
                </a:rPr>
                <a:t>&amp;</a:t>
              </a:r>
              <a:r>
                <a:rPr lang="en-US" altLang="en-US" sz="2000" dirty="0">
                  <a:solidFill>
                    <a:srgbClr val="FFC000"/>
                  </a:solidFill>
                  <a:cs typeface="Times New Roman" panose="02020603050405020304" pitchFamily="18" charset="0"/>
                  <a:sym typeface="Symbol" panose="05050102010706020507" pitchFamily="18" charset="2"/>
                </a:rPr>
                <a:t> </a:t>
              </a:r>
              <a:r>
                <a:rPr lang="el-GR" altLang="en-US" sz="2000" dirty="0">
                  <a:solidFill>
                    <a:srgbClr val="FFC000"/>
                  </a:solidFill>
                  <a:cs typeface="Times New Roman" panose="02020603050405020304" pitchFamily="18" charset="0"/>
                  <a:sym typeface="Symbol" panose="05050102010706020507" pitchFamily="18" charset="2"/>
                </a:rPr>
                <a:t></a:t>
              </a:r>
              <a:r>
                <a:rPr lang="en-US" altLang="en-US" sz="2000" dirty="0">
                  <a:solidFill>
                    <a:srgbClr val="FFC000"/>
                  </a:solidFill>
                  <a:cs typeface="Times New Roman" panose="02020603050405020304" pitchFamily="18" charset="0"/>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rgbClr val="FF00FF"/>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rgbClr val="FFC000"/>
                  </a:solidFill>
                  <a:cs typeface="Times New Roman" panose="02020603050405020304" pitchFamily="18" charset="0"/>
                  <a:sym typeface="Symbol" panose="05050102010706020507" pitchFamily="18" charset="2"/>
                </a:rPr>
                <a:t>)</a:t>
              </a:r>
              <a:endParaRPr lang="en-US" altLang="en-US" sz="2000" dirty="0">
                <a:solidFill>
                  <a:schemeClr val="tx2"/>
                </a:solidFill>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750A4BB6-5603-4256-AD64-AD354009446B}"/>
                </a:ext>
              </a:extLst>
            </p:cNvPr>
            <p:cNvCxnSpPr>
              <a:cxnSpLocks/>
            </p:cNvCxnSpPr>
            <p:nvPr/>
          </p:nvCxnSpPr>
          <p:spPr bwMode="auto">
            <a:xfrm>
              <a:off x="7164968" y="2172935"/>
              <a:ext cx="4" cy="265127"/>
            </a:xfrm>
            <a:prstGeom prst="line">
              <a:avLst/>
            </a:prstGeom>
            <a:noFill/>
            <a:ln w="9525" cap="flat" cmpd="sng" algn="ctr">
              <a:solidFill>
                <a:srgbClr val="FF00FF"/>
              </a:solidFill>
              <a:prstDash val="solid"/>
              <a:round/>
              <a:headEnd type="none" w="med" len="med"/>
              <a:tailEnd type="none" w="med" len="med"/>
            </a:ln>
            <a:effectLst/>
          </p:spPr>
        </p:cxnSp>
        <p:sp>
          <p:nvSpPr>
            <p:cNvPr id="55" name="Rectangle 54">
              <a:extLst>
                <a:ext uri="{FF2B5EF4-FFF2-40B4-BE49-F238E27FC236}">
                  <a16:creationId xmlns:a16="http://schemas.microsoft.com/office/drawing/2014/main" id="{1257E26A-3933-423E-96FE-D6AC2166B1A0}"/>
                </a:ext>
              </a:extLst>
            </p:cNvPr>
            <p:cNvSpPr/>
            <p:nvPr/>
          </p:nvSpPr>
          <p:spPr>
            <a:xfrm>
              <a:off x="5234574" y="1777421"/>
              <a:ext cx="3853542" cy="400110"/>
            </a:xfrm>
            <a:prstGeom prst="rect">
              <a:avLst/>
            </a:prstGeom>
          </p:spPr>
          <p:txBody>
            <a:bodyPr wrap="square">
              <a:spAutoFit/>
            </a:bodyPr>
            <a:lstStyle/>
            <a:p>
              <a:pPr lvl="0" algn="ctr" fontAlgn="auto">
                <a:spcBef>
                  <a:spcPts val="0"/>
                </a:spcBef>
                <a:spcAft>
                  <a:spcPts val="0"/>
                </a:spcAft>
                <a:defRPr/>
              </a:pPr>
              <a:r>
                <a:rPr lang="en-CA" altLang="en-US" sz="2000" dirty="0">
                  <a:solidFill>
                    <a:schemeClr val="tx2"/>
                  </a:solidFill>
                  <a:cs typeface="Times New Roman" panose="02020603050405020304" pitchFamily="18" charset="0"/>
                  <a:sym typeface="Symbol" panose="05050102010706020507" pitchFamily="18" charset="2"/>
                </a:rPr>
                <a:t>Eval/Build</a:t>
              </a:r>
              <a:r>
                <a:rPr lang="el-GR" altLang="en-US" sz="2000" dirty="0">
                  <a:solidFill>
                    <a:srgbClr val="FF00FF"/>
                  </a:solidFill>
                  <a:cs typeface="Times New Roman" panose="02020603050405020304" pitchFamily="18" charset="0"/>
                  <a:sym typeface="Symbol" panose="05050102010706020507" pitchFamily="18" charset="2"/>
                </a:rPr>
                <a:t> </a:t>
              </a:r>
              <a:r>
                <a:rPr lang="el-GR" altLang="en-US" sz="2000" dirty="0">
                  <a:solidFill>
                    <a:schemeClr val="tx2"/>
                  </a:solidFill>
                  <a:cs typeface="Times New Roman" panose="02020603050405020304" pitchFamily="18" charset="0"/>
                  <a:sym typeface="Symbol" panose="05050102010706020507" pitchFamily="18" charset="2"/>
                </a:rPr>
                <a:t></a:t>
              </a:r>
              <a:endParaRPr lang="en-US" altLang="en-US" sz="2000" dirty="0">
                <a:solidFill>
                  <a:schemeClr val="tx2"/>
                </a:solidFill>
                <a:cs typeface="Times New Roman" panose="02020603050405020304" pitchFamily="18" charset="0"/>
              </a:endParaRPr>
            </a:p>
          </p:txBody>
        </p:sp>
      </p:grpSp>
      <p:grpSp>
        <p:nvGrpSpPr>
          <p:cNvPr id="21" name="Group 20">
            <a:extLst>
              <a:ext uri="{FF2B5EF4-FFF2-40B4-BE49-F238E27FC236}">
                <a16:creationId xmlns:a16="http://schemas.microsoft.com/office/drawing/2014/main" id="{4C9FD5B8-BE07-4E85-B0CC-1BBBBE7C361D}"/>
              </a:ext>
            </a:extLst>
          </p:cNvPr>
          <p:cNvGrpSpPr/>
          <p:nvPr/>
        </p:nvGrpSpPr>
        <p:grpSpPr>
          <a:xfrm>
            <a:off x="1206858" y="2467091"/>
            <a:ext cx="4060730" cy="700074"/>
            <a:chOff x="1206858" y="2467091"/>
            <a:chExt cx="4060730" cy="700074"/>
          </a:xfrm>
        </p:grpSpPr>
        <p:cxnSp>
          <p:nvCxnSpPr>
            <p:cNvPr id="56" name="Straight Connector 55">
              <a:extLst>
                <a:ext uri="{FF2B5EF4-FFF2-40B4-BE49-F238E27FC236}">
                  <a16:creationId xmlns:a16="http://schemas.microsoft.com/office/drawing/2014/main" id="{CBAB03E4-B592-4B8B-BB49-2CF6AE814961}"/>
                </a:ext>
              </a:extLst>
            </p:cNvPr>
            <p:cNvCxnSpPr>
              <a:cxnSpLocks/>
            </p:cNvCxnSpPr>
            <p:nvPr/>
          </p:nvCxnSpPr>
          <p:spPr bwMode="auto">
            <a:xfrm flipH="1" flipV="1">
              <a:off x="1485900" y="2467091"/>
              <a:ext cx="3585028" cy="11046"/>
            </a:xfrm>
            <a:prstGeom prst="line">
              <a:avLst/>
            </a:prstGeom>
            <a:noFill/>
            <a:ln w="9525" cap="flat" cmpd="sng" algn="ctr">
              <a:solidFill>
                <a:srgbClr val="FF00FF"/>
              </a:solidFill>
              <a:prstDash val="solid"/>
              <a:round/>
              <a:headEnd type="none" w="med" len="med"/>
              <a:tailEnd type="none" w="med" len="med"/>
            </a:ln>
            <a:effectLst/>
          </p:spPr>
        </p:cxnSp>
        <p:sp>
          <p:nvSpPr>
            <p:cNvPr id="59" name="Rectangle 58">
              <a:extLst>
                <a:ext uri="{FF2B5EF4-FFF2-40B4-BE49-F238E27FC236}">
                  <a16:creationId xmlns:a16="http://schemas.microsoft.com/office/drawing/2014/main" id="{016D72D7-6A23-4657-8513-D03327952C66}"/>
                </a:ext>
              </a:extLst>
            </p:cNvPr>
            <p:cNvSpPr/>
            <p:nvPr/>
          </p:nvSpPr>
          <p:spPr>
            <a:xfrm>
              <a:off x="1206858" y="2749638"/>
              <a:ext cx="2286000" cy="400110"/>
            </a:xfrm>
            <a:prstGeom prst="rect">
              <a:avLst/>
            </a:prstGeom>
          </p:spPr>
          <p:txBody>
            <a:bodyPr wrap="square">
              <a:spAutoFit/>
            </a:bodyPr>
            <a:lstStyle/>
            <a:p>
              <a:pPr lvl="0" algn="ctr" fontAlgn="auto">
                <a:spcBef>
                  <a:spcPts val="0"/>
                </a:spcBef>
                <a:spcAft>
                  <a:spcPts val="0"/>
                </a:spcAft>
                <a:defRPr/>
              </a:pPr>
              <a:r>
                <a:rPr lang="el-GR" altLang="en-US" sz="2000" dirty="0">
                  <a:solidFill>
                    <a:srgbClr val="FFC000"/>
                  </a:solidFill>
                  <a:cs typeface="Times New Roman" panose="02020603050405020304" pitchFamily="18" charset="0"/>
                  <a:sym typeface="Symbol" panose="05050102010706020507" pitchFamily="18" charset="2"/>
                </a:rPr>
                <a:t>α</a:t>
              </a:r>
              <a:r>
                <a:rPr lang="el-GR" altLang="en-US" sz="2000" dirty="0">
                  <a:solidFill>
                    <a:srgbClr val="FF00FF"/>
                  </a:solidFill>
                  <a:cs typeface="Times New Roman" panose="02020603050405020304" pitchFamily="18" charset="0"/>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β</a:t>
              </a:r>
              <a:r>
                <a:rPr lang="en-CA" altLang="en-US" sz="2000" dirty="0">
                  <a:solidFill>
                    <a:srgbClr val="FFFFFF"/>
                  </a:solidFill>
                  <a:cs typeface="Times New Roman" panose="02020603050405020304" pitchFamily="18" charset="0"/>
                  <a:sym typeface="Symbol" panose="05050102010706020507" pitchFamily="18" charset="2"/>
                </a:rPr>
                <a:t>, </a:t>
              </a:r>
              <a:r>
                <a:rPr lang="en-US" altLang="en-US" sz="2000" dirty="0">
                  <a:solidFill>
                    <a:srgbClr val="FFC000"/>
                  </a:solidFill>
                  <a:cs typeface="Times New Roman" panose="02020603050405020304" pitchFamily="18" charset="0"/>
                </a:rPr>
                <a:t>α</a:t>
              </a:r>
              <a:r>
                <a:rPr lang="en-US" altLang="en-US" sz="2000" dirty="0">
                  <a:solidFill>
                    <a:srgbClr val="FFC000"/>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γ</a:t>
              </a:r>
              <a:r>
                <a:rPr lang="en-CA" altLang="en-US" sz="2000" dirty="0">
                  <a:solidFill>
                    <a:schemeClr val="tx2"/>
                  </a:solidFill>
                  <a:cs typeface="Times New Roman" panose="02020603050405020304" pitchFamily="18" charset="0"/>
                  <a:sym typeface="Symbol" panose="05050102010706020507" pitchFamily="18" charset="2"/>
                </a:rPr>
                <a:t>, </a:t>
              </a:r>
              <a:r>
                <a:rPr lang="en-US" altLang="en-US" sz="2000" dirty="0">
                  <a:cs typeface="Times New Roman" panose="02020603050405020304" pitchFamily="18" charset="0"/>
                </a:rPr>
                <a:t>&amp;</a:t>
              </a:r>
              <a:r>
                <a:rPr lang="en-CA" altLang="en-US" sz="2000" dirty="0">
                  <a:solidFill>
                    <a:srgbClr val="FFFFFF"/>
                  </a:solidFill>
                  <a:cs typeface="Times New Roman" panose="02020603050405020304" pitchFamily="18" charset="0"/>
                  <a:sym typeface="Symbol" panose="05050102010706020507" pitchFamily="18" charset="2"/>
                </a:rPr>
                <a:t> </a:t>
              </a: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rgbClr val="FFC000"/>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γ</a:t>
              </a:r>
              <a:endParaRPr lang="en-US" altLang="en-US" sz="2000" dirty="0">
                <a:solidFill>
                  <a:schemeClr val="tx2"/>
                </a:solidFill>
                <a:cs typeface="Times New Roman" panose="02020603050405020304" pitchFamily="18" charset="0"/>
              </a:endParaRPr>
            </a:p>
          </p:txBody>
        </p:sp>
        <p:sp>
          <p:nvSpPr>
            <p:cNvPr id="60" name="Rectangle 59">
              <a:extLst>
                <a:ext uri="{FF2B5EF4-FFF2-40B4-BE49-F238E27FC236}">
                  <a16:creationId xmlns:a16="http://schemas.microsoft.com/office/drawing/2014/main" id="{503CEFB2-E7D9-4608-A94C-BC0DE9915109}"/>
                </a:ext>
              </a:extLst>
            </p:cNvPr>
            <p:cNvSpPr/>
            <p:nvPr/>
          </p:nvSpPr>
          <p:spPr>
            <a:xfrm>
              <a:off x="3307706" y="2767055"/>
              <a:ext cx="1959882" cy="400110"/>
            </a:xfrm>
            <a:prstGeom prst="rect">
              <a:avLst/>
            </a:prstGeom>
          </p:spPr>
          <p:txBody>
            <a:bodyPr wrap="square">
              <a:spAutoFit/>
            </a:bodyPr>
            <a:lstStyle/>
            <a:p>
              <a:pPr lvl="0" algn="ctr" fontAlgn="auto">
                <a:spcBef>
                  <a:spcPts val="0"/>
                </a:spcBef>
                <a:spcAft>
                  <a:spcPts val="0"/>
                </a:spcAft>
                <a:defRPr/>
              </a:pPr>
              <a:r>
                <a:rPr lang="el-GR" altLang="en-US" sz="2000" dirty="0">
                  <a:solidFill>
                    <a:srgbClr val="FFC000"/>
                  </a:solidFill>
                  <a:cs typeface="Times New Roman" panose="02020603050405020304" pitchFamily="18" charset="0"/>
                  <a:sym typeface="Symbol" panose="05050102010706020507" pitchFamily="18" charset="2"/>
                </a:rPr>
                <a:t>γ</a:t>
              </a:r>
              <a:r>
                <a:rPr lang="en-US" altLang="en-US" sz="2000" dirty="0">
                  <a:solidFill>
                    <a:schemeClr val="tx2"/>
                  </a:solidFill>
                  <a:cs typeface="Times New Roman" panose="02020603050405020304" pitchFamily="18" charset="0"/>
                </a:rPr>
                <a:t>  </a:t>
              </a:r>
              <a:r>
                <a:rPr lang="en-US" altLang="en-US" sz="2000" dirty="0">
                  <a:solidFill>
                    <a:schemeClr val="tx2"/>
                  </a:solidFill>
                  <a:cs typeface="Times New Roman" panose="02020603050405020304" pitchFamily="18" charset="0"/>
                  <a:sym typeface="Symbol" panose="05050102010706020507" pitchFamily="18" charset="2"/>
                </a:rPr>
                <a:t> </a:t>
              </a:r>
              <a:endParaRPr lang="en-US" altLang="en-US" sz="2000" dirty="0">
                <a:solidFill>
                  <a:schemeClr val="tx2"/>
                </a:solidFill>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F06D4E79-0C33-41DB-B87D-0AA913DEE9F8}"/>
                </a:ext>
              </a:extLst>
            </p:cNvPr>
            <p:cNvCxnSpPr>
              <a:cxnSpLocks/>
            </p:cNvCxnSpPr>
            <p:nvPr/>
          </p:nvCxnSpPr>
          <p:spPr bwMode="auto">
            <a:xfrm>
              <a:off x="3416654" y="2858496"/>
              <a:ext cx="4" cy="265127"/>
            </a:xfrm>
            <a:prstGeom prst="line">
              <a:avLst/>
            </a:prstGeom>
            <a:noFill/>
            <a:ln w="9525" cap="flat" cmpd="sng" algn="ctr">
              <a:solidFill>
                <a:srgbClr val="FF00FF"/>
              </a:solidFill>
              <a:prstDash val="solid"/>
              <a:round/>
              <a:headEnd type="none" w="med" len="med"/>
              <a:tailEnd type="none" w="med" len="med"/>
            </a:ln>
            <a:effectLst/>
          </p:spPr>
        </p:cxnSp>
        <p:sp>
          <p:nvSpPr>
            <p:cNvPr id="62" name="Rectangle 61">
              <a:extLst>
                <a:ext uri="{FF2B5EF4-FFF2-40B4-BE49-F238E27FC236}">
                  <a16:creationId xmlns:a16="http://schemas.microsoft.com/office/drawing/2014/main" id="{204EEF78-BFE8-405F-9115-7351797209DD}"/>
                </a:ext>
              </a:extLst>
            </p:cNvPr>
            <p:cNvSpPr/>
            <p:nvPr/>
          </p:nvSpPr>
          <p:spPr>
            <a:xfrm>
              <a:off x="1362983" y="2478137"/>
              <a:ext cx="3853542" cy="400110"/>
            </a:xfrm>
            <a:prstGeom prst="rect">
              <a:avLst/>
            </a:prstGeom>
          </p:spPr>
          <p:txBody>
            <a:bodyPr wrap="square">
              <a:spAutoFit/>
            </a:bodyPr>
            <a:lstStyle/>
            <a:p>
              <a:pPr lvl="0" algn="ctr" fontAlgn="auto">
                <a:spcBef>
                  <a:spcPts val="0"/>
                </a:spcBef>
                <a:spcAft>
                  <a:spcPts val="0"/>
                </a:spcAft>
                <a:defRPr/>
              </a:pPr>
              <a:r>
                <a:rPr lang="en-US" altLang="en-US" sz="2000" dirty="0">
                  <a:solidFill>
                    <a:schemeClr val="tx2"/>
                  </a:solidFill>
                  <a:cs typeface="Times New Roman" panose="02020603050405020304" pitchFamily="18" charset="0"/>
                </a:rPr>
                <a:t>Cases</a:t>
              </a:r>
            </a:p>
          </p:txBody>
        </p:sp>
      </p:grpSp>
      <p:grpSp>
        <p:nvGrpSpPr>
          <p:cNvPr id="10" name="Group 9">
            <a:extLst>
              <a:ext uri="{FF2B5EF4-FFF2-40B4-BE49-F238E27FC236}">
                <a16:creationId xmlns:a16="http://schemas.microsoft.com/office/drawing/2014/main" id="{08D32505-2664-48B1-A0F1-3D660ADA0EE0}"/>
              </a:ext>
            </a:extLst>
          </p:cNvPr>
          <p:cNvGrpSpPr/>
          <p:nvPr/>
        </p:nvGrpSpPr>
        <p:grpSpPr>
          <a:xfrm>
            <a:off x="5172888" y="3159665"/>
            <a:ext cx="4034970" cy="751285"/>
            <a:chOff x="5172888" y="3159665"/>
            <a:chExt cx="4034970" cy="751285"/>
          </a:xfrm>
        </p:grpSpPr>
        <p:sp>
          <p:nvSpPr>
            <p:cNvPr id="67" name="Rectangle 66">
              <a:extLst>
                <a:ext uri="{FF2B5EF4-FFF2-40B4-BE49-F238E27FC236}">
                  <a16:creationId xmlns:a16="http://schemas.microsoft.com/office/drawing/2014/main" id="{87453F82-459F-4FAA-B9E2-9A401D12468E}"/>
                </a:ext>
              </a:extLst>
            </p:cNvPr>
            <p:cNvSpPr/>
            <p:nvPr/>
          </p:nvSpPr>
          <p:spPr>
            <a:xfrm>
              <a:off x="5172888" y="3449285"/>
              <a:ext cx="2079530" cy="461665"/>
            </a:xfrm>
            <a:prstGeom prst="rect">
              <a:avLst/>
            </a:prstGeom>
          </p:spPr>
          <p:txBody>
            <a:bodyPr wrap="square">
              <a:spAutoFit/>
            </a:bodyPr>
            <a:lstStyle/>
            <a:p>
              <a:pPr lvl="0" algn="ctr" fontAlgn="auto">
                <a:spcBef>
                  <a:spcPts val="0"/>
                </a:spcBef>
                <a:spcAft>
                  <a:spcPts val="0"/>
                </a:spcAft>
                <a:defRPr/>
              </a:pPr>
              <a:r>
                <a:rPr lang="it-IT" sz="1800" dirty="0"/>
                <a:t>Assume</a:t>
              </a:r>
              <a:r>
                <a:rPr lang="it-IT" sz="1600" dirty="0"/>
                <a:t> </a:t>
              </a:r>
              <a:r>
                <a:rPr lang="it-IT" sz="2000" dirty="0">
                  <a:solidFill>
                    <a:srgbClr val="FFC000"/>
                  </a:solidFill>
                </a:rPr>
                <a:t>α</a:t>
              </a:r>
              <a:r>
                <a:rPr lang="it-IT" sz="2000" dirty="0"/>
                <a:t>, </a:t>
              </a:r>
              <a:r>
                <a:rPr lang="it-IT" sz="1800" dirty="0"/>
                <a:t>prove</a:t>
              </a:r>
              <a:r>
                <a:rPr lang="it-IT" sz="2400" dirty="0"/>
                <a:t> </a:t>
              </a:r>
              <a:r>
                <a:rPr lang="it-IT" sz="2000" dirty="0">
                  <a:solidFill>
                    <a:srgbClr val="FFC000"/>
                  </a:solidFill>
                </a:rPr>
                <a:t>β</a:t>
              </a:r>
              <a:endParaRPr lang="en-US" altLang="en-US" sz="2000" dirty="0">
                <a:solidFill>
                  <a:schemeClr val="tx2"/>
                </a:solidFill>
                <a:cs typeface="Times New Roman" panose="02020603050405020304" pitchFamily="18" charset="0"/>
              </a:endParaRPr>
            </a:p>
          </p:txBody>
        </p:sp>
        <p:sp>
          <p:nvSpPr>
            <p:cNvPr id="68" name="Rectangle 67">
              <a:extLst>
                <a:ext uri="{FF2B5EF4-FFF2-40B4-BE49-F238E27FC236}">
                  <a16:creationId xmlns:a16="http://schemas.microsoft.com/office/drawing/2014/main" id="{EDBAAFA9-7A76-4B8F-89AD-E89E980EAC33}"/>
                </a:ext>
              </a:extLst>
            </p:cNvPr>
            <p:cNvSpPr/>
            <p:nvPr/>
          </p:nvSpPr>
          <p:spPr>
            <a:xfrm>
              <a:off x="7247976" y="3466702"/>
              <a:ext cx="1959882" cy="400110"/>
            </a:xfrm>
            <a:prstGeom prst="rect">
              <a:avLst/>
            </a:prstGeom>
          </p:spPr>
          <p:txBody>
            <a:bodyPr wrap="square">
              <a:spAutoFit/>
            </a:bodyPr>
            <a:lstStyle/>
            <a:p>
              <a:pPr lvl="0" algn="ctr" fontAlgn="auto">
                <a:spcBef>
                  <a:spcPts val="0"/>
                </a:spcBef>
                <a:spcAft>
                  <a:spcPts val="0"/>
                </a:spcAft>
                <a:defRPr/>
              </a:pPr>
              <a:r>
                <a:rPr lang="it-IT" sz="2000" dirty="0">
                  <a:solidFill>
                    <a:srgbClr val="FFC000"/>
                  </a:solidFill>
                </a:rPr>
                <a:t>α</a:t>
              </a:r>
              <a:r>
                <a:rPr lang="it-IT" sz="2000" dirty="0">
                  <a:solidFill>
                    <a:srgbClr val="FF00FF"/>
                  </a:solidFill>
                </a:rPr>
                <a:t>→</a:t>
              </a:r>
              <a:r>
                <a:rPr lang="it-IT" sz="2000" dirty="0">
                  <a:solidFill>
                    <a:srgbClr val="FFC000"/>
                  </a:solidFill>
                </a:rPr>
                <a:t>β</a:t>
              </a:r>
              <a:endParaRPr lang="en-US" altLang="en-US" sz="2000" dirty="0">
                <a:solidFill>
                  <a:schemeClr val="tx2"/>
                </a:solidFill>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8D058A71-9CE6-4BEA-A057-0A287E70C970}"/>
                </a:ext>
              </a:extLst>
            </p:cNvPr>
            <p:cNvCxnSpPr>
              <a:cxnSpLocks/>
            </p:cNvCxnSpPr>
            <p:nvPr/>
          </p:nvCxnSpPr>
          <p:spPr bwMode="auto">
            <a:xfrm>
              <a:off x="7219038" y="3572657"/>
              <a:ext cx="4" cy="265127"/>
            </a:xfrm>
            <a:prstGeom prst="line">
              <a:avLst/>
            </a:prstGeom>
            <a:noFill/>
            <a:ln w="9525" cap="flat" cmpd="sng" algn="ctr">
              <a:solidFill>
                <a:srgbClr val="FF00FF"/>
              </a:solidFill>
              <a:prstDash val="solid"/>
              <a:round/>
              <a:headEnd type="none" w="med" len="med"/>
              <a:tailEnd type="none" w="med" len="med"/>
            </a:ln>
            <a:effectLst/>
          </p:spPr>
        </p:cxnSp>
        <p:sp>
          <p:nvSpPr>
            <p:cNvPr id="71" name="Rectangle 70">
              <a:extLst>
                <a:ext uri="{FF2B5EF4-FFF2-40B4-BE49-F238E27FC236}">
                  <a16:creationId xmlns:a16="http://schemas.microsoft.com/office/drawing/2014/main" id="{B57C9710-FBE2-4DC7-A355-629D01DAF15A}"/>
                </a:ext>
              </a:extLst>
            </p:cNvPr>
            <p:cNvSpPr/>
            <p:nvPr/>
          </p:nvSpPr>
          <p:spPr>
            <a:xfrm>
              <a:off x="5288644" y="3159665"/>
              <a:ext cx="3853542" cy="400110"/>
            </a:xfrm>
            <a:prstGeom prst="rect">
              <a:avLst/>
            </a:prstGeom>
          </p:spPr>
          <p:txBody>
            <a:bodyPr wrap="square">
              <a:spAutoFit/>
            </a:bodyPr>
            <a:lstStyle/>
            <a:p>
              <a:pPr lvl="0" algn="ctr" fontAlgn="auto">
                <a:spcBef>
                  <a:spcPts val="0"/>
                </a:spcBef>
                <a:spcAft>
                  <a:spcPts val="0"/>
                </a:spcAft>
                <a:defRPr/>
              </a:pPr>
              <a:r>
                <a:rPr lang="en-US" altLang="en-US" sz="2000" dirty="0">
                  <a:solidFill>
                    <a:schemeClr val="tx2"/>
                  </a:solidFill>
                  <a:cs typeface="Times New Roman" panose="02020603050405020304" pitchFamily="18" charset="0"/>
                </a:rPr>
                <a:t>Deduction</a:t>
              </a:r>
            </a:p>
          </p:txBody>
        </p:sp>
      </p:grpSp>
      <p:grpSp>
        <p:nvGrpSpPr>
          <p:cNvPr id="9" name="Group 8">
            <a:extLst>
              <a:ext uri="{FF2B5EF4-FFF2-40B4-BE49-F238E27FC236}">
                <a16:creationId xmlns:a16="http://schemas.microsoft.com/office/drawing/2014/main" id="{98768F66-44A9-4C49-AF63-4C724BEBEC90}"/>
              </a:ext>
            </a:extLst>
          </p:cNvPr>
          <p:cNvGrpSpPr/>
          <p:nvPr/>
        </p:nvGrpSpPr>
        <p:grpSpPr>
          <a:xfrm>
            <a:off x="5016858" y="3862943"/>
            <a:ext cx="4071336" cy="704183"/>
            <a:chOff x="5016858" y="3862943"/>
            <a:chExt cx="4071336" cy="704183"/>
          </a:xfrm>
        </p:grpSpPr>
        <p:cxnSp>
          <p:nvCxnSpPr>
            <p:cNvPr id="79" name="Straight Connector 78">
              <a:extLst>
                <a:ext uri="{FF2B5EF4-FFF2-40B4-BE49-F238E27FC236}">
                  <a16:creationId xmlns:a16="http://schemas.microsoft.com/office/drawing/2014/main" id="{AC13D8B9-F175-49D5-80CB-EBE66F42913D}"/>
                </a:ext>
              </a:extLst>
            </p:cNvPr>
            <p:cNvCxnSpPr>
              <a:cxnSpLocks/>
            </p:cNvCxnSpPr>
            <p:nvPr/>
          </p:nvCxnSpPr>
          <p:spPr bwMode="auto">
            <a:xfrm flipH="1" flipV="1">
              <a:off x="5361572" y="3862943"/>
              <a:ext cx="3585028" cy="11046"/>
            </a:xfrm>
            <a:prstGeom prst="line">
              <a:avLst/>
            </a:prstGeom>
            <a:noFill/>
            <a:ln w="9525" cap="flat" cmpd="sng" algn="ctr">
              <a:solidFill>
                <a:srgbClr val="FF00FF"/>
              </a:solidFill>
              <a:prstDash val="solid"/>
              <a:round/>
              <a:headEnd type="none" w="med" len="med"/>
              <a:tailEnd type="none" w="med" len="med"/>
            </a:ln>
            <a:effectLst/>
          </p:spPr>
        </p:cxnSp>
        <p:sp>
          <p:nvSpPr>
            <p:cNvPr id="83" name="Rectangle 82">
              <a:extLst>
                <a:ext uri="{FF2B5EF4-FFF2-40B4-BE49-F238E27FC236}">
                  <a16:creationId xmlns:a16="http://schemas.microsoft.com/office/drawing/2014/main" id="{1DAE8543-3685-4FB9-BD80-E41B0EF1277D}"/>
                </a:ext>
              </a:extLst>
            </p:cNvPr>
            <p:cNvSpPr/>
            <p:nvPr/>
          </p:nvSpPr>
          <p:spPr>
            <a:xfrm>
              <a:off x="5016858" y="4149599"/>
              <a:ext cx="2079530" cy="369332"/>
            </a:xfrm>
            <a:prstGeom prst="rect">
              <a:avLst/>
            </a:prstGeom>
          </p:spPr>
          <p:txBody>
            <a:bodyPr wrap="square">
              <a:spAutoFit/>
            </a:bodyPr>
            <a:lstStyle/>
            <a:p>
              <a:pPr lvl="0" algn="ctr" fontAlgn="auto">
                <a:spcBef>
                  <a:spcPts val="0"/>
                </a:spcBef>
                <a:spcAft>
                  <a:spcPts val="0"/>
                </a:spcAft>
                <a:defRPr/>
              </a:pPr>
              <a:r>
                <a:rPr lang="en-US" altLang="en-US" sz="1800" dirty="0">
                  <a:solidFill>
                    <a:srgbClr val="FFC000"/>
                  </a:solidFill>
                  <a:cs typeface="Times New Roman" panose="02020603050405020304" pitchFamily="18" charset="0"/>
                </a:rPr>
                <a:t>α</a:t>
              </a:r>
              <a:r>
                <a:rPr lang="en-CA" altLang="en-US" sz="1800" dirty="0">
                  <a:solidFill>
                    <a:srgbClr val="FFFFFF"/>
                  </a:solidFill>
                  <a:cs typeface="Times New Roman" panose="02020603050405020304" pitchFamily="18" charset="0"/>
                  <a:sym typeface="Symbol" panose="05050102010706020507" pitchFamily="18" charset="2"/>
                </a:rPr>
                <a:t>, </a:t>
              </a:r>
              <a:r>
                <a:rPr lang="en-US" altLang="en-US" sz="1800" dirty="0">
                  <a:solidFill>
                    <a:srgbClr val="FFC000"/>
                  </a:solidFill>
                  <a:cs typeface="Times New Roman" panose="02020603050405020304" pitchFamily="18" charset="0"/>
                </a:rPr>
                <a:t>α</a:t>
              </a:r>
              <a:r>
                <a:rPr lang="el-GR" altLang="en-US" sz="1800" dirty="0">
                  <a:solidFill>
                    <a:srgbClr val="FFC000"/>
                  </a:solidFill>
                  <a:cs typeface="Times New Roman" panose="02020603050405020304" pitchFamily="18" charset="0"/>
                  <a:sym typeface="Symbol" panose="05050102010706020507" pitchFamily="18" charset="2"/>
                </a:rPr>
                <a:t>´</a:t>
              </a:r>
              <a:r>
                <a:rPr lang="en-CA" altLang="en-US" sz="1800" dirty="0">
                  <a:solidFill>
                    <a:srgbClr val="FFFFFF"/>
                  </a:solidFill>
                  <a:cs typeface="Times New Roman" panose="02020603050405020304" pitchFamily="18" charset="0"/>
                  <a:sym typeface="Symbol" panose="05050102010706020507" pitchFamily="18" charset="2"/>
                </a:rPr>
                <a:t>, </a:t>
              </a:r>
              <a:r>
                <a:rPr lang="en-US" altLang="en-US" sz="1800" dirty="0">
                  <a:solidFill>
                    <a:srgbClr val="FFFFFF"/>
                  </a:solidFill>
                  <a:cs typeface="Times New Roman" panose="02020603050405020304" pitchFamily="18" charset="0"/>
                </a:rPr>
                <a:t>&amp; </a:t>
              </a:r>
              <a:r>
                <a:rPr lang="el-GR" altLang="en-US" sz="1800" dirty="0">
                  <a:solidFill>
                    <a:srgbClr val="FFC000"/>
                  </a:solidFill>
                  <a:cs typeface="Times New Roman" panose="02020603050405020304" pitchFamily="18" charset="0"/>
                  <a:sym typeface="Symbol" panose="05050102010706020507" pitchFamily="18" charset="2"/>
                </a:rPr>
                <a:t>β</a:t>
              </a:r>
              <a:endParaRPr lang="en-US" altLang="en-US" sz="1800" dirty="0">
                <a:solidFill>
                  <a:schemeClr val="tx2"/>
                </a:solidFill>
                <a:cs typeface="Times New Roman" panose="02020603050405020304" pitchFamily="18" charset="0"/>
              </a:endParaRPr>
            </a:p>
          </p:txBody>
        </p:sp>
        <p:sp>
          <p:nvSpPr>
            <p:cNvPr id="84" name="Rectangle 83">
              <a:extLst>
                <a:ext uri="{FF2B5EF4-FFF2-40B4-BE49-F238E27FC236}">
                  <a16:creationId xmlns:a16="http://schemas.microsoft.com/office/drawing/2014/main" id="{7FAE21F7-EFFD-4B31-8804-A297FEDA2359}"/>
                </a:ext>
              </a:extLst>
            </p:cNvPr>
            <p:cNvSpPr/>
            <p:nvPr/>
          </p:nvSpPr>
          <p:spPr>
            <a:xfrm>
              <a:off x="6769458" y="4167016"/>
              <a:ext cx="2318736" cy="400110"/>
            </a:xfrm>
            <a:prstGeom prst="rect">
              <a:avLst/>
            </a:prstGeom>
          </p:spPr>
          <p:txBody>
            <a:bodyPr wrap="square">
              <a:spAutoFit/>
            </a:bodyPr>
            <a:lstStyle/>
            <a:p>
              <a:pPr lvl="0" algn="ctr" fontAlgn="auto">
                <a:spcBef>
                  <a:spcPts val="0"/>
                </a:spcBef>
                <a:spcAft>
                  <a:spcPts val="0"/>
                </a:spcAft>
                <a:defRPr/>
              </a:pPr>
              <a:r>
                <a:rPr lang="el-GR" altLang="en-US" sz="2000" dirty="0">
                  <a:solidFill>
                    <a:srgbClr val="FFC000"/>
                  </a:solidFill>
                  <a:cs typeface="Times New Roman" panose="02020603050405020304" pitchFamily="18" charset="0"/>
                  <a:sym typeface="Symbol" panose="05050102010706020507" pitchFamily="18" charset="2"/>
                </a:rPr>
                <a:t>γ</a:t>
              </a:r>
              <a:r>
                <a:rPr lang="en-US" altLang="en-US" sz="2000" dirty="0">
                  <a:solidFill>
                    <a:srgbClr val="FF00FF"/>
                  </a:solidFill>
                  <a:sym typeface="Symbol" panose="05050102010706020507" pitchFamily="18" charset="2"/>
                </a:rPr>
                <a:t></a:t>
              </a:r>
              <a:r>
                <a:rPr lang="en-US" altLang="en-US" sz="2000" dirty="0">
                  <a:solidFill>
                    <a:srgbClr val="FFC000"/>
                  </a:solidFill>
                  <a:cs typeface="Times New Roman" panose="02020603050405020304" pitchFamily="18" charset="0"/>
                </a:rPr>
                <a:t>α</a:t>
              </a:r>
              <a:r>
                <a:rPr lang="en-US" altLang="en-US" sz="2000" dirty="0">
                  <a:solidFill>
                    <a:srgbClr val="FFFFFF"/>
                  </a:solidFill>
                  <a:cs typeface="Times New Roman" panose="02020603050405020304" pitchFamily="18" charset="0"/>
                  <a:sym typeface="Symbol" panose="05050102010706020507" pitchFamily="18" charset="2"/>
                </a:rPr>
                <a:t>,</a:t>
              </a:r>
              <a:r>
                <a:rPr lang="el-GR" altLang="en-US" sz="2000" dirty="0">
                  <a:solidFill>
                    <a:srgbClr val="FFFFFF"/>
                  </a:solidFill>
                  <a:cs typeface="Times New Roman" panose="02020603050405020304" pitchFamily="18" charset="0"/>
                  <a:sym typeface="Symbol" panose="05050102010706020507" pitchFamily="18" charset="2"/>
                </a:rPr>
                <a:t> </a:t>
              </a: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rgbClr val="FF00FF"/>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γ</a:t>
              </a:r>
              <a:r>
                <a:rPr lang="en-US" altLang="en-US" sz="2000" dirty="0">
                  <a:solidFill>
                    <a:srgbClr val="FFFFFF"/>
                  </a:solidFill>
                  <a:cs typeface="Times New Roman" panose="02020603050405020304" pitchFamily="18" charset="0"/>
                  <a:sym typeface="Symbol" panose="05050102010706020507" pitchFamily="18" charset="2"/>
                </a:rPr>
                <a:t>, </a:t>
              </a:r>
              <a:r>
                <a:rPr lang="el-GR" altLang="en-US" sz="2000" dirty="0">
                  <a:solidFill>
                    <a:srgbClr val="FFC000"/>
                  </a:solidFill>
                  <a:cs typeface="Times New Roman" panose="02020603050405020304" pitchFamily="18" charset="0"/>
                  <a:sym typeface="Symbol" panose="05050102010706020507" pitchFamily="18" charset="2"/>
                </a:rPr>
                <a:t></a:t>
              </a:r>
              <a:r>
                <a:rPr lang="en-US" altLang="en-US" sz="2000" dirty="0">
                  <a:solidFill>
                    <a:srgbClr val="FFFFFF"/>
                  </a:solidFill>
                  <a:cs typeface="Times New Roman" panose="02020603050405020304" pitchFamily="18" charset="0"/>
                  <a:sym typeface="Symbol" panose="05050102010706020507" pitchFamily="18" charset="2"/>
                </a:rPr>
                <a:t>(</a:t>
              </a:r>
              <a:r>
                <a:rPr lang="en-US" altLang="en-US" sz="2000" dirty="0">
                  <a:solidFill>
                    <a:srgbClr val="FFC000"/>
                  </a:solidFill>
                  <a:cs typeface="Times New Roman" panose="02020603050405020304" pitchFamily="18" charset="0"/>
                </a:rPr>
                <a:t>α</a:t>
              </a:r>
              <a:r>
                <a:rPr lang="en-US" altLang="en-US" sz="2000" dirty="0">
                  <a:solidFill>
                    <a:srgbClr val="FF00FF"/>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rgbClr val="FFC000"/>
                  </a:solidFill>
                  <a:cs typeface="Times New Roman" panose="02020603050405020304" pitchFamily="18" charset="0"/>
                  <a:sym typeface="Symbol" panose="05050102010706020507" pitchFamily="18" charset="2"/>
                </a:rPr>
                <a:t>)</a:t>
              </a:r>
              <a:endParaRPr lang="en-US" altLang="en-US" sz="2000" dirty="0">
                <a:solidFill>
                  <a:schemeClr val="tx2"/>
                </a:solidFill>
                <a:cs typeface="Times New Roman" panose="02020603050405020304" pitchFamily="18" charset="0"/>
              </a:endParaRPr>
            </a:p>
          </p:txBody>
        </p:sp>
        <p:cxnSp>
          <p:nvCxnSpPr>
            <p:cNvPr id="85" name="Straight Connector 84">
              <a:extLst>
                <a:ext uri="{FF2B5EF4-FFF2-40B4-BE49-F238E27FC236}">
                  <a16:creationId xmlns:a16="http://schemas.microsoft.com/office/drawing/2014/main" id="{D2A170C6-369C-4901-8D35-77F6F4E859CD}"/>
                </a:ext>
              </a:extLst>
            </p:cNvPr>
            <p:cNvCxnSpPr>
              <a:cxnSpLocks/>
            </p:cNvCxnSpPr>
            <p:nvPr/>
          </p:nvCxnSpPr>
          <p:spPr bwMode="auto">
            <a:xfrm>
              <a:off x="6707772" y="4272971"/>
              <a:ext cx="4" cy="265127"/>
            </a:xfrm>
            <a:prstGeom prst="line">
              <a:avLst/>
            </a:prstGeom>
            <a:noFill/>
            <a:ln w="9525" cap="flat" cmpd="sng" algn="ctr">
              <a:solidFill>
                <a:srgbClr val="FF00FF"/>
              </a:solidFill>
              <a:prstDash val="solid"/>
              <a:round/>
              <a:headEnd type="none" w="med" len="med"/>
              <a:tailEnd type="none" w="med" len="med"/>
            </a:ln>
            <a:effectLst/>
          </p:spPr>
        </p:cxnSp>
        <p:sp>
          <p:nvSpPr>
            <p:cNvPr id="87" name="Rectangle 86">
              <a:extLst>
                <a:ext uri="{FF2B5EF4-FFF2-40B4-BE49-F238E27FC236}">
                  <a16:creationId xmlns:a16="http://schemas.microsoft.com/office/drawing/2014/main" id="{0B32426C-C400-4474-84FD-F9200520BB4E}"/>
                </a:ext>
              </a:extLst>
            </p:cNvPr>
            <p:cNvSpPr/>
            <p:nvPr/>
          </p:nvSpPr>
          <p:spPr>
            <a:xfrm>
              <a:off x="5234574" y="3877457"/>
              <a:ext cx="3853542" cy="400110"/>
            </a:xfrm>
            <a:prstGeom prst="rect">
              <a:avLst/>
            </a:prstGeom>
          </p:spPr>
          <p:txBody>
            <a:bodyPr wrap="square">
              <a:spAutoFit/>
            </a:bodyPr>
            <a:lstStyle/>
            <a:p>
              <a:pPr lvl="0" algn="ctr" fontAlgn="auto">
                <a:spcBef>
                  <a:spcPts val="0"/>
                </a:spcBef>
                <a:spcAft>
                  <a:spcPts val="0"/>
                </a:spcAft>
                <a:defRPr/>
              </a:pPr>
              <a:r>
                <a:rPr lang="en-CA" altLang="en-US" sz="2000" dirty="0">
                  <a:solidFill>
                    <a:schemeClr val="tx2"/>
                  </a:solidFill>
                  <a:cs typeface="Times New Roman" panose="02020603050405020304" pitchFamily="18" charset="0"/>
                  <a:sym typeface="Symbol" panose="05050102010706020507" pitchFamily="18" charset="2"/>
                </a:rPr>
                <a:t>Eval/Build </a:t>
              </a:r>
              <a:r>
                <a:rPr lang="en-US" altLang="en-US" sz="2000" dirty="0">
                  <a:solidFill>
                    <a:schemeClr val="tx2"/>
                  </a:solidFill>
                  <a:sym typeface="Symbol" panose="05050102010706020507" pitchFamily="18" charset="2"/>
                </a:rPr>
                <a:t></a:t>
              </a:r>
              <a:endParaRPr lang="en-US" altLang="en-US" sz="2000" dirty="0">
                <a:solidFill>
                  <a:schemeClr val="tx2"/>
                </a:solidFill>
                <a:cs typeface="Times New Roman" panose="02020603050405020304" pitchFamily="18" charset="0"/>
              </a:endParaRPr>
            </a:p>
          </p:txBody>
        </p:sp>
      </p:grpSp>
      <p:grpSp>
        <p:nvGrpSpPr>
          <p:cNvPr id="19" name="Group 18">
            <a:extLst>
              <a:ext uri="{FF2B5EF4-FFF2-40B4-BE49-F238E27FC236}">
                <a16:creationId xmlns:a16="http://schemas.microsoft.com/office/drawing/2014/main" id="{04502FCB-BA2F-40D3-98F4-34AF0B9816E0}"/>
              </a:ext>
            </a:extLst>
          </p:cNvPr>
          <p:cNvGrpSpPr/>
          <p:nvPr/>
        </p:nvGrpSpPr>
        <p:grpSpPr>
          <a:xfrm>
            <a:off x="1268544" y="3848669"/>
            <a:ext cx="4060730" cy="700074"/>
            <a:chOff x="1268544" y="3848669"/>
            <a:chExt cx="4060730" cy="700074"/>
          </a:xfrm>
        </p:grpSpPr>
        <p:cxnSp>
          <p:nvCxnSpPr>
            <p:cNvPr id="93" name="Straight Connector 92">
              <a:extLst>
                <a:ext uri="{FF2B5EF4-FFF2-40B4-BE49-F238E27FC236}">
                  <a16:creationId xmlns:a16="http://schemas.microsoft.com/office/drawing/2014/main" id="{E65C9342-C56B-471F-AD4A-8B408F45F515}"/>
                </a:ext>
              </a:extLst>
            </p:cNvPr>
            <p:cNvCxnSpPr>
              <a:cxnSpLocks/>
            </p:cNvCxnSpPr>
            <p:nvPr/>
          </p:nvCxnSpPr>
          <p:spPr bwMode="auto">
            <a:xfrm flipH="1" flipV="1">
              <a:off x="1485900" y="3848669"/>
              <a:ext cx="3585028" cy="11046"/>
            </a:xfrm>
            <a:prstGeom prst="line">
              <a:avLst/>
            </a:prstGeom>
            <a:noFill/>
            <a:ln w="9525" cap="flat" cmpd="sng" algn="ctr">
              <a:solidFill>
                <a:srgbClr val="FF00FF"/>
              </a:solidFill>
              <a:prstDash val="solid"/>
              <a:round/>
              <a:headEnd type="none" w="med" len="med"/>
              <a:tailEnd type="none" w="med" len="med"/>
            </a:ln>
            <a:effectLst/>
          </p:spPr>
        </p:cxnSp>
        <p:sp>
          <p:nvSpPr>
            <p:cNvPr id="94" name="Rectangle 93">
              <a:extLst>
                <a:ext uri="{FF2B5EF4-FFF2-40B4-BE49-F238E27FC236}">
                  <a16:creationId xmlns:a16="http://schemas.microsoft.com/office/drawing/2014/main" id="{74B0FF84-1D5D-4183-98DB-27F025A40D7E}"/>
                </a:ext>
              </a:extLst>
            </p:cNvPr>
            <p:cNvSpPr/>
            <p:nvPr/>
          </p:nvSpPr>
          <p:spPr>
            <a:xfrm>
              <a:off x="1268544" y="4131216"/>
              <a:ext cx="2286000" cy="400110"/>
            </a:xfrm>
            <a:prstGeom prst="rect">
              <a:avLst/>
            </a:prstGeom>
          </p:spPr>
          <p:txBody>
            <a:bodyPr wrap="square">
              <a:spAutoFit/>
            </a:bodyPr>
            <a:lstStyle/>
            <a:p>
              <a:pPr lvl="0" algn="ctr" fontAlgn="auto">
                <a:spcBef>
                  <a:spcPts val="0"/>
                </a:spcBef>
                <a:spcAft>
                  <a:spcPts val="0"/>
                </a:spcAft>
                <a:defRPr/>
              </a:pPr>
              <a:r>
                <a:rPr lang="el-GR" altLang="en-US" sz="2000" dirty="0">
                  <a:solidFill>
                    <a:srgbClr val="FFC000"/>
                  </a:solidFill>
                  <a:cs typeface="Times New Roman" panose="02020603050405020304" pitchFamily="18" charset="0"/>
                  <a:sym typeface="Symbol" panose="05050102010706020507" pitchFamily="18" charset="2"/>
                </a:rPr>
                <a:t>αβ</a:t>
              </a:r>
              <a:r>
                <a:rPr lang="en-CA" altLang="en-US" sz="2000" dirty="0">
                  <a:solidFill>
                    <a:srgbClr val="FFFFFF"/>
                  </a:solidFill>
                  <a:cs typeface="Times New Roman" panose="02020603050405020304" pitchFamily="18" charset="0"/>
                  <a:sym typeface="Symbol" panose="05050102010706020507" pitchFamily="18" charset="2"/>
                </a:rPr>
                <a:t>, </a:t>
              </a:r>
              <a:r>
                <a:rPr lang="en-US" altLang="en-US" sz="2000" dirty="0">
                  <a:solidFill>
                    <a:srgbClr val="FFC000"/>
                  </a:solidFill>
                  <a:cs typeface="Times New Roman" panose="02020603050405020304" pitchFamily="18" charset="0"/>
                </a:rPr>
                <a:t>α</a:t>
              </a:r>
              <a:r>
                <a:rPr lang="en-US" altLang="en-US" sz="2000" dirty="0">
                  <a:solidFill>
                    <a:srgbClr val="FF00FF"/>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γ</a:t>
              </a:r>
              <a:r>
                <a:rPr lang="en-CA" altLang="en-US" sz="2000" dirty="0">
                  <a:solidFill>
                    <a:schemeClr val="tx2"/>
                  </a:solidFill>
                  <a:cs typeface="Times New Roman" panose="02020603050405020304" pitchFamily="18" charset="0"/>
                  <a:sym typeface="Symbol" panose="05050102010706020507" pitchFamily="18" charset="2"/>
                </a:rPr>
                <a:t>, </a:t>
              </a:r>
              <a:r>
                <a:rPr lang="en-US" altLang="en-US" sz="2000" dirty="0">
                  <a:cs typeface="Times New Roman" panose="02020603050405020304" pitchFamily="18" charset="0"/>
                </a:rPr>
                <a:t>&amp;</a:t>
              </a:r>
              <a:r>
                <a:rPr lang="en-CA" altLang="en-US" sz="2000" dirty="0">
                  <a:solidFill>
                    <a:srgbClr val="FFFFFF"/>
                  </a:solidFill>
                  <a:cs typeface="Times New Roman" panose="02020603050405020304" pitchFamily="18" charset="0"/>
                  <a:sym typeface="Symbol" panose="05050102010706020507" pitchFamily="18" charset="2"/>
                </a:rPr>
                <a:t> </a:t>
              </a: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rgbClr val="FF00FF"/>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γ</a:t>
              </a:r>
              <a:endParaRPr lang="en-US" altLang="en-US" sz="2000" dirty="0">
                <a:solidFill>
                  <a:schemeClr val="tx2"/>
                </a:solidFill>
                <a:cs typeface="Times New Roman" panose="02020603050405020304" pitchFamily="18" charset="0"/>
              </a:endParaRPr>
            </a:p>
          </p:txBody>
        </p:sp>
        <p:sp>
          <p:nvSpPr>
            <p:cNvPr id="95" name="Rectangle 94">
              <a:extLst>
                <a:ext uri="{FF2B5EF4-FFF2-40B4-BE49-F238E27FC236}">
                  <a16:creationId xmlns:a16="http://schemas.microsoft.com/office/drawing/2014/main" id="{6EF7842B-DFDC-486F-A2A0-13BD30E6ACB3}"/>
                </a:ext>
              </a:extLst>
            </p:cNvPr>
            <p:cNvSpPr/>
            <p:nvPr/>
          </p:nvSpPr>
          <p:spPr>
            <a:xfrm>
              <a:off x="3369392" y="4148633"/>
              <a:ext cx="1959882" cy="400110"/>
            </a:xfrm>
            <a:prstGeom prst="rect">
              <a:avLst/>
            </a:prstGeom>
          </p:spPr>
          <p:txBody>
            <a:bodyPr wrap="square">
              <a:spAutoFit/>
            </a:bodyPr>
            <a:lstStyle/>
            <a:p>
              <a:pPr lvl="0" algn="ctr" fontAlgn="auto">
                <a:spcBef>
                  <a:spcPts val="0"/>
                </a:spcBef>
                <a:spcAft>
                  <a:spcPts val="0"/>
                </a:spcAft>
                <a:defRPr/>
              </a:pPr>
              <a:r>
                <a:rPr lang="el-GR" altLang="en-US" sz="2000" dirty="0">
                  <a:solidFill>
                    <a:srgbClr val="FFC000"/>
                  </a:solidFill>
                  <a:cs typeface="Times New Roman" panose="02020603050405020304" pitchFamily="18" charset="0"/>
                  <a:sym typeface="Symbol" panose="05050102010706020507" pitchFamily="18" charset="2"/>
                </a:rPr>
                <a:t>γ</a:t>
              </a:r>
              <a:r>
                <a:rPr lang="en-US" altLang="en-US" sz="2000" dirty="0">
                  <a:solidFill>
                    <a:schemeClr val="tx2"/>
                  </a:solidFill>
                  <a:cs typeface="Times New Roman" panose="02020603050405020304" pitchFamily="18" charset="0"/>
                </a:rPr>
                <a:t>  </a:t>
              </a:r>
              <a:r>
                <a:rPr lang="en-US" altLang="en-US" sz="2000" dirty="0">
                  <a:solidFill>
                    <a:schemeClr val="tx2"/>
                  </a:solidFill>
                  <a:cs typeface="Times New Roman" panose="02020603050405020304" pitchFamily="18" charset="0"/>
                  <a:sym typeface="Symbol" panose="05050102010706020507" pitchFamily="18" charset="2"/>
                </a:rPr>
                <a:t> </a:t>
              </a:r>
              <a:endParaRPr lang="en-US" altLang="en-US" sz="2000" dirty="0">
                <a:solidFill>
                  <a:schemeClr val="tx2"/>
                </a:solidFill>
                <a:cs typeface="Times New Roman" panose="02020603050405020304" pitchFamily="18" charset="0"/>
              </a:endParaRPr>
            </a:p>
          </p:txBody>
        </p:sp>
        <p:cxnSp>
          <p:nvCxnSpPr>
            <p:cNvPr id="96" name="Straight Connector 95">
              <a:extLst>
                <a:ext uri="{FF2B5EF4-FFF2-40B4-BE49-F238E27FC236}">
                  <a16:creationId xmlns:a16="http://schemas.microsoft.com/office/drawing/2014/main" id="{D3F77CBA-2720-4132-9574-2466F832BB2C}"/>
                </a:ext>
              </a:extLst>
            </p:cNvPr>
            <p:cNvCxnSpPr>
              <a:cxnSpLocks/>
            </p:cNvCxnSpPr>
            <p:nvPr/>
          </p:nvCxnSpPr>
          <p:spPr bwMode="auto">
            <a:xfrm>
              <a:off x="3492854" y="4240074"/>
              <a:ext cx="4" cy="265127"/>
            </a:xfrm>
            <a:prstGeom prst="line">
              <a:avLst/>
            </a:prstGeom>
            <a:noFill/>
            <a:ln w="9525" cap="flat" cmpd="sng" algn="ctr">
              <a:solidFill>
                <a:srgbClr val="FF00FF"/>
              </a:solidFill>
              <a:prstDash val="solid"/>
              <a:round/>
              <a:headEnd type="none" w="med" len="med"/>
              <a:tailEnd type="none" w="med" len="med"/>
            </a:ln>
            <a:effectLst/>
          </p:spPr>
        </p:cxnSp>
        <p:sp>
          <p:nvSpPr>
            <p:cNvPr id="97" name="Rectangle 96">
              <a:extLst>
                <a:ext uri="{FF2B5EF4-FFF2-40B4-BE49-F238E27FC236}">
                  <a16:creationId xmlns:a16="http://schemas.microsoft.com/office/drawing/2014/main" id="{36227671-8732-4400-8AE7-15705DC2B2D8}"/>
                </a:ext>
              </a:extLst>
            </p:cNvPr>
            <p:cNvSpPr/>
            <p:nvPr/>
          </p:nvSpPr>
          <p:spPr>
            <a:xfrm>
              <a:off x="1381032" y="3858737"/>
              <a:ext cx="3853542" cy="400110"/>
            </a:xfrm>
            <a:prstGeom prst="rect">
              <a:avLst/>
            </a:prstGeom>
          </p:spPr>
          <p:txBody>
            <a:bodyPr wrap="square">
              <a:spAutoFit/>
            </a:bodyPr>
            <a:lstStyle/>
            <a:p>
              <a:pPr lvl="0" algn="ctr" fontAlgn="auto">
                <a:spcBef>
                  <a:spcPts val="0"/>
                </a:spcBef>
                <a:spcAft>
                  <a:spcPts val="0"/>
                </a:spcAft>
                <a:defRPr/>
              </a:pPr>
              <a:r>
                <a:rPr lang="en-US" altLang="en-US" sz="2000" dirty="0">
                  <a:solidFill>
                    <a:schemeClr val="tx2"/>
                  </a:solidFill>
                  <a:cs typeface="Times New Roman" panose="02020603050405020304" pitchFamily="18" charset="0"/>
                </a:rPr>
                <a:t>Cases</a:t>
              </a:r>
            </a:p>
          </p:txBody>
        </p:sp>
      </p:grpSp>
      <p:grpSp>
        <p:nvGrpSpPr>
          <p:cNvPr id="11" name="Group 10">
            <a:extLst>
              <a:ext uri="{FF2B5EF4-FFF2-40B4-BE49-F238E27FC236}">
                <a16:creationId xmlns:a16="http://schemas.microsoft.com/office/drawing/2014/main" id="{8E527202-0657-4742-BBDF-F29332857A6F}"/>
              </a:ext>
            </a:extLst>
          </p:cNvPr>
          <p:cNvGrpSpPr/>
          <p:nvPr/>
        </p:nvGrpSpPr>
        <p:grpSpPr>
          <a:xfrm>
            <a:off x="5303253" y="2477735"/>
            <a:ext cx="3907971" cy="700074"/>
            <a:chOff x="5303253" y="2477735"/>
            <a:chExt cx="3907971" cy="700074"/>
          </a:xfrm>
        </p:grpSpPr>
        <p:cxnSp>
          <p:nvCxnSpPr>
            <p:cNvPr id="98" name="Straight Connector 97">
              <a:extLst>
                <a:ext uri="{FF2B5EF4-FFF2-40B4-BE49-F238E27FC236}">
                  <a16:creationId xmlns:a16="http://schemas.microsoft.com/office/drawing/2014/main" id="{3D7DED36-FF78-4446-AEDD-DFA979B4350F}"/>
                </a:ext>
              </a:extLst>
            </p:cNvPr>
            <p:cNvCxnSpPr>
              <a:cxnSpLocks/>
            </p:cNvCxnSpPr>
            <p:nvPr/>
          </p:nvCxnSpPr>
          <p:spPr bwMode="auto">
            <a:xfrm flipH="1" flipV="1">
              <a:off x="5350686" y="2477735"/>
              <a:ext cx="3585028" cy="11046"/>
            </a:xfrm>
            <a:prstGeom prst="line">
              <a:avLst/>
            </a:prstGeom>
            <a:noFill/>
            <a:ln w="9525" cap="flat" cmpd="sng" algn="ctr">
              <a:solidFill>
                <a:srgbClr val="FF00FF"/>
              </a:solidFill>
              <a:prstDash val="solid"/>
              <a:round/>
              <a:headEnd type="none" w="med" len="med"/>
              <a:tailEnd type="none" w="med" len="med"/>
            </a:ln>
            <a:effectLst/>
          </p:spPr>
        </p:cxnSp>
        <p:sp>
          <p:nvSpPr>
            <p:cNvPr id="100" name="Rectangle 99">
              <a:extLst>
                <a:ext uri="{FF2B5EF4-FFF2-40B4-BE49-F238E27FC236}">
                  <a16:creationId xmlns:a16="http://schemas.microsoft.com/office/drawing/2014/main" id="{F9DDFCA1-A55D-4895-9F6A-6AA12F564852}"/>
                </a:ext>
              </a:extLst>
            </p:cNvPr>
            <p:cNvSpPr/>
            <p:nvPr/>
          </p:nvSpPr>
          <p:spPr>
            <a:xfrm>
              <a:off x="6896100" y="2777699"/>
              <a:ext cx="2315124" cy="400110"/>
            </a:xfrm>
            <a:prstGeom prst="rect">
              <a:avLst/>
            </a:prstGeom>
          </p:spPr>
          <p:txBody>
            <a:bodyPr wrap="square">
              <a:spAutoFit/>
            </a:bodyPr>
            <a:lstStyle/>
            <a:p>
              <a:pPr lvl="0" algn="ctr" fontAlgn="auto">
                <a:spcBef>
                  <a:spcPts val="0"/>
                </a:spcBef>
                <a:spcAft>
                  <a:spcPts val="0"/>
                </a:spcAft>
                <a:defRPr/>
              </a:pPr>
              <a:r>
                <a:rPr lang="el-GR" altLang="en-US" sz="2000" dirty="0">
                  <a:solidFill>
                    <a:srgbClr val="FFC000"/>
                  </a:solidFill>
                  <a:cs typeface="Times New Roman" panose="02020603050405020304" pitchFamily="18" charset="0"/>
                  <a:sym typeface="Symbol" panose="05050102010706020507" pitchFamily="18" charset="2"/>
                </a:rPr>
                <a:t>α</a:t>
              </a:r>
              <a:r>
                <a:rPr lang="el-GR" altLang="en-US" sz="2000" dirty="0">
                  <a:solidFill>
                    <a:srgbClr val="FF00FF"/>
                  </a:solidFill>
                  <a:cs typeface="Times New Roman" panose="02020603050405020304" pitchFamily="18" charset="0"/>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α</a:t>
              </a:r>
              <a:r>
                <a:rPr lang="en-US" altLang="en-US" sz="2000" dirty="0">
                  <a:solidFill>
                    <a:srgbClr val="FFC000"/>
                  </a:solidFill>
                  <a:cs typeface="Times New Roman" panose="02020603050405020304" pitchFamily="18" charset="0"/>
                  <a:sym typeface="Symbol" panose="05050102010706020507" pitchFamily="18" charset="2"/>
                </a:rPr>
                <a:t> </a:t>
              </a:r>
              <a:r>
                <a:rPr lang="en-US" altLang="en-US" sz="2000" dirty="0">
                  <a:solidFill>
                    <a:srgbClr val="FFFFFF"/>
                  </a:solidFill>
                  <a:cs typeface="Times New Roman" panose="02020603050405020304" pitchFamily="18" charset="0"/>
                  <a:sym typeface="Symbol" panose="05050102010706020507" pitchFamily="18" charset="2"/>
                </a:rPr>
                <a:t>&amp; </a:t>
              </a:r>
              <a:r>
                <a:rPr lang="el-GR" altLang="en-US" sz="2000" dirty="0">
                  <a:solidFill>
                    <a:srgbClr val="FFC000"/>
                  </a:solidFill>
                  <a:cs typeface="Times New Roman" panose="02020603050405020304" pitchFamily="18" charset="0"/>
                  <a:sym typeface="Symbol" panose="05050102010706020507" pitchFamily="18" charset="2"/>
                </a:rPr>
                <a:t></a:t>
              </a:r>
              <a:r>
                <a:rPr lang="en-US" altLang="en-US" sz="2000" dirty="0">
                  <a:solidFill>
                    <a:srgbClr val="FFC000"/>
                  </a:solidFill>
                  <a:cs typeface="Times New Roman" panose="02020603050405020304" pitchFamily="18" charset="0"/>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α</a:t>
              </a:r>
              <a:r>
                <a:rPr lang="en-US" altLang="en-US" sz="2000" dirty="0">
                  <a:solidFill>
                    <a:srgbClr val="FFC000"/>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α</a:t>
              </a:r>
              <a:r>
                <a:rPr lang="en-CA" altLang="en-US" sz="2000" dirty="0">
                  <a:solidFill>
                    <a:srgbClr val="FFC000"/>
                  </a:solidFill>
                  <a:cs typeface="Times New Roman" panose="02020603050405020304" pitchFamily="18" charset="0"/>
                  <a:sym typeface="Symbol" panose="05050102010706020507" pitchFamily="18" charset="2"/>
                </a:rPr>
                <a:t>)</a:t>
              </a:r>
              <a:r>
                <a:rPr lang="en-US" altLang="en-US" sz="2000" dirty="0">
                  <a:solidFill>
                    <a:srgbClr val="FFC000"/>
                  </a:solidFill>
                  <a:cs typeface="Times New Roman" panose="02020603050405020304" pitchFamily="18" charset="0"/>
                  <a:sym typeface="Symbol" panose="05050102010706020507" pitchFamily="18" charset="2"/>
                </a:rPr>
                <a:t> </a:t>
              </a:r>
              <a:endParaRPr lang="en-US" altLang="en-US" sz="2000" dirty="0">
                <a:solidFill>
                  <a:schemeClr val="tx2"/>
                </a:solidFill>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A6C89C79-EA21-46CC-B5D6-F580FC6B9587}"/>
                </a:ext>
              </a:extLst>
            </p:cNvPr>
            <p:cNvCxnSpPr>
              <a:cxnSpLocks/>
            </p:cNvCxnSpPr>
            <p:nvPr/>
          </p:nvCxnSpPr>
          <p:spPr bwMode="auto">
            <a:xfrm>
              <a:off x="7048500" y="2869140"/>
              <a:ext cx="4" cy="265127"/>
            </a:xfrm>
            <a:prstGeom prst="line">
              <a:avLst/>
            </a:prstGeom>
            <a:noFill/>
            <a:ln w="9525" cap="flat" cmpd="sng" algn="ctr">
              <a:solidFill>
                <a:srgbClr val="FF00FF"/>
              </a:solidFill>
              <a:prstDash val="solid"/>
              <a:round/>
              <a:headEnd type="none" w="med" len="med"/>
              <a:tailEnd type="none" w="med" len="med"/>
            </a:ln>
            <a:effectLst/>
          </p:spPr>
        </p:cxnSp>
        <p:sp>
          <p:nvSpPr>
            <p:cNvPr id="102" name="Rectangle 101">
              <a:extLst>
                <a:ext uri="{FF2B5EF4-FFF2-40B4-BE49-F238E27FC236}">
                  <a16:creationId xmlns:a16="http://schemas.microsoft.com/office/drawing/2014/main" id="{9AEF3DD0-9C85-4CA6-AD5D-461DD21C80D8}"/>
                </a:ext>
              </a:extLst>
            </p:cNvPr>
            <p:cNvSpPr/>
            <p:nvPr/>
          </p:nvSpPr>
          <p:spPr>
            <a:xfrm>
              <a:off x="5303253" y="2488781"/>
              <a:ext cx="3853542" cy="400110"/>
            </a:xfrm>
            <a:prstGeom prst="rect">
              <a:avLst/>
            </a:prstGeom>
          </p:spPr>
          <p:txBody>
            <a:bodyPr wrap="square">
              <a:spAutoFit/>
            </a:bodyPr>
            <a:lstStyle/>
            <a:p>
              <a:pPr lvl="0" algn="ctr" fontAlgn="auto">
                <a:spcBef>
                  <a:spcPts val="0"/>
                </a:spcBef>
                <a:spcAft>
                  <a:spcPts val="0"/>
                </a:spcAft>
                <a:defRPr/>
              </a:pPr>
              <a:r>
                <a:rPr lang="en-US" altLang="en-US" sz="2000" dirty="0">
                  <a:solidFill>
                    <a:schemeClr val="tx2"/>
                  </a:solidFill>
                </a:rPr>
                <a:t>Excluded Middle</a:t>
              </a:r>
              <a:endParaRPr lang="en-US" altLang="en-US" sz="2000" dirty="0">
                <a:solidFill>
                  <a:schemeClr val="tx2"/>
                </a:solidFill>
                <a:cs typeface="Times New Roman" panose="02020603050405020304" pitchFamily="18" charset="0"/>
              </a:endParaRPr>
            </a:p>
          </p:txBody>
        </p:sp>
      </p:grpSp>
      <p:grpSp>
        <p:nvGrpSpPr>
          <p:cNvPr id="18" name="Group 17">
            <a:extLst>
              <a:ext uri="{FF2B5EF4-FFF2-40B4-BE49-F238E27FC236}">
                <a16:creationId xmlns:a16="http://schemas.microsoft.com/office/drawing/2014/main" id="{F8A4BE63-2F47-4ECF-8024-DA750BD7C599}"/>
              </a:ext>
            </a:extLst>
          </p:cNvPr>
          <p:cNvGrpSpPr/>
          <p:nvPr/>
        </p:nvGrpSpPr>
        <p:grpSpPr>
          <a:xfrm>
            <a:off x="1293586" y="4563257"/>
            <a:ext cx="4060730" cy="704520"/>
            <a:chOff x="1293586" y="4563257"/>
            <a:chExt cx="4060730" cy="704520"/>
          </a:xfrm>
        </p:grpSpPr>
        <p:cxnSp>
          <p:nvCxnSpPr>
            <p:cNvPr id="88" name="Straight Connector 87">
              <a:extLst>
                <a:ext uri="{FF2B5EF4-FFF2-40B4-BE49-F238E27FC236}">
                  <a16:creationId xmlns:a16="http://schemas.microsoft.com/office/drawing/2014/main" id="{7ED93440-5D37-4779-8C52-BECC5FA03EB4}"/>
                </a:ext>
              </a:extLst>
            </p:cNvPr>
            <p:cNvCxnSpPr>
              <a:cxnSpLocks/>
            </p:cNvCxnSpPr>
            <p:nvPr/>
          </p:nvCxnSpPr>
          <p:spPr bwMode="auto">
            <a:xfrm flipH="1" flipV="1">
              <a:off x="1533788" y="4563257"/>
              <a:ext cx="3585028" cy="11046"/>
            </a:xfrm>
            <a:prstGeom prst="line">
              <a:avLst/>
            </a:prstGeom>
            <a:noFill/>
            <a:ln w="9525" cap="flat" cmpd="sng" algn="ctr">
              <a:solidFill>
                <a:srgbClr val="FF00FF"/>
              </a:solidFill>
              <a:prstDash val="solid"/>
              <a:round/>
              <a:headEnd type="none" w="med" len="med"/>
              <a:tailEnd type="none" w="med" len="med"/>
            </a:ln>
            <a:effectLst/>
          </p:spPr>
        </p:cxnSp>
        <p:sp>
          <p:nvSpPr>
            <p:cNvPr id="111" name="Rectangle 110">
              <a:extLst>
                <a:ext uri="{FF2B5EF4-FFF2-40B4-BE49-F238E27FC236}">
                  <a16:creationId xmlns:a16="http://schemas.microsoft.com/office/drawing/2014/main" id="{02708EC9-69E1-4825-95E0-E889C73C2186}"/>
                </a:ext>
              </a:extLst>
            </p:cNvPr>
            <p:cNvSpPr/>
            <p:nvPr/>
          </p:nvSpPr>
          <p:spPr>
            <a:xfrm>
              <a:off x="1293586" y="4850250"/>
              <a:ext cx="2286000" cy="400110"/>
            </a:xfrm>
            <a:prstGeom prst="rect">
              <a:avLst/>
            </a:prstGeom>
          </p:spPr>
          <p:txBody>
            <a:bodyPr wrap="square">
              <a:spAutoFit/>
            </a:bodyPr>
            <a:lstStyle/>
            <a:p>
              <a:pPr lvl="0" algn="ctr" fontAlgn="auto">
                <a:spcBef>
                  <a:spcPts val="0"/>
                </a:spcBef>
                <a:spcAft>
                  <a:spcPts val="0"/>
                </a:spcAft>
                <a:defRPr/>
              </a:pPr>
              <a:r>
                <a:rPr lang="el-GR" sz="2000" dirty="0">
                  <a:solidFill>
                    <a:srgbClr val="FFC000"/>
                  </a:solidFill>
                </a:rPr>
                <a:t>α</a:t>
              </a:r>
              <a:r>
                <a:rPr lang="el-GR" sz="2000" dirty="0">
                  <a:solidFill>
                    <a:srgbClr val="FF00FF"/>
                  </a:solidFill>
                </a:rPr>
                <a:t>→</a:t>
              </a:r>
              <a:r>
                <a:rPr lang="el-GR" sz="2000" dirty="0">
                  <a:solidFill>
                    <a:srgbClr val="FFC000"/>
                  </a:solidFill>
                </a:rPr>
                <a:t>β </a:t>
              </a:r>
              <a:r>
                <a:rPr lang="en-US" altLang="en-US" sz="2000" dirty="0">
                  <a:cs typeface="Times New Roman" panose="02020603050405020304" pitchFamily="18" charset="0"/>
                </a:rPr>
                <a:t>&amp;</a:t>
              </a:r>
              <a:r>
                <a:rPr lang="el-GR" sz="2000" dirty="0">
                  <a:solidFill>
                    <a:srgbClr val="FFC000"/>
                  </a:solidFill>
                </a:rPr>
                <a:t> β</a:t>
              </a:r>
              <a:r>
                <a:rPr lang="el-GR" sz="2000" dirty="0">
                  <a:solidFill>
                    <a:srgbClr val="FF00FF"/>
                  </a:solidFill>
                </a:rPr>
                <a:t>→</a:t>
              </a:r>
              <a:r>
                <a:rPr lang="el-GR" sz="2000" dirty="0">
                  <a:solidFill>
                    <a:srgbClr val="FFC000"/>
                  </a:solidFill>
                </a:rPr>
                <a:t>α</a:t>
              </a:r>
              <a:r>
                <a:rPr lang="el-GR" altLang="en-US" sz="2000" dirty="0">
                  <a:solidFill>
                    <a:schemeClr val="tx2"/>
                  </a:solidFill>
                  <a:cs typeface="Times New Roman" panose="02020603050405020304" pitchFamily="18" charset="0"/>
                  <a:sym typeface="Symbol" panose="05050102010706020507" pitchFamily="18" charset="2"/>
                </a:rPr>
                <a:t> </a:t>
              </a:r>
              <a:endParaRPr lang="en-US" altLang="en-US" sz="2000" dirty="0">
                <a:solidFill>
                  <a:schemeClr val="tx2"/>
                </a:solidFill>
                <a:cs typeface="Times New Roman" panose="02020603050405020304" pitchFamily="18" charset="0"/>
              </a:endParaRPr>
            </a:p>
          </p:txBody>
        </p:sp>
        <p:sp>
          <p:nvSpPr>
            <p:cNvPr id="112" name="Rectangle 111">
              <a:extLst>
                <a:ext uri="{FF2B5EF4-FFF2-40B4-BE49-F238E27FC236}">
                  <a16:creationId xmlns:a16="http://schemas.microsoft.com/office/drawing/2014/main" id="{73F22A98-EA2A-47C0-80B0-8C1A92B2CD66}"/>
                </a:ext>
              </a:extLst>
            </p:cNvPr>
            <p:cNvSpPr/>
            <p:nvPr/>
          </p:nvSpPr>
          <p:spPr>
            <a:xfrm>
              <a:off x="3394434" y="4867667"/>
              <a:ext cx="1959882" cy="400110"/>
            </a:xfrm>
            <a:prstGeom prst="rect">
              <a:avLst/>
            </a:prstGeom>
          </p:spPr>
          <p:txBody>
            <a:bodyPr wrap="square">
              <a:spAutoFit/>
            </a:bodyPr>
            <a:lstStyle/>
            <a:p>
              <a:pPr lvl="0" algn="ctr" fontAlgn="auto">
                <a:spcBef>
                  <a:spcPts val="0"/>
                </a:spcBef>
                <a:spcAft>
                  <a:spcPts val="0"/>
                </a:spcAft>
                <a:defRPr/>
              </a:pPr>
              <a:r>
                <a:rPr lang="el-GR" sz="2000" dirty="0">
                  <a:solidFill>
                    <a:srgbClr val="FFC000"/>
                  </a:solidFill>
                </a:rPr>
                <a:t>α </a:t>
              </a:r>
              <a:r>
                <a:rPr lang="en-CA" sz="2000" dirty="0">
                  <a:solidFill>
                    <a:srgbClr val="FFC000"/>
                  </a:solidFill>
                </a:rPr>
                <a:t>iff </a:t>
              </a:r>
              <a:r>
                <a:rPr lang="el-GR" sz="2000" dirty="0">
                  <a:solidFill>
                    <a:srgbClr val="FFC000"/>
                  </a:solidFill>
                </a:rPr>
                <a:t>β</a:t>
              </a:r>
              <a:endParaRPr lang="en-US" altLang="en-US" sz="2000" dirty="0">
                <a:solidFill>
                  <a:schemeClr val="tx2"/>
                </a:solidFill>
                <a:cs typeface="Times New Roman" panose="02020603050405020304" pitchFamily="18" charset="0"/>
              </a:endParaRPr>
            </a:p>
          </p:txBody>
        </p:sp>
        <p:cxnSp>
          <p:nvCxnSpPr>
            <p:cNvPr id="113" name="Straight Connector 112">
              <a:extLst>
                <a:ext uri="{FF2B5EF4-FFF2-40B4-BE49-F238E27FC236}">
                  <a16:creationId xmlns:a16="http://schemas.microsoft.com/office/drawing/2014/main" id="{5F3F2E9E-A8B6-41D4-B1DE-C6FE13B60287}"/>
                </a:ext>
              </a:extLst>
            </p:cNvPr>
            <p:cNvCxnSpPr>
              <a:cxnSpLocks/>
            </p:cNvCxnSpPr>
            <p:nvPr/>
          </p:nvCxnSpPr>
          <p:spPr bwMode="auto">
            <a:xfrm>
              <a:off x="3517896" y="4959108"/>
              <a:ext cx="4" cy="265127"/>
            </a:xfrm>
            <a:prstGeom prst="line">
              <a:avLst/>
            </a:prstGeom>
            <a:noFill/>
            <a:ln w="9525" cap="flat" cmpd="sng" algn="ctr">
              <a:solidFill>
                <a:srgbClr val="FF00FF"/>
              </a:solidFill>
              <a:prstDash val="solid"/>
              <a:round/>
              <a:headEnd type="none" w="med" len="med"/>
              <a:tailEnd type="none" w="med" len="med"/>
            </a:ln>
            <a:effectLst/>
          </p:spPr>
        </p:cxnSp>
        <p:sp>
          <p:nvSpPr>
            <p:cNvPr id="114" name="Rectangle 113">
              <a:extLst>
                <a:ext uri="{FF2B5EF4-FFF2-40B4-BE49-F238E27FC236}">
                  <a16:creationId xmlns:a16="http://schemas.microsoft.com/office/drawing/2014/main" id="{4DB1B773-C7B5-4D66-894E-2E6DEB9116D5}"/>
                </a:ext>
              </a:extLst>
            </p:cNvPr>
            <p:cNvSpPr/>
            <p:nvPr/>
          </p:nvSpPr>
          <p:spPr>
            <a:xfrm>
              <a:off x="1406074" y="4577771"/>
              <a:ext cx="3853542" cy="400110"/>
            </a:xfrm>
            <a:prstGeom prst="rect">
              <a:avLst/>
            </a:prstGeom>
          </p:spPr>
          <p:txBody>
            <a:bodyPr wrap="square">
              <a:spAutoFit/>
            </a:bodyPr>
            <a:lstStyle/>
            <a:p>
              <a:pPr lvl="0" algn="ctr" fontAlgn="auto">
                <a:spcBef>
                  <a:spcPts val="0"/>
                </a:spcBef>
                <a:spcAft>
                  <a:spcPts val="0"/>
                </a:spcAft>
                <a:defRPr/>
              </a:pPr>
              <a:r>
                <a:rPr lang="en-US" sz="2000" dirty="0">
                  <a:solidFill>
                    <a:schemeClr val="tx2"/>
                  </a:solidFill>
                </a:rPr>
                <a:t>Equivalence</a:t>
              </a:r>
              <a:endParaRPr lang="en-US" altLang="en-US" sz="2000" dirty="0">
                <a:solidFill>
                  <a:schemeClr val="tx2"/>
                </a:solidFill>
                <a:cs typeface="Times New Roman" panose="02020603050405020304" pitchFamily="18" charset="0"/>
              </a:endParaRPr>
            </a:p>
          </p:txBody>
        </p:sp>
      </p:grpSp>
      <p:grpSp>
        <p:nvGrpSpPr>
          <p:cNvPr id="28" name="Group 27">
            <a:extLst>
              <a:ext uri="{FF2B5EF4-FFF2-40B4-BE49-F238E27FC236}">
                <a16:creationId xmlns:a16="http://schemas.microsoft.com/office/drawing/2014/main" id="{FD5D9A38-2DE9-4945-A5AD-B597099333B7}"/>
              </a:ext>
            </a:extLst>
          </p:cNvPr>
          <p:cNvGrpSpPr/>
          <p:nvPr/>
        </p:nvGrpSpPr>
        <p:grpSpPr>
          <a:xfrm>
            <a:off x="4838700" y="4563257"/>
            <a:ext cx="4354644" cy="704520"/>
            <a:chOff x="4838700" y="4563257"/>
            <a:chExt cx="4354644" cy="704520"/>
          </a:xfrm>
        </p:grpSpPr>
        <p:sp>
          <p:nvSpPr>
            <p:cNvPr id="123" name="Rectangle 122">
              <a:extLst>
                <a:ext uri="{FF2B5EF4-FFF2-40B4-BE49-F238E27FC236}">
                  <a16:creationId xmlns:a16="http://schemas.microsoft.com/office/drawing/2014/main" id="{78326523-AD0F-4765-9E5B-E099A8A8656A}"/>
                </a:ext>
              </a:extLst>
            </p:cNvPr>
            <p:cNvSpPr/>
            <p:nvPr/>
          </p:nvSpPr>
          <p:spPr>
            <a:xfrm>
              <a:off x="4838700" y="4850250"/>
              <a:ext cx="2685500" cy="400110"/>
            </a:xfrm>
            <a:prstGeom prst="rect">
              <a:avLst/>
            </a:prstGeom>
          </p:spPr>
          <p:txBody>
            <a:bodyPr wrap="square">
              <a:spAutoFit/>
            </a:bodyPr>
            <a:lstStyle/>
            <a:p>
              <a:r>
                <a:rPr lang="en-CA" sz="2000" dirty="0">
                  <a:solidFill>
                    <a:srgbClr val="FFC000"/>
                  </a:solidFill>
                </a:rPr>
                <a:t>¬(</a:t>
              </a:r>
              <a:r>
                <a:rPr lang="el-GR" sz="2000" dirty="0">
                  <a:solidFill>
                    <a:srgbClr val="FFC000"/>
                  </a:solidFill>
                </a:rPr>
                <a:t>α</a:t>
              </a:r>
              <a:r>
                <a:rPr lang="en-US" altLang="en-US" sz="2000" dirty="0">
                  <a:solidFill>
                    <a:srgbClr val="FFC000"/>
                  </a:solidFill>
                  <a:sym typeface="Symbol" panose="05050102010706020507" pitchFamily="18" charset="2"/>
                </a:rPr>
                <a:t></a:t>
              </a:r>
              <a:r>
                <a:rPr lang="el-GR" sz="2000" dirty="0">
                  <a:solidFill>
                    <a:srgbClr val="FFC000"/>
                  </a:solidFill>
                </a:rPr>
                <a:t>¬β)</a:t>
              </a:r>
              <a:r>
                <a:rPr lang="en-US" sz="2000" dirty="0">
                  <a:solidFill>
                    <a:srgbClr val="FFFFFF"/>
                  </a:solidFill>
                  <a:cs typeface="Times New Roman" panose="02020603050405020304" pitchFamily="18" charset="0"/>
                  <a:sym typeface="Symbol" panose="05050102010706020507" pitchFamily="18" charset="2"/>
                </a:rPr>
                <a:t> iff</a:t>
              </a:r>
              <a:r>
                <a:rPr lang="en-US" altLang="en-US" sz="2000" dirty="0">
                  <a:solidFill>
                    <a:srgbClr val="FFFFFF"/>
                  </a:solidFill>
                  <a:cs typeface="Times New Roman" panose="02020603050405020304" pitchFamily="18" charset="0"/>
                </a:rPr>
                <a:t> </a:t>
              </a:r>
              <a:r>
                <a:rPr lang="en-US" altLang="en-US" sz="2000" dirty="0">
                  <a:solidFill>
                    <a:srgbClr val="FFC000"/>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rgbClr val="FFC000"/>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α</a:t>
              </a:r>
              <a:endParaRPr lang="en-CA" altLang="en-US" sz="2000" dirty="0">
                <a:solidFill>
                  <a:srgbClr val="FFFFFF"/>
                </a:solidFill>
                <a:cs typeface="Times New Roman" panose="02020603050405020304" pitchFamily="18" charset="0"/>
                <a:sym typeface="Symbol" panose="05050102010706020507" pitchFamily="18" charset="2"/>
              </a:endParaRPr>
            </a:p>
          </p:txBody>
        </p:sp>
        <p:grpSp>
          <p:nvGrpSpPr>
            <p:cNvPr id="8" name="Group 7">
              <a:extLst>
                <a:ext uri="{FF2B5EF4-FFF2-40B4-BE49-F238E27FC236}">
                  <a16:creationId xmlns:a16="http://schemas.microsoft.com/office/drawing/2014/main" id="{70135D3E-E537-42CD-A182-1FED4533C62E}"/>
                </a:ext>
              </a:extLst>
            </p:cNvPr>
            <p:cNvGrpSpPr/>
            <p:nvPr/>
          </p:nvGrpSpPr>
          <p:grpSpPr>
            <a:xfrm>
              <a:off x="5245102" y="4563257"/>
              <a:ext cx="3948242" cy="704520"/>
              <a:chOff x="5245102" y="4563257"/>
              <a:chExt cx="3948242" cy="704520"/>
            </a:xfrm>
          </p:grpSpPr>
          <p:cxnSp>
            <p:nvCxnSpPr>
              <p:cNvPr id="121" name="Straight Connector 120">
                <a:extLst>
                  <a:ext uri="{FF2B5EF4-FFF2-40B4-BE49-F238E27FC236}">
                    <a16:creationId xmlns:a16="http://schemas.microsoft.com/office/drawing/2014/main" id="{03C7F437-D1BA-46D9-93F8-1E3A199A43EB}"/>
                  </a:ext>
                </a:extLst>
              </p:cNvPr>
              <p:cNvCxnSpPr>
                <a:cxnSpLocks/>
              </p:cNvCxnSpPr>
              <p:nvPr/>
            </p:nvCxnSpPr>
            <p:spPr bwMode="auto">
              <a:xfrm flipH="1" flipV="1">
                <a:off x="5372816" y="4563257"/>
                <a:ext cx="3585028" cy="11046"/>
              </a:xfrm>
              <a:prstGeom prst="line">
                <a:avLst/>
              </a:prstGeom>
              <a:noFill/>
              <a:ln w="9525" cap="flat" cmpd="sng" algn="ctr">
                <a:solidFill>
                  <a:srgbClr val="FF00FF"/>
                </a:solidFill>
                <a:prstDash val="solid"/>
                <a:round/>
                <a:headEnd type="none" w="med" len="med"/>
                <a:tailEnd type="none" w="med" len="med"/>
              </a:ln>
              <a:effectLst/>
            </p:spPr>
          </p:cxnSp>
          <p:sp>
            <p:nvSpPr>
              <p:cNvPr id="124" name="Rectangle 123">
                <a:extLst>
                  <a:ext uri="{FF2B5EF4-FFF2-40B4-BE49-F238E27FC236}">
                    <a16:creationId xmlns:a16="http://schemas.microsoft.com/office/drawing/2014/main" id="{4FE2E0D0-CB9A-4361-9E84-92C44C9EBE65}"/>
                  </a:ext>
                </a:extLst>
              </p:cNvPr>
              <p:cNvSpPr/>
              <p:nvPr/>
            </p:nvSpPr>
            <p:spPr>
              <a:xfrm>
                <a:off x="7233462" y="4867667"/>
                <a:ext cx="1959882" cy="400110"/>
              </a:xfrm>
              <a:prstGeom prst="rect">
                <a:avLst/>
              </a:prstGeom>
            </p:spPr>
            <p:txBody>
              <a:bodyPr wrap="square">
                <a:spAutoFit/>
              </a:bodyPr>
              <a:lstStyle/>
              <a:p>
                <a:pPr lvl="0" algn="ctr" fontAlgn="auto">
                  <a:spcBef>
                    <a:spcPts val="0"/>
                  </a:spcBef>
                  <a:spcAft>
                    <a:spcPts val="0"/>
                  </a:spcAft>
                  <a:defRPr/>
                </a:pPr>
                <a:r>
                  <a:rPr lang="el-GR" altLang="en-US" sz="2000" dirty="0">
                    <a:solidFill>
                      <a:srgbClr val="FFC000"/>
                    </a:solidFill>
                    <a:cs typeface="Times New Roman" panose="02020603050405020304" pitchFamily="18" charset="0"/>
                    <a:sym typeface="Symbol" panose="05050102010706020507" pitchFamily="18" charset="2"/>
                  </a:rPr>
                  <a:t>α</a:t>
                </a:r>
                <a:r>
                  <a:rPr lang="el-GR" altLang="en-US" sz="2000" dirty="0">
                    <a:solidFill>
                      <a:srgbClr val="FF00FF"/>
                    </a:solidFill>
                    <a:cs typeface="Times New Roman" panose="02020603050405020304" pitchFamily="18" charset="0"/>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chemeClr val="tx2"/>
                    </a:solidFill>
                    <a:cs typeface="Times New Roman" panose="02020603050405020304" pitchFamily="18" charset="0"/>
                  </a:rPr>
                  <a:t>  </a:t>
                </a:r>
                <a:r>
                  <a:rPr lang="en-US" altLang="en-US" sz="2000" dirty="0">
                    <a:solidFill>
                      <a:schemeClr val="tx2"/>
                    </a:solidFill>
                    <a:cs typeface="Times New Roman" panose="02020603050405020304" pitchFamily="18" charset="0"/>
                    <a:sym typeface="Symbol" panose="05050102010706020507" pitchFamily="18" charset="2"/>
                  </a:rPr>
                  <a:t> </a:t>
                </a:r>
                <a:endParaRPr lang="en-US" altLang="en-US" sz="2000" dirty="0">
                  <a:solidFill>
                    <a:schemeClr val="tx2"/>
                  </a:solidFill>
                  <a:cs typeface="Times New Roman" panose="02020603050405020304" pitchFamily="18" charset="0"/>
                </a:endParaRPr>
              </a:p>
            </p:txBody>
          </p:sp>
          <p:cxnSp>
            <p:nvCxnSpPr>
              <p:cNvPr id="125" name="Straight Connector 124">
                <a:extLst>
                  <a:ext uri="{FF2B5EF4-FFF2-40B4-BE49-F238E27FC236}">
                    <a16:creationId xmlns:a16="http://schemas.microsoft.com/office/drawing/2014/main" id="{2AAAF5D0-3F8C-498B-8E95-70E5BA5F4AED}"/>
                  </a:ext>
                </a:extLst>
              </p:cNvPr>
              <p:cNvCxnSpPr>
                <a:cxnSpLocks/>
              </p:cNvCxnSpPr>
              <p:nvPr/>
            </p:nvCxnSpPr>
            <p:spPr bwMode="auto">
              <a:xfrm>
                <a:off x="7734296" y="4959108"/>
                <a:ext cx="4" cy="265127"/>
              </a:xfrm>
              <a:prstGeom prst="line">
                <a:avLst/>
              </a:prstGeom>
              <a:noFill/>
              <a:ln w="9525" cap="flat" cmpd="sng" algn="ctr">
                <a:solidFill>
                  <a:srgbClr val="FF00FF"/>
                </a:solidFill>
                <a:prstDash val="solid"/>
                <a:round/>
                <a:headEnd type="none" w="med" len="med"/>
                <a:tailEnd type="none" w="med" len="med"/>
              </a:ln>
              <a:effectLst/>
            </p:spPr>
          </p:cxnSp>
          <p:sp>
            <p:nvSpPr>
              <p:cNvPr id="126" name="Rectangle 125">
                <a:extLst>
                  <a:ext uri="{FF2B5EF4-FFF2-40B4-BE49-F238E27FC236}">
                    <a16:creationId xmlns:a16="http://schemas.microsoft.com/office/drawing/2014/main" id="{797314E3-2256-45AD-9AE7-303A8B9D9DB5}"/>
                  </a:ext>
                </a:extLst>
              </p:cNvPr>
              <p:cNvSpPr/>
              <p:nvPr/>
            </p:nvSpPr>
            <p:spPr>
              <a:xfrm>
                <a:off x="5245102" y="4577771"/>
                <a:ext cx="3853542" cy="400110"/>
              </a:xfrm>
              <a:prstGeom prst="rect">
                <a:avLst/>
              </a:prstGeom>
            </p:spPr>
            <p:txBody>
              <a:bodyPr wrap="square">
                <a:spAutoFit/>
              </a:bodyPr>
              <a:lstStyle/>
              <a:p>
                <a:pPr lvl="0" algn="ctr" fontAlgn="auto">
                  <a:spcBef>
                    <a:spcPts val="0"/>
                  </a:spcBef>
                  <a:spcAft>
                    <a:spcPts val="0"/>
                  </a:spcAft>
                  <a:defRPr/>
                </a:pPr>
                <a:r>
                  <a:rPr lang="en-US" altLang="en-US" sz="2000" dirty="0">
                    <a:solidFill>
                      <a:schemeClr val="tx2"/>
                    </a:solidFill>
                    <a:cs typeface="Times New Roman" panose="02020603050405020304" pitchFamily="18" charset="0"/>
                    <a:sym typeface="Symbol" panose="05050102010706020507" pitchFamily="18" charset="2"/>
                  </a:rPr>
                  <a:t>Contrapositive</a:t>
                </a:r>
                <a:endParaRPr lang="en-US" altLang="en-US" sz="2000" dirty="0">
                  <a:solidFill>
                    <a:schemeClr val="tx2"/>
                  </a:solidFill>
                  <a:cs typeface="Times New Roman" panose="02020603050405020304" pitchFamily="18" charset="0"/>
                </a:endParaRPr>
              </a:p>
            </p:txBody>
          </p:sp>
        </p:grpSp>
      </p:grpSp>
      <p:grpSp>
        <p:nvGrpSpPr>
          <p:cNvPr id="20" name="Group 19">
            <a:extLst>
              <a:ext uri="{FF2B5EF4-FFF2-40B4-BE49-F238E27FC236}">
                <a16:creationId xmlns:a16="http://schemas.microsoft.com/office/drawing/2014/main" id="{5A2068B6-3345-4A63-8E1D-3EF42665227C}"/>
              </a:ext>
            </a:extLst>
          </p:cNvPr>
          <p:cNvGrpSpPr/>
          <p:nvPr/>
        </p:nvGrpSpPr>
        <p:grpSpPr>
          <a:xfrm>
            <a:off x="1413328" y="3160306"/>
            <a:ext cx="3908330" cy="706506"/>
            <a:chOff x="1413328" y="3160306"/>
            <a:chExt cx="3908330" cy="706506"/>
          </a:xfrm>
        </p:grpSpPr>
        <p:sp>
          <p:nvSpPr>
            <p:cNvPr id="64" name="Rectangle 63">
              <a:extLst>
                <a:ext uri="{FF2B5EF4-FFF2-40B4-BE49-F238E27FC236}">
                  <a16:creationId xmlns:a16="http://schemas.microsoft.com/office/drawing/2014/main" id="{4ED42639-2840-49F5-B53F-0BFBCFD2F83A}"/>
                </a:ext>
              </a:extLst>
            </p:cNvPr>
            <p:cNvSpPr/>
            <p:nvPr/>
          </p:nvSpPr>
          <p:spPr>
            <a:xfrm>
              <a:off x="1413328" y="3449285"/>
              <a:ext cx="1948447" cy="400110"/>
            </a:xfrm>
            <a:prstGeom prst="rect">
              <a:avLst/>
            </a:prstGeom>
          </p:spPr>
          <p:txBody>
            <a:bodyPr wrap="square">
              <a:spAutoFit/>
            </a:bodyPr>
            <a:lstStyle/>
            <a:p>
              <a:pPr lvl="0" algn="ctr" fontAlgn="auto">
                <a:spcBef>
                  <a:spcPts val="0"/>
                </a:spcBef>
                <a:spcAft>
                  <a:spcPts val="0"/>
                </a:spcAft>
                <a:defRPr/>
              </a:pPr>
              <a:r>
                <a:rPr lang="en-US" altLang="en-US" sz="2000" dirty="0">
                  <a:solidFill>
                    <a:srgbClr val="FFC000"/>
                  </a:solidFill>
                  <a:cs typeface="Times New Roman" panose="02020603050405020304" pitchFamily="18" charset="0"/>
                </a:rPr>
                <a:t>α</a:t>
              </a:r>
              <a:r>
                <a:rPr lang="en-CA" altLang="en-US" sz="2000" dirty="0">
                  <a:solidFill>
                    <a:schemeClr val="tx2"/>
                  </a:solidFill>
                  <a:cs typeface="Times New Roman" panose="02020603050405020304" pitchFamily="18" charset="0"/>
                  <a:sym typeface="Symbol" panose="05050102010706020507" pitchFamily="18" charset="2"/>
                </a:rPr>
                <a:t> </a:t>
              </a:r>
              <a:r>
                <a:rPr lang="en-US" altLang="en-US" sz="2000" dirty="0">
                  <a:cs typeface="Times New Roman" panose="02020603050405020304" pitchFamily="18" charset="0"/>
                </a:rPr>
                <a:t>&amp;</a:t>
              </a:r>
              <a:r>
                <a:rPr lang="en-CA" altLang="en-US" sz="2000" dirty="0">
                  <a:cs typeface="Times New Roman" panose="02020603050405020304" pitchFamily="18" charset="0"/>
                  <a:sym typeface="Symbol" panose="05050102010706020507" pitchFamily="18" charset="2"/>
                </a:rPr>
                <a:t> </a:t>
              </a:r>
              <a:r>
                <a:rPr lang="el-GR" altLang="en-US" sz="2000" dirty="0">
                  <a:solidFill>
                    <a:srgbClr val="FFC000"/>
                  </a:solidFill>
                  <a:cs typeface="Times New Roman" panose="02020603050405020304" pitchFamily="18" charset="0"/>
                  <a:sym typeface="Symbol" panose="05050102010706020507" pitchFamily="18" charset="2"/>
                </a:rPr>
                <a:t>α</a:t>
              </a:r>
              <a:r>
                <a:rPr lang="el-GR" altLang="en-US" sz="2000" dirty="0">
                  <a:solidFill>
                    <a:srgbClr val="FF00FF"/>
                  </a:solidFill>
                  <a:cs typeface="Times New Roman" panose="02020603050405020304" pitchFamily="18" charset="0"/>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β</a:t>
              </a:r>
              <a:endParaRPr lang="en-US" altLang="en-US" sz="2000" dirty="0">
                <a:solidFill>
                  <a:schemeClr val="tx2"/>
                </a:solidFill>
                <a:cs typeface="Times New Roman" panose="02020603050405020304" pitchFamily="18" charset="0"/>
              </a:endParaRPr>
            </a:p>
          </p:txBody>
        </p:sp>
        <p:sp>
          <p:nvSpPr>
            <p:cNvPr id="65" name="Rectangle 64">
              <a:extLst>
                <a:ext uri="{FF2B5EF4-FFF2-40B4-BE49-F238E27FC236}">
                  <a16:creationId xmlns:a16="http://schemas.microsoft.com/office/drawing/2014/main" id="{17950876-7770-47D8-AAFE-CB5D3C7A6875}"/>
                </a:ext>
              </a:extLst>
            </p:cNvPr>
            <p:cNvSpPr/>
            <p:nvPr/>
          </p:nvSpPr>
          <p:spPr>
            <a:xfrm>
              <a:off x="3361776" y="3466702"/>
              <a:ext cx="1959882" cy="400110"/>
            </a:xfrm>
            <a:prstGeom prst="rect">
              <a:avLst/>
            </a:prstGeom>
          </p:spPr>
          <p:txBody>
            <a:bodyPr wrap="square">
              <a:spAutoFit/>
            </a:bodyPr>
            <a:lstStyle/>
            <a:p>
              <a:pPr lvl="0" algn="ctr" fontAlgn="auto">
                <a:spcBef>
                  <a:spcPts val="0"/>
                </a:spcBef>
                <a:spcAft>
                  <a:spcPts val="0"/>
                </a:spcAft>
                <a:defRPr/>
              </a:pP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chemeClr val="tx2"/>
                  </a:solidFill>
                  <a:cs typeface="Times New Roman" panose="02020603050405020304" pitchFamily="18" charset="0"/>
                </a:rPr>
                <a:t>  </a:t>
              </a:r>
              <a:r>
                <a:rPr lang="en-US" altLang="en-US" sz="2000" dirty="0">
                  <a:solidFill>
                    <a:schemeClr val="tx2"/>
                  </a:solidFill>
                  <a:cs typeface="Times New Roman" panose="02020603050405020304" pitchFamily="18" charset="0"/>
                  <a:sym typeface="Symbol" panose="05050102010706020507" pitchFamily="18" charset="2"/>
                </a:rPr>
                <a:t> </a:t>
              </a:r>
              <a:endParaRPr lang="en-US" altLang="en-US" sz="2000" dirty="0">
                <a:solidFill>
                  <a:schemeClr val="tx2"/>
                </a:solidFill>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8697F99A-C174-432A-9F9C-40D2E7354D7E}"/>
                </a:ext>
              </a:extLst>
            </p:cNvPr>
            <p:cNvCxnSpPr>
              <a:cxnSpLocks/>
            </p:cNvCxnSpPr>
            <p:nvPr/>
          </p:nvCxnSpPr>
          <p:spPr bwMode="auto">
            <a:xfrm>
              <a:off x="3361775" y="3558143"/>
              <a:ext cx="4" cy="265127"/>
            </a:xfrm>
            <a:prstGeom prst="line">
              <a:avLst/>
            </a:prstGeom>
            <a:noFill/>
            <a:ln w="9525" cap="flat" cmpd="sng" algn="ctr">
              <a:solidFill>
                <a:srgbClr val="FF00FF"/>
              </a:solidFill>
              <a:prstDash val="solid"/>
              <a:round/>
              <a:headEnd type="none" w="med" len="med"/>
              <a:tailEnd type="none" w="med" len="med"/>
            </a:ln>
            <a:effectLst/>
          </p:spPr>
        </p:cxnSp>
        <p:sp>
          <p:nvSpPr>
            <p:cNvPr id="70" name="Rectangle 69">
              <a:extLst>
                <a:ext uri="{FF2B5EF4-FFF2-40B4-BE49-F238E27FC236}">
                  <a16:creationId xmlns:a16="http://schemas.microsoft.com/office/drawing/2014/main" id="{88D1D701-5A04-4C0B-A8F9-7171E3FDF35A}"/>
                </a:ext>
              </a:extLst>
            </p:cNvPr>
            <p:cNvSpPr/>
            <p:nvPr/>
          </p:nvSpPr>
          <p:spPr>
            <a:xfrm>
              <a:off x="1417053" y="3160306"/>
              <a:ext cx="3853542" cy="400110"/>
            </a:xfrm>
            <a:prstGeom prst="rect">
              <a:avLst/>
            </a:prstGeom>
          </p:spPr>
          <p:txBody>
            <a:bodyPr wrap="square">
              <a:spAutoFit/>
            </a:bodyPr>
            <a:lstStyle/>
            <a:p>
              <a:pPr lvl="0" algn="ctr" fontAlgn="auto">
                <a:spcBef>
                  <a:spcPts val="0"/>
                </a:spcBef>
                <a:spcAft>
                  <a:spcPts val="0"/>
                </a:spcAft>
                <a:defRPr/>
              </a:pPr>
              <a:r>
                <a:rPr lang="en-CA" sz="2000" dirty="0">
                  <a:solidFill>
                    <a:schemeClr val="tx2"/>
                  </a:solidFill>
                </a:rPr>
                <a:t>Modus Ponens</a:t>
              </a:r>
              <a:endParaRPr lang="en-US" altLang="en-US" sz="2000" dirty="0">
                <a:solidFill>
                  <a:schemeClr val="tx2"/>
                </a:solidFill>
                <a:cs typeface="Times New Roman" panose="02020603050405020304" pitchFamily="18" charset="0"/>
              </a:endParaRPr>
            </a:p>
          </p:txBody>
        </p:sp>
      </p:grpSp>
      <p:grpSp>
        <p:nvGrpSpPr>
          <p:cNvPr id="17" name="Group 16">
            <a:extLst>
              <a:ext uri="{FF2B5EF4-FFF2-40B4-BE49-F238E27FC236}">
                <a16:creationId xmlns:a16="http://schemas.microsoft.com/office/drawing/2014/main" id="{2710CE17-7ADC-4D31-AA95-580F3E9FF4D2}"/>
              </a:ext>
            </a:extLst>
          </p:cNvPr>
          <p:cNvGrpSpPr/>
          <p:nvPr/>
        </p:nvGrpSpPr>
        <p:grpSpPr>
          <a:xfrm>
            <a:off x="1304472" y="5234543"/>
            <a:ext cx="4060730" cy="704520"/>
            <a:chOff x="1304472" y="5234543"/>
            <a:chExt cx="4060730" cy="704520"/>
          </a:xfrm>
        </p:grpSpPr>
        <p:cxnSp>
          <p:nvCxnSpPr>
            <p:cNvPr id="137" name="Straight Connector 136">
              <a:extLst>
                <a:ext uri="{FF2B5EF4-FFF2-40B4-BE49-F238E27FC236}">
                  <a16:creationId xmlns:a16="http://schemas.microsoft.com/office/drawing/2014/main" id="{C329E76B-0D34-4D95-82ED-45B8059E91AF}"/>
                </a:ext>
              </a:extLst>
            </p:cNvPr>
            <p:cNvCxnSpPr>
              <a:cxnSpLocks/>
            </p:cNvCxnSpPr>
            <p:nvPr/>
          </p:nvCxnSpPr>
          <p:spPr bwMode="auto">
            <a:xfrm flipH="1" flipV="1">
              <a:off x="1544674" y="5234543"/>
              <a:ext cx="3585028" cy="11046"/>
            </a:xfrm>
            <a:prstGeom prst="line">
              <a:avLst/>
            </a:prstGeom>
            <a:noFill/>
            <a:ln w="9525" cap="flat" cmpd="sng" algn="ctr">
              <a:solidFill>
                <a:srgbClr val="FF00FF"/>
              </a:solidFill>
              <a:prstDash val="solid"/>
              <a:round/>
              <a:headEnd type="none" w="med" len="med"/>
              <a:tailEnd type="none" w="med" len="med"/>
            </a:ln>
            <a:effectLst/>
          </p:spPr>
        </p:cxnSp>
        <p:sp>
          <p:nvSpPr>
            <p:cNvPr id="138" name="Rectangle 137">
              <a:extLst>
                <a:ext uri="{FF2B5EF4-FFF2-40B4-BE49-F238E27FC236}">
                  <a16:creationId xmlns:a16="http://schemas.microsoft.com/office/drawing/2014/main" id="{EE667AF4-667D-4BB8-935C-A812C5E669F9}"/>
                </a:ext>
              </a:extLst>
            </p:cNvPr>
            <p:cNvSpPr/>
            <p:nvPr/>
          </p:nvSpPr>
          <p:spPr>
            <a:xfrm>
              <a:off x="1304472" y="5521536"/>
              <a:ext cx="2286000" cy="400110"/>
            </a:xfrm>
            <a:prstGeom prst="rect">
              <a:avLst/>
            </a:prstGeom>
          </p:spPr>
          <p:txBody>
            <a:bodyPr wrap="square">
              <a:spAutoFit/>
            </a:bodyPr>
            <a:lstStyle/>
            <a:p>
              <a:pPr lvl="0" algn="ctr" fontAlgn="auto">
                <a:spcBef>
                  <a:spcPts val="0"/>
                </a:spcBef>
                <a:spcAft>
                  <a:spcPts val="0"/>
                </a:spcAft>
                <a:defRPr/>
              </a:pPr>
              <a:r>
                <a:rPr lang="en-US" altLang="en-US" sz="2000" dirty="0">
                  <a:solidFill>
                    <a:srgbClr val="FFC000"/>
                  </a:solidFill>
                  <a:cs typeface="Times New Roman" panose="02020603050405020304" pitchFamily="18" charset="0"/>
                </a:rPr>
                <a:t>α</a:t>
              </a:r>
              <a:r>
                <a:rPr lang="en-US" altLang="en-US" sz="2000" dirty="0">
                  <a:solidFill>
                    <a:srgbClr val="FF00FF"/>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β</a:t>
              </a:r>
              <a:r>
                <a:rPr lang="el-GR" altLang="en-US" sz="2000" dirty="0">
                  <a:solidFill>
                    <a:schemeClr val="tx2"/>
                  </a:solidFill>
                  <a:cs typeface="Times New Roman" panose="02020603050405020304" pitchFamily="18" charset="0"/>
                  <a:sym typeface="Symbol" panose="05050102010706020507" pitchFamily="18" charset="2"/>
                </a:rPr>
                <a:t> </a:t>
              </a:r>
              <a:r>
                <a:rPr lang="en-US" altLang="en-US" sz="2000" dirty="0">
                  <a:cs typeface="Times New Roman" panose="02020603050405020304" pitchFamily="18" charset="0"/>
                </a:rPr>
                <a:t>&amp;</a:t>
              </a:r>
              <a:r>
                <a:rPr lang="en-CA" altLang="en-US" sz="2000" dirty="0">
                  <a:solidFill>
                    <a:srgbClr val="FFFFFF"/>
                  </a:solidFill>
                  <a:cs typeface="Times New Roman" panose="02020603050405020304" pitchFamily="18" charset="0"/>
                  <a:sym typeface="Symbol" panose="05050102010706020507" pitchFamily="18" charset="2"/>
                </a:rPr>
                <a:t> </a:t>
              </a: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rgbClr val="FF00FF"/>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γ</a:t>
              </a:r>
              <a:endParaRPr lang="en-US" altLang="en-US" sz="2000" dirty="0">
                <a:solidFill>
                  <a:schemeClr val="tx2"/>
                </a:solidFill>
                <a:cs typeface="Times New Roman" panose="02020603050405020304" pitchFamily="18" charset="0"/>
              </a:endParaRPr>
            </a:p>
          </p:txBody>
        </p:sp>
        <p:sp>
          <p:nvSpPr>
            <p:cNvPr id="139" name="Rectangle 138">
              <a:extLst>
                <a:ext uri="{FF2B5EF4-FFF2-40B4-BE49-F238E27FC236}">
                  <a16:creationId xmlns:a16="http://schemas.microsoft.com/office/drawing/2014/main" id="{DA4021FD-B4EE-4FF2-B5D8-4D5BAF8DCEB0}"/>
                </a:ext>
              </a:extLst>
            </p:cNvPr>
            <p:cNvSpPr/>
            <p:nvPr/>
          </p:nvSpPr>
          <p:spPr>
            <a:xfrm>
              <a:off x="3405320" y="5538953"/>
              <a:ext cx="1959882" cy="400110"/>
            </a:xfrm>
            <a:prstGeom prst="rect">
              <a:avLst/>
            </a:prstGeom>
          </p:spPr>
          <p:txBody>
            <a:bodyPr wrap="square">
              <a:spAutoFit/>
            </a:bodyPr>
            <a:lstStyle/>
            <a:p>
              <a:pPr lvl="0" algn="ctr" fontAlgn="auto">
                <a:spcBef>
                  <a:spcPts val="0"/>
                </a:spcBef>
                <a:spcAft>
                  <a:spcPts val="0"/>
                </a:spcAft>
                <a:defRPr/>
              </a:pPr>
              <a:r>
                <a:rPr lang="en-US" altLang="en-US" sz="2000" dirty="0">
                  <a:solidFill>
                    <a:srgbClr val="FFC000"/>
                  </a:solidFill>
                  <a:cs typeface="Times New Roman" panose="02020603050405020304" pitchFamily="18" charset="0"/>
                </a:rPr>
                <a:t>α</a:t>
              </a:r>
              <a:r>
                <a:rPr lang="en-US" altLang="en-US" sz="2000" dirty="0">
                  <a:solidFill>
                    <a:srgbClr val="FFC000"/>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γ</a:t>
              </a:r>
              <a:r>
                <a:rPr lang="en-US" altLang="en-US" sz="2000" dirty="0">
                  <a:solidFill>
                    <a:schemeClr val="tx2"/>
                  </a:solidFill>
                  <a:cs typeface="Times New Roman" panose="02020603050405020304" pitchFamily="18" charset="0"/>
                </a:rPr>
                <a:t>  </a:t>
              </a:r>
              <a:r>
                <a:rPr lang="en-US" altLang="en-US" sz="2000" dirty="0">
                  <a:solidFill>
                    <a:schemeClr val="tx2"/>
                  </a:solidFill>
                  <a:cs typeface="Times New Roman" panose="02020603050405020304" pitchFamily="18" charset="0"/>
                  <a:sym typeface="Symbol" panose="05050102010706020507" pitchFamily="18" charset="2"/>
                </a:rPr>
                <a:t> </a:t>
              </a:r>
              <a:endParaRPr lang="en-US" altLang="en-US" sz="2000" dirty="0">
                <a:solidFill>
                  <a:schemeClr val="tx2"/>
                </a:solidFill>
                <a:cs typeface="Times New Roman" panose="02020603050405020304" pitchFamily="18" charset="0"/>
              </a:endParaRPr>
            </a:p>
          </p:txBody>
        </p:sp>
        <p:cxnSp>
          <p:nvCxnSpPr>
            <p:cNvPr id="140" name="Straight Connector 139">
              <a:extLst>
                <a:ext uri="{FF2B5EF4-FFF2-40B4-BE49-F238E27FC236}">
                  <a16:creationId xmlns:a16="http://schemas.microsoft.com/office/drawing/2014/main" id="{BDE11C54-83E9-4EF9-B3E3-7069243A63CE}"/>
                </a:ext>
              </a:extLst>
            </p:cNvPr>
            <p:cNvCxnSpPr>
              <a:cxnSpLocks/>
            </p:cNvCxnSpPr>
            <p:nvPr/>
          </p:nvCxnSpPr>
          <p:spPr bwMode="auto">
            <a:xfrm>
              <a:off x="3528782" y="5630394"/>
              <a:ext cx="4" cy="265127"/>
            </a:xfrm>
            <a:prstGeom prst="line">
              <a:avLst/>
            </a:prstGeom>
            <a:noFill/>
            <a:ln w="9525" cap="flat" cmpd="sng" algn="ctr">
              <a:solidFill>
                <a:srgbClr val="FF00FF"/>
              </a:solidFill>
              <a:prstDash val="solid"/>
              <a:round/>
              <a:headEnd type="none" w="med" len="med"/>
              <a:tailEnd type="none" w="med" len="med"/>
            </a:ln>
            <a:effectLst/>
          </p:spPr>
        </p:cxnSp>
        <p:sp>
          <p:nvSpPr>
            <p:cNvPr id="141" name="Rectangle 140">
              <a:extLst>
                <a:ext uri="{FF2B5EF4-FFF2-40B4-BE49-F238E27FC236}">
                  <a16:creationId xmlns:a16="http://schemas.microsoft.com/office/drawing/2014/main" id="{6FB2EDD4-AC74-41E9-B608-D23220E4B465}"/>
                </a:ext>
              </a:extLst>
            </p:cNvPr>
            <p:cNvSpPr/>
            <p:nvPr/>
          </p:nvSpPr>
          <p:spPr>
            <a:xfrm>
              <a:off x="1416960" y="5249057"/>
              <a:ext cx="3853542" cy="400110"/>
            </a:xfrm>
            <a:prstGeom prst="rect">
              <a:avLst/>
            </a:prstGeom>
          </p:spPr>
          <p:txBody>
            <a:bodyPr wrap="square">
              <a:spAutoFit/>
            </a:bodyPr>
            <a:lstStyle/>
            <a:p>
              <a:pPr lvl="0" algn="ctr" fontAlgn="auto">
                <a:spcBef>
                  <a:spcPts val="0"/>
                </a:spcBef>
                <a:spcAft>
                  <a:spcPts val="0"/>
                </a:spcAft>
                <a:defRPr/>
              </a:pPr>
              <a:r>
                <a:rPr lang="en-CA" altLang="en-US" sz="2000" dirty="0">
                  <a:solidFill>
                    <a:schemeClr val="tx2"/>
                  </a:solidFill>
                  <a:cs typeface="Times New Roman" panose="02020603050405020304" pitchFamily="18" charset="0"/>
                  <a:sym typeface="Symbol" panose="05050102010706020507" pitchFamily="18" charset="2"/>
                </a:rPr>
                <a:t>Transitivity</a:t>
              </a:r>
              <a:endParaRPr lang="en-US" altLang="en-US" sz="2000" dirty="0">
                <a:solidFill>
                  <a:schemeClr val="tx2"/>
                </a:solidFill>
                <a:cs typeface="Times New Roman" panose="02020603050405020304" pitchFamily="18" charset="0"/>
              </a:endParaRPr>
            </a:p>
          </p:txBody>
        </p:sp>
      </p:grpSp>
      <p:grpSp>
        <p:nvGrpSpPr>
          <p:cNvPr id="6" name="Group 5">
            <a:extLst>
              <a:ext uri="{FF2B5EF4-FFF2-40B4-BE49-F238E27FC236}">
                <a16:creationId xmlns:a16="http://schemas.microsoft.com/office/drawing/2014/main" id="{3FBA4147-7CE4-4CC0-8FC8-5FFB9B42CBE5}"/>
              </a:ext>
            </a:extLst>
          </p:cNvPr>
          <p:cNvGrpSpPr/>
          <p:nvPr/>
        </p:nvGrpSpPr>
        <p:grpSpPr>
          <a:xfrm>
            <a:off x="5143500" y="5234543"/>
            <a:ext cx="4060730" cy="704520"/>
            <a:chOff x="5143500" y="5234543"/>
            <a:chExt cx="4060730" cy="704520"/>
          </a:xfrm>
        </p:grpSpPr>
        <p:cxnSp>
          <p:nvCxnSpPr>
            <p:cNvPr id="142" name="Straight Connector 141">
              <a:extLst>
                <a:ext uri="{FF2B5EF4-FFF2-40B4-BE49-F238E27FC236}">
                  <a16:creationId xmlns:a16="http://schemas.microsoft.com/office/drawing/2014/main" id="{FE83560D-54B7-47F0-BBEE-7BAA9375817E}"/>
                </a:ext>
              </a:extLst>
            </p:cNvPr>
            <p:cNvCxnSpPr>
              <a:cxnSpLocks/>
            </p:cNvCxnSpPr>
            <p:nvPr/>
          </p:nvCxnSpPr>
          <p:spPr bwMode="auto">
            <a:xfrm flipH="1" flipV="1">
              <a:off x="5383702" y="5234543"/>
              <a:ext cx="3585028" cy="11046"/>
            </a:xfrm>
            <a:prstGeom prst="line">
              <a:avLst/>
            </a:prstGeom>
            <a:noFill/>
            <a:ln w="9525" cap="flat" cmpd="sng" algn="ctr">
              <a:solidFill>
                <a:srgbClr val="FF00FF"/>
              </a:solidFill>
              <a:prstDash val="solid"/>
              <a:round/>
              <a:headEnd type="none" w="med" len="med"/>
              <a:tailEnd type="none" w="med" len="med"/>
            </a:ln>
            <a:effectLst/>
          </p:spPr>
        </p:cxnSp>
        <p:sp>
          <p:nvSpPr>
            <p:cNvPr id="143" name="Rectangle 142">
              <a:extLst>
                <a:ext uri="{FF2B5EF4-FFF2-40B4-BE49-F238E27FC236}">
                  <a16:creationId xmlns:a16="http://schemas.microsoft.com/office/drawing/2014/main" id="{3E46A6E4-F23B-4559-A600-9200137CA0FD}"/>
                </a:ext>
              </a:extLst>
            </p:cNvPr>
            <p:cNvSpPr/>
            <p:nvPr/>
          </p:nvSpPr>
          <p:spPr>
            <a:xfrm>
              <a:off x="5143500" y="5521536"/>
              <a:ext cx="2286000" cy="400110"/>
            </a:xfrm>
            <a:prstGeom prst="rect">
              <a:avLst/>
            </a:prstGeom>
          </p:spPr>
          <p:txBody>
            <a:bodyPr wrap="square">
              <a:spAutoFit/>
            </a:bodyPr>
            <a:lstStyle/>
            <a:p>
              <a:pPr lvl="0" algn="ctr" fontAlgn="auto">
                <a:spcBef>
                  <a:spcPts val="0"/>
                </a:spcBef>
                <a:spcAft>
                  <a:spcPts val="0"/>
                </a:spcAft>
                <a:defRPr/>
              </a:pPr>
              <a:r>
                <a:rPr lang="en-US" altLang="en-US" sz="2000" dirty="0">
                  <a:solidFill>
                    <a:srgbClr val="FFC000"/>
                  </a:solidFill>
                  <a:cs typeface="Times New Roman" panose="02020603050405020304" pitchFamily="18" charset="0"/>
                </a:rPr>
                <a:t>α</a:t>
              </a:r>
              <a:r>
                <a:rPr lang="en-US" altLang="en-US" sz="2000" dirty="0">
                  <a:solidFill>
                    <a:srgbClr val="FFC000"/>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β</a:t>
              </a:r>
              <a:r>
                <a:rPr lang="el-GR" altLang="en-US" sz="2000" dirty="0">
                  <a:solidFill>
                    <a:schemeClr val="tx2"/>
                  </a:solidFill>
                  <a:cs typeface="Times New Roman" panose="02020603050405020304" pitchFamily="18" charset="0"/>
                  <a:sym typeface="Symbol" panose="05050102010706020507" pitchFamily="18" charset="2"/>
                </a:rPr>
                <a:t> </a:t>
              </a:r>
              <a:r>
                <a:rPr lang="en-US" altLang="en-US" sz="2000" dirty="0">
                  <a:cs typeface="Times New Roman" panose="02020603050405020304" pitchFamily="18" charset="0"/>
                </a:rPr>
                <a:t>&amp;</a:t>
              </a:r>
              <a:r>
                <a:rPr lang="en-CA" altLang="en-US" sz="2000" dirty="0">
                  <a:solidFill>
                    <a:srgbClr val="FFFFFF"/>
                  </a:solidFill>
                  <a:cs typeface="Times New Roman" panose="02020603050405020304" pitchFamily="18" charset="0"/>
                  <a:sym typeface="Symbol" panose="05050102010706020507" pitchFamily="18" charset="2"/>
                </a:rPr>
                <a:t> </a:t>
              </a: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rgbClr val="FFC000"/>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γ</a:t>
              </a:r>
              <a:endParaRPr lang="en-US" altLang="en-US" sz="2000" dirty="0">
                <a:solidFill>
                  <a:schemeClr val="tx2"/>
                </a:solidFill>
                <a:cs typeface="Times New Roman" panose="02020603050405020304" pitchFamily="18" charset="0"/>
              </a:endParaRPr>
            </a:p>
          </p:txBody>
        </p:sp>
        <p:sp>
          <p:nvSpPr>
            <p:cNvPr id="144" name="Rectangle 143">
              <a:extLst>
                <a:ext uri="{FF2B5EF4-FFF2-40B4-BE49-F238E27FC236}">
                  <a16:creationId xmlns:a16="http://schemas.microsoft.com/office/drawing/2014/main" id="{C07688BB-D8E7-4B3A-AE61-24F298EDC956}"/>
                </a:ext>
              </a:extLst>
            </p:cNvPr>
            <p:cNvSpPr/>
            <p:nvPr/>
          </p:nvSpPr>
          <p:spPr>
            <a:xfrm>
              <a:off x="7244348" y="5538953"/>
              <a:ext cx="1959882" cy="400110"/>
            </a:xfrm>
            <a:prstGeom prst="rect">
              <a:avLst/>
            </a:prstGeom>
          </p:spPr>
          <p:txBody>
            <a:bodyPr wrap="square">
              <a:spAutoFit/>
            </a:bodyPr>
            <a:lstStyle/>
            <a:p>
              <a:pPr lvl="0" algn="ctr" fontAlgn="auto">
                <a:spcBef>
                  <a:spcPts val="0"/>
                </a:spcBef>
                <a:spcAft>
                  <a:spcPts val="0"/>
                </a:spcAft>
                <a:defRPr/>
              </a:pPr>
              <a:r>
                <a:rPr lang="en-US" altLang="en-US" sz="2000" dirty="0">
                  <a:solidFill>
                    <a:srgbClr val="FFC000"/>
                  </a:solidFill>
                  <a:cs typeface="Times New Roman" panose="02020603050405020304" pitchFamily="18" charset="0"/>
                </a:rPr>
                <a:t>α</a:t>
              </a:r>
              <a:r>
                <a:rPr lang="en-US" altLang="en-US" sz="2000" dirty="0">
                  <a:solidFill>
                    <a:srgbClr val="FF00FF"/>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γ</a:t>
              </a:r>
              <a:r>
                <a:rPr lang="en-US" altLang="en-US" sz="2000" dirty="0">
                  <a:solidFill>
                    <a:schemeClr val="tx2"/>
                  </a:solidFill>
                  <a:cs typeface="Times New Roman" panose="02020603050405020304" pitchFamily="18" charset="0"/>
                </a:rPr>
                <a:t>  </a:t>
              </a:r>
              <a:r>
                <a:rPr lang="en-US" altLang="en-US" sz="2000" dirty="0">
                  <a:solidFill>
                    <a:schemeClr val="tx2"/>
                  </a:solidFill>
                  <a:cs typeface="Times New Roman" panose="02020603050405020304" pitchFamily="18" charset="0"/>
                  <a:sym typeface="Symbol" panose="05050102010706020507" pitchFamily="18" charset="2"/>
                </a:rPr>
                <a:t> </a:t>
              </a:r>
              <a:endParaRPr lang="en-US" altLang="en-US" sz="2000" dirty="0">
                <a:solidFill>
                  <a:schemeClr val="tx2"/>
                </a:solidFill>
                <a:cs typeface="Times New Roman" panose="02020603050405020304" pitchFamily="18" charset="0"/>
              </a:endParaRPr>
            </a:p>
          </p:txBody>
        </p:sp>
        <p:cxnSp>
          <p:nvCxnSpPr>
            <p:cNvPr id="145" name="Straight Connector 144">
              <a:extLst>
                <a:ext uri="{FF2B5EF4-FFF2-40B4-BE49-F238E27FC236}">
                  <a16:creationId xmlns:a16="http://schemas.microsoft.com/office/drawing/2014/main" id="{A3F6967D-C8B1-4CB4-A23B-BBD7578E8A50}"/>
                </a:ext>
              </a:extLst>
            </p:cNvPr>
            <p:cNvCxnSpPr>
              <a:cxnSpLocks/>
            </p:cNvCxnSpPr>
            <p:nvPr/>
          </p:nvCxnSpPr>
          <p:spPr bwMode="auto">
            <a:xfrm>
              <a:off x="7367810" y="5630394"/>
              <a:ext cx="4" cy="265127"/>
            </a:xfrm>
            <a:prstGeom prst="line">
              <a:avLst/>
            </a:prstGeom>
            <a:noFill/>
            <a:ln w="9525" cap="flat" cmpd="sng" algn="ctr">
              <a:solidFill>
                <a:srgbClr val="FF00FF"/>
              </a:solidFill>
              <a:prstDash val="solid"/>
              <a:round/>
              <a:headEnd type="none" w="med" len="med"/>
              <a:tailEnd type="none" w="med" len="med"/>
            </a:ln>
            <a:effectLst/>
          </p:spPr>
        </p:cxnSp>
        <p:sp>
          <p:nvSpPr>
            <p:cNvPr id="146" name="Rectangle 145">
              <a:extLst>
                <a:ext uri="{FF2B5EF4-FFF2-40B4-BE49-F238E27FC236}">
                  <a16:creationId xmlns:a16="http://schemas.microsoft.com/office/drawing/2014/main" id="{83727A3B-F7FB-4958-9A02-AE865BEE0090}"/>
                </a:ext>
              </a:extLst>
            </p:cNvPr>
            <p:cNvSpPr/>
            <p:nvPr/>
          </p:nvSpPr>
          <p:spPr>
            <a:xfrm>
              <a:off x="5255988" y="5249057"/>
              <a:ext cx="3853542" cy="400110"/>
            </a:xfrm>
            <a:prstGeom prst="rect">
              <a:avLst/>
            </a:prstGeom>
          </p:spPr>
          <p:txBody>
            <a:bodyPr wrap="square">
              <a:spAutoFit/>
            </a:bodyPr>
            <a:lstStyle/>
            <a:p>
              <a:pPr lvl="0" algn="ctr" fontAlgn="auto">
                <a:spcBef>
                  <a:spcPts val="0"/>
                </a:spcBef>
                <a:spcAft>
                  <a:spcPts val="0"/>
                </a:spcAft>
                <a:defRPr/>
              </a:pPr>
              <a:r>
                <a:rPr lang="en-CA" altLang="en-US" sz="2000" dirty="0">
                  <a:solidFill>
                    <a:schemeClr val="tx2"/>
                  </a:solidFill>
                  <a:cs typeface="Times New Roman" panose="02020603050405020304" pitchFamily="18" charset="0"/>
                  <a:sym typeface="Symbol" panose="05050102010706020507" pitchFamily="18" charset="2"/>
                </a:rPr>
                <a:t>Transitivity</a:t>
              </a:r>
              <a:endParaRPr lang="en-US" altLang="en-US" sz="2000" dirty="0">
                <a:solidFill>
                  <a:schemeClr val="tx2"/>
                </a:solidFill>
                <a:cs typeface="Times New Roman" panose="02020603050405020304" pitchFamily="18" charset="0"/>
              </a:endParaRPr>
            </a:p>
          </p:txBody>
        </p:sp>
      </p:grpSp>
      <p:grpSp>
        <p:nvGrpSpPr>
          <p:cNvPr id="2" name="Group 1">
            <a:extLst>
              <a:ext uri="{FF2B5EF4-FFF2-40B4-BE49-F238E27FC236}">
                <a16:creationId xmlns:a16="http://schemas.microsoft.com/office/drawing/2014/main" id="{6C90834F-40B2-4050-B162-51B192226DF9}"/>
              </a:ext>
            </a:extLst>
          </p:cNvPr>
          <p:cNvGrpSpPr/>
          <p:nvPr/>
        </p:nvGrpSpPr>
        <p:grpSpPr>
          <a:xfrm>
            <a:off x="1286328" y="5924550"/>
            <a:ext cx="4060730" cy="690006"/>
            <a:chOff x="1286328" y="5924550"/>
            <a:chExt cx="4060730" cy="690006"/>
          </a:xfrm>
        </p:grpSpPr>
        <p:sp>
          <p:nvSpPr>
            <p:cNvPr id="148" name="Rectangle 147">
              <a:extLst>
                <a:ext uri="{FF2B5EF4-FFF2-40B4-BE49-F238E27FC236}">
                  <a16:creationId xmlns:a16="http://schemas.microsoft.com/office/drawing/2014/main" id="{78513C7F-8056-45EC-A48E-02C8C91B5B31}"/>
                </a:ext>
              </a:extLst>
            </p:cNvPr>
            <p:cNvSpPr/>
            <p:nvPr/>
          </p:nvSpPr>
          <p:spPr>
            <a:xfrm>
              <a:off x="1286328" y="6197029"/>
              <a:ext cx="2286000" cy="400110"/>
            </a:xfrm>
            <a:prstGeom prst="rect">
              <a:avLst/>
            </a:prstGeom>
          </p:spPr>
          <p:txBody>
            <a:bodyPr wrap="square">
              <a:spAutoFit/>
            </a:bodyPr>
            <a:lstStyle/>
            <a:p>
              <a:pPr lvl="0" algn="ctr" fontAlgn="auto">
                <a:spcBef>
                  <a:spcPts val="0"/>
                </a:spcBef>
                <a:spcAft>
                  <a:spcPts val="0"/>
                </a:spcAft>
                <a:defRPr/>
              </a:pPr>
              <a:r>
                <a:rPr lang="el-GR" altLang="en-US" sz="2000" dirty="0">
                  <a:solidFill>
                    <a:srgbClr val="FF00FF"/>
                  </a:solidFill>
                  <a:cs typeface="Times New Roman" panose="02020603050405020304" pitchFamily="18" charset="0"/>
                  <a:sym typeface="Symbol" panose="05050102010706020507" pitchFamily="18" charset="2"/>
                </a:rPr>
                <a:t></a:t>
              </a:r>
              <a:r>
                <a:rPr lang="en-US" altLang="en-US" sz="2000" dirty="0">
                  <a:solidFill>
                    <a:srgbClr val="FFC000"/>
                  </a:solidFill>
                  <a:cs typeface="Times New Roman" panose="02020603050405020304" pitchFamily="18" charset="0"/>
                </a:rPr>
                <a:t>α</a:t>
              </a:r>
              <a:endParaRPr lang="en-US" altLang="en-US" sz="2000" dirty="0">
                <a:solidFill>
                  <a:schemeClr val="tx2"/>
                </a:solidFill>
                <a:cs typeface="Times New Roman" panose="02020603050405020304" pitchFamily="18" charset="0"/>
              </a:endParaRPr>
            </a:p>
          </p:txBody>
        </p:sp>
        <p:sp>
          <p:nvSpPr>
            <p:cNvPr id="149" name="Rectangle 148">
              <a:extLst>
                <a:ext uri="{FF2B5EF4-FFF2-40B4-BE49-F238E27FC236}">
                  <a16:creationId xmlns:a16="http://schemas.microsoft.com/office/drawing/2014/main" id="{0D680210-F053-4997-9C9E-45D12EF64AE4}"/>
                </a:ext>
              </a:extLst>
            </p:cNvPr>
            <p:cNvSpPr/>
            <p:nvPr/>
          </p:nvSpPr>
          <p:spPr>
            <a:xfrm>
              <a:off x="3387176" y="6214446"/>
              <a:ext cx="1959882" cy="400110"/>
            </a:xfrm>
            <a:prstGeom prst="rect">
              <a:avLst/>
            </a:prstGeom>
          </p:spPr>
          <p:txBody>
            <a:bodyPr wrap="square">
              <a:spAutoFit/>
            </a:bodyPr>
            <a:lstStyle/>
            <a:p>
              <a:pPr lvl="0" algn="ctr" fontAlgn="auto">
                <a:spcBef>
                  <a:spcPts val="0"/>
                </a:spcBef>
                <a:spcAft>
                  <a:spcPts val="0"/>
                </a:spcAft>
                <a:defRPr/>
              </a:pPr>
              <a:r>
                <a:rPr lang="en-US" altLang="en-US" sz="2000" dirty="0">
                  <a:solidFill>
                    <a:srgbClr val="FFC000"/>
                  </a:solidFill>
                  <a:cs typeface="Times New Roman" panose="02020603050405020304" pitchFamily="18" charset="0"/>
                </a:rPr>
                <a:t>α</a:t>
              </a:r>
              <a:r>
                <a:rPr lang="en-US" altLang="en-US" sz="2000" dirty="0">
                  <a:solidFill>
                    <a:schemeClr val="tx2"/>
                  </a:solidFill>
                  <a:cs typeface="Times New Roman" panose="02020603050405020304" pitchFamily="18" charset="0"/>
                </a:rPr>
                <a:t>  </a:t>
              </a:r>
              <a:r>
                <a:rPr lang="en-US" altLang="en-US" sz="2000" dirty="0">
                  <a:solidFill>
                    <a:schemeClr val="tx2"/>
                  </a:solidFill>
                  <a:cs typeface="Times New Roman" panose="02020603050405020304" pitchFamily="18" charset="0"/>
                  <a:sym typeface="Symbol" panose="05050102010706020507" pitchFamily="18" charset="2"/>
                </a:rPr>
                <a:t> </a:t>
              </a:r>
              <a:endParaRPr lang="en-US" altLang="en-US" sz="2000" dirty="0">
                <a:solidFill>
                  <a:schemeClr val="tx2"/>
                </a:solidFill>
                <a:cs typeface="Times New Roman" panose="02020603050405020304" pitchFamily="18" charset="0"/>
              </a:endParaRPr>
            </a:p>
          </p:txBody>
        </p:sp>
        <p:cxnSp>
          <p:nvCxnSpPr>
            <p:cNvPr id="150" name="Straight Connector 149">
              <a:extLst>
                <a:ext uri="{FF2B5EF4-FFF2-40B4-BE49-F238E27FC236}">
                  <a16:creationId xmlns:a16="http://schemas.microsoft.com/office/drawing/2014/main" id="{F27DE831-2DCE-49E7-8478-B3C7A4AED2C1}"/>
                </a:ext>
              </a:extLst>
            </p:cNvPr>
            <p:cNvCxnSpPr>
              <a:cxnSpLocks/>
            </p:cNvCxnSpPr>
            <p:nvPr/>
          </p:nvCxnSpPr>
          <p:spPr bwMode="auto">
            <a:xfrm>
              <a:off x="3510638" y="6305887"/>
              <a:ext cx="4" cy="265127"/>
            </a:xfrm>
            <a:prstGeom prst="line">
              <a:avLst/>
            </a:prstGeom>
            <a:noFill/>
            <a:ln w="9525" cap="flat" cmpd="sng" algn="ctr">
              <a:solidFill>
                <a:srgbClr val="FF00FF"/>
              </a:solidFill>
              <a:prstDash val="solid"/>
              <a:round/>
              <a:headEnd type="none" w="med" len="med"/>
              <a:tailEnd type="none" w="med" len="med"/>
            </a:ln>
            <a:effectLst/>
          </p:spPr>
        </p:cxnSp>
        <p:sp>
          <p:nvSpPr>
            <p:cNvPr id="151" name="Rectangle 150">
              <a:extLst>
                <a:ext uri="{FF2B5EF4-FFF2-40B4-BE49-F238E27FC236}">
                  <a16:creationId xmlns:a16="http://schemas.microsoft.com/office/drawing/2014/main" id="{48FB7155-C7F0-4397-8015-54B7E940EFD1}"/>
                </a:ext>
              </a:extLst>
            </p:cNvPr>
            <p:cNvSpPr/>
            <p:nvPr/>
          </p:nvSpPr>
          <p:spPr>
            <a:xfrm>
              <a:off x="1398816" y="5924550"/>
              <a:ext cx="3853542" cy="400110"/>
            </a:xfrm>
            <a:prstGeom prst="rect">
              <a:avLst/>
            </a:prstGeom>
          </p:spPr>
          <p:txBody>
            <a:bodyPr wrap="square">
              <a:spAutoFit/>
            </a:bodyPr>
            <a:lstStyle/>
            <a:p>
              <a:pPr lvl="0" algn="ctr" fontAlgn="auto">
                <a:spcBef>
                  <a:spcPts val="0"/>
                </a:spcBef>
                <a:spcAft>
                  <a:spcPts val="0"/>
                </a:spcAft>
                <a:defRPr/>
              </a:pPr>
              <a:r>
                <a:rPr lang="en-US" altLang="en-US" sz="2000" dirty="0">
                  <a:solidFill>
                    <a:schemeClr val="tx2"/>
                  </a:solidFill>
                  <a:cs typeface="Times New Roman" panose="02020603050405020304" pitchFamily="18" charset="0"/>
                  <a:sym typeface="Symbol" panose="05050102010706020507" pitchFamily="18" charset="2"/>
                </a:rPr>
                <a:t>Double Negation</a:t>
              </a:r>
              <a:endParaRPr lang="en-US" altLang="en-US" sz="2000" dirty="0">
                <a:solidFill>
                  <a:schemeClr val="tx2"/>
                </a:solidFill>
                <a:cs typeface="Times New Roman" panose="02020603050405020304" pitchFamily="18" charset="0"/>
              </a:endParaRPr>
            </a:p>
          </p:txBody>
        </p:sp>
      </p:grpSp>
      <p:grpSp>
        <p:nvGrpSpPr>
          <p:cNvPr id="5" name="Group 4">
            <a:extLst>
              <a:ext uri="{FF2B5EF4-FFF2-40B4-BE49-F238E27FC236}">
                <a16:creationId xmlns:a16="http://schemas.microsoft.com/office/drawing/2014/main" id="{A9028FB2-4239-4B5D-885A-A74091982519}"/>
              </a:ext>
            </a:extLst>
          </p:cNvPr>
          <p:cNvGrpSpPr/>
          <p:nvPr/>
        </p:nvGrpSpPr>
        <p:grpSpPr>
          <a:xfrm>
            <a:off x="5125356" y="5924550"/>
            <a:ext cx="4060730" cy="690006"/>
            <a:chOff x="5125356" y="5924550"/>
            <a:chExt cx="4060730" cy="690006"/>
          </a:xfrm>
        </p:grpSpPr>
        <p:sp>
          <p:nvSpPr>
            <p:cNvPr id="152" name="Rectangle 151">
              <a:extLst>
                <a:ext uri="{FF2B5EF4-FFF2-40B4-BE49-F238E27FC236}">
                  <a16:creationId xmlns:a16="http://schemas.microsoft.com/office/drawing/2014/main" id="{B4051B3A-C14B-4FA2-8D1B-6C95FF746FAC}"/>
                </a:ext>
              </a:extLst>
            </p:cNvPr>
            <p:cNvSpPr/>
            <p:nvPr/>
          </p:nvSpPr>
          <p:spPr>
            <a:xfrm>
              <a:off x="5125356" y="6197029"/>
              <a:ext cx="2286000" cy="400110"/>
            </a:xfrm>
            <a:prstGeom prst="rect">
              <a:avLst/>
            </a:prstGeom>
          </p:spPr>
          <p:txBody>
            <a:bodyPr wrap="square">
              <a:spAutoFit/>
            </a:bodyPr>
            <a:lstStyle/>
            <a:p>
              <a:pPr algn="ctr"/>
              <a:r>
                <a:rPr lang="el-GR" sz="2000" dirty="0">
                  <a:solidFill>
                    <a:srgbClr val="FFC000"/>
                  </a:solidFill>
                </a:rPr>
                <a:t>¬(α</a:t>
              </a:r>
              <a:r>
                <a:rPr lang="en-US" altLang="en-US" sz="2000" dirty="0">
                  <a:solidFill>
                    <a:srgbClr val="FFC000"/>
                  </a:solidFill>
                  <a:sym typeface="Symbol" panose="05050102010706020507" pitchFamily="18" charset="2"/>
                </a:rPr>
                <a:t></a:t>
              </a:r>
              <a:r>
                <a:rPr lang="el-GR" sz="2000" dirty="0">
                  <a:solidFill>
                    <a:srgbClr val="FFC000"/>
                  </a:solidFill>
                </a:rPr>
                <a:t>β) </a:t>
              </a:r>
              <a:endParaRPr lang="en-US" altLang="en-US" sz="2000" dirty="0">
                <a:cs typeface="Times New Roman" panose="02020603050405020304" pitchFamily="18" charset="0"/>
              </a:endParaRPr>
            </a:p>
          </p:txBody>
        </p:sp>
        <p:sp>
          <p:nvSpPr>
            <p:cNvPr id="153" name="Rectangle 152">
              <a:extLst>
                <a:ext uri="{FF2B5EF4-FFF2-40B4-BE49-F238E27FC236}">
                  <a16:creationId xmlns:a16="http://schemas.microsoft.com/office/drawing/2014/main" id="{521C2780-0105-433B-9FFC-3226CD7B2091}"/>
                </a:ext>
              </a:extLst>
            </p:cNvPr>
            <p:cNvSpPr/>
            <p:nvPr/>
          </p:nvSpPr>
          <p:spPr>
            <a:xfrm>
              <a:off x="7226204" y="6214446"/>
              <a:ext cx="1959882" cy="400110"/>
            </a:xfrm>
            <a:prstGeom prst="rect">
              <a:avLst/>
            </a:prstGeom>
          </p:spPr>
          <p:txBody>
            <a:bodyPr wrap="square">
              <a:spAutoFit/>
            </a:bodyPr>
            <a:lstStyle/>
            <a:p>
              <a:pPr algn="ctr"/>
              <a:r>
                <a:rPr lang="en-CA" sz="2000" dirty="0">
                  <a:solidFill>
                    <a:srgbClr val="FFC000"/>
                  </a:solidFill>
                </a:rPr>
                <a:t>¬</a:t>
              </a:r>
              <a:r>
                <a:rPr lang="el-GR" sz="2000" dirty="0">
                  <a:solidFill>
                    <a:srgbClr val="FFC000"/>
                  </a:solidFill>
                </a:rPr>
                <a:t>α</a:t>
              </a:r>
              <a:r>
                <a:rPr lang="el-GR" altLang="en-US" sz="2000" dirty="0">
                  <a:solidFill>
                    <a:srgbClr val="FFC000"/>
                  </a:solidFill>
                  <a:cs typeface="Times New Roman" panose="02020603050405020304" pitchFamily="18" charset="0"/>
                  <a:sym typeface="Symbol" panose="05050102010706020507" pitchFamily="18" charset="2"/>
                </a:rPr>
                <a:t></a:t>
              </a:r>
              <a:r>
                <a:rPr lang="el-GR" sz="2000" dirty="0">
                  <a:solidFill>
                    <a:srgbClr val="FFC000"/>
                  </a:solidFill>
                </a:rPr>
                <a:t>¬β</a:t>
              </a:r>
              <a:endParaRPr lang="en-US" altLang="en-US" sz="2000" dirty="0">
                <a:cs typeface="Times New Roman" panose="02020603050405020304" pitchFamily="18" charset="0"/>
              </a:endParaRPr>
            </a:p>
          </p:txBody>
        </p:sp>
        <p:cxnSp>
          <p:nvCxnSpPr>
            <p:cNvPr id="154" name="Straight Connector 153">
              <a:extLst>
                <a:ext uri="{FF2B5EF4-FFF2-40B4-BE49-F238E27FC236}">
                  <a16:creationId xmlns:a16="http://schemas.microsoft.com/office/drawing/2014/main" id="{75F4495A-EAED-4958-8C97-731CB31F61C8}"/>
                </a:ext>
              </a:extLst>
            </p:cNvPr>
            <p:cNvCxnSpPr>
              <a:cxnSpLocks/>
            </p:cNvCxnSpPr>
            <p:nvPr/>
          </p:nvCxnSpPr>
          <p:spPr bwMode="auto">
            <a:xfrm>
              <a:off x="7349666" y="6305887"/>
              <a:ext cx="4" cy="265127"/>
            </a:xfrm>
            <a:prstGeom prst="line">
              <a:avLst/>
            </a:prstGeom>
            <a:noFill/>
            <a:ln w="9525" cap="flat" cmpd="sng" algn="ctr">
              <a:solidFill>
                <a:srgbClr val="FF00FF"/>
              </a:solidFill>
              <a:prstDash val="solid"/>
              <a:round/>
              <a:headEnd type="none" w="med" len="med"/>
              <a:tailEnd type="none" w="med" len="med"/>
            </a:ln>
            <a:effectLst/>
          </p:spPr>
        </p:cxnSp>
        <p:sp>
          <p:nvSpPr>
            <p:cNvPr id="155" name="Rectangle 154">
              <a:extLst>
                <a:ext uri="{FF2B5EF4-FFF2-40B4-BE49-F238E27FC236}">
                  <a16:creationId xmlns:a16="http://schemas.microsoft.com/office/drawing/2014/main" id="{A8DB647B-5F0C-4F53-AEEB-8AF9EC6A23EB}"/>
                </a:ext>
              </a:extLst>
            </p:cNvPr>
            <p:cNvSpPr/>
            <p:nvPr/>
          </p:nvSpPr>
          <p:spPr>
            <a:xfrm>
              <a:off x="5237844" y="5924550"/>
              <a:ext cx="3853542" cy="400110"/>
            </a:xfrm>
            <a:prstGeom prst="rect">
              <a:avLst/>
            </a:prstGeom>
          </p:spPr>
          <p:txBody>
            <a:bodyPr wrap="square">
              <a:spAutoFit/>
            </a:bodyPr>
            <a:lstStyle/>
            <a:p>
              <a:pPr lvl="0" algn="ctr" fontAlgn="auto">
                <a:spcBef>
                  <a:spcPts val="0"/>
                </a:spcBef>
                <a:spcAft>
                  <a:spcPts val="0"/>
                </a:spcAft>
                <a:defRPr/>
              </a:pPr>
              <a:r>
                <a:rPr lang="en-US" sz="2000" dirty="0">
                  <a:solidFill>
                    <a:schemeClr val="tx2"/>
                  </a:solidFill>
                </a:rPr>
                <a:t>De Morgan's Law</a:t>
              </a:r>
              <a:endParaRPr lang="en-US" altLang="en-US" sz="2000" dirty="0">
                <a:solidFill>
                  <a:schemeClr val="tx2"/>
                </a:solidFill>
                <a:cs typeface="Times New Roman" panose="02020603050405020304" pitchFamily="18" charset="0"/>
              </a:endParaRPr>
            </a:p>
          </p:txBody>
        </p:sp>
      </p:grpSp>
      <p:grpSp>
        <p:nvGrpSpPr>
          <p:cNvPr id="23" name="Group 22">
            <a:extLst>
              <a:ext uri="{FF2B5EF4-FFF2-40B4-BE49-F238E27FC236}">
                <a16:creationId xmlns:a16="http://schemas.microsoft.com/office/drawing/2014/main" id="{29C81CC1-BF24-4A9A-AE52-05B40519F2E7}"/>
              </a:ext>
            </a:extLst>
          </p:cNvPr>
          <p:cNvGrpSpPr/>
          <p:nvPr/>
        </p:nvGrpSpPr>
        <p:grpSpPr>
          <a:xfrm>
            <a:off x="1359258" y="1036018"/>
            <a:ext cx="3908330" cy="689028"/>
            <a:chOff x="1359258" y="1036018"/>
            <a:chExt cx="3908330" cy="689028"/>
          </a:xfrm>
        </p:grpSpPr>
        <p:sp>
          <p:nvSpPr>
            <p:cNvPr id="7" name="Rectangle 6">
              <a:extLst>
                <a:ext uri="{FF2B5EF4-FFF2-40B4-BE49-F238E27FC236}">
                  <a16:creationId xmlns:a16="http://schemas.microsoft.com/office/drawing/2014/main" id="{27EE7C38-9598-4D98-BCDF-4E5D3C649674}"/>
                </a:ext>
              </a:extLst>
            </p:cNvPr>
            <p:cNvSpPr/>
            <p:nvPr/>
          </p:nvSpPr>
          <p:spPr>
            <a:xfrm>
              <a:off x="1359258" y="1307519"/>
              <a:ext cx="1948447" cy="400110"/>
            </a:xfrm>
            <a:prstGeom prst="rect">
              <a:avLst/>
            </a:prstGeom>
          </p:spPr>
          <p:txBody>
            <a:bodyPr wrap="square">
              <a:spAutoFit/>
            </a:bodyPr>
            <a:lstStyle/>
            <a:p>
              <a:pPr lvl="0" algn="ctr" fontAlgn="auto">
                <a:spcBef>
                  <a:spcPts val="0"/>
                </a:spcBef>
                <a:spcAft>
                  <a:spcPts val="0"/>
                </a:spcAft>
                <a:defRPr/>
              </a:pPr>
              <a:r>
                <a:rPr lang="en-US" altLang="en-US" sz="2000" dirty="0">
                  <a:solidFill>
                    <a:srgbClr val="FFC000"/>
                  </a:solidFill>
                  <a:cs typeface="Times New Roman" panose="02020603050405020304" pitchFamily="18" charset="0"/>
                </a:rPr>
                <a:t>α</a:t>
              </a:r>
              <a:r>
                <a:rPr lang="en-US" altLang="en-US" sz="2000" dirty="0">
                  <a:solidFill>
                    <a:srgbClr val="FF00FF"/>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β</a:t>
              </a:r>
              <a:endParaRPr lang="en-US" altLang="en-US" sz="2000" dirty="0">
                <a:solidFill>
                  <a:schemeClr val="tx2"/>
                </a:solidFill>
                <a:cs typeface="Times New Roman" panose="02020603050405020304" pitchFamily="18" charset="0"/>
              </a:endParaRPr>
            </a:p>
          </p:txBody>
        </p:sp>
        <p:sp>
          <p:nvSpPr>
            <p:cNvPr id="15" name="Rectangle 14">
              <a:extLst>
                <a:ext uri="{FF2B5EF4-FFF2-40B4-BE49-F238E27FC236}">
                  <a16:creationId xmlns:a16="http://schemas.microsoft.com/office/drawing/2014/main" id="{D9AAA65C-47B9-4165-8847-4C818DFDFEDF}"/>
                </a:ext>
              </a:extLst>
            </p:cNvPr>
            <p:cNvSpPr/>
            <p:nvPr/>
          </p:nvSpPr>
          <p:spPr>
            <a:xfrm>
              <a:off x="3307706" y="1324936"/>
              <a:ext cx="1959882" cy="400110"/>
            </a:xfrm>
            <a:prstGeom prst="rect">
              <a:avLst/>
            </a:prstGeom>
          </p:spPr>
          <p:txBody>
            <a:bodyPr wrap="square">
              <a:spAutoFit/>
            </a:bodyPr>
            <a:lstStyle/>
            <a:p>
              <a:pPr lvl="0" algn="ctr" fontAlgn="auto">
                <a:spcBef>
                  <a:spcPts val="0"/>
                </a:spcBef>
                <a:spcAft>
                  <a:spcPts val="0"/>
                </a:spcAft>
                <a:defRPr/>
              </a:pPr>
              <a:r>
                <a:rPr lang="en-US" altLang="en-US" sz="2000" dirty="0">
                  <a:solidFill>
                    <a:srgbClr val="FFC000"/>
                  </a:solidFill>
                  <a:cs typeface="Times New Roman" panose="02020603050405020304" pitchFamily="18" charset="0"/>
                </a:rPr>
                <a:t>α</a:t>
              </a:r>
              <a:r>
                <a:rPr lang="en-US" altLang="en-US" sz="2000" dirty="0">
                  <a:cs typeface="Times New Roman" panose="02020603050405020304" pitchFamily="18" charset="0"/>
                </a:rPr>
                <a:t> &amp; </a:t>
              </a: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chemeClr val="tx2"/>
                  </a:solidFill>
                  <a:cs typeface="Times New Roman" panose="02020603050405020304" pitchFamily="18" charset="0"/>
                </a:rPr>
                <a:t>  </a:t>
              </a:r>
              <a:r>
                <a:rPr lang="en-US" altLang="en-US" sz="2000" dirty="0">
                  <a:solidFill>
                    <a:schemeClr val="tx2"/>
                  </a:solidFill>
                  <a:cs typeface="Times New Roman" panose="02020603050405020304" pitchFamily="18" charset="0"/>
                  <a:sym typeface="Symbol" panose="05050102010706020507" pitchFamily="18" charset="2"/>
                </a:rPr>
                <a:t> </a:t>
              </a:r>
              <a:endParaRPr lang="en-US" altLang="en-US" sz="2000" dirty="0">
                <a:solidFill>
                  <a:schemeClr val="tx2"/>
                </a:solidFill>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F0E112D7-44F1-443C-BDF6-7BFDFF3C1B2A}"/>
                </a:ext>
              </a:extLst>
            </p:cNvPr>
            <p:cNvCxnSpPr>
              <a:cxnSpLocks/>
            </p:cNvCxnSpPr>
            <p:nvPr/>
          </p:nvCxnSpPr>
          <p:spPr bwMode="auto">
            <a:xfrm>
              <a:off x="3307705" y="1416377"/>
              <a:ext cx="4" cy="265127"/>
            </a:xfrm>
            <a:prstGeom prst="line">
              <a:avLst/>
            </a:prstGeom>
            <a:noFill/>
            <a:ln w="9525" cap="flat" cmpd="sng" algn="ctr">
              <a:solidFill>
                <a:srgbClr val="FF00FF"/>
              </a:solidFill>
              <a:prstDash val="solid"/>
              <a:round/>
              <a:headEnd type="none" w="med" len="med"/>
              <a:tailEnd type="none" w="med" len="med"/>
            </a:ln>
            <a:effectLst/>
          </p:spPr>
        </p:cxnSp>
        <p:sp>
          <p:nvSpPr>
            <p:cNvPr id="178" name="Rectangle 177">
              <a:extLst>
                <a:ext uri="{FF2B5EF4-FFF2-40B4-BE49-F238E27FC236}">
                  <a16:creationId xmlns:a16="http://schemas.microsoft.com/office/drawing/2014/main" id="{C9FB4447-4290-4A0F-9A17-887E9C1962BC}"/>
                </a:ext>
              </a:extLst>
            </p:cNvPr>
            <p:cNvSpPr/>
            <p:nvPr/>
          </p:nvSpPr>
          <p:spPr>
            <a:xfrm>
              <a:off x="1362983" y="1036018"/>
              <a:ext cx="3853542" cy="400110"/>
            </a:xfrm>
            <a:prstGeom prst="rect">
              <a:avLst/>
            </a:prstGeom>
          </p:spPr>
          <p:txBody>
            <a:bodyPr wrap="square">
              <a:spAutoFit/>
            </a:bodyPr>
            <a:lstStyle/>
            <a:p>
              <a:pPr lvl="0" algn="ctr" fontAlgn="auto">
                <a:spcBef>
                  <a:spcPts val="0"/>
                </a:spcBef>
                <a:spcAft>
                  <a:spcPts val="0"/>
                </a:spcAft>
                <a:defRPr/>
              </a:pPr>
              <a:r>
                <a:rPr lang="en-US" altLang="en-US" sz="2000" dirty="0">
                  <a:solidFill>
                    <a:schemeClr val="tx2"/>
                  </a:solidFill>
                  <a:cs typeface="Times New Roman" panose="02020603050405020304" pitchFamily="18" charset="0"/>
                </a:rPr>
                <a:t>Separating And</a:t>
              </a:r>
            </a:p>
          </p:txBody>
        </p:sp>
      </p:grpSp>
      <p:grpSp>
        <p:nvGrpSpPr>
          <p:cNvPr id="13" name="Group 12">
            <a:extLst>
              <a:ext uri="{FF2B5EF4-FFF2-40B4-BE49-F238E27FC236}">
                <a16:creationId xmlns:a16="http://schemas.microsoft.com/office/drawing/2014/main" id="{C0AF5500-0782-4D7A-A7DE-69E32B4E956D}"/>
              </a:ext>
            </a:extLst>
          </p:cNvPr>
          <p:cNvGrpSpPr/>
          <p:nvPr/>
        </p:nvGrpSpPr>
        <p:grpSpPr>
          <a:xfrm>
            <a:off x="5234574" y="1035377"/>
            <a:ext cx="3919214" cy="689669"/>
            <a:chOff x="5234574" y="1035377"/>
            <a:chExt cx="3919214" cy="689669"/>
          </a:xfrm>
        </p:grpSpPr>
        <p:sp>
          <p:nvSpPr>
            <p:cNvPr id="29" name="Rectangle 28">
              <a:extLst>
                <a:ext uri="{FF2B5EF4-FFF2-40B4-BE49-F238E27FC236}">
                  <a16:creationId xmlns:a16="http://schemas.microsoft.com/office/drawing/2014/main" id="{99B83F01-0728-416E-B8D5-0534CA2D31B1}"/>
                </a:ext>
              </a:extLst>
            </p:cNvPr>
            <p:cNvSpPr/>
            <p:nvPr/>
          </p:nvSpPr>
          <p:spPr>
            <a:xfrm>
              <a:off x="5245458" y="1307519"/>
              <a:ext cx="1948447" cy="400110"/>
            </a:xfrm>
            <a:prstGeom prst="rect">
              <a:avLst/>
            </a:prstGeom>
          </p:spPr>
          <p:txBody>
            <a:bodyPr wrap="square">
              <a:spAutoFit/>
            </a:bodyPr>
            <a:lstStyle/>
            <a:p>
              <a:pPr lvl="0" algn="ctr" fontAlgn="auto">
                <a:spcBef>
                  <a:spcPts val="0"/>
                </a:spcBef>
                <a:spcAft>
                  <a:spcPts val="0"/>
                </a:spcAft>
                <a:defRPr/>
              </a:pPr>
              <a:r>
                <a:rPr lang="en-US" altLang="en-US" sz="2000" dirty="0">
                  <a:solidFill>
                    <a:srgbClr val="FFC000"/>
                  </a:solidFill>
                  <a:cs typeface="Times New Roman" panose="02020603050405020304" pitchFamily="18" charset="0"/>
                </a:rPr>
                <a:t>α</a:t>
              </a:r>
              <a:r>
                <a:rPr lang="en-CA" altLang="en-US" sz="2000" dirty="0">
                  <a:solidFill>
                    <a:srgbClr val="FFFFFF"/>
                  </a:solidFill>
                  <a:cs typeface="Times New Roman" panose="02020603050405020304" pitchFamily="18" charset="0"/>
                  <a:sym typeface="Symbol" panose="05050102010706020507" pitchFamily="18" charset="2"/>
                </a:rPr>
                <a:t>, </a:t>
              </a:r>
              <a:r>
                <a:rPr lang="en-US" altLang="en-US" sz="2000" dirty="0">
                  <a:solidFill>
                    <a:srgbClr val="FFC000"/>
                  </a:solidFill>
                  <a:cs typeface="Times New Roman" panose="02020603050405020304" pitchFamily="18" charset="0"/>
                </a:rPr>
                <a:t>α</a:t>
              </a:r>
              <a:r>
                <a:rPr lang="el-GR" altLang="en-US" sz="2000" dirty="0">
                  <a:solidFill>
                    <a:srgbClr val="FFC000"/>
                  </a:solidFill>
                  <a:cs typeface="Times New Roman" panose="02020603050405020304" pitchFamily="18" charset="0"/>
                  <a:sym typeface="Symbol" panose="05050102010706020507" pitchFamily="18" charset="2"/>
                </a:rPr>
                <a:t>´</a:t>
              </a:r>
              <a:r>
                <a:rPr lang="en-CA" altLang="en-US" sz="2000" dirty="0">
                  <a:solidFill>
                    <a:srgbClr val="FFFFFF"/>
                  </a:solidFill>
                  <a:cs typeface="Times New Roman" panose="02020603050405020304" pitchFamily="18" charset="0"/>
                  <a:sym typeface="Symbol" panose="05050102010706020507" pitchFamily="18" charset="2"/>
                </a:rPr>
                <a:t>, </a:t>
              </a:r>
              <a:r>
                <a:rPr lang="en-US" altLang="en-US" sz="2000" dirty="0">
                  <a:solidFill>
                    <a:srgbClr val="FFFFFF"/>
                  </a:solidFill>
                  <a:cs typeface="Times New Roman" panose="02020603050405020304" pitchFamily="18" charset="0"/>
                </a:rPr>
                <a:t>&amp; </a:t>
              </a:r>
              <a:r>
                <a:rPr lang="el-GR" altLang="en-US" sz="2000" dirty="0">
                  <a:solidFill>
                    <a:srgbClr val="FFC000"/>
                  </a:solidFill>
                  <a:cs typeface="Times New Roman" panose="02020603050405020304" pitchFamily="18" charset="0"/>
                  <a:sym typeface="Symbol" panose="05050102010706020507" pitchFamily="18" charset="2"/>
                </a:rPr>
                <a:t>β</a:t>
              </a:r>
              <a:endParaRPr lang="en-US" altLang="en-US" sz="2000" dirty="0">
                <a:solidFill>
                  <a:schemeClr val="tx2"/>
                </a:solidFill>
                <a:cs typeface="Times New Roman" panose="02020603050405020304" pitchFamily="18" charset="0"/>
              </a:endParaRPr>
            </a:p>
          </p:txBody>
        </p:sp>
        <p:sp>
          <p:nvSpPr>
            <p:cNvPr id="30" name="Rectangle 29">
              <a:extLst>
                <a:ext uri="{FF2B5EF4-FFF2-40B4-BE49-F238E27FC236}">
                  <a16:creationId xmlns:a16="http://schemas.microsoft.com/office/drawing/2014/main" id="{718F341E-B713-4BF3-89BA-2FF8986F70CB}"/>
                </a:ext>
              </a:extLst>
            </p:cNvPr>
            <p:cNvSpPr/>
            <p:nvPr/>
          </p:nvSpPr>
          <p:spPr>
            <a:xfrm>
              <a:off x="7193906" y="1324936"/>
              <a:ext cx="1959882" cy="400110"/>
            </a:xfrm>
            <a:prstGeom prst="rect">
              <a:avLst/>
            </a:prstGeom>
          </p:spPr>
          <p:txBody>
            <a:bodyPr wrap="square">
              <a:spAutoFit/>
            </a:bodyPr>
            <a:lstStyle/>
            <a:p>
              <a:pPr lvl="0" algn="ctr" fontAlgn="auto">
                <a:spcBef>
                  <a:spcPts val="0"/>
                </a:spcBef>
                <a:spcAft>
                  <a:spcPts val="0"/>
                </a:spcAft>
                <a:defRPr/>
              </a:pPr>
              <a:r>
                <a:rPr lang="en-US" altLang="en-US" sz="2000" dirty="0">
                  <a:solidFill>
                    <a:srgbClr val="FFC000"/>
                  </a:solidFill>
                  <a:cs typeface="Times New Roman" panose="02020603050405020304" pitchFamily="18" charset="0"/>
                </a:rPr>
                <a:t>α</a:t>
              </a:r>
              <a:r>
                <a:rPr lang="en-US" altLang="en-US" sz="2000" dirty="0">
                  <a:solidFill>
                    <a:srgbClr val="FF00FF"/>
                  </a:solidFill>
                  <a:sym typeface="Symbol" panose="05050102010706020507" pitchFamily="18" charset="2"/>
                </a:rPr>
                <a:t></a:t>
              </a:r>
              <a:r>
                <a:rPr lang="en-US" altLang="en-US" sz="2000" dirty="0">
                  <a:solidFill>
                    <a:srgbClr val="FFC000"/>
                  </a:solidFill>
                  <a:cs typeface="Times New Roman" panose="02020603050405020304" pitchFamily="18" charset="0"/>
                </a:rPr>
                <a:t>α</a:t>
              </a:r>
              <a:r>
                <a:rPr lang="el-GR" altLang="en-US" sz="2000" dirty="0">
                  <a:solidFill>
                    <a:srgbClr val="FFC000"/>
                  </a:solidFill>
                  <a:cs typeface="Times New Roman" panose="02020603050405020304" pitchFamily="18" charset="0"/>
                  <a:sym typeface="Symbol" panose="05050102010706020507" pitchFamily="18" charset="2"/>
                </a:rPr>
                <a:t>´</a:t>
              </a:r>
              <a:r>
                <a:rPr lang="en-US" altLang="en-US" sz="2000" dirty="0">
                  <a:solidFill>
                    <a:srgbClr val="FFFFFF"/>
                  </a:solidFill>
                  <a:cs typeface="Times New Roman" panose="02020603050405020304" pitchFamily="18" charset="0"/>
                  <a:sym typeface="Symbol" panose="05050102010706020507" pitchFamily="18" charset="2"/>
                </a:rPr>
                <a:t> </a:t>
              </a:r>
              <a:r>
                <a:rPr lang="en-US" altLang="en-US" sz="2000" dirty="0">
                  <a:solidFill>
                    <a:srgbClr val="FFFFFF"/>
                  </a:solidFill>
                  <a:cs typeface="Times New Roman" panose="02020603050405020304" pitchFamily="18" charset="0"/>
                </a:rPr>
                <a:t>&amp;</a:t>
              </a:r>
              <a:r>
                <a:rPr lang="en-US" altLang="en-US" sz="2000" dirty="0">
                  <a:solidFill>
                    <a:srgbClr val="FFC000"/>
                  </a:solidFill>
                  <a:cs typeface="Times New Roman" panose="02020603050405020304" pitchFamily="18" charset="0"/>
                  <a:sym typeface="Symbol" panose="05050102010706020507" pitchFamily="18" charset="2"/>
                </a:rPr>
                <a:t> </a:t>
              </a:r>
              <a:r>
                <a:rPr lang="el-GR" altLang="en-US" sz="2000" dirty="0">
                  <a:solidFill>
                    <a:srgbClr val="FFC000"/>
                  </a:solidFill>
                  <a:cs typeface="Times New Roman" panose="02020603050405020304" pitchFamily="18" charset="0"/>
                  <a:sym typeface="Symbol" panose="05050102010706020507" pitchFamily="18" charset="2"/>
                </a:rPr>
                <a:t></a:t>
              </a:r>
              <a:r>
                <a:rPr lang="en-US" altLang="en-US" sz="2000" dirty="0">
                  <a:solidFill>
                    <a:srgbClr val="FFC000"/>
                  </a:solidFill>
                  <a:cs typeface="Times New Roman" panose="02020603050405020304" pitchFamily="18" charset="0"/>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β</a:t>
              </a:r>
              <a:r>
                <a:rPr lang="en-US" altLang="en-US" sz="2000" dirty="0">
                  <a:solidFill>
                    <a:srgbClr val="FF00FF"/>
                  </a:solidFill>
                  <a:sym typeface="Symbol" panose="05050102010706020507" pitchFamily="18" charset="2"/>
                </a:rPr>
                <a:t></a:t>
              </a:r>
              <a:r>
                <a:rPr lang="el-GR" altLang="en-US" sz="2000" dirty="0">
                  <a:solidFill>
                    <a:srgbClr val="FFC000"/>
                  </a:solidFill>
                  <a:cs typeface="Times New Roman" panose="02020603050405020304" pitchFamily="18" charset="0"/>
                  <a:sym typeface="Symbol" panose="05050102010706020507" pitchFamily="18" charset="2"/>
                </a:rPr>
                <a:t>γ</a:t>
              </a:r>
              <a:r>
                <a:rPr lang="en-US" altLang="en-US" sz="2000" dirty="0">
                  <a:solidFill>
                    <a:srgbClr val="FFC000"/>
                  </a:solidFill>
                  <a:cs typeface="Times New Roman" panose="02020603050405020304" pitchFamily="18" charset="0"/>
                  <a:sym typeface="Symbol" panose="05050102010706020507" pitchFamily="18" charset="2"/>
                </a:rPr>
                <a:t>)</a:t>
              </a:r>
              <a:endParaRPr lang="en-US" altLang="en-US" sz="2000" dirty="0">
                <a:solidFill>
                  <a:schemeClr val="tx2"/>
                </a:solidFill>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D0F4B881-1443-4B0F-99D9-C79288DA264F}"/>
                </a:ext>
              </a:extLst>
            </p:cNvPr>
            <p:cNvCxnSpPr>
              <a:cxnSpLocks/>
            </p:cNvCxnSpPr>
            <p:nvPr/>
          </p:nvCxnSpPr>
          <p:spPr bwMode="auto">
            <a:xfrm>
              <a:off x="7164968" y="1430891"/>
              <a:ext cx="4" cy="265127"/>
            </a:xfrm>
            <a:prstGeom prst="line">
              <a:avLst/>
            </a:prstGeom>
            <a:noFill/>
            <a:ln w="9525" cap="flat" cmpd="sng" algn="ctr">
              <a:solidFill>
                <a:srgbClr val="FF00FF"/>
              </a:solidFill>
              <a:prstDash val="solid"/>
              <a:round/>
              <a:headEnd type="none" w="med" len="med"/>
              <a:tailEnd type="none" w="med" len="med"/>
            </a:ln>
            <a:effectLst/>
          </p:spPr>
        </p:cxnSp>
        <p:sp>
          <p:nvSpPr>
            <p:cNvPr id="179" name="Rectangle 178">
              <a:extLst>
                <a:ext uri="{FF2B5EF4-FFF2-40B4-BE49-F238E27FC236}">
                  <a16:creationId xmlns:a16="http://schemas.microsoft.com/office/drawing/2014/main" id="{99A59A42-8164-42BC-B27E-A60A8B812CC4}"/>
                </a:ext>
              </a:extLst>
            </p:cNvPr>
            <p:cNvSpPr/>
            <p:nvPr/>
          </p:nvSpPr>
          <p:spPr>
            <a:xfrm>
              <a:off x="5234574" y="1035377"/>
              <a:ext cx="3853542" cy="400110"/>
            </a:xfrm>
            <a:prstGeom prst="rect">
              <a:avLst/>
            </a:prstGeom>
          </p:spPr>
          <p:txBody>
            <a:bodyPr wrap="square">
              <a:spAutoFit/>
            </a:bodyPr>
            <a:lstStyle/>
            <a:p>
              <a:pPr lvl="0" algn="ctr" fontAlgn="auto">
                <a:spcBef>
                  <a:spcPts val="0"/>
                </a:spcBef>
                <a:spcAft>
                  <a:spcPts val="0"/>
                </a:spcAft>
                <a:defRPr/>
              </a:pPr>
              <a:r>
                <a:rPr lang="en-CA" altLang="en-US" sz="2000" dirty="0">
                  <a:solidFill>
                    <a:schemeClr val="tx2"/>
                  </a:solidFill>
                  <a:cs typeface="Times New Roman" panose="02020603050405020304" pitchFamily="18" charset="0"/>
                  <a:sym typeface="Symbol" panose="05050102010706020507" pitchFamily="18" charset="2"/>
                </a:rPr>
                <a:t>Eval/Build </a:t>
              </a:r>
              <a:r>
                <a:rPr lang="en-US" altLang="en-US" sz="2000" dirty="0">
                  <a:solidFill>
                    <a:schemeClr val="tx2"/>
                  </a:solidFill>
                  <a:sym typeface="Symbol" panose="05050102010706020507" pitchFamily="18" charset="2"/>
                </a:rPr>
                <a:t></a:t>
              </a:r>
              <a:endParaRPr lang="en-US" altLang="en-US" sz="2000" dirty="0">
                <a:solidFill>
                  <a:schemeClr val="tx2"/>
                </a:solidFill>
                <a:cs typeface="Times New Roman" panose="02020603050405020304" pitchFamily="18" charset="0"/>
              </a:endParaRPr>
            </a:p>
          </p:txBody>
        </p:sp>
      </p:grpSp>
      <p:grpSp>
        <p:nvGrpSpPr>
          <p:cNvPr id="31" name="Group 30">
            <a:extLst>
              <a:ext uri="{FF2B5EF4-FFF2-40B4-BE49-F238E27FC236}">
                <a16:creationId xmlns:a16="http://schemas.microsoft.com/office/drawing/2014/main" id="{4C1457DE-7C09-4FEE-B775-72701A8EBAE9}"/>
              </a:ext>
            </a:extLst>
          </p:cNvPr>
          <p:cNvGrpSpPr/>
          <p:nvPr/>
        </p:nvGrpSpPr>
        <p:grpSpPr>
          <a:xfrm>
            <a:off x="266700" y="149039"/>
            <a:ext cx="8772072" cy="6512285"/>
            <a:chOff x="266700" y="149039"/>
            <a:chExt cx="8772072" cy="6512285"/>
          </a:xfrm>
        </p:grpSpPr>
        <p:grpSp>
          <p:nvGrpSpPr>
            <p:cNvPr id="27" name="Group 26">
              <a:extLst>
                <a:ext uri="{FF2B5EF4-FFF2-40B4-BE49-F238E27FC236}">
                  <a16:creationId xmlns:a16="http://schemas.microsoft.com/office/drawing/2014/main" id="{4765F08C-9F07-4E3F-AC15-1B505E711FCF}"/>
                </a:ext>
              </a:extLst>
            </p:cNvPr>
            <p:cNvGrpSpPr/>
            <p:nvPr/>
          </p:nvGrpSpPr>
          <p:grpSpPr>
            <a:xfrm>
              <a:off x="266700" y="149039"/>
              <a:ext cx="8772072" cy="6512285"/>
              <a:chOff x="266700" y="149039"/>
              <a:chExt cx="8772072" cy="6512285"/>
            </a:xfrm>
          </p:grpSpPr>
          <p:grpSp>
            <p:nvGrpSpPr>
              <p:cNvPr id="26" name="Group 25">
                <a:extLst>
                  <a:ext uri="{FF2B5EF4-FFF2-40B4-BE49-F238E27FC236}">
                    <a16:creationId xmlns:a16="http://schemas.microsoft.com/office/drawing/2014/main" id="{6EF85432-6AE5-4B59-A4CB-42F2426668CF}"/>
                  </a:ext>
                </a:extLst>
              </p:cNvPr>
              <p:cNvGrpSpPr/>
              <p:nvPr/>
            </p:nvGrpSpPr>
            <p:grpSpPr>
              <a:xfrm>
                <a:off x="266700" y="149039"/>
                <a:ext cx="8772072" cy="6465518"/>
                <a:chOff x="266700" y="149039"/>
                <a:chExt cx="8772072" cy="6465518"/>
              </a:xfrm>
            </p:grpSpPr>
            <p:cxnSp>
              <p:nvCxnSpPr>
                <p:cNvPr id="127" name="Straight Connector 126">
                  <a:extLst>
                    <a:ext uri="{FF2B5EF4-FFF2-40B4-BE49-F238E27FC236}">
                      <a16:creationId xmlns:a16="http://schemas.microsoft.com/office/drawing/2014/main" id="{5E7E3C9D-2006-4344-AFF3-ECFE5C584CE6}"/>
                    </a:ext>
                  </a:extLst>
                </p:cNvPr>
                <p:cNvCxnSpPr>
                  <a:cxnSpLocks/>
                </p:cNvCxnSpPr>
                <p:nvPr/>
              </p:nvCxnSpPr>
              <p:spPr bwMode="auto">
                <a:xfrm flipH="1">
                  <a:off x="1340208" y="1777421"/>
                  <a:ext cx="7696200" cy="4771"/>
                </a:xfrm>
                <a:prstGeom prst="line">
                  <a:avLst/>
                </a:prstGeom>
                <a:noFill/>
                <a:ln w="9525" cap="flat" cmpd="sng" algn="ctr">
                  <a:solidFill>
                    <a:srgbClr val="FF00FF"/>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4A0EEDB0-2892-4F41-9EC5-A9E25806F6FC}"/>
                    </a:ext>
                  </a:extLst>
                </p:cNvPr>
                <p:cNvCxnSpPr>
                  <a:cxnSpLocks/>
                </p:cNvCxnSpPr>
                <p:nvPr/>
              </p:nvCxnSpPr>
              <p:spPr bwMode="auto">
                <a:xfrm flipH="1">
                  <a:off x="1342572" y="5905500"/>
                  <a:ext cx="7696200" cy="4771"/>
                </a:xfrm>
                <a:prstGeom prst="line">
                  <a:avLst/>
                </a:prstGeom>
                <a:noFill/>
                <a:ln w="9525" cap="flat" cmpd="sng" algn="ctr">
                  <a:solidFill>
                    <a:srgbClr val="FF00FF"/>
                  </a:solidFill>
                  <a:prstDash val="solid"/>
                  <a:round/>
                  <a:headEnd type="none" w="med" len="med"/>
                  <a:tailEnd type="none" w="med" len="med"/>
                </a:ln>
                <a:effectLst/>
              </p:spPr>
            </p:cxnSp>
            <p:grpSp>
              <p:nvGrpSpPr>
                <p:cNvPr id="16" name="Group 15">
                  <a:extLst>
                    <a:ext uri="{FF2B5EF4-FFF2-40B4-BE49-F238E27FC236}">
                      <a16:creationId xmlns:a16="http://schemas.microsoft.com/office/drawing/2014/main" id="{55908BF4-3D9E-4ABC-9711-94C34415BFB9}"/>
                    </a:ext>
                  </a:extLst>
                </p:cNvPr>
                <p:cNvGrpSpPr/>
                <p:nvPr/>
              </p:nvGrpSpPr>
              <p:grpSpPr>
                <a:xfrm>
                  <a:off x="266700" y="149039"/>
                  <a:ext cx="8769708" cy="6465518"/>
                  <a:chOff x="266700" y="149039"/>
                  <a:chExt cx="8769708" cy="6465518"/>
                </a:xfrm>
              </p:grpSpPr>
              <p:grpSp>
                <p:nvGrpSpPr>
                  <p:cNvPr id="133" name="Group 132">
                    <a:extLst>
                      <a:ext uri="{FF2B5EF4-FFF2-40B4-BE49-F238E27FC236}">
                        <a16:creationId xmlns:a16="http://schemas.microsoft.com/office/drawing/2014/main" id="{ABF20F04-19F8-44A0-9D4D-9F4998247946}"/>
                      </a:ext>
                    </a:extLst>
                  </p:cNvPr>
                  <p:cNvGrpSpPr/>
                  <p:nvPr/>
                </p:nvGrpSpPr>
                <p:grpSpPr>
                  <a:xfrm>
                    <a:off x="266700" y="149039"/>
                    <a:ext cx="8466507" cy="898194"/>
                    <a:chOff x="228600" y="38946"/>
                    <a:chExt cx="8466507" cy="898194"/>
                  </a:xfrm>
                </p:grpSpPr>
                <p:sp>
                  <p:nvSpPr>
                    <p:cNvPr id="24" name="Rectangle 23">
                      <a:extLst>
                        <a:ext uri="{FF2B5EF4-FFF2-40B4-BE49-F238E27FC236}">
                          <a16:creationId xmlns:a16="http://schemas.microsoft.com/office/drawing/2014/main" id="{6FEAA4F6-8676-4A67-854B-85F6129D7648}"/>
                        </a:ext>
                      </a:extLst>
                    </p:cNvPr>
                    <p:cNvSpPr/>
                    <p:nvPr/>
                  </p:nvSpPr>
                  <p:spPr>
                    <a:xfrm>
                      <a:off x="228600" y="83403"/>
                      <a:ext cx="1354477" cy="830997"/>
                    </a:xfrm>
                    <a:prstGeom prst="rect">
                      <a:avLst/>
                    </a:prstGeom>
                  </p:spPr>
                  <p:txBody>
                    <a:bodyPr wrap="square">
                      <a:spAutoFit/>
                    </a:bodyPr>
                    <a:lstStyle/>
                    <a:p>
                      <a:pPr marL="342900" indent="-342900" algn="l">
                        <a:buFont typeface="Symbol" panose="05050102010706020507" pitchFamily="18" charset="2"/>
                        <a:buChar char="Ù"/>
                      </a:pPr>
                      <a:r>
                        <a:rPr lang="en-US" altLang="en-US" sz="2400" dirty="0">
                          <a:solidFill>
                            <a:schemeClr val="bg2"/>
                          </a:solidFill>
                          <a:sym typeface="Symbol" panose="05050102010706020507" pitchFamily="18" charset="2"/>
                        </a:rPr>
                        <a:t>And </a:t>
                      </a:r>
                    </a:p>
                    <a:p>
                      <a:pPr marL="342900" indent="-342900" algn="l">
                        <a:buFont typeface="Symbol" panose="05050102010706020507" pitchFamily="18" charset="2"/>
                        <a:buChar char="Ú"/>
                      </a:pPr>
                      <a:r>
                        <a:rPr lang="en-US" altLang="en-US" sz="2400" dirty="0">
                          <a:solidFill>
                            <a:schemeClr val="bg2"/>
                          </a:solidFill>
                          <a:sym typeface="Symbol" panose="05050102010706020507" pitchFamily="18" charset="2"/>
                        </a:rPr>
                        <a:t>Or</a:t>
                      </a:r>
                    </a:p>
                  </p:txBody>
                </p:sp>
                <p:sp>
                  <p:nvSpPr>
                    <p:cNvPr id="156" name="Rectangle 155">
                      <a:extLst>
                        <a:ext uri="{FF2B5EF4-FFF2-40B4-BE49-F238E27FC236}">
                          <a16:creationId xmlns:a16="http://schemas.microsoft.com/office/drawing/2014/main" id="{82FB5337-2755-42A7-B55A-C4640BE473E5}"/>
                        </a:ext>
                      </a:extLst>
                    </p:cNvPr>
                    <p:cNvSpPr/>
                    <p:nvPr/>
                  </p:nvSpPr>
                  <p:spPr>
                    <a:xfrm>
                      <a:off x="3776657" y="537030"/>
                      <a:ext cx="1309974" cy="400110"/>
                    </a:xfrm>
                    <a:prstGeom prst="rect">
                      <a:avLst/>
                    </a:prstGeom>
                  </p:spPr>
                  <p:txBody>
                    <a:bodyPr wrap="none">
                      <a:spAutoFit/>
                    </a:bodyPr>
                    <a:lstStyle/>
                    <a:p>
                      <a:pPr algn="l"/>
                      <a:r>
                        <a:rPr lang="en-US" sz="2000" b="1" dirty="0">
                          <a:solidFill>
                            <a:schemeClr val="bg2"/>
                          </a:solidFill>
                        </a:rPr>
                        <a:t>Conclude:</a:t>
                      </a:r>
                    </a:p>
                  </p:txBody>
                </p:sp>
                <p:sp>
                  <p:nvSpPr>
                    <p:cNvPr id="159" name="Rectangle 158">
                      <a:extLst>
                        <a:ext uri="{FF2B5EF4-FFF2-40B4-BE49-F238E27FC236}">
                          <a16:creationId xmlns:a16="http://schemas.microsoft.com/office/drawing/2014/main" id="{ABBF9F08-2E86-4896-958E-28E633929C20}"/>
                        </a:ext>
                      </a:extLst>
                    </p:cNvPr>
                    <p:cNvSpPr/>
                    <p:nvPr/>
                  </p:nvSpPr>
                  <p:spPr>
                    <a:xfrm>
                      <a:off x="1954124" y="533400"/>
                      <a:ext cx="941476" cy="400110"/>
                    </a:xfrm>
                    <a:prstGeom prst="rect">
                      <a:avLst/>
                    </a:prstGeom>
                  </p:spPr>
                  <p:txBody>
                    <a:bodyPr wrap="none">
                      <a:spAutoFit/>
                    </a:bodyPr>
                    <a:lstStyle/>
                    <a:p>
                      <a:pPr algn="l"/>
                      <a:r>
                        <a:rPr lang="en-US" sz="2000" b="1" dirty="0">
                          <a:solidFill>
                            <a:schemeClr val="bg2"/>
                          </a:solidFill>
                        </a:rPr>
                        <a:t>From: </a:t>
                      </a:r>
                    </a:p>
                  </p:txBody>
                </p:sp>
                <p:sp>
                  <p:nvSpPr>
                    <p:cNvPr id="162" name="Rectangle 161">
                      <a:extLst>
                        <a:ext uri="{FF2B5EF4-FFF2-40B4-BE49-F238E27FC236}">
                          <a16:creationId xmlns:a16="http://schemas.microsoft.com/office/drawing/2014/main" id="{B6BC2BD3-97B9-4E23-B2A5-59BEFD071467}"/>
                        </a:ext>
                      </a:extLst>
                    </p:cNvPr>
                    <p:cNvSpPr/>
                    <p:nvPr/>
                  </p:nvSpPr>
                  <p:spPr>
                    <a:xfrm>
                      <a:off x="2899087" y="304800"/>
                      <a:ext cx="896399" cy="400110"/>
                    </a:xfrm>
                    <a:prstGeom prst="rect">
                      <a:avLst/>
                    </a:prstGeom>
                  </p:spPr>
                  <p:txBody>
                    <a:bodyPr wrap="none">
                      <a:spAutoFit/>
                    </a:bodyPr>
                    <a:lstStyle/>
                    <a:p>
                      <a:pPr algn="l"/>
                      <a:r>
                        <a:rPr lang="en-US" sz="2000" b="1" dirty="0">
                          <a:solidFill>
                            <a:schemeClr val="bg2"/>
                          </a:solidFill>
                        </a:rPr>
                        <a:t>Using:</a:t>
                      </a:r>
                    </a:p>
                  </p:txBody>
                </p:sp>
                <p:sp>
                  <p:nvSpPr>
                    <p:cNvPr id="163" name="Rectangle 162">
                      <a:extLst>
                        <a:ext uri="{FF2B5EF4-FFF2-40B4-BE49-F238E27FC236}">
                          <a16:creationId xmlns:a16="http://schemas.microsoft.com/office/drawing/2014/main" id="{DA041B2F-FF1E-43BC-B6F6-84703B25B25E}"/>
                        </a:ext>
                      </a:extLst>
                    </p:cNvPr>
                    <p:cNvSpPr/>
                    <p:nvPr/>
                  </p:nvSpPr>
                  <p:spPr>
                    <a:xfrm>
                      <a:off x="7385133" y="537030"/>
                      <a:ext cx="1309974" cy="400110"/>
                    </a:xfrm>
                    <a:prstGeom prst="rect">
                      <a:avLst/>
                    </a:prstGeom>
                  </p:spPr>
                  <p:txBody>
                    <a:bodyPr wrap="none">
                      <a:spAutoFit/>
                    </a:bodyPr>
                    <a:lstStyle/>
                    <a:p>
                      <a:pPr algn="l"/>
                      <a:r>
                        <a:rPr lang="en-US" sz="2000" b="1" dirty="0">
                          <a:solidFill>
                            <a:schemeClr val="bg2"/>
                          </a:solidFill>
                        </a:rPr>
                        <a:t>Conclude:</a:t>
                      </a:r>
                    </a:p>
                  </p:txBody>
                </p:sp>
                <p:sp>
                  <p:nvSpPr>
                    <p:cNvPr id="164" name="Rectangle 163">
                      <a:extLst>
                        <a:ext uri="{FF2B5EF4-FFF2-40B4-BE49-F238E27FC236}">
                          <a16:creationId xmlns:a16="http://schemas.microsoft.com/office/drawing/2014/main" id="{D0DAE97C-EE94-4F5F-AB17-7B56345845D6}"/>
                        </a:ext>
                      </a:extLst>
                    </p:cNvPr>
                    <p:cNvSpPr/>
                    <p:nvPr/>
                  </p:nvSpPr>
                  <p:spPr>
                    <a:xfrm>
                      <a:off x="5562600" y="533400"/>
                      <a:ext cx="941476" cy="400110"/>
                    </a:xfrm>
                    <a:prstGeom prst="rect">
                      <a:avLst/>
                    </a:prstGeom>
                  </p:spPr>
                  <p:txBody>
                    <a:bodyPr wrap="none">
                      <a:spAutoFit/>
                    </a:bodyPr>
                    <a:lstStyle/>
                    <a:p>
                      <a:pPr algn="l"/>
                      <a:r>
                        <a:rPr lang="en-US" sz="2000" b="1" dirty="0">
                          <a:solidFill>
                            <a:schemeClr val="bg2"/>
                          </a:solidFill>
                        </a:rPr>
                        <a:t>From: </a:t>
                      </a:r>
                    </a:p>
                  </p:txBody>
                </p:sp>
                <p:sp>
                  <p:nvSpPr>
                    <p:cNvPr id="165" name="Rectangle 164">
                      <a:extLst>
                        <a:ext uri="{FF2B5EF4-FFF2-40B4-BE49-F238E27FC236}">
                          <a16:creationId xmlns:a16="http://schemas.microsoft.com/office/drawing/2014/main" id="{7411F84A-F1A0-4723-8859-83536D5B7488}"/>
                        </a:ext>
                      </a:extLst>
                    </p:cNvPr>
                    <p:cNvSpPr/>
                    <p:nvPr/>
                  </p:nvSpPr>
                  <p:spPr>
                    <a:xfrm>
                      <a:off x="6507563" y="304800"/>
                      <a:ext cx="1133837" cy="400110"/>
                    </a:xfrm>
                    <a:prstGeom prst="rect">
                      <a:avLst/>
                    </a:prstGeom>
                  </p:spPr>
                  <p:txBody>
                    <a:bodyPr wrap="none">
                      <a:spAutoFit/>
                    </a:bodyPr>
                    <a:lstStyle/>
                    <a:p>
                      <a:pPr algn="l"/>
                      <a:r>
                        <a:rPr lang="en-US" sz="2000" b="1" dirty="0">
                          <a:solidFill>
                            <a:schemeClr val="bg2"/>
                          </a:solidFill>
                        </a:rPr>
                        <a:t>Proving:</a:t>
                      </a:r>
                    </a:p>
                  </p:txBody>
                </p:sp>
                <p:cxnSp>
                  <p:nvCxnSpPr>
                    <p:cNvPr id="168" name="Straight Connector 167">
                      <a:extLst>
                        <a:ext uri="{FF2B5EF4-FFF2-40B4-BE49-F238E27FC236}">
                          <a16:creationId xmlns:a16="http://schemas.microsoft.com/office/drawing/2014/main" id="{28D8DDEA-5922-4754-92CE-7B09A4142EC3}"/>
                        </a:ext>
                      </a:extLst>
                    </p:cNvPr>
                    <p:cNvCxnSpPr>
                      <a:cxnSpLocks/>
                    </p:cNvCxnSpPr>
                    <p:nvPr/>
                  </p:nvCxnSpPr>
                  <p:spPr bwMode="auto">
                    <a:xfrm>
                      <a:off x="5170714" y="96158"/>
                      <a:ext cx="7711" cy="347669"/>
                    </a:xfrm>
                    <a:prstGeom prst="line">
                      <a:avLst/>
                    </a:prstGeom>
                    <a:noFill/>
                    <a:ln w="76200" cap="flat" cmpd="sng" algn="ctr">
                      <a:solidFill>
                        <a:srgbClr val="FF00FF"/>
                      </a:solidFill>
                      <a:prstDash val="solid"/>
                      <a:round/>
                      <a:headEnd type="none" w="med" len="med"/>
                      <a:tailEnd type="none" w="med" len="med"/>
                    </a:ln>
                    <a:effectLst/>
                  </p:spPr>
                </p:cxnSp>
                <p:sp>
                  <p:nvSpPr>
                    <p:cNvPr id="14" name="Rectangle 13">
                      <a:extLst>
                        <a:ext uri="{FF2B5EF4-FFF2-40B4-BE49-F238E27FC236}">
                          <a16:creationId xmlns:a16="http://schemas.microsoft.com/office/drawing/2014/main" id="{D2797C4A-B463-4FA7-A28D-F000766B7703}"/>
                        </a:ext>
                      </a:extLst>
                    </p:cNvPr>
                    <p:cNvSpPr/>
                    <p:nvPr/>
                  </p:nvSpPr>
                  <p:spPr>
                    <a:xfrm>
                      <a:off x="3624257" y="38946"/>
                      <a:ext cx="3091808" cy="400110"/>
                    </a:xfrm>
                    <a:prstGeom prst="rect">
                      <a:avLst/>
                    </a:prstGeom>
                  </p:spPr>
                  <p:txBody>
                    <a:bodyPr wrap="none">
                      <a:spAutoFit/>
                    </a:bodyPr>
                    <a:lstStyle/>
                    <a:p>
                      <a:pPr algn="l"/>
                      <a:r>
                        <a:rPr lang="it-IT" sz="2000" b="1" dirty="0">
                          <a:solidFill>
                            <a:schemeClr val="bg2"/>
                          </a:solidFill>
                        </a:rPr>
                        <a:t>Proof Techniques/Lemmas</a:t>
                      </a:r>
                      <a:endParaRPr lang="en-US" sz="2000" b="1" dirty="0">
                        <a:solidFill>
                          <a:schemeClr val="bg2"/>
                        </a:solidFill>
                      </a:endParaRPr>
                    </a:p>
                  </p:txBody>
                </p:sp>
              </p:grpSp>
              <p:cxnSp>
                <p:nvCxnSpPr>
                  <p:cNvPr id="171" name="Straight Connector 170">
                    <a:extLst>
                      <a:ext uri="{FF2B5EF4-FFF2-40B4-BE49-F238E27FC236}">
                        <a16:creationId xmlns:a16="http://schemas.microsoft.com/office/drawing/2014/main" id="{952B09EB-AFAC-43C4-BE84-3AD0DE65D9CA}"/>
                      </a:ext>
                    </a:extLst>
                  </p:cNvPr>
                  <p:cNvCxnSpPr>
                    <a:cxnSpLocks/>
                  </p:cNvCxnSpPr>
                  <p:nvPr/>
                </p:nvCxnSpPr>
                <p:spPr bwMode="auto">
                  <a:xfrm flipH="1">
                    <a:off x="1340208" y="6609786"/>
                    <a:ext cx="7696200" cy="4771"/>
                  </a:xfrm>
                  <a:prstGeom prst="line">
                    <a:avLst/>
                  </a:prstGeom>
                  <a:noFill/>
                  <a:ln w="9525" cap="flat" cmpd="sng" algn="ctr">
                    <a:solidFill>
                      <a:srgbClr val="FF00FF"/>
                    </a:solidFill>
                    <a:prstDash val="solid"/>
                    <a:round/>
                    <a:headEnd type="none" w="med" len="med"/>
                    <a:tailEnd type="none" w="med" len="med"/>
                  </a:ln>
                  <a:effectLst/>
                </p:spPr>
              </p:cxnSp>
            </p:grpSp>
          </p:grpSp>
          <p:cxnSp>
            <p:nvCxnSpPr>
              <p:cNvPr id="173" name="Straight Connector 172">
                <a:extLst>
                  <a:ext uri="{FF2B5EF4-FFF2-40B4-BE49-F238E27FC236}">
                    <a16:creationId xmlns:a16="http://schemas.microsoft.com/office/drawing/2014/main" id="{51CCC3F8-F939-4B43-9D92-CAD251AB9B4B}"/>
                  </a:ext>
                </a:extLst>
              </p:cNvPr>
              <p:cNvCxnSpPr>
                <a:cxnSpLocks/>
              </p:cNvCxnSpPr>
              <p:nvPr/>
            </p:nvCxnSpPr>
            <p:spPr bwMode="auto">
              <a:xfrm flipH="1" flipV="1">
                <a:off x="9017358" y="951470"/>
                <a:ext cx="15060" cy="5709854"/>
              </a:xfrm>
              <a:prstGeom prst="line">
                <a:avLst/>
              </a:prstGeom>
              <a:noFill/>
              <a:ln w="9525" cap="flat" cmpd="sng" algn="ctr">
                <a:solidFill>
                  <a:srgbClr val="FF00FF"/>
                </a:solidFill>
                <a:prstDash val="solid"/>
                <a:round/>
                <a:headEnd type="none" w="med" len="med"/>
                <a:tailEnd type="none" w="med" len="med"/>
              </a:ln>
              <a:effectLst/>
            </p:spPr>
          </p:cxnSp>
        </p:grpSp>
        <p:cxnSp>
          <p:nvCxnSpPr>
            <p:cNvPr id="110" name="Straight Connector 109">
              <a:extLst>
                <a:ext uri="{FF2B5EF4-FFF2-40B4-BE49-F238E27FC236}">
                  <a16:creationId xmlns:a16="http://schemas.microsoft.com/office/drawing/2014/main" id="{AC18419E-09AF-4160-9550-39B7028A217C}"/>
                </a:ext>
              </a:extLst>
            </p:cNvPr>
            <p:cNvCxnSpPr>
              <a:cxnSpLocks/>
            </p:cNvCxnSpPr>
            <p:nvPr/>
          </p:nvCxnSpPr>
          <p:spPr bwMode="auto">
            <a:xfrm flipH="1">
              <a:off x="1340208" y="3139043"/>
              <a:ext cx="7696200" cy="4771"/>
            </a:xfrm>
            <a:prstGeom prst="line">
              <a:avLst/>
            </a:prstGeom>
            <a:noFill/>
            <a:ln w="9525" cap="flat" cmpd="sng" algn="ctr">
              <a:solidFill>
                <a:srgbClr val="FF00FF"/>
              </a:solidFill>
              <a:prstDash val="solid"/>
              <a:round/>
              <a:headEnd type="none" w="med" len="med"/>
              <a:tailEnd type="none" w="med" len="med"/>
            </a:ln>
            <a:effectLst/>
          </p:spPr>
        </p:cxnSp>
      </p:grpSp>
    </p:spTree>
    <p:extLst>
      <p:ext uri="{BB962C8B-B14F-4D97-AF65-F5344CB8AC3E}">
        <p14:creationId xmlns:p14="http://schemas.microsoft.com/office/powerpoint/2010/main" val="380605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51103F6-0336-4B2E-AD4C-C0D1365FBCD6}"/>
              </a:ext>
            </a:extLst>
          </p:cNvPr>
          <p:cNvSpPr/>
          <p:nvPr/>
        </p:nvSpPr>
        <p:spPr>
          <a:xfrm>
            <a:off x="375138" y="790307"/>
            <a:ext cx="9592237" cy="135421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mn-cs"/>
              </a:rPr>
              <a:t>Predicate Logic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talks about the properties of objects.</a:t>
            </a:r>
            <a:endParaRPr kumimoji="0" lang="en-CA" altLang="en-US" sz="11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Father(</a:t>
            </a:r>
            <a:r>
              <a:rPr kumimoji="0" lang="en-CA" altLang="en-US" sz="2400" b="0" i="0" u="none" strike="noStrike" kern="1200" cap="none" spc="0" normalizeH="0" baseline="0" noProof="0" dirty="0" err="1">
                <a:ln>
                  <a:noFill/>
                </a:ln>
                <a:solidFill>
                  <a:srgbClr val="FFC000"/>
                </a:solidFill>
                <a:effectLst/>
                <a:uLnTx/>
                <a:uFillTx/>
                <a:latin typeface="Times New Roman" pitchFamily="18" charset="0"/>
                <a:ea typeface="+mn-ea"/>
                <a:cs typeface="+mn-cs"/>
              </a:rPr>
              <a:t>x,y</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x is y’s father”</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CA" altLang="en-US" sz="2400" b="0" i="0" u="none" strike="noStrike" kern="1200" cap="none" spc="0" normalizeH="0" noProof="0" dirty="0">
                <a:ln>
                  <a:noFill/>
                </a:ln>
                <a:solidFill>
                  <a:srgbClr val="FFC000"/>
                </a:solidFill>
                <a:effectLst/>
                <a:uLnTx/>
                <a:uFillTx/>
                <a:latin typeface="Times New Roman" pitchFamily="18" charset="0"/>
                <a:ea typeface="+mn-ea"/>
                <a:cs typeface="+mn-cs"/>
              </a:rPr>
              <a:t>               </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Daughter(</a:t>
            </a:r>
            <a:r>
              <a:rPr kumimoji="0" lang="en-CA" altLang="en-US" sz="2400" b="0" i="0" u="none" strike="noStrike" kern="1200" cap="none" spc="0" normalizeH="0" baseline="0" noProof="0" dirty="0" err="1">
                <a:ln>
                  <a:noFill/>
                </a:ln>
                <a:solidFill>
                  <a:srgbClr val="FFC000"/>
                </a:solidFill>
                <a:effectLst/>
                <a:uLnTx/>
                <a:uFillTx/>
                <a:latin typeface="Times New Roman" pitchFamily="18" charset="0"/>
                <a:ea typeface="+mn-ea"/>
                <a:cs typeface="+mn-cs"/>
              </a:rPr>
              <a:t>y,x</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  iff  Father(x,y)</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sym typeface="Symbol" panose="05050102010706020507" pitchFamily="18" charset="2"/>
              </a:rPr>
              <a:t>Female(</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y) </a:t>
            </a:r>
          </a:p>
        </p:txBody>
      </p:sp>
      <p:pic>
        <p:nvPicPr>
          <p:cNvPr id="5" name="Picture 5" descr="j0116172">
            <a:extLst>
              <a:ext uri="{FF2B5EF4-FFF2-40B4-BE49-F238E27FC236}">
                <a16:creationId xmlns:a16="http://schemas.microsoft.com/office/drawing/2014/main" id="{D34D07FA-F0C6-47E8-90BD-F4E8B6943A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96127" y="5410200"/>
            <a:ext cx="960000" cy="130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8" descr="Is Everybody Created Equal? - Defending the Lo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0" name="Rectangle 2">
            <a:extLst>
              <a:ext uri="{FF2B5EF4-FFF2-40B4-BE49-F238E27FC236}">
                <a16:creationId xmlns:a16="http://schemas.microsoft.com/office/drawing/2014/main" id="{28477C8E-5789-456E-A4C3-31CD19C257C1}"/>
              </a:ext>
            </a:extLst>
          </p:cNvPr>
          <p:cNvSpPr txBox="1">
            <a:spLocks noChangeArrowheads="1"/>
          </p:cNvSpPr>
          <p:nvPr/>
        </p:nvSpPr>
        <p:spPr bwMode="auto">
          <a:xfrm>
            <a:off x="2108200" y="0"/>
            <a:ext cx="492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FFFF00"/>
                </a:solidFill>
                <a:effectLst/>
                <a:uLnTx/>
                <a:uFillTx/>
                <a:latin typeface="Times New Roman"/>
                <a:ea typeface="+mj-ea"/>
                <a:cs typeface="+mj-cs"/>
              </a:rPr>
              <a:t>Predicate Logic</a:t>
            </a:r>
            <a:endParaRPr kumimoji="0" lang="en-CA" altLang="en-US" sz="4400" b="0" i="0" u="none" strike="noStrike" kern="0" cap="none" spc="0" normalizeH="0" baseline="0" noProof="0" dirty="0">
              <a:ln>
                <a:noFill/>
              </a:ln>
              <a:solidFill>
                <a:srgbClr val="FFFF00"/>
              </a:solidFill>
              <a:effectLst/>
              <a:uLnTx/>
              <a:uFillTx/>
              <a:latin typeface="Times New Roman"/>
              <a:ea typeface="+mj-ea"/>
              <a:cs typeface="+mj-cs"/>
            </a:endParaRPr>
          </a:p>
        </p:txBody>
      </p:sp>
      <p:pic>
        <p:nvPicPr>
          <p:cNvPr id="4100" name="Picture 4" descr="https://cdn.cnn.com/cnnnext/dam/assets/150717181134-black-fathers-exlarge-1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757267"/>
            <a:ext cx="4724400" cy="265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40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additive="base">
                                        <p:cTn id="7"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0-#ppt_w/2"/>
                                          </p:val>
                                        </p:tav>
                                        <p:tav tm="100000">
                                          <p:val>
                                            <p:strVal val="#ppt_x"/>
                                          </p:val>
                                        </p:tav>
                                      </p:tavLst>
                                    </p:anim>
                                    <p:anim calcmode="lin" valueType="num">
                                      <p:cBhvr additive="base">
                                        <p:cTn id="18" dur="500" fill="hold"/>
                                        <p:tgtEl>
                                          <p:spTgt spid="410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9">
                                            <p:txEl>
                                              <p:pRg st="1" end="1"/>
                                            </p:txEl>
                                          </p:spTgt>
                                        </p:tgtEl>
                                        <p:attrNameLst>
                                          <p:attrName>style.visibility</p:attrName>
                                        </p:attrNameLst>
                                      </p:cBhvr>
                                      <p:to>
                                        <p:strVal val="visible"/>
                                      </p:to>
                                    </p:set>
                                    <p:anim calcmode="lin" valueType="num">
                                      <p:cBhvr additive="base">
                                        <p:cTn id="21" dur="500" fill="hold"/>
                                        <p:tgtEl>
                                          <p:spTgt spid="39">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9">
                                            <p:txEl>
                                              <p:pRg st="2" end="2"/>
                                            </p:txEl>
                                          </p:spTgt>
                                        </p:tgtEl>
                                        <p:attrNameLst>
                                          <p:attrName>style.visibility</p:attrName>
                                        </p:attrNameLst>
                                      </p:cBhvr>
                                      <p:to>
                                        <p:strVal val="visible"/>
                                      </p:to>
                                    </p:set>
                                    <p:anim calcmode="lin" valueType="num">
                                      <p:cBhvr additive="base">
                                        <p:cTn id="27" dur="500" fill="hold"/>
                                        <p:tgtEl>
                                          <p:spTgt spid="39">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Box 74"/>
          <p:cNvSpPr txBox="1">
            <a:spLocks noChangeArrowheads="1"/>
          </p:cNvSpPr>
          <p:nvPr/>
        </p:nvSpPr>
        <p:spPr bwMode="auto">
          <a:xfrm>
            <a:off x="1531190" y="1066800"/>
            <a:ext cx="1649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solidFill>
                  <a:srgbClr val="FFC000"/>
                </a:solidFill>
                <a:latin typeface="Symbol" pitchFamily="18" charset="2"/>
              </a:rPr>
              <a:t>"</a:t>
            </a:r>
            <a:r>
              <a:rPr lang="en-US" altLang="en-US" sz="2400" dirty="0">
                <a:solidFill>
                  <a:srgbClr val="FFC000"/>
                </a:solidFill>
              </a:rPr>
              <a:t>x, </a:t>
            </a:r>
            <a:r>
              <a:rPr lang="en-US" altLang="en-US" sz="2400" dirty="0">
                <a:solidFill>
                  <a:srgbClr val="FFC000"/>
                </a:solidFill>
                <a:latin typeface="Symbol" pitchFamily="18" charset="2"/>
              </a:rPr>
              <a:t>$</a:t>
            </a:r>
            <a:r>
              <a:rPr lang="en-US" altLang="en-US" sz="2400" dirty="0">
                <a:solidFill>
                  <a:srgbClr val="FFC000"/>
                </a:solidFill>
              </a:rPr>
              <a:t>y,</a:t>
            </a:r>
            <a:r>
              <a:rPr lang="en-US" altLang="en-US" sz="2400" dirty="0"/>
              <a:t> </a:t>
            </a:r>
            <a:r>
              <a:rPr lang="en-US" altLang="en-US" sz="2400" dirty="0">
                <a:solidFill>
                  <a:srgbClr val="FFC000"/>
                </a:solidFill>
              </a:rPr>
              <a:t>y&gt;x</a:t>
            </a:r>
          </a:p>
        </p:txBody>
      </p:sp>
      <p:pic>
        <p:nvPicPr>
          <p:cNvPr id="98" name="Picture 97" descr="&lt;strong&gt;Clipart&lt;/strong&gt; - Beautiful Black &lt;strong&gt;Woman&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83960" y="1754008"/>
            <a:ext cx="965133" cy="988405"/>
          </a:xfrm>
          <a:prstGeom prst="rect">
            <a:avLst/>
          </a:prstGeom>
        </p:spPr>
      </p:pic>
      <p:sp>
        <p:nvSpPr>
          <p:cNvPr id="94" name="AutoShape 8">
            <a:extLst>
              <a:ext uri="{FF2B5EF4-FFF2-40B4-BE49-F238E27FC236}">
                <a16:creationId xmlns:a16="http://schemas.microsoft.com/office/drawing/2014/main" id="{4E3644EE-AC2E-4B6B-BACD-7965AB4F61A5}"/>
              </a:ext>
            </a:extLst>
          </p:cNvPr>
          <p:cNvSpPr>
            <a:spLocks noChangeArrowheads="1"/>
          </p:cNvSpPr>
          <p:nvPr/>
        </p:nvSpPr>
        <p:spPr bwMode="auto">
          <a:xfrm>
            <a:off x="1276350" y="1718965"/>
            <a:ext cx="2819400" cy="1143000"/>
          </a:xfrm>
          <a:prstGeom prst="wedgeRectCallout">
            <a:avLst>
              <a:gd name="adj1" fmla="val 61194"/>
              <a:gd name="adj2" fmla="val -23471"/>
            </a:avLst>
          </a:prstGeom>
          <a:noFill/>
          <a:ln w="12700">
            <a:solidFill>
              <a:srgbClr val="4D020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CA" altLang="en-US" sz="2400" dirty="0"/>
              <a:t>For </a:t>
            </a:r>
            <a:r>
              <a:rPr lang="en-CA" altLang="en-US" sz="2400" dirty="0">
                <a:solidFill>
                  <a:schemeClr val="tx2"/>
                </a:solidFill>
              </a:rPr>
              <a:t>A</a:t>
            </a:r>
            <a:r>
              <a:rPr lang="en-CA" altLang="en-US" sz="2400" dirty="0"/>
              <a:t>ll integer </a:t>
            </a:r>
            <a:r>
              <a:rPr lang="en-CA" altLang="en-US" sz="2400" dirty="0">
                <a:solidFill>
                  <a:srgbClr val="FFC000"/>
                </a:solidFill>
              </a:rPr>
              <a:t>x</a:t>
            </a:r>
            <a:r>
              <a:rPr lang="en-CA" altLang="en-US" sz="2400" dirty="0"/>
              <a:t>,</a:t>
            </a:r>
          </a:p>
          <a:p>
            <a:pPr algn="ctr" eaLnBrk="1" hangingPunct="1">
              <a:spcBef>
                <a:spcPct val="0"/>
              </a:spcBef>
              <a:buFontTx/>
              <a:buNone/>
            </a:pPr>
            <a:r>
              <a:rPr lang="en-CA" altLang="en-US" sz="2400" dirty="0"/>
              <a:t>there </a:t>
            </a:r>
            <a:r>
              <a:rPr lang="en-CA" altLang="en-US" sz="2400" dirty="0">
                <a:solidFill>
                  <a:schemeClr val="tx2"/>
                </a:solidFill>
              </a:rPr>
              <a:t>E</a:t>
            </a:r>
            <a:r>
              <a:rPr lang="en-CA" altLang="en-US" sz="2400" dirty="0"/>
              <a:t>xists a </a:t>
            </a:r>
            <a:r>
              <a:rPr lang="en-CA" altLang="en-US" sz="2400" dirty="0">
                <a:solidFill>
                  <a:srgbClr val="FFC000"/>
                </a:solidFill>
              </a:rPr>
              <a:t>y</a:t>
            </a:r>
            <a:r>
              <a:rPr lang="en-CA" altLang="en-US" sz="2400" dirty="0"/>
              <a:t> </a:t>
            </a:r>
          </a:p>
          <a:p>
            <a:pPr algn="ctr" eaLnBrk="1" hangingPunct="1">
              <a:spcBef>
                <a:spcPct val="0"/>
              </a:spcBef>
              <a:buFontTx/>
              <a:buNone/>
            </a:pPr>
            <a:r>
              <a:rPr lang="en-CA" altLang="en-US" sz="2400" dirty="0"/>
              <a:t>that is bigger.</a:t>
            </a:r>
            <a:endParaRPr lang="en-US" altLang="en-US" sz="2400" dirty="0"/>
          </a:p>
        </p:txBody>
      </p:sp>
      <p:pic>
        <p:nvPicPr>
          <p:cNvPr id="30" name="Picture 2" descr="Crowded hot tub">
            <a:extLst>
              <a:ext uri="{FF2B5EF4-FFF2-40B4-BE49-F238E27FC236}">
                <a16:creationId xmlns:a16="http://schemas.microsoft.com/office/drawing/2014/main" id="{16AE9416-8891-4C7F-BF26-C3FF56138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014" y="4633188"/>
            <a:ext cx="2686872" cy="14851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E55CE37-9108-407E-A635-6A9BDA083DCF}"/>
              </a:ext>
            </a:extLst>
          </p:cNvPr>
          <p:cNvSpPr/>
          <p:nvPr/>
        </p:nvSpPr>
        <p:spPr>
          <a:xfrm>
            <a:off x="304800" y="3660676"/>
            <a:ext cx="3731984" cy="2677656"/>
          </a:xfrm>
          <a:prstGeom prst="rect">
            <a:avLst/>
          </a:prstGeom>
        </p:spPr>
        <p:txBody>
          <a:bodyPr wrap="none">
            <a:spAutoFit/>
          </a:bodyPr>
          <a:lstStyle/>
          <a:p>
            <a:pPr algn="l"/>
            <a:r>
              <a:rPr lang="en-CA" altLang="en-US" sz="2400" dirty="0">
                <a:solidFill>
                  <a:srgbClr val="FFC000"/>
                </a:solidFill>
              </a:rPr>
              <a:t>x</a:t>
            </a:r>
            <a:r>
              <a:rPr lang="en-CA" altLang="en-US" sz="2400" dirty="0"/>
              <a:t>?</a:t>
            </a:r>
          </a:p>
          <a:p>
            <a:pPr algn="l"/>
            <a:r>
              <a:rPr lang="en-CA" altLang="en-US" sz="2400" dirty="0">
                <a:solidFill>
                  <a:srgbClr val="FFC000"/>
                </a:solidFill>
              </a:rPr>
              <a:t>0</a:t>
            </a:r>
            <a:r>
              <a:rPr lang="en-CA" altLang="en-US" sz="2400" dirty="0"/>
              <a:t>?</a:t>
            </a:r>
          </a:p>
          <a:p>
            <a:pPr algn="l"/>
            <a:r>
              <a:rPr lang="en-CA" sz="2400" dirty="0">
                <a:solidFill>
                  <a:srgbClr val="FFC000"/>
                </a:solidFill>
              </a:rPr>
              <a:t>1</a:t>
            </a:r>
            <a:r>
              <a:rPr lang="en-CA" sz="2400" dirty="0"/>
              <a:t>?</a:t>
            </a:r>
          </a:p>
          <a:p>
            <a:pPr algn="l"/>
            <a:r>
              <a:rPr lang="en-CA" sz="2400" dirty="0">
                <a:solidFill>
                  <a:srgbClr val="FFC000"/>
                </a:solidFill>
              </a:rPr>
              <a:t>2</a:t>
            </a:r>
            <a:r>
              <a:rPr lang="en-CA" sz="2400" dirty="0"/>
              <a:t>?</a:t>
            </a:r>
          </a:p>
          <a:p>
            <a:pPr algn="l"/>
            <a:r>
              <a:rPr lang="en-CA" sz="2400" dirty="0">
                <a:solidFill>
                  <a:srgbClr val="FFC000"/>
                </a:solidFill>
              </a:rPr>
              <a:t>3</a:t>
            </a:r>
            <a:r>
              <a:rPr lang="en-CA" sz="2400" dirty="0"/>
              <a:t>?</a:t>
            </a:r>
          </a:p>
          <a:p>
            <a:pPr algn="l"/>
            <a:r>
              <a:rPr lang="en-CA" sz="2400" dirty="0"/>
              <a:t>  … </a:t>
            </a:r>
          </a:p>
          <a:p>
            <a:pPr algn="l"/>
            <a:r>
              <a:rPr lang="en-CA" altLang="en-US" sz="2400" dirty="0"/>
              <a:t>   The integers go on forever.</a:t>
            </a:r>
            <a:endParaRPr lang="en-US" altLang="en-US" sz="2400" dirty="0"/>
          </a:p>
        </p:txBody>
      </p:sp>
      <p:sp>
        <p:nvSpPr>
          <p:cNvPr id="32" name="Rectangle 31">
            <a:extLst>
              <a:ext uri="{FF2B5EF4-FFF2-40B4-BE49-F238E27FC236}">
                <a16:creationId xmlns:a16="http://schemas.microsoft.com/office/drawing/2014/main" id="{068B95A0-26D7-4B64-AE44-10507638B2FA}"/>
              </a:ext>
            </a:extLst>
          </p:cNvPr>
          <p:cNvSpPr/>
          <p:nvPr/>
        </p:nvSpPr>
        <p:spPr>
          <a:xfrm>
            <a:off x="803637" y="3660676"/>
            <a:ext cx="1543051" cy="1938992"/>
          </a:xfrm>
          <a:prstGeom prst="rect">
            <a:avLst/>
          </a:prstGeom>
        </p:spPr>
        <p:txBody>
          <a:bodyPr wrap="none">
            <a:spAutoFit/>
          </a:bodyPr>
          <a:lstStyle/>
          <a:p>
            <a:pPr algn="l"/>
            <a:r>
              <a:rPr lang="en-CA" sz="2400" dirty="0">
                <a:solidFill>
                  <a:srgbClr val="FFC000"/>
                </a:solidFill>
              </a:rPr>
              <a:t>y </a:t>
            </a:r>
            <a:r>
              <a:rPr lang="en-CA" sz="2400" dirty="0"/>
              <a:t>is bigger.</a:t>
            </a:r>
            <a:endParaRPr lang="en-CA" sz="2400" dirty="0">
              <a:solidFill>
                <a:srgbClr val="FFC000"/>
              </a:solidFill>
            </a:endParaRPr>
          </a:p>
          <a:p>
            <a:pPr algn="l"/>
            <a:r>
              <a:rPr lang="en-CA" sz="2400" dirty="0">
                <a:solidFill>
                  <a:srgbClr val="FFC000"/>
                </a:solidFill>
              </a:rPr>
              <a:t>1</a:t>
            </a:r>
            <a:r>
              <a:rPr lang="en-CA" sz="2400" dirty="0"/>
              <a:t> is bigger.</a:t>
            </a:r>
          </a:p>
          <a:p>
            <a:pPr algn="l"/>
            <a:r>
              <a:rPr lang="en-CA" sz="2400" dirty="0">
                <a:solidFill>
                  <a:srgbClr val="FFC000"/>
                </a:solidFill>
              </a:rPr>
              <a:t>2</a:t>
            </a:r>
            <a:r>
              <a:rPr lang="en-CA" sz="2400" dirty="0"/>
              <a:t> is bigger.</a:t>
            </a:r>
          </a:p>
          <a:p>
            <a:pPr algn="l"/>
            <a:r>
              <a:rPr lang="en-CA" sz="2400" dirty="0">
                <a:solidFill>
                  <a:srgbClr val="FFC000"/>
                </a:solidFill>
              </a:rPr>
              <a:t>3</a:t>
            </a:r>
            <a:r>
              <a:rPr lang="en-CA" sz="2400" dirty="0"/>
              <a:t> is bigger.</a:t>
            </a:r>
          </a:p>
          <a:p>
            <a:pPr algn="l"/>
            <a:r>
              <a:rPr lang="en-CA" sz="2400" dirty="0">
                <a:solidFill>
                  <a:srgbClr val="FFC000"/>
                </a:solidFill>
              </a:rPr>
              <a:t>4</a:t>
            </a:r>
            <a:r>
              <a:rPr lang="en-CA" sz="2400" dirty="0"/>
              <a:t> is bigger.</a:t>
            </a:r>
          </a:p>
        </p:txBody>
      </p:sp>
      <p:sp>
        <p:nvSpPr>
          <p:cNvPr id="33" name="AutoShape 8">
            <a:extLst>
              <a:ext uri="{FF2B5EF4-FFF2-40B4-BE49-F238E27FC236}">
                <a16:creationId xmlns:a16="http://schemas.microsoft.com/office/drawing/2014/main" id="{F3A061BC-3593-43D3-A548-EFD1C7F038D3}"/>
              </a:ext>
            </a:extLst>
          </p:cNvPr>
          <p:cNvSpPr>
            <a:spLocks noChangeArrowheads="1"/>
          </p:cNvSpPr>
          <p:nvPr/>
        </p:nvSpPr>
        <p:spPr bwMode="auto">
          <a:xfrm>
            <a:off x="2870925" y="3611265"/>
            <a:ext cx="6096000" cy="864260"/>
          </a:xfrm>
          <a:prstGeom prst="wedgeRectCallout">
            <a:avLst>
              <a:gd name="adj1" fmla="val -52995"/>
              <a:gd name="adj2" fmla="val -43471"/>
            </a:avLst>
          </a:prstGeom>
          <a:noFill/>
          <a:ln w="12700">
            <a:solidFill>
              <a:srgbClr val="4D020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None/>
            </a:pPr>
            <a:r>
              <a:rPr lang="en-CA" altLang="en-US" sz="2400" dirty="0"/>
              <a:t>No matter how many people are in the </a:t>
            </a:r>
            <a:r>
              <a:rPr lang="en-CA" altLang="en-US" sz="2400" dirty="0" err="1"/>
              <a:t>hottub</a:t>
            </a:r>
            <a:r>
              <a:rPr lang="en-CA" altLang="en-US" sz="2400" dirty="0"/>
              <a:t>, </a:t>
            </a:r>
          </a:p>
          <a:p>
            <a:pPr algn="ctr" eaLnBrk="1" hangingPunct="1">
              <a:spcBef>
                <a:spcPct val="0"/>
              </a:spcBef>
              <a:buNone/>
            </a:pPr>
            <a:r>
              <a:rPr lang="en-CA" altLang="en-US" sz="2400" dirty="0"/>
              <a:t>you can always fit one more.</a:t>
            </a:r>
          </a:p>
        </p:txBody>
      </p:sp>
      <p:sp>
        <p:nvSpPr>
          <p:cNvPr id="3" name="Oval 2">
            <a:extLst>
              <a:ext uri="{FF2B5EF4-FFF2-40B4-BE49-F238E27FC236}">
                <a16:creationId xmlns:a16="http://schemas.microsoft.com/office/drawing/2014/main" id="{A694E9D8-24AB-41A1-A056-4B3134A39C25}"/>
              </a:ext>
            </a:extLst>
          </p:cNvPr>
          <p:cNvSpPr/>
          <p:nvPr/>
        </p:nvSpPr>
        <p:spPr>
          <a:xfrm>
            <a:off x="1531190" y="1092200"/>
            <a:ext cx="631348" cy="461665"/>
          </a:xfrm>
          <a:prstGeom prst="ellipse">
            <a:avLst/>
          </a:prstGeom>
          <a:ln w="12700">
            <a:solidFill>
              <a:srgbClr val="FF00FF"/>
            </a:solidFill>
          </a:ln>
        </p:spPr>
        <p:txBody>
          <a:bodyPr wrap="square" rtlCol="0" anchor="ctr">
            <a:spAutoFit/>
          </a:bodyPr>
          <a:lstStyle/>
          <a:p>
            <a:pPr marL="0" algn="l"/>
            <a:endParaRPr lang="en-US" sz="2800" dirty="0">
              <a:latin typeface="+mj-lt"/>
            </a:endParaRPr>
          </a:p>
        </p:txBody>
      </p:sp>
      <p:sp>
        <p:nvSpPr>
          <p:cNvPr id="35" name="Oval 34">
            <a:extLst>
              <a:ext uri="{FF2B5EF4-FFF2-40B4-BE49-F238E27FC236}">
                <a16:creationId xmlns:a16="http://schemas.microsoft.com/office/drawing/2014/main" id="{5125BFB0-5C8D-48F1-9C18-9D0B8A21E6FF}"/>
              </a:ext>
            </a:extLst>
          </p:cNvPr>
          <p:cNvSpPr/>
          <p:nvPr/>
        </p:nvSpPr>
        <p:spPr>
          <a:xfrm>
            <a:off x="1966339" y="1079679"/>
            <a:ext cx="631348" cy="461665"/>
          </a:xfrm>
          <a:prstGeom prst="ellipse">
            <a:avLst/>
          </a:prstGeom>
          <a:ln w="12700">
            <a:solidFill>
              <a:srgbClr val="FF00FF"/>
            </a:solidFill>
          </a:ln>
        </p:spPr>
        <p:txBody>
          <a:bodyPr wrap="square" rtlCol="0" anchor="ctr">
            <a:spAutoFit/>
          </a:bodyPr>
          <a:lstStyle/>
          <a:p>
            <a:pPr marL="0" algn="l"/>
            <a:endParaRPr lang="en-US" sz="2800" dirty="0">
              <a:latin typeface="+mj-lt"/>
            </a:endParaRPr>
          </a:p>
        </p:txBody>
      </p:sp>
      <p:sp>
        <p:nvSpPr>
          <p:cNvPr id="36" name="Oval 35">
            <a:extLst>
              <a:ext uri="{FF2B5EF4-FFF2-40B4-BE49-F238E27FC236}">
                <a16:creationId xmlns:a16="http://schemas.microsoft.com/office/drawing/2014/main" id="{F4415CF1-E15E-4122-8E76-26E85EFC9C69}"/>
              </a:ext>
            </a:extLst>
          </p:cNvPr>
          <p:cNvSpPr/>
          <p:nvPr/>
        </p:nvSpPr>
        <p:spPr>
          <a:xfrm>
            <a:off x="2524423" y="1080037"/>
            <a:ext cx="631348" cy="461665"/>
          </a:xfrm>
          <a:prstGeom prst="ellipse">
            <a:avLst/>
          </a:prstGeom>
          <a:ln w="12700">
            <a:solidFill>
              <a:srgbClr val="FF00FF"/>
            </a:solidFill>
          </a:ln>
        </p:spPr>
        <p:txBody>
          <a:bodyPr wrap="square" rtlCol="0" anchor="ctr">
            <a:spAutoFit/>
          </a:bodyPr>
          <a:lstStyle/>
          <a:p>
            <a:pPr marL="0" algn="l"/>
            <a:endParaRPr lang="en-US" sz="2800" dirty="0">
              <a:latin typeface="+mj-lt"/>
            </a:endParaRPr>
          </a:p>
        </p:txBody>
      </p:sp>
      <p:cxnSp>
        <p:nvCxnSpPr>
          <p:cNvPr id="5" name="Straight Arrow Connector 4">
            <a:extLst>
              <a:ext uri="{FF2B5EF4-FFF2-40B4-BE49-F238E27FC236}">
                <a16:creationId xmlns:a16="http://schemas.microsoft.com/office/drawing/2014/main" id="{4EA9520B-960B-4565-BD60-EDC7720DA8D6}"/>
              </a:ext>
            </a:extLst>
          </p:cNvPr>
          <p:cNvCxnSpPr>
            <a:cxnSpLocks/>
          </p:cNvCxnSpPr>
          <p:nvPr/>
        </p:nvCxnSpPr>
        <p:spPr bwMode="auto">
          <a:xfrm>
            <a:off x="1959880" y="1553865"/>
            <a:ext cx="232669" cy="353624"/>
          </a:xfrm>
          <a:prstGeom prst="straightConnector1">
            <a:avLst/>
          </a:prstGeom>
          <a:noFill/>
          <a:ln w="19050" cap="flat" cmpd="sng" algn="ctr">
            <a:solidFill>
              <a:srgbClr val="FF00FF"/>
            </a:solidFill>
            <a:prstDash val="solid"/>
            <a:round/>
            <a:headEnd type="arrow" w="med" len="med"/>
            <a:tailEnd type="arrow"/>
          </a:ln>
          <a:effectLst/>
        </p:spPr>
      </p:cxnSp>
      <p:cxnSp>
        <p:nvCxnSpPr>
          <p:cNvPr id="42" name="Straight Arrow Connector 41">
            <a:extLst>
              <a:ext uri="{FF2B5EF4-FFF2-40B4-BE49-F238E27FC236}">
                <a16:creationId xmlns:a16="http://schemas.microsoft.com/office/drawing/2014/main" id="{4C72A299-D1D5-4B85-A67F-238E30A20A47}"/>
              </a:ext>
            </a:extLst>
          </p:cNvPr>
          <p:cNvCxnSpPr>
            <a:cxnSpLocks/>
            <a:stCxn id="35" idx="4"/>
          </p:cNvCxnSpPr>
          <p:nvPr/>
        </p:nvCxnSpPr>
        <p:spPr bwMode="auto">
          <a:xfrm>
            <a:off x="2282013" y="1541344"/>
            <a:ext cx="212399" cy="698321"/>
          </a:xfrm>
          <a:prstGeom prst="straightConnector1">
            <a:avLst/>
          </a:prstGeom>
          <a:noFill/>
          <a:ln w="19050" cap="flat" cmpd="sng" algn="ctr">
            <a:solidFill>
              <a:srgbClr val="FF00FF"/>
            </a:solidFill>
            <a:prstDash val="solid"/>
            <a:round/>
            <a:headEnd type="arrow" w="med" len="med"/>
            <a:tailEnd type="arrow"/>
          </a:ln>
          <a:effectLst/>
        </p:spPr>
      </p:cxnSp>
      <p:cxnSp>
        <p:nvCxnSpPr>
          <p:cNvPr id="44" name="Straight Arrow Connector 43">
            <a:extLst>
              <a:ext uri="{FF2B5EF4-FFF2-40B4-BE49-F238E27FC236}">
                <a16:creationId xmlns:a16="http://schemas.microsoft.com/office/drawing/2014/main" id="{55B333BB-CF33-4924-A7E7-E2118B974158}"/>
              </a:ext>
            </a:extLst>
          </p:cNvPr>
          <p:cNvCxnSpPr>
            <a:cxnSpLocks/>
            <a:stCxn id="36" idx="4"/>
          </p:cNvCxnSpPr>
          <p:nvPr/>
        </p:nvCxnSpPr>
        <p:spPr bwMode="auto">
          <a:xfrm>
            <a:off x="2840097" y="1541702"/>
            <a:ext cx="89464" cy="1071315"/>
          </a:xfrm>
          <a:prstGeom prst="straightConnector1">
            <a:avLst/>
          </a:prstGeom>
          <a:noFill/>
          <a:ln w="19050" cap="flat" cmpd="sng" algn="ctr">
            <a:solidFill>
              <a:srgbClr val="FF00FF"/>
            </a:solidFill>
            <a:prstDash val="solid"/>
            <a:round/>
            <a:headEnd type="arrow" w="med" len="med"/>
            <a:tailEnd type="arrow"/>
          </a:ln>
          <a:effectLst/>
        </p:spPr>
      </p:cxnSp>
      <p:sp>
        <p:nvSpPr>
          <p:cNvPr id="17" name="AutoShape 19">
            <a:extLst>
              <a:ext uri="{FF2B5EF4-FFF2-40B4-BE49-F238E27FC236}">
                <a16:creationId xmlns:a16="http://schemas.microsoft.com/office/drawing/2014/main" id="{E2F94A78-256A-455A-9061-D6B8ADC447F8}"/>
              </a:ext>
            </a:extLst>
          </p:cNvPr>
          <p:cNvSpPr>
            <a:spLocks noChangeArrowheads="1"/>
          </p:cNvSpPr>
          <p:nvPr/>
        </p:nvSpPr>
        <p:spPr bwMode="auto">
          <a:xfrm>
            <a:off x="990601" y="1002405"/>
            <a:ext cx="2438400" cy="540808"/>
          </a:xfrm>
          <a:prstGeom prst="wedgeRoundRectCallout">
            <a:avLst>
              <a:gd name="adj1" fmla="val -54532"/>
              <a:gd name="adj2" fmla="val -3194"/>
              <a:gd name="adj3" fmla="val 16667"/>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dirty="0"/>
          </a:p>
        </p:txBody>
      </p:sp>
      <p:grpSp>
        <p:nvGrpSpPr>
          <p:cNvPr id="18" name="Group 26">
            <a:extLst>
              <a:ext uri="{FF2B5EF4-FFF2-40B4-BE49-F238E27FC236}">
                <a16:creationId xmlns:a16="http://schemas.microsoft.com/office/drawing/2014/main" id="{615946B1-4682-4C83-ADC3-3D483008EFC6}"/>
              </a:ext>
            </a:extLst>
          </p:cNvPr>
          <p:cNvGrpSpPr>
            <a:grpSpLocks/>
          </p:cNvGrpSpPr>
          <p:nvPr/>
        </p:nvGrpSpPr>
        <p:grpSpPr bwMode="auto">
          <a:xfrm flipH="1">
            <a:off x="152400" y="1524000"/>
            <a:ext cx="947738" cy="1828800"/>
            <a:chOff x="2308" y="1513"/>
            <a:chExt cx="1162" cy="2570"/>
          </a:xfrm>
        </p:grpSpPr>
        <p:grpSp>
          <p:nvGrpSpPr>
            <p:cNvPr id="19" name="Group 27">
              <a:extLst>
                <a:ext uri="{FF2B5EF4-FFF2-40B4-BE49-F238E27FC236}">
                  <a16:creationId xmlns:a16="http://schemas.microsoft.com/office/drawing/2014/main" id="{26AE1D71-D04A-4416-9803-1A77042D541B}"/>
                </a:ext>
              </a:extLst>
            </p:cNvPr>
            <p:cNvGrpSpPr>
              <a:grpSpLocks/>
            </p:cNvGrpSpPr>
            <p:nvPr/>
          </p:nvGrpSpPr>
          <p:grpSpPr bwMode="auto">
            <a:xfrm>
              <a:off x="2308" y="1740"/>
              <a:ext cx="957" cy="2343"/>
              <a:chOff x="2308" y="1740"/>
              <a:chExt cx="957" cy="2343"/>
            </a:xfrm>
          </p:grpSpPr>
          <p:sp>
            <p:nvSpPr>
              <p:cNvPr id="27" name="Freeform 28">
                <a:extLst>
                  <a:ext uri="{FF2B5EF4-FFF2-40B4-BE49-F238E27FC236}">
                    <a16:creationId xmlns:a16="http://schemas.microsoft.com/office/drawing/2014/main" id="{0C92B829-A440-4B3C-9A1F-D3D92651F9E0}"/>
                  </a:ext>
                </a:extLst>
              </p:cNvPr>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29">
                <a:extLst>
                  <a:ext uri="{FF2B5EF4-FFF2-40B4-BE49-F238E27FC236}">
                    <a16:creationId xmlns:a16="http://schemas.microsoft.com/office/drawing/2014/main" id="{54A2FE3C-3EA9-442E-92D3-4FBC2B0E28D9}"/>
                  </a:ext>
                </a:extLst>
              </p:cNvPr>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30">
                <a:extLst>
                  <a:ext uri="{FF2B5EF4-FFF2-40B4-BE49-F238E27FC236}">
                    <a16:creationId xmlns:a16="http://schemas.microsoft.com/office/drawing/2014/main" id="{A2EF0E04-3955-4AF9-B50A-2A34EB117F9A}"/>
                  </a:ext>
                </a:extLst>
              </p:cNvPr>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31">
                <a:extLst>
                  <a:ext uri="{FF2B5EF4-FFF2-40B4-BE49-F238E27FC236}">
                    <a16:creationId xmlns:a16="http://schemas.microsoft.com/office/drawing/2014/main" id="{A4C599C3-8E9E-4B6A-BF00-EDC70F3C97B5}"/>
                  </a:ext>
                </a:extLst>
              </p:cNvPr>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32">
                <a:extLst>
                  <a:ext uri="{FF2B5EF4-FFF2-40B4-BE49-F238E27FC236}">
                    <a16:creationId xmlns:a16="http://schemas.microsoft.com/office/drawing/2014/main" id="{86EE603C-5E47-4A2A-B74A-750CA7E9825C}"/>
                  </a:ext>
                </a:extLst>
              </p:cNvPr>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33">
                <a:extLst>
                  <a:ext uri="{FF2B5EF4-FFF2-40B4-BE49-F238E27FC236}">
                    <a16:creationId xmlns:a16="http://schemas.microsoft.com/office/drawing/2014/main" id="{9A8B572B-0703-47C7-A7F4-2954B260A34F}"/>
                  </a:ext>
                </a:extLst>
              </p:cNvPr>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0" name="Freeform 34">
              <a:extLst>
                <a:ext uri="{FF2B5EF4-FFF2-40B4-BE49-F238E27FC236}">
                  <a16:creationId xmlns:a16="http://schemas.microsoft.com/office/drawing/2014/main" id="{71CD6F07-3837-4F74-8B73-E384300954AE}"/>
                </a:ext>
              </a:extLst>
            </p:cNvPr>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35">
              <a:extLst>
                <a:ext uri="{FF2B5EF4-FFF2-40B4-BE49-F238E27FC236}">
                  <a16:creationId xmlns:a16="http://schemas.microsoft.com/office/drawing/2014/main" id="{5A03B396-5FA4-4014-95DC-440AE5434891}"/>
                </a:ext>
              </a:extLst>
            </p:cNvPr>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Oval 36">
              <a:extLst>
                <a:ext uri="{FF2B5EF4-FFF2-40B4-BE49-F238E27FC236}">
                  <a16:creationId xmlns:a16="http://schemas.microsoft.com/office/drawing/2014/main" id="{75A25FE4-ABDB-4C06-AC82-7B1FC6EBE494}"/>
                </a:ext>
              </a:extLst>
            </p:cNvPr>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dirty="0"/>
            </a:p>
          </p:txBody>
        </p:sp>
        <p:sp>
          <p:nvSpPr>
            <p:cNvPr id="23" name="Oval 37">
              <a:extLst>
                <a:ext uri="{FF2B5EF4-FFF2-40B4-BE49-F238E27FC236}">
                  <a16:creationId xmlns:a16="http://schemas.microsoft.com/office/drawing/2014/main" id="{931C9439-3CBB-4AF2-A5FE-02CAAA2F6241}"/>
                </a:ext>
              </a:extLst>
            </p:cNvPr>
            <p:cNvSpPr>
              <a:spLocks noChangeArrowheads="1"/>
            </p:cNvSpPr>
            <p:nvPr/>
          </p:nvSpPr>
          <p:spPr bwMode="auto">
            <a:xfrm rot="-4286940">
              <a:off x="281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dirty="0"/>
            </a:p>
          </p:txBody>
        </p:sp>
        <p:sp>
          <p:nvSpPr>
            <p:cNvPr id="24" name="Oval 38">
              <a:extLst>
                <a:ext uri="{FF2B5EF4-FFF2-40B4-BE49-F238E27FC236}">
                  <a16:creationId xmlns:a16="http://schemas.microsoft.com/office/drawing/2014/main" id="{8A873977-395A-46B8-B325-258972BA62C6}"/>
                </a:ext>
              </a:extLst>
            </p:cNvPr>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dirty="0"/>
            </a:p>
          </p:txBody>
        </p:sp>
        <p:sp>
          <p:nvSpPr>
            <p:cNvPr id="25" name="Oval 39">
              <a:extLst>
                <a:ext uri="{FF2B5EF4-FFF2-40B4-BE49-F238E27FC236}">
                  <a16:creationId xmlns:a16="http://schemas.microsoft.com/office/drawing/2014/main" id="{1A95D037-F2CB-4828-BA03-FB015E4E8829}"/>
                </a:ext>
              </a:extLst>
            </p:cNvPr>
            <p:cNvSpPr>
              <a:spLocks noChangeArrowheads="1"/>
            </p:cNvSpPr>
            <p:nvPr/>
          </p:nvSpPr>
          <p:spPr bwMode="auto">
            <a:xfrm rot="-4286940">
              <a:off x="276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dirty="0"/>
            </a:p>
          </p:txBody>
        </p:sp>
        <p:sp>
          <p:nvSpPr>
            <p:cNvPr id="26" name="Oval 40">
              <a:extLst>
                <a:ext uri="{FF2B5EF4-FFF2-40B4-BE49-F238E27FC236}">
                  <a16:creationId xmlns:a16="http://schemas.microsoft.com/office/drawing/2014/main" id="{D5BB4DE6-AEF7-42BA-8DF7-60C2646114B5}"/>
                </a:ext>
              </a:extLst>
            </p:cNvPr>
            <p:cNvSpPr>
              <a:spLocks noChangeArrowheads="1"/>
            </p:cNvSpPr>
            <p:nvPr/>
          </p:nvSpPr>
          <p:spPr bwMode="auto">
            <a:xfrm>
              <a:off x="2687" y="2089"/>
              <a:ext cx="198" cy="85"/>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dirty="0"/>
            </a:p>
          </p:txBody>
        </p:sp>
      </p:grpSp>
      <p:sp>
        <p:nvSpPr>
          <p:cNvPr id="40" name="Rectangle 2">
            <a:extLst>
              <a:ext uri="{FF2B5EF4-FFF2-40B4-BE49-F238E27FC236}">
                <a16:creationId xmlns:a16="http://schemas.microsoft.com/office/drawing/2014/main" id="{AE3520B3-8FE6-4A47-ACE8-BEC7FC6730B8}"/>
              </a:ext>
            </a:extLst>
          </p:cNvPr>
          <p:cNvSpPr txBox="1">
            <a:spLocks noChangeArrowheads="1"/>
          </p:cNvSpPr>
          <p:nvPr/>
        </p:nvSpPr>
        <p:spPr bwMode="auto">
          <a:xfrm>
            <a:off x="2108200" y="0"/>
            <a:ext cx="492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FFFF00"/>
                </a:solidFill>
                <a:effectLst/>
                <a:uLnTx/>
                <a:uFillTx/>
                <a:latin typeface="Times New Roman"/>
                <a:ea typeface="+mj-ea"/>
                <a:cs typeface="+mj-cs"/>
              </a:rPr>
              <a:t>Predicate Logic</a:t>
            </a:r>
            <a:endParaRPr kumimoji="0" lang="en-CA" altLang="en-US" sz="4400" b="0" i="0" u="none" strike="noStrike" kern="0" cap="none" spc="0" normalizeH="0" baseline="0" noProof="0" dirty="0">
              <a:ln>
                <a:noFill/>
              </a:ln>
              <a:solidFill>
                <a:srgbClr val="FFFF00"/>
              </a:solidFill>
              <a:effectLst/>
              <a:uLnTx/>
              <a:uFillTx/>
              <a:latin typeface="Times New Roman"/>
              <a:ea typeface="+mj-ea"/>
              <a:cs typeface="+mj-cs"/>
            </a:endParaRPr>
          </a:p>
        </p:txBody>
      </p:sp>
    </p:spTree>
    <p:extLst>
      <p:ext uri="{BB962C8B-B14F-4D97-AF65-F5344CB8AC3E}">
        <p14:creationId xmlns:p14="http://schemas.microsoft.com/office/powerpoint/2010/main" val="359533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4">
                                            <p:txEl>
                                              <p:pRg st="0" end="0"/>
                                            </p:txEl>
                                          </p:spTgt>
                                        </p:tgtEl>
                                        <p:attrNameLst>
                                          <p:attrName>style.visibility</p:attrName>
                                        </p:attrNameLst>
                                      </p:cBhvr>
                                      <p:to>
                                        <p:strVal val="visible"/>
                                      </p:to>
                                    </p:set>
                                    <p:anim calcmode="lin" valueType="num">
                                      <p:cBhvr additive="base">
                                        <p:cTn id="21" dur="50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4">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98"/>
                                        </p:tgtEl>
                                        <p:attrNameLst>
                                          <p:attrName>style.visibility</p:attrName>
                                        </p:attrNameLst>
                                      </p:cBhvr>
                                      <p:to>
                                        <p:strVal val="visible"/>
                                      </p:to>
                                    </p:set>
                                    <p:anim calcmode="lin" valueType="num">
                                      <p:cBhvr additive="base">
                                        <p:cTn id="25" dur="500" fill="hold"/>
                                        <p:tgtEl>
                                          <p:spTgt spid="98"/>
                                        </p:tgtEl>
                                        <p:attrNameLst>
                                          <p:attrName>ppt_x</p:attrName>
                                        </p:attrNameLst>
                                      </p:cBhvr>
                                      <p:tavLst>
                                        <p:tav tm="0">
                                          <p:val>
                                            <p:strVal val="0-#ppt_w/2"/>
                                          </p:val>
                                        </p:tav>
                                        <p:tav tm="100000">
                                          <p:val>
                                            <p:strVal val="#ppt_x"/>
                                          </p:val>
                                        </p:tav>
                                      </p:tavLst>
                                    </p:anim>
                                    <p:anim calcmode="lin" valueType="num">
                                      <p:cBhvr additive="base">
                                        <p:cTn id="26" dur="500" fill="hold"/>
                                        <p:tgtEl>
                                          <p:spTgt spid="9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0-#ppt_w/2"/>
                                          </p:val>
                                        </p:tav>
                                        <p:tav tm="100000">
                                          <p:val>
                                            <p:strVal val="#ppt_x"/>
                                          </p:val>
                                        </p:tav>
                                      </p:tavLst>
                                    </p:anim>
                                    <p:anim calcmode="lin" valueType="num">
                                      <p:cBhvr additive="base">
                                        <p:cTn id="30" dur="500" fill="hold"/>
                                        <p:tgtEl>
                                          <p:spTgt spid="9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94">
                                            <p:txEl>
                                              <p:pRg st="1" end="1"/>
                                            </p:txEl>
                                          </p:spTgt>
                                        </p:tgtEl>
                                        <p:attrNameLst>
                                          <p:attrName>style.visibility</p:attrName>
                                        </p:attrNameLst>
                                      </p:cBhvr>
                                      <p:to>
                                        <p:strVal val="visible"/>
                                      </p:to>
                                    </p:set>
                                    <p:anim calcmode="lin" valueType="num">
                                      <p:cBhvr additive="base">
                                        <p:cTn id="43" dur="500" fill="hold"/>
                                        <p:tgtEl>
                                          <p:spTgt spid="94">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4">
                                            <p:txEl>
                                              <p:pRg st="1" end="1"/>
                                            </p:txEl>
                                          </p:spTgt>
                                        </p:tgtEl>
                                        <p:attrNameLst>
                                          <p:attrName>ppt_y</p:attrName>
                                        </p:attrNameLst>
                                      </p:cBhvr>
                                      <p:tavLst>
                                        <p:tav tm="0">
                                          <p:val>
                                            <p:strVal val="#ppt_y"/>
                                          </p:val>
                                        </p:tav>
                                        <p:tav tm="100000">
                                          <p:val>
                                            <p:strVal val="#ppt_y"/>
                                          </p:val>
                                        </p:tav>
                                      </p:tavLst>
                                    </p:anim>
                                  </p:childTnLst>
                                </p:cTn>
                              </p:par>
                              <p:par>
                                <p:cTn id="45" presetID="1" presetClass="exit" presetSubtype="0" fill="hold" grpId="1" nodeType="withEffect">
                                  <p:stCondLst>
                                    <p:cond delay="0"/>
                                  </p:stCondLst>
                                  <p:childTnLst>
                                    <p:set>
                                      <p:cBhvr>
                                        <p:cTn id="46" dur="1" fill="hold">
                                          <p:stCondLst>
                                            <p:cond delay="0"/>
                                          </p:stCondLst>
                                        </p:cTn>
                                        <p:tgtEl>
                                          <p:spTgt spid="3"/>
                                        </p:tgtEl>
                                        <p:attrNameLst>
                                          <p:attrName>style.visibility</p:attrName>
                                        </p:attrNameLst>
                                      </p:cBhvr>
                                      <p:to>
                                        <p:strVal val="hidden"/>
                                      </p:to>
                                    </p:set>
                                  </p:childTnLst>
                                </p:cTn>
                              </p:par>
                              <p:par>
                                <p:cTn id="47" presetID="2" presetClass="entr" presetSubtype="8"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0-#ppt_w/2"/>
                                          </p:val>
                                        </p:tav>
                                        <p:tav tm="100000">
                                          <p:val>
                                            <p:strVal val="#ppt_x"/>
                                          </p:val>
                                        </p:tav>
                                      </p:tavLst>
                                    </p:anim>
                                    <p:anim calcmode="lin" valueType="num">
                                      <p:cBhvr additive="base">
                                        <p:cTn id="50" dur="500" fill="hold"/>
                                        <p:tgtEl>
                                          <p:spTgt spid="35"/>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0-#ppt_w/2"/>
                                          </p:val>
                                        </p:tav>
                                        <p:tav tm="100000">
                                          <p:val>
                                            <p:strVal val="#ppt_x"/>
                                          </p:val>
                                        </p:tav>
                                      </p:tavLst>
                                    </p:anim>
                                    <p:anim calcmode="lin" valueType="num">
                                      <p:cBhvr additive="base">
                                        <p:cTn id="54" dur="500" fill="hold"/>
                                        <p:tgtEl>
                                          <p:spTgt spid="42"/>
                                        </p:tgtEl>
                                        <p:attrNameLst>
                                          <p:attrName>ppt_y</p:attrName>
                                        </p:attrNameLst>
                                      </p:cBhvr>
                                      <p:tavLst>
                                        <p:tav tm="0">
                                          <p:val>
                                            <p:strVal val="#ppt_y"/>
                                          </p:val>
                                        </p:tav>
                                        <p:tav tm="100000">
                                          <p:val>
                                            <p:strVal val="#ppt_y"/>
                                          </p:val>
                                        </p:tav>
                                      </p:tavLst>
                                    </p:anim>
                                  </p:childTnLst>
                                </p:cTn>
                              </p:par>
                              <p:par>
                                <p:cTn id="55" presetID="1" presetClass="exit" presetSubtype="0" fill="hold" nodeType="withEffect">
                                  <p:stCondLst>
                                    <p:cond delay="0"/>
                                  </p:stCondLst>
                                  <p:childTnLst>
                                    <p:set>
                                      <p:cBhvr>
                                        <p:cTn id="56" dur="1" fill="hold">
                                          <p:stCondLst>
                                            <p:cond delay="0"/>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94">
                                            <p:txEl>
                                              <p:pRg st="2" end="2"/>
                                            </p:txEl>
                                          </p:spTgt>
                                        </p:tgtEl>
                                        <p:attrNameLst>
                                          <p:attrName>style.visibility</p:attrName>
                                        </p:attrNameLst>
                                      </p:cBhvr>
                                      <p:to>
                                        <p:strVal val="visible"/>
                                      </p:to>
                                    </p:set>
                                    <p:anim calcmode="lin" valueType="num">
                                      <p:cBhvr additive="base">
                                        <p:cTn id="61" dur="500" fill="hold"/>
                                        <p:tgtEl>
                                          <p:spTgt spid="94">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4">
                                            <p:txEl>
                                              <p:pRg st="2" end="2"/>
                                            </p:txEl>
                                          </p:spTgt>
                                        </p:tgtEl>
                                        <p:attrNameLst>
                                          <p:attrName>ppt_y</p:attrName>
                                        </p:attrNameLst>
                                      </p:cBhvr>
                                      <p:tavLst>
                                        <p:tav tm="0">
                                          <p:val>
                                            <p:strVal val="#ppt_y"/>
                                          </p:val>
                                        </p:tav>
                                        <p:tav tm="100000">
                                          <p:val>
                                            <p:strVal val="#ppt_y"/>
                                          </p:val>
                                        </p:tav>
                                      </p:tavLst>
                                    </p:anim>
                                  </p:childTnLst>
                                </p:cTn>
                              </p:par>
                              <p:par>
                                <p:cTn id="63" presetID="1" presetClass="exit" presetSubtype="0" fill="hold" grpId="1" nodeType="withEffect">
                                  <p:stCondLst>
                                    <p:cond delay="0"/>
                                  </p:stCondLst>
                                  <p:childTnLst>
                                    <p:set>
                                      <p:cBhvr>
                                        <p:cTn id="64" dur="1" fill="hold">
                                          <p:stCondLst>
                                            <p:cond delay="0"/>
                                          </p:stCondLst>
                                        </p:cTn>
                                        <p:tgtEl>
                                          <p:spTgt spid="35"/>
                                        </p:tgtEl>
                                        <p:attrNameLst>
                                          <p:attrName>style.visibility</p:attrName>
                                        </p:attrNameLst>
                                      </p:cBhvr>
                                      <p:to>
                                        <p:strVal val="hidden"/>
                                      </p:to>
                                    </p:set>
                                  </p:childTnLst>
                                </p:cTn>
                              </p:par>
                              <p:par>
                                <p:cTn id="65" presetID="2" presetClass="entr" presetSubtype="8"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0-#ppt_w/2"/>
                                          </p:val>
                                        </p:tav>
                                        <p:tav tm="100000">
                                          <p:val>
                                            <p:strVal val="#ppt_x"/>
                                          </p:val>
                                        </p:tav>
                                      </p:tavLst>
                                    </p:anim>
                                    <p:anim calcmode="lin" valueType="num">
                                      <p:cBhvr additive="base">
                                        <p:cTn id="68" dur="500" fill="hold"/>
                                        <p:tgtEl>
                                          <p:spTgt spid="36"/>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0-#ppt_w/2"/>
                                          </p:val>
                                        </p:tav>
                                        <p:tav tm="100000">
                                          <p:val>
                                            <p:strVal val="#ppt_x"/>
                                          </p:val>
                                        </p:tav>
                                      </p:tavLst>
                                    </p:anim>
                                    <p:anim calcmode="lin" valueType="num">
                                      <p:cBhvr additive="base">
                                        <p:cTn id="72" dur="500" fill="hold"/>
                                        <p:tgtEl>
                                          <p:spTgt spid="44"/>
                                        </p:tgtEl>
                                        <p:attrNameLst>
                                          <p:attrName>ppt_y</p:attrName>
                                        </p:attrNameLst>
                                      </p:cBhvr>
                                      <p:tavLst>
                                        <p:tav tm="0">
                                          <p:val>
                                            <p:strVal val="#ppt_y"/>
                                          </p:val>
                                        </p:tav>
                                        <p:tav tm="100000">
                                          <p:val>
                                            <p:strVal val="#ppt_y"/>
                                          </p:val>
                                        </p:tav>
                                      </p:tavLst>
                                    </p:anim>
                                  </p:childTnLst>
                                </p:cTn>
                              </p:par>
                              <p:par>
                                <p:cTn id="73" presetID="1" presetClass="exit" presetSubtype="0" fill="hold" nodeType="withEffect">
                                  <p:stCondLst>
                                    <p:cond delay="0"/>
                                  </p:stCondLst>
                                  <p:childTnLst>
                                    <p:set>
                                      <p:cBhvr>
                                        <p:cTn id="74" dur="1" fill="hold">
                                          <p:stCondLst>
                                            <p:cond delay="0"/>
                                          </p:stCondLst>
                                        </p:cTn>
                                        <p:tgtEl>
                                          <p:spTgt spid="4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2">
                                            <p:txEl>
                                              <p:pRg st="0" end="0"/>
                                            </p:txEl>
                                          </p:spTgt>
                                        </p:tgtEl>
                                        <p:attrNameLst>
                                          <p:attrName>style.visibility</p:attrName>
                                        </p:attrNameLst>
                                      </p:cBhvr>
                                      <p:to>
                                        <p:strVal val="visible"/>
                                      </p:to>
                                    </p:set>
                                    <p:anim calcmode="lin" valueType="num">
                                      <p:cBhvr additive="base">
                                        <p:cTn id="79"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
                                            <p:txEl>
                                              <p:pRg st="0" end="0"/>
                                            </p:txEl>
                                          </p:spTgt>
                                        </p:tgtEl>
                                        <p:attrNameLst>
                                          <p:attrName>ppt_y</p:attrName>
                                        </p:attrNameLst>
                                      </p:cBhvr>
                                      <p:tavLst>
                                        <p:tav tm="0">
                                          <p:val>
                                            <p:strVal val="#ppt_y"/>
                                          </p:val>
                                        </p:tav>
                                        <p:tav tm="100000">
                                          <p:val>
                                            <p:strVal val="#ppt_y"/>
                                          </p:val>
                                        </p:tav>
                                      </p:tavLst>
                                    </p:anim>
                                  </p:childTnLst>
                                </p:cTn>
                              </p:par>
                              <p:par>
                                <p:cTn id="81" presetID="1" presetClass="exit" presetSubtype="0" fill="hold" grpId="1" nodeType="withEffect">
                                  <p:stCondLst>
                                    <p:cond delay="0"/>
                                  </p:stCondLst>
                                  <p:childTnLst>
                                    <p:set>
                                      <p:cBhvr>
                                        <p:cTn id="82" dur="1" fill="hold">
                                          <p:stCondLst>
                                            <p:cond delay="0"/>
                                          </p:stCondLst>
                                        </p:cTn>
                                        <p:tgtEl>
                                          <p:spTgt spid="36"/>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4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32">
                                            <p:txEl>
                                              <p:pRg st="0" end="0"/>
                                            </p:txEl>
                                          </p:spTgt>
                                        </p:tgtEl>
                                        <p:attrNameLst>
                                          <p:attrName>style.visibility</p:attrName>
                                        </p:attrNameLst>
                                      </p:cBhvr>
                                      <p:to>
                                        <p:strVal val="visible"/>
                                      </p:to>
                                    </p:set>
                                    <p:anim calcmode="lin" valueType="num">
                                      <p:cBhvr additive="base">
                                        <p:cTn id="89"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nodeType="clickEffect">
                                  <p:stCondLst>
                                    <p:cond delay="0"/>
                                  </p:stCondLst>
                                  <p:childTnLst>
                                    <p:set>
                                      <p:cBhvr>
                                        <p:cTn id="94" dur="1" fill="hold">
                                          <p:stCondLst>
                                            <p:cond delay="0"/>
                                          </p:stCondLst>
                                        </p:cTn>
                                        <p:tgtEl>
                                          <p:spTgt spid="2">
                                            <p:txEl>
                                              <p:pRg st="1" end="1"/>
                                            </p:txEl>
                                          </p:spTgt>
                                        </p:tgtEl>
                                        <p:attrNameLst>
                                          <p:attrName>style.visibility</p:attrName>
                                        </p:attrNameLst>
                                      </p:cBhvr>
                                      <p:to>
                                        <p:strVal val="visible"/>
                                      </p:to>
                                    </p:set>
                                    <p:anim calcmode="lin" valueType="num">
                                      <p:cBhvr additive="base">
                                        <p:cTn id="95"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nodeType="clickEffect">
                                  <p:stCondLst>
                                    <p:cond delay="0"/>
                                  </p:stCondLst>
                                  <p:childTnLst>
                                    <p:set>
                                      <p:cBhvr>
                                        <p:cTn id="100" dur="1" fill="hold">
                                          <p:stCondLst>
                                            <p:cond delay="0"/>
                                          </p:stCondLst>
                                        </p:cTn>
                                        <p:tgtEl>
                                          <p:spTgt spid="32">
                                            <p:txEl>
                                              <p:pRg st="1" end="1"/>
                                            </p:txEl>
                                          </p:spTgt>
                                        </p:tgtEl>
                                        <p:attrNameLst>
                                          <p:attrName>style.visibility</p:attrName>
                                        </p:attrNameLst>
                                      </p:cBhvr>
                                      <p:to>
                                        <p:strVal val="visible"/>
                                      </p:to>
                                    </p:set>
                                    <p:anim calcmode="lin" valueType="num">
                                      <p:cBhvr additive="base">
                                        <p:cTn id="101" dur="500" fill="hold"/>
                                        <p:tgtEl>
                                          <p:spTgt spid="32">
                                            <p:txEl>
                                              <p:pRg st="1" end="1"/>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nodeType="clickEffect">
                                  <p:stCondLst>
                                    <p:cond delay="0"/>
                                  </p:stCondLst>
                                  <p:childTnLst>
                                    <p:set>
                                      <p:cBhvr>
                                        <p:cTn id="106" dur="1" fill="hold">
                                          <p:stCondLst>
                                            <p:cond delay="0"/>
                                          </p:stCondLst>
                                        </p:cTn>
                                        <p:tgtEl>
                                          <p:spTgt spid="2">
                                            <p:txEl>
                                              <p:pRg st="2" end="2"/>
                                            </p:txEl>
                                          </p:spTgt>
                                        </p:tgtEl>
                                        <p:attrNameLst>
                                          <p:attrName>style.visibility</p:attrName>
                                        </p:attrNameLst>
                                      </p:cBhvr>
                                      <p:to>
                                        <p:strVal val="visible"/>
                                      </p:to>
                                    </p:set>
                                    <p:anim calcmode="lin" valueType="num">
                                      <p:cBhvr additive="base">
                                        <p:cTn id="10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nodeType="clickEffect">
                                  <p:stCondLst>
                                    <p:cond delay="0"/>
                                  </p:stCondLst>
                                  <p:childTnLst>
                                    <p:set>
                                      <p:cBhvr>
                                        <p:cTn id="112" dur="1" fill="hold">
                                          <p:stCondLst>
                                            <p:cond delay="0"/>
                                          </p:stCondLst>
                                        </p:cTn>
                                        <p:tgtEl>
                                          <p:spTgt spid="32">
                                            <p:txEl>
                                              <p:pRg st="2" end="2"/>
                                            </p:txEl>
                                          </p:spTgt>
                                        </p:tgtEl>
                                        <p:attrNameLst>
                                          <p:attrName>style.visibility</p:attrName>
                                        </p:attrNameLst>
                                      </p:cBhvr>
                                      <p:to>
                                        <p:strVal val="visible"/>
                                      </p:to>
                                    </p:set>
                                    <p:anim calcmode="lin" valueType="num">
                                      <p:cBhvr additive="base">
                                        <p:cTn id="113" dur="500" fill="hold"/>
                                        <p:tgtEl>
                                          <p:spTgt spid="32">
                                            <p:txEl>
                                              <p:pRg st="2" end="2"/>
                                            </p:txEl>
                                          </p:spTgt>
                                        </p:tgtEl>
                                        <p:attrNameLst>
                                          <p:attrName>ppt_x</p:attrName>
                                        </p:attrNameLst>
                                      </p:cBhvr>
                                      <p:tavLst>
                                        <p:tav tm="0">
                                          <p:val>
                                            <p:strVal val="0-#ppt_w/2"/>
                                          </p:val>
                                        </p:tav>
                                        <p:tav tm="100000">
                                          <p:val>
                                            <p:strVal val="#ppt_x"/>
                                          </p:val>
                                        </p:tav>
                                      </p:tavLst>
                                    </p:anim>
                                    <p:anim calcmode="lin" valueType="num">
                                      <p:cBhvr additive="base">
                                        <p:cTn id="114" dur="500" fill="hold"/>
                                        <p:tgtEl>
                                          <p:spTgt spid="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nodeType="clickEffect">
                                  <p:stCondLst>
                                    <p:cond delay="0"/>
                                  </p:stCondLst>
                                  <p:childTnLst>
                                    <p:set>
                                      <p:cBhvr>
                                        <p:cTn id="118" dur="1" fill="hold">
                                          <p:stCondLst>
                                            <p:cond delay="0"/>
                                          </p:stCondLst>
                                        </p:cTn>
                                        <p:tgtEl>
                                          <p:spTgt spid="2">
                                            <p:txEl>
                                              <p:pRg st="3" end="3"/>
                                            </p:txEl>
                                          </p:spTgt>
                                        </p:tgtEl>
                                        <p:attrNameLst>
                                          <p:attrName>style.visibility</p:attrName>
                                        </p:attrNameLst>
                                      </p:cBhvr>
                                      <p:to>
                                        <p:strVal val="visible"/>
                                      </p:to>
                                    </p:set>
                                    <p:anim calcmode="lin" valueType="num">
                                      <p:cBhvr additive="base">
                                        <p:cTn id="1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nodeType="clickEffect">
                                  <p:stCondLst>
                                    <p:cond delay="0"/>
                                  </p:stCondLst>
                                  <p:childTnLst>
                                    <p:set>
                                      <p:cBhvr>
                                        <p:cTn id="124" dur="1" fill="hold">
                                          <p:stCondLst>
                                            <p:cond delay="0"/>
                                          </p:stCondLst>
                                        </p:cTn>
                                        <p:tgtEl>
                                          <p:spTgt spid="32">
                                            <p:txEl>
                                              <p:pRg st="3" end="3"/>
                                            </p:txEl>
                                          </p:spTgt>
                                        </p:tgtEl>
                                        <p:attrNameLst>
                                          <p:attrName>style.visibility</p:attrName>
                                        </p:attrNameLst>
                                      </p:cBhvr>
                                      <p:to>
                                        <p:strVal val="visible"/>
                                      </p:to>
                                    </p:set>
                                    <p:anim calcmode="lin" valueType="num">
                                      <p:cBhvr additive="base">
                                        <p:cTn id="125" dur="500" fill="hold"/>
                                        <p:tgtEl>
                                          <p:spTgt spid="32">
                                            <p:txEl>
                                              <p:pRg st="3" end="3"/>
                                            </p:txEl>
                                          </p:spTgt>
                                        </p:tgtEl>
                                        <p:attrNameLst>
                                          <p:attrName>ppt_x</p:attrName>
                                        </p:attrNameLst>
                                      </p:cBhvr>
                                      <p:tavLst>
                                        <p:tav tm="0">
                                          <p:val>
                                            <p:strVal val="0-#ppt_w/2"/>
                                          </p:val>
                                        </p:tav>
                                        <p:tav tm="100000">
                                          <p:val>
                                            <p:strVal val="#ppt_x"/>
                                          </p:val>
                                        </p:tav>
                                      </p:tavLst>
                                    </p:anim>
                                    <p:anim calcmode="lin" valueType="num">
                                      <p:cBhvr additive="base">
                                        <p:cTn id="126" dur="500" fill="hold"/>
                                        <p:tgtEl>
                                          <p:spTgt spid="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8" fill="hold" nodeType="clickEffect">
                                  <p:stCondLst>
                                    <p:cond delay="0"/>
                                  </p:stCondLst>
                                  <p:childTnLst>
                                    <p:set>
                                      <p:cBhvr>
                                        <p:cTn id="130" dur="1" fill="hold">
                                          <p:stCondLst>
                                            <p:cond delay="0"/>
                                          </p:stCondLst>
                                        </p:cTn>
                                        <p:tgtEl>
                                          <p:spTgt spid="2">
                                            <p:txEl>
                                              <p:pRg st="4" end="4"/>
                                            </p:txEl>
                                          </p:spTgt>
                                        </p:tgtEl>
                                        <p:attrNameLst>
                                          <p:attrName>style.visibility</p:attrName>
                                        </p:attrNameLst>
                                      </p:cBhvr>
                                      <p:to>
                                        <p:strVal val="visible"/>
                                      </p:to>
                                    </p:set>
                                    <p:anim calcmode="lin" valueType="num">
                                      <p:cBhvr additive="base">
                                        <p:cTn id="1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8" fill="hold" nodeType="clickEffect">
                                  <p:stCondLst>
                                    <p:cond delay="0"/>
                                  </p:stCondLst>
                                  <p:childTnLst>
                                    <p:set>
                                      <p:cBhvr>
                                        <p:cTn id="136" dur="1" fill="hold">
                                          <p:stCondLst>
                                            <p:cond delay="0"/>
                                          </p:stCondLst>
                                        </p:cTn>
                                        <p:tgtEl>
                                          <p:spTgt spid="32">
                                            <p:txEl>
                                              <p:pRg st="4" end="4"/>
                                            </p:txEl>
                                          </p:spTgt>
                                        </p:tgtEl>
                                        <p:attrNameLst>
                                          <p:attrName>style.visibility</p:attrName>
                                        </p:attrNameLst>
                                      </p:cBhvr>
                                      <p:to>
                                        <p:strVal val="visible"/>
                                      </p:to>
                                    </p:set>
                                    <p:anim calcmode="lin" valueType="num">
                                      <p:cBhvr additive="base">
                                        <p:cTn id="137" dur="500" fill="hold"/>
                                        <p:tgtEl>
                                          <p:spTgt spid="32">
                                            <p:txEl>
                                              <p:pRg st="4" end="4"/>
                                            </p:txEl>
                                          </p:spTgt>
                                        </p:tgtEl>
                                        <p:attrNameLst>
                                          <p:attrName>ppt_x</p:attrName>
                                        </p:attrNameLst>
                                      </p:cBhvr>
                                      <p:tavLst>
                                        <p:tav tm="0">
                                          <p:val>
                                            <p:strVal val="0-#ppt_w/2"/>
                                          </p:val>
                                        </p:tav>
                                        <p:tav tm="100000">
                                          <p:val>
                                            <p:strVal val="#ppt_x"/>
                                          </p:val>
                                        </p:tav>
                                      </p:tavLst>
                                    </p:anim>
                                    <p:anim calcmode="lin" valueType="num">
                                      <p:cBhvr additive="base">
                                        <p:cTn id="138" dur="500" fill="hold"/>
                                        <p:tgtEl>
                                          <p:spTgt spid="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8" fill="hold" nodeType="clickEffect">
                                  <p:stCondLst>
                                    <p:cond delay="0"/>
                                  </p:stCondLst>
                                  <p:childTnLst>
                                    <p:set>
                                      <p:cBhvr>
                                        <p:cTn id="142" dur="1" fill="hold">
                                          <p:stCondLst>
                                            <p:cond delay="0"/>
                                          </p:stCondLst>
                                        </p:cTn>
                                        <p:tgtEl>
                                          <p:spTgt spid="2">
                                            <p:txEl>
                                              <p:pRg st="5" end="5"/>
                                            </p:txEl>
                                          </p:spTgt>
                                        </p:tgtEl>
                                        <p:attrNameLst>
                                          <p:attrName>style.visibility</p:attrName>
                                        </p:attrNameLst>
                                      </p:cBhvr>
                                      <p:to>
                                        <p:strVal val="visible"/>
                                      </p:to>
                                    </p:set>
                                    <p:anim calcmode="lin" valueType="num">
                                      <p:cBhvr additive="base">
                                        <p:cTn id="14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44" dur="500" fill="hold"/>
                                        <p:tgtEl>
                                          <p:spTgt spid="2">
                                            <p:txEl>
                                              <p:pRg st="5" end="5"/>
                                            </p:txEl>
                                          </p:spTgt>
                                        </p:tgtEl>
                                        <p:attrNameLst>
                                          <p:attrName>ppt_y</p:attrName>
                                        </p:attrNameLst>
                                      </p:cBhvr>
                                      <p:tavLst>
                                        <p:tav tm="0">
                                          <p:val>
                                            <p:strVal val="#ppt_y"/>
                                          </p:val>
                                        </p:tav>
                                        <p:tav tm="100000">
                                          <p:val>
                                            <p:strVal val="#ppt_y"/>
                                          </p:val>
                                        </p:tav>
                                      </p:tavLst>
                                    </p:anim>
                                  </p:childTnLst>
                                </p:cTn>
                              </p:par>
                              <p:par>
                                <p:cTn id="145" presetID="2" presetClass="entr" presetSubtype="8" fill="hold" nodeType="withEffect">
                                  <p:stCondLst>
                                    <p:cond delay="0"/>
                                  </p:stCondLst>
                                  <p:childTnLst>
                                    <p:set>
                                      <p:cBhvr>
                                        <p:cTn id="146" dur="1" fill="hold">
                                          <p:stCondLst>
                                            <p:cond delay="0"/>
                                          </p:stCondLst>
                                        </p:cTn>
                                        <p:tgtEl>
                                          <p:spTgt spid="2">
                                            <p:txEl>
                                              <p:pRg st="6" end="6"/>
                                            </p:txEl>
                                          </p:spTgt>
                                        </p:tgtEl>
                                        <p:attrNameLst>
                                          <p:attrName>style.visibility</p:attrName>
                                        </p:attrNameLst>
                                      </p:cBhvr>
                                      <p:to>
                                        <p:strVal val="visible"/>
                                      </p:to>
                                    </p:set>
                                    <p:anim calcmode="lin" valueType="num">
                                      <p:cBhvr additive="base">
                                        <p:cTn id="147"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14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2" fill="hold" nodeType="clickEffect">
                                  <p:stCondLst>
                                    <p:cond delay="0"/>
                                  </p:stCondLst>
                                  <p:childTnLst>
                                    <p:set>
                                      <p:cBhvr>
                                        <p:cTn id="152" dur="1" fill="hold">
                                          <p:stCondLst>
                                            <p:cond delay="0"/>
                                          </p:stCondLst>
                                        </p:cTn>
                                        <p:tgtEl>
                                          <p:spTgt spid="33">
                                            <p:txEl>
                                              <p:pRg st="0" end="0"/>
                                            </p:txEl>
                                          </p:spTgt>
                                        </p:tgtEl>
                                        <p:attrNameLst>
                                          <p:attrName>style.visibility</p:attrName>
                                        </p:attrNameLst>
                                      </p:cBhvr>
                                      <p:to>
                                        <p:strVal val="visible"/>
                                      </p:to>
                                    </p:set>
                                    <p:anim calcmode="lin" valueType="num">
                                      <p:cBhvr additive="base">
                                        <p:cTn id="153"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54" dur="500" fill="hold"/>
                                        <p:tgtEl>
                                          <p:spTgt spid="33">
                                            <p:txEl>
                                              <p:pRg st="0" end="0"/>
                                            </p:txEl>
                                          </p:spTgt>
                                        </p:tgtEl>
                                        <p:attrNameLst>
                                          <p:attrName>ppt_y</p:attrName>
                                        </p:attrNameLst>
                                      </p:cBhvr>
                                      <p:tavLst>
                                        <p:tav tm="0">
                                          <p:val>
                                            <p:strVal val="#ppt_y"/>
                                          </p:val>
                                        </p:tav>
                                        <p:tav tm="100000">
                                          <p:val>
                                            <p:strVal val="#ppt_y"/>
                                          </p:val>
                                        </p:tav>
                                      </p:tavLst>
                                    </p:anim>
                                  </p:childTnLst>
                                </p:cTn>
                              </p:par>
                              <p:par>
                                <p:cTn id="155" presetID="2" presetClass="entr" presetSubtype="2" fill="hold" nodeType="withEffect">
                                  <p:stCondLst>
                                    <p:cond delay="0"/>
                                  </p:stCondLst>
                                  <p:childTnLst>
                                    <p:set>
                                      <p:cBhvr>
                                        <p:cTn id="156" dur="1" fill="hold">
                                          <p:stCondLst>
                                            <p:cond delay="0"/>
                                          </p:stCondLst>
                                        </p:cTn>
                                        <p:tgtEl>
                                          <p:spTgt spid="30"/>
                                        </p:tgtEl>
                                        <p:attrNameLst>
                                          <p:attrName>style.visibility</p:attrName>
                                        </p:attrNameLst>
                                      </p:cBhvr>
                                      <p:to>
                                        <p:strVal val="visible"/>
                                      </p:to>
                                    </p:set>
                                    <p:anim calcmode="lin" valueType="num">
                                      <p:cBhvr additive="base">
                                        <p:cTn id="157" dur="500" fill="hold"/>
                                        <p:tgtEl>
                                          <p:spTgt spid="30"/>
                                        </p:tgtEl>
                                        <p:attrNameLst>
                                          <p:attrName>ppt_x</p:attrName>
                                        </p:attrNameLst>
                                      </p:cBhvr>
                                      <p:tavLst>
                                        <p:tav tm="0">
                                          <p:val>
                                            <p:strVal val="1+#ppt_w/2"/>
                                          </p:val>
                                        </p:tav>
                                        <p:tav tm="100000">
                                          <p:val>
                                            <p:strVal val="#ppt_x"/>
                                          </p:val>
                                        </p:tav>
                                      </p:tavLst>
                                    </p:anim>
                                    <p:anim calcmode="lin" valueType="num">
                                      <p:cBhvr additive="base">
                                        <p:cTn id="158" dur="500" fill="hold"/>
                                        <p:tgtEl>
                                          <p:spTgt spid="30"/>
                                        </p:tgtEl>
                                        <p:attrNameLst>
                                          <p:attrName>ppt_y</p:attrName>
                                        </p:attrNameLst>
                                      </p:cBhvr>
                                      <p:tavLst>
                                        <p:tav tm="0">
                                          <p:val>
                                            <p:strVal val="#ppt_y"/>
                                          </p:val>
                                        </p:tav>
                                        <p:tav tm="100000">
                                          <p:val>
                                            <p:strVal val="#ppt_y"/>
                                          </p:val>
                                        </p:tav>
                                      </p:tavLst>
                                    </p:anim>
                                  </p:childTnLst>
                                </p:cTn>
                              </p:par>
                              <p:par>
                                <p:cTn id="159" presetID="2" presetClass="entr" presetSubtype="2" fill="hold" grpId="0" nodeType="with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additive="base">
                                        <p:cTn id="161" dur="500" fill="hold"/>
                                        <p:tgtEl>
                                          <p:spTgt spid="33"/>
                                        </p:tgtEl>
                                        <p:attrNameLst>
                                          <p:attrName>ppt_x</p:attrName>
                                        </p:attrNameLst>
                                      </p:cBhvr>
                                      <p:tavLst>
                                        <p:tav tm="0">
                                          <p:val>
                                            <p:strVal val="1+#ppt_w/2"/>
                                          </p:val>
                                        </p:tav>
                                        <p:tav tm="100000">
                                          <p:val>
                                            <p:strVal val="#ppt_x"/>
                                          </p:val>
                                        </p:tav>
                                      </p:tavLst>
                                    </p:anim>
                                    <p:anim calcmode="lin" valueType="num">
                                      <p:cBhvr additive="base">
                                        <p:cTn id="16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2" fill="hold" nodeType="clickEffect">
                                  <p:stCondLst>
                                    <p:cond delay="0"/>
                                  </p:stCondLst>
                                  <p:childTnLst>
                                    <p:set>
                                      <p:cBhvr>
                                        <p:cTn id="166" dur="1" fill="hold">
                                          <p:stCondLst>
                                            <p:cond delay="0"/>
                                          </p:stCondLst>
                                        </p:cTn>
                                        <p:tgtEl>
                                          <p:spTgt spid="33">
                                            <p:txEl>
                                              <p:pRg st="1" end="1"/>
                                            </p:txEl>
                                          </p:spTgt>
                                        </p:tgtEl>
                                        <p:attrNameLst>
                                          <p:attrName>style.visibility</p:attrName>
                                        </p:attrNameLst>
                                      </p:cBhvr>
                                      <p:to>
                                        <p:strVal val="visible"/>
                                      </p:to>
                                    </p:set>
                                    <p:anim calcmode="lin" valueType="num">
                                      <p:cBhvr additive="base">
                                        <p:cTn id="167" dur="500" fill="hold"/>
                                        <p:tgtEl>
                                          <p:spTgt spid="33">
                                            <p:txEl>
                                              <p:pRg st="1" end="1"/>
                                            </p:txEl>
                                          </p:spTgt>
                                        </p:tgtEl>
                                        <p:attrNameLst>
                                          <p:attrName>ppt_x</p:attrName>
                                        </p:attrNameLst>
                                      </p:cBhvr>
                                      <p:tavLst>
                                        <p:tav tm="0">
                                          <p:val>
                                            <p:strVal val="1+#ppt_w/2"/>
                                          </p:val>
                                        </p:tav>
                                        <p:tav tm="100000">
                                          <p:val>
                                            <p:strVal val="#ppt_x"/>
                                          </p:val>
                                        </p:tav>
                                      </p:tavLst>
                                    </p:anim>
                                    <p:anim calcmode="lin" valueType="num">
                                      <p:cBhvr additive="base">
                                        <p:cTn id="168" dur="500" fill="hold"/>
                                        <p:tgtEl>
                                          <p:spTgt spid="3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4" grpId="0" animBg="1"/>
      <p:bldP spid="33" grpId="0" animBg="1"/>
      <p:bldP spid="3" grpId="0" animBg="1"/>
      <p:bldP spid="3" grpId="1" animBg="1"/>
      <p:bldP spid="35" grpId="0" animBg="1"/>
      <p:bldP spid="35" grpId="1" animBg="1"/>
      <p:bldP spid="36" grpId="0" animBg="1"/>
      <p:bldP spid="36" grpId="1"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47"/>
          <p:cNvGrpSpPr>
            <a:grpSpLocks/>
          </p:cNvGrpSpPr>
          <p:nvPr/>
        </p:nvGrpSpPr>
        <p:grpSpPr bwMode="auto">
          <a:xfrm flipH="1">
            <a:off x="8231188" y="1219200"/>
            <a:ext cx="912812" cy="1905000"/>
            <a:chOff x="2593" y="768"/>
            <a:chExt cx="849" cy="1475"/>
          </a:xfrm>
        </p:grpSpPr>
        <p:sp>
          <p:nvSpPr>
            <p:cNvPr id="5142" name="Freeform 48"/>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3" name="Freeform 49"/>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4" name="Freeform 50"/>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5" name="Freeform 51"/>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6" name="Freeform 52"/>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7" name="Freeform 53"/>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8" name="Freeform 54"/>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5149" name="Group 55"/>
            <p:cNvGrpSpPr>
              <a:grpSpLocks/>
            </p:cNvGrpSpPr>
            <p:nvPr/>
          </p:nvGrpSpPr>
          <p:grpSpPr bwMode="auto">
            <a:xfrm>
              <a:off x="2720" y="768"/>
              <a:ext cx="230" cy="1456"/>
              <a:chOff x="2720" y="768"/>
              <a:chExt cx="230" cy="1456"/>
            </a:xfrm>
          </p:grpSpPr>
          <p:sp>
            <p:nvSpPr>
              <p:cNvPr id="5150" name="Freeform 56"/>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51" name="Freeform 57"/>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grpSp>
        <p:nvGrpSpPr>
          <p:cNvPr id="5125" name="Group 26"/>
          <p:cNvGrpSpPr>
            <a:grpSpLocks/>
          </p:cNvGrpSpPr>
          <p:nvPr/>
        </p:nvGrpSpPr>
        <p:grpSpPr bwMode="auto">
          <a:xfrm flipH="1">
            <a:off x="152400" y="1524000"/>
            <a:ext cx="947738" cy="1828800"/>
            <a:chOff x="2308" y="1513"/>
            <a:chExt cx="1162" cy="2570"/>
          </a:xfrm>
        </p:grpSpPr>
        <p:grpSp>
          <p:nvGrpSpPr>
            <p:cNvPr id="5128" name="Group 27"/>
            <p:cNvGrpSpPr>
              <a:grpSpLocks/>
            </p:cNvGrpSpPr>
            <p:nvPr/>
          </p:nvGrpSpPr>
          <p:grpSpPr bwMode="auto">
            <a:xfrm>
              <a:off x="2308" y="1740"/>
              <a:ext cx="957" cy="2343"/>
              <a:chOff x="2308" y="1740"/>
              <a:chExt cx="957" cy="2343"/>
            </a:xfrm>
          </p:grpSpPr>
          <p:sp>
            <p:nvSpPr>
              <p:cNvPr id="5136" name="Freeform 28"/>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37" name="Freeform 29"/>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38" name="Freeform 30"/>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39" name="Freeform 31"/>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0" name="Freeform 32"/>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1" name="Freeform 33"/>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5129" name="Freeform 34"/>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30" name="Freeform 35"/>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31" name="Oval 36"/>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dirty="0"/>
            </a:p>
          </p:txBody>
        </p:sp>
        <p:sp>
          <p:nvSpPr>
            <p:cNvPr id="5132" name="Oval 37"/>
            <p:cNvSpPr>
              <a:spLocks noChangeArrowheads="1"/>
            </p:cNvSpPr>
            <p:nvPr/>
          </p:nvSpPr>
          <p:spPr bwMode="auto">
            <a:xfrm rot="-4286940">
              <a:off x="281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dirty="0"/>
            </a:p>
          </p:txBody>
        </p:sp>
        <p:sp>
          <p:nvSpPr>
            <p:cNvPr id="5133" name="Oval 38"/>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dirty="0"/>
            </a:p>
          </p:txBody>
        </p:sp>
        <p:sp>
          <p:nvSpPr>
            <p:cNvPr id="5134" name="Oval 39"/>
            <p:cNvSpPr>
              <a:spLocks noChangeArrowheads="1"/>
            </p:cNvSpPr>
            <p:nvPr/>
          </p:nvSpPr>
          <p:spPr bwMode="auto">
            <a:xfrm rot="-4286940">
              <a:off x="276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dirty="0"/>
            </a:p>
          </p:txBody>
        </p:sp>
        <p:sp>
          <p:nvSpPr>
            <p:cNvPr id="5135" name="Oval 40"/>
            <p:cNvSpPr>
              <a:spLocks noChangeArrowheads="1"/>
            </p:cNvSpPr>
            <p:nvPr/>
          </p:nvSpPr>
          <p:spPr bwMode="auto">
            <a:xfrm>
              <a:off x="2687" y="2089"/>
              <a:ext cx="198" cy="85"/>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dirty="0"/>
            </a:p>
          </p:txBody>
        </p:sp>
      </p:grpSp>
      <p:sp>
        <p:nvSpPr>
          <p:cNvPr id="32" name="AutoShape 8">
            <a:extLst>
              <a:ext uri="{FF2B5EF4-FFF2-40B4-BE49-F238E27FC236}">
                <a16:creationId xmlns:a16="http://schemas.microsoft.com/office/drawing/2014/main" id="{D50BADD4-C0BC-402E-A980-D85CF530B768}"/>
              </a:ext>
            </a:extLst>
          </p:cNvPr>
          <p:cNvSpPr>
            <a:spLocks noChangeArrowheads="1"/>
          </p:cNvSpPr>
          <p:nvPr/>
        </p:nvSpPr>
        <p:spPr bwMode="auto">
          <a:xfrm>
            <a:off x="5522106" y="3162300"/>
            <a:ext cx="3251064" cy="817132"/>
          </a:xfrm>
          <a:prstGeom prst="wedgeRectCallout">
            <a:avLst>
              <a:gd name="adj1" fmla="val -55571"/>
              <a:gd name="adj2" fmla="val 10919"/>
            </a:avLst>
          </a:prstGeom>
          <a:noFill/>
          <a:ln w="127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2400" noProof="0" dirty="0">
                <a:solidFill>
                  <a:srgbClr val="FFFFFF"/>
                </a:solidFill>
              </a:rPr>
              <a:t>Read</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the statement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left to right.</a:t>
            </a:r>
          </a:p>
        </p:txBody>
      </p:sp>
      <p:sp>
        <p:nvSpPr>
          <p:cNvPr id="33" name="AutoShape 46">
            <a:extLst>
              <a:ext uri="{FF2B5EF4-FFF2-40B4-BE49-F238E27FC236}">
                <a16:creationId xmlns:a16="http://schemas.microsoft.com/office/drawing/2014/main" id="{E32DB5CB-C068-4219-87A9-A49439049FD7}"/>
              </a:ext>
            </a:extLst>
          </p:cNvPr>
          <p:cNvSpPr>
            <a:spLocks noChangeArrowheads="1"/>
          </p:cNvSpPr>
          <p:nvPr/>
        </p:nvSpPr>
        <p:spPr bwMode="auto">
          <a:xfrm>
            <a:off x="1005694" y="5556193"/>
            <a:ext cx="5471306" cy="1276049"/>
          </a:xfrm>
          <a:prstGeom prst="wedgeRoundRectCallout">
            <a:avLst>
              <a:gd name="adj1" fmla="val -35051"/>
              <a:gd name="adj2" fmla="val -59553"/>
              <a:gd name="adj3" fmla="val 16667"/>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 the prover, am invested in proving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that the sentence is true.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 produce a good object when it is a </a:t>
            </a:r>
            <a:r>
              <a:rPr kumimoji="0" lang="en-US" altLang="en-US" sz="2400" b="0" i="0" u="none" strike="noStrike" kern="1200" cap="none" spc="0" normalizeH="0" baseline="0" noProof="0" dirty="0">
                <a:ln>
                  <a:noFill/>
                </a:ln>
                <a:solidFill>
                  <a:srgbClr val="FFC000"/>
                </a:solidFill>
                <a:effectLst/>
                <a:uLnTx/>
                <a:uFillTx/>
                <a:latin typeface="Symbol" pitchFamily="18" charset="2"/>
                <a:ea typeface="+mn-ea"/>
                <a:cs typeface="+mn-cs"/>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p>
        </p:txBody>
      </p:sp>
      <p:sp>
        <p:nvSpPr>
          <p:cNvPr id="34" name="AutoShape 58">
            <a:extLst>
              <a:ext uri="{FF2B5EF4-FFF2-40B4-BE49-F238E27FC236}">
                <a16:creationId xmlns:a16="http://schemas.microsoft.com/office/drawing/2014/main" id="{5D2CE94C-7431-45BE-B0CB-95F9A62DA72D}"/>
              </a:ext>
            </a:extLst>
          </p:cNvPr>
          <p:cNvSpPr>
            <a:spLocks noChangeArrowheads="1"/>
          </p:cNvSpPr>
          <p:nvPr/>
        </p:nvSpPr>
        <p:spPr bwMode="auto">
          <a:xfrm>
            <a:off x="362529" y="4172919"/>
            <a:ext cx="8126697" cy="1326418"/>
          </a:xfrm>
          <a:prstGeom prst="wedgeRoundRectCallout">
            <a:avLst>
              <a:gd name="adj1" fmla="val 50696"/>
              <a:gd name="adj2" fmla="val -44036"/>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a:t>
            </a:r>
            <a:r>
              <a:rPr kumimoji="0" lang="en-US" sz="2400" b="0" i="0" u="none" strike="noStrike" kern="1200" cap="none" spc="0" normalizeH="0" noProof="0" dirty="0">
                <a:ln>
                  <a:noFill/>
                </a:ln>
                <a:solidFill>
                  <a:srgbClr val="FFFFFF"/>
                </a:solidFill>
                <a:effectLst/>
                <a:uLnTx/>
                <a:uFillTx/>
                <a:latin typeface="Times New Roman" pitchFamily="18" charset="0"/>
                <a:ea typeface="+mn-ea"/>
                <a:cs typeface="+mn-cs"/>
              </a:rPr>
              <a:t> the advisory,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am invested in proving that the sentence is false.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Or at least giving the prover as hard of a time as I can.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 produce a worst-case object when it is a </a:t>
            </a:r>
            <a:r>
              <a:rPr kumimoji="0" lang="en-US" altLang="en-US" sz="2400" b="0" i="0" u="none" strike="noStrike" kern="1200" cap="none" spc="0" normalizeH="0" baseline="0" noProof="0" dirty="0">
                <a:ln>
                  <a:noFill/>
                </a:ln>
                <a:solidFill>
                  <a:srgbClr val="FFC000"/>
                </a:solidFill>
                <a:effectLst/>
                <a:uLnTx/>
                <a:uFillTx/>
                <a:latin typeface="Symbol" pitchFamily="18" charset="2"/>
                <a:ea typeface="+mn-ea"/>
                <a:cs typeface="+mn-cs"/>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a:t>
            </a:r>
          </a:p>
        </p:txBody>
      </p:sp>
      <p:sp>
        <p:nvSpPr>
          <p:cNvPr id="40" name="AutoShape 8">
            <a:extLst>
              <a:ext uri="{FF2B5EF4-FFF2-40B4-BE49-F238E27FC236}">
                <a16:creationId xmlns:a16="http://schemas.microsoft.com/office/drawing/2014/main" id="{7E97BF49-8ED8-4817-801F-F14D92DF3917}"/>
              </a:ext>
            </a:extLst>
          </p:cNvPr>
          <p:cNvSpPr>
            <a:spLocks noChangeArrowheads="1"/>
          </p:cNvSpPr>
          <p:nvPr/>
        </p:nvSpPr>
        <p:spPr bwMode="auto">
          <a:xfrm>
            <a:off x="6574598" y="5826780"/>
            <a:ext cx="2185569" cy="817132"/>
          </a:xfrm>
          <a:prstGeom prst="wedgeRectCallout">
            <a:avLst>
              <a:gd name="adj1" fmla="val -56170"/>
              <a:gd name="adj2" fmla="val 24907"/>
            </a:avLst>
          </a:prstGeom>
          <a:noFill/>
          <a:ln w="127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lgn="ctr" eaLnBrk="1" hangingPunct="1">
              <a:spcBef>
                <a:spcPct val="0"/>
              </a:spcBef>
              <a:buNone/>
            </a:pPr>
            <a:r>
              <a:rPr lang="en-US" sz="2400" dirty="0">
                <a:solidFill>
                  <a:srgbClr val="FFFFFF"/>
                </a:solidFill>
              </a:rPr>
              <a:t>The prover wins </a:t>
            </a:r>
          </a:p>
          <a:p>
            <a:pPr lvl="0" algn="ctr" eaLnBrk="1" hangingPunct="1">
              <a:spcBef>
                <a:spcPct val="0"/>
              </a:spcBef>
              <a:buNone/>
            </a:pPr>
            <a:r>
              <a:rPr lang="en-US" sz="2400" dirty="0">
                <a:solidFill>
                  <a:srgbClr val="FFFFFF"/>
                </a:solidFill>
              </a:rPr>
              <a:t>if </a:t>
            </a:r>
            <a:r>
              <a:rPr lang="en-US" altLang="en-US" sz="2400" dirty="0">
                <a:solidFill>
                  <a:srgbClr val="FFC000"/>
                </a:solidFill>
              </a:rPr>
              <a:t>y&gt;x</a:t>
            </a:r>
            <a:r>
              <a:rPr lang="en-US" sz="2400" dirty="0">
                <a:solidFill>
                  <a:srgbClr val="FFFFFF"/>
                </a:solidFill>
              </a:rPr>
              <a:t>.</a:t>
            </a:r>
            <a:endParaRPr lang="en-US" altLang="en-US" sz="2400" dirty="0">
              <a:solidFill>
                <a:srgbClr val="FFFFFF"/>
              </a:solidFill>
            </a:endParaRPr>
          </a:p>
        </p:txBody>
      </p:sp>
      <p:sp>
        <p:nvSpPr>
          <p:cNvPr id="41" name="AutoShape 8">
            <a:extLst>
              <a:ext uri="{FF2B5EF4-FFF2-40B4-BE49-F238E27FC236}">
                <a16:creationId xmlns:a16="http://schemas.microsoft.com/office/drawing/2014/main" id="{DFEE3E0F-8FBC-4C55-89F7-24E85F832A82}"/>
              </a:ext>
            </a:extLst>
          </p:cNvPr>
          <p:cNvSpPr>
            <a:spLocks noChangeArrowheads="1"/>
          </p:cNvSpPr>
          <p:nvPr/>
        </p:nvSpPr>
        <p:spPr bwMode="auto">
          <a:xfrm>
            <a:off x="1066800" y="1676400"/>
            <a:ext cx="3989357" cy="1510160"/>
          </a:xfrm>
          <a:prstGeom prst="wedgeRectCallout">
            <a:avLst>
              <a:gd name="adj1" fmla="val -52835"/>
              <a:gd name="adj2" fmla="val 47806"/>
            </a:avLst>
          </a:prstGeom>
          <a:noFill/>
          <a:ln w="127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t>The proof:</a:t>
            </a:r>
          </a:p>
          <a:p>
            <a:pPr algn="ctr" eaLnBrk="1" hangingPunct="1">
              <a:spcBef>
                <a:spcPct val="0"/>
              </a:spcBef>
              <a:buFontTx/>
              <a:buNone/>
            </a:pPr>
            <a:r>
              <a:rPr lang="en-US" altLang="en-US" sz="2400" dirty="0"/>
              <a:t>Let </a:t>
            </a:r>
            <a:r>
              <a:rPr lang="en-US" altLang="en-US" sz="2400" dirty="0">
                <a:solidFill>
                  <a:srgbClr val="FF0000"/>
                </a:solidFill>
              </a:rPr>
              <a:t>x</a:t>
            </a:r>
            <a:r>
              <a:rPr lang="en-US" altLang="en-US" sz="2400" dirty="0"/>
              <a:t> be an arbitrary integer.</a:t>
            </a:r>
          </a:p>
          <a:p>
            <a:pPr algn="ctr" eaLnBrk="1" hangingPunct="1">
              <a:spcBef>
                <a:spcPct val="0"/>
              </a:spcBef>
              <a:buFontTx/>
              <a:buNone/>
            </a:pPr>
            <a:r>
              <a:rPr lang="en-US" altLang="en-US" sz="2400" dirty="0"/>
              <a:t>Let </a:t>
            </a:r>
            <a:r>
              <a:rPr lang="en-US" altLang="en-US" sz="2400" dirty="0">
                <a:solidFill>
                  <a:srgbClr val="FFC000"/>
                </a:solidFill>
              </a:rPr>
              <a:t>y = x+1</a:t>
            </a:r>
          </a:p>
          <a:p>
            <a:pPr algn="ctr" eaLnBrk="1" hangingPunct="1">
              <a:spcBef>
                <a:spcPct val="0"/>
              </a:spcBef>
              <a:buFontTx/>
              <a:buNone/>
            </a:pPr>
            <a:r>
              <a:rPr lang="en-US" altLang="en-US" sz="2400" dirty="0"/>
              <a:t>Note </a:t>
            </a:r>
            <a:r>
              <a:rPr lang="en-US" altLang="en-US" sz="2400" dirty="0">
                <a:solidFill>
                  <a:srgbClr val="FFC000"/>
                </a:solidFill>
              </a:rPr>
              <a:t>y = x+1 &gt;x</a:t>
            </a:r>
          </a:p>
          <a:p>
            <a:pPr algn="ctr" eaLnBrk="1" hangingPunct="1">
              <a:spcBef>
                <a:spcPct val="0"/>
              </a:spcBef>
              <a:buFontTx/>
              <a:buNone/>
            </a:pPr>
            <a:endParaRPr lang="en-US" altLang="en-US" sz="2400" dirty="0"/>
          </a:p>
        </p:txBody>
      </p:sp>
      <p:sp>
        <p:nvSpPr>
          <p:cNvPr id="42" name="AutoShape 8">
            <a:extLst>
              <a:ext uri="{FF2B5EF4-FFF2-40B4-BE49-F238E27FC236}">
                <a16:creationId xmlns:a16="http://schemas.microsoft.com/office/drawing/2014/main" id="{D87E7159-2A30-4EE6-B583-6F188CF1C5B8}"/>
              </a:ext>
            </a:extLst>
          </p:cNvPr>
          <p:cNvSpPr>
            <a:spLocks noChangeArrowheads="1"/>
          </p:cNvSpPr>
          <p:nvPr/>
        </p:nvSpPr>
        <p:spPr bwMode="auto">
          <a:xfrm>
            <a:off x="5537872" y="1048797"/>
            <a:ext cx="3235298" cy="1951076"/>
          </a:xfrm>
          <a:prstGeom prst="wedgeRectCallout">
            <a:avLst>
              <a:gd name="adj1" fmla="val -54791"/>
              <a:gd name="adj2" fmla="val 30418"/>
            </a:avLst>
          </a:prstGeom>
          <a:noFill/>
          <a:ln w="127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None/>
            </a:pPr>
            <a:r>
              <a:rPr lang="en-US" altLang="en-US" sz="2400" dirty="0">
                <a:solidFill>
                  <a:srgbClr val="FFFFFF"/>
                </a:solidFill>
              </a:rPr>
              <a:t>Every logic sentence corresponds to a game.</a:t>
            </a:r>
          </a:p>
          <a:p>
            <a:pPr lvl="0" algn="ctr" eaLnBrk="1" hangingPunct="1">
              <a:spcBef>
                <a:spcPct val="0"/>
              </a:spcBef>
              <a:buNone/>
              <a:defRPr/>
            </a:pPr>
            <a:r>
              <a:rPr lang="en-US" altLang="en-US" sz="2400">
                <a:solidFill>
                  <a:srgbClr val="FFFFFF"/>
                </a:solidFill>
              </a:rPr>
              <a:t>Prover </a:t>
            </a:r>
            <a:r>
              <a:rPr lang="en-US" altLang="en-US" sz="2400" dirty="0">
                <a:solidFill>
                  <a:srgbClr val="FFFFFF"/>
                </a:solidFill>
              </a:rPr>
              <a:t>can always win</a:t>
            </a:r>
          </a:p>
          <a:p>
            <a:pPr lvl="0" algn="ctr" eaLnBrk="1" hangingPunct="1">
              <a:spcBef>
                <a:spcPct val="0"/>
              </a:spcBef>
              <a:buNone/>
              <a:defRPr/>
            </a:pPr>
            <a:r>
              <a:rPr lang="en-US" altLang="en-US" sz="2400" dirty="0">
                <a:solidFill>
                  <a:srgbClr val="FFFFFF"/>
                </a:solidFill>
              </a:rPr>
              <a:t>if and only if</a:t>
            </a:r>
          </a:p>
          <a:p>
            <a:pPr lvl="0" algn="ctr" eaLnBrk="1" hangingPunct="1">
              <a:spcBef>
                <a:spcPct val="0"/>
              </a:spcBef>
              <a:buNone/>
              <a:defRPr/>
            </a:pPr>
            <a:r>
              <a:rPr lang="en-US" altLang="en-US" sz="2400" dirty="0">
                <a:solidFill>
                  <a:srgbClr val="FFFFFF"/>
                </a:solidFill>
              </a:rPr>
              <a:t>statement is true.</a:t>
            </a:r>
          </a:p>
        </p:txBody>
      </p:sp>
      <p:pic>
        <p:nvPicPr>
          <p:cNvPr id="43" name="Picture 5" descr="j0116172">
            <a:extLst>
              <a:ext uri="{FF2B5EF4-FFF2-40B4-BE49-F238E27FC236}">
                <a16:creationId xmlns:a16="http://schemas.microsoft.com/office/drawing/2014/main" id="{1B6B38ED-F761-4480-9C1D-6FB953843A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2781552"/>
            <a:ext cx="960000" cy="130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DF68FCB0-FAE8-4DD0-AE19-F42D04039D63}"/>
              </a:ext>
            </a:extLst>
          </p:cNvPr>
          <p:cNvSpPr/>
          <p:nvPr/>
        </p:nvSpPr>
        <p:spPr>
          <a:xfrm>
            <a:off x="1543050" y="1085850"/>
            <a:ext cx="542694" cy="385367"/>
          </a:xfrm>
          <a:prstGeom prst="ellipse">
            <a:avLst/>
          </a:prstGeom>
          <a:ln w="12700">
            <a:solidFill>
              <a:srgbClr val="FF00FF"/>
            </a:solidFill>
          </a:ln>
        </p:spPr>
        <p:txBody>
          <a:bodyPr wrap="square" rtlCol="0" anchor="ctr">
            <a:spAutoFit/>
          </a:bodyPr>
          <a:lstStyle/>
          <a:p>
            <a:pPr marL="0" algn="l"/>
            <a:endParaRPr lang="en-US" sz="2800" dirty="0">
              <a:latin typeface="+mj-lt"/>
            </a:endParaRPr>
          </a:p>
        </p:txBody>
      </p:sp>
      <p:sp>
        <p:nvSpPr>
          <p:cNvPr id="44" name="Oval 43">
            <a:extLst>
              <a:ext uri="{FF2B5EF4-FFF2-40B4-BE49-F238E27FC236}">
                <a16:creationId xmlns:a16="http://schemas.microsoft.com/office/drawing/2014/main" id="{A1266667-2013-405A-B230-98CDE1DF1D6B}"/>
              </a:ext>
            </a:extLst>
          </p:cNvPr>
          <p:cNvSpPr/>
          <p:nvPr/>
        </p:nvSpPr>
        <p:spPr>
          <a:xfrm>
            <a:off x="2000250" y="1090776"/>
            <a:ext cx="542694" cy="385367"/>
          </a:xfrm>
          <a:prstGeom prst="ellipse">
            <a:avLst/>
          </a:prstGeom>
          <a:ln w="12700">
            <a:solidFill>
              <a:srgbClr val="FF00FF"/>
            </a:solidFill>
          </a:ln>
        </p:spPr>
        <p:txBody>
          <a:bodyPr wrap="square" rtlCol="0" anchor="ctr">
            <a:spAutoFit/>
          </a:bodyPr>
          <a:lstStyle/>
          <a:p>
            <a:pPr marL="0" algn="l"/>
            <a:endParaRPr lang="en-US" sz="2800" dirty="0">
              <a:latin typeface="+mj-lt"/>
            </a:endParaRPr>
          </a:p>
        </p:txBody>
      </p:sp>
      <p:sp>
        <p:nvSpPr>
          <p:cNvPr id="45" name="Oval 44">
            <a:extLst>
              <a:ext uri="{FF2B5EF4-FFF2-40B4-BE49-F238E27FC236}">
                <a16:creationId xmlns:a16="http://schemas.microsoft.com/office/drawing/2014/main" id="{E2BB85C1-B314-47A9-9311-12ACB3777DDC}"/>
              </a:ext>
            </a:extLst>
          </p:cNvPr>
          <p:cNvSpPr/>
          <p:nvPr/>
        </p:nvSpPr>
        <p:spPr>
          <a:xfrm>
            <a:off x="2546350" y="1095702"/>
            <a:ext cx="542694" cy="385367"/>
          </a:xfrm>
          <a:prstGeom prst="ellipse">
            <a:avLst/>
          </a:prstGeom>
          <a:ln w="12700">
            <a:solidFill>
              <a:srgbClr val="FF00FF"/>
            </a:solidFill>
          </a:ln>
        </p:spPr>
        <p:txBody>
          <a:bodyPr wrap="square" rtlCol="0" anchor="ctr">
            <a:spAutoFit/>
          </a:bodyPr>
          <a:lstStyle/>
          <a:p>
            <a:pPr marL="0" algn="l"/>
            <a:endParaRPr lang="en-US" sz="2800" dirty="0">
              <a:latin typeface="+mj-lt"/>
            </a:endParaRPr>
          </a:p>
        </p:txBody>
      </p:sp>
      <p:sp>
        <p:nvSpPr>
          <p:cNvPr id="46" name="Rectangle 2">
            <a:extLst>
              <a:ext uri="{FF2B5EF4-FFF2-40B4-BE49-F238E27FC236}">
                <a16:creationId xmlns:a16="http://schemas.microsoft.com/office/drawing/2014/main" id="{98722D7F-14E8-49C4-B627-392699871B11}"/>
              </a:ext>
            </a:extLst>
          </p:cNvPr>
          <p:cNvSpPr>
            <a:spLocks noGrp="1" noChangeArrowheads="1"/>
          </p:cNvSpPr>
          <p:nvPr>
            <p:ph type="title"/>
          </p:nvPr>
        </p:nvSpPr>
        <p:spPr>
          <a:xfrm>
            <a:off x="739085" y="76200"/>
            <a:ext cx="7772400" cy="1143000"/>
          </a:xfrm>
        </p:spPr>
        <p:txBody>
          <a:bodyPr/>
          <a:lstStyle/>
          <a:p>
            <a:pPr eaLnBrk="1" hangingPunct="1"/>
            <a:r>
              <a:rPr lang="en-US" altLang="en-US" sz="3200" dirty="0"/>
              <a:t>Informal Proof as a game</a:t>
            </a:r>
            <a:endParaRPr lang="en-CA" altLang="en-US" sz="3600" dirty="0"/>
          </a:p>
        </p:txBody>
      </p:sp>
      <p:sp>
        <p:nvSpPr>
          <p:cNvPr id="47" name="Rectangle 2">
            <a:extLst>
              <a:ext uri="{FF2B5EF4-FFF2-40B4-BE49-F238E27FC236}">
                <a16:creationId xmlns:a16="http://schemas.microsoft.com/office/drawing/2014/main" id="{537AC65D-06B0-42D1-BF0C-9F78FF333FFA}"/>
              </a:ext>
            </a:extLst>
          </p:cNvPr>
          <p:cNvSpPr txBox="1">
            <a:spLocks noChangeArrowheads="1"/>
          </p:cNvSpPr>
          <p:nvPr/>
        </p:nvSpPr>
        <p:spPr bwMode="auto">
          <a:xfrm>
            <a:off x="2108200" y="0"/>
            <a:ext cx="492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FFFF00"/>
                </a:solidFill>
                <a:effectLst/>
                <a:uLnTx/>
                <a:uFillTx/>
                <a:latin typeface="Times New Roman"/>
                <a:ea typeface="+mj-ea"/>
                <a:cs typeface="+mj-cs"/>
              </a:rPr>
              <a:t>Predicate Logic</a:t>
            </a:r>
            <a:endParaRPr kumimoji="0" lang="en-CA" altLang="en-US" sz="4400" b="0" i="0" u="none" strike="noStrike" kern="0" cap="none" spc="0" normalizeH="0" baseline="0" noProof="0" dirty="0">
              <a:ln>
                <a:noFill/>
              </a:ln>
              <a:solidFill>
                <a:srgbClr val="FFFF00"/>
              </a:solidFill>
              <a:effectLst/>
              <a:uLnTx/>
              <a:uFillTx/>
              <a:latin typeface="Times New Roman"/>
              <a:ea typeface="+mj-ea"/>
              <a:cs typeface="+mj-cs"/>
            </a:endParaRPr>
          </a:p>
        </p:txBody>
      </p:sp>
      <p:sp>
        <p:nvSpPr>
          <p:cNvPr id="48" name="Text Box 74">
            <a:extLst>
              <a:ext uri="{FF2B5EF4-FFF2-40B4-BE49-F238E27FC236}">
                <a16:creationId xmlns:a16="http://schemas.microsoft.com/office/drawing/2014/main" id="{2912D1A6-C8EC-437D-8FBF-155DBD739FF9}"/>
              </a:ext>
            </a:extLst>
          </p:cNvPr>
          <p:cNvSpPr txBox="1">
            <a:spLocks noChangeArrowheads="1"/>
          </p:cNvSpPr>
          <p:nvPr/>
        </p:nvSpPr>
        <p:spPr bwMode="auto">
          <a:xfrm>
            <a:off x="1531190" y="1066800"/>
            <a:ext cx="1649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solidFill>
                  <a:srgbClr val="FFC000"/>
                </a:solidFill>
                <a:latin typeface="Symbol" pitchFamily="18" charset="2"/>
              </a:rPr>
              <a:t>"</a:t>
            </a:r>
            <a:r>
              <a:rPr lang="en-US" altLang="en-US" sz="2400" dirty="0">
                <a:solidFill>
                  <a:srgbClr val="FFC000"/>
                </a:solidFill>
              </a:rPr>
              <a:t>x, </a:t>
            </a:r>
            <a:r>
              <a:rPr lang="en-US" altLang="en-US" sz="2400" dirty="0">
                <a:solidFill>
                  <a:srgbClr val="FFC000"/>
                </a:solidFill>
                <a:latin typeface="Symbol" pitchFamily="18" charset="2"/>
              </a:rPr>
              <a:t>$</a:t>
            </a:r>
            <a:r>
              <a:rPr lang="en-US" altLang="en-US" sz="2400" dirty="0">
                <a:solidFill>
                  <a:srgbClr val="FFC000"/>
                </a:solidFill>
              </a:rPr>
              <a:t>y,</a:t>
            </a:r>
            <a:r>
              <a:rPr lang="en-US" altLang="en-US" sz="2400" dirty="0"/>
              <a:t> </a:t>
            </a:r>
            <a:r>
              <a:rPr lang="en-US" altLang="en-US" sz="2400" dirty="0">
                <a:solidFill>
                  <a:srgbClr val="FFC000"/>
                </a:solidFill>
              </a:rPr>
              <a:t>y&gt;x</a:t>
            </a:r>
          </a:p>
        </p:txBody>
      </p:sp>
      <p:sp>
        <p:nvSpPr>
          <p:cNvPr id="49" name="AutoShape 19">
            <a:extLst>
              <a:ext uri="{FF2B5EF4-FFF2-40B4-BE49-F238E27FC236}">
                <a16:creationId xmlns:a16="http://schemas.microsoft.com/office/drawing/2014/main" id="{3FAE22E8-A846-4770-BEAD-5EE021BF15E3}"/>
              </a:ext>
            </a:extLst>
          </p:cNvPr>
          <p:cNvSpPr>
            <a:spLocks noChangeArrowheads="1"/>
          </p:cNvSpPr>
          <p:nvPr/>
        </p:nvSpPr>
        <p:spPr bwMode="auto">
          <a:xfrm>
            <a:off x="990601" y="1002405"/>
            <a:ext cx="2438400" cy="540808"/>
          </a:xfrm>
          <a:prstGeom prst="wedgeRoundRectCallout">
            <a:avLst>
              <a:gd name="adj1" fmla="val -54532"/>
              <a:gd name="adj2" fmla="val -3194"/>
              <a:gd name="adj3" fmla="val 16667"/>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dirty="0"/>
          </a:p>
        </p:txBody>
      </p:sp>
    </p:spTree>
    <p:extLst>
      <p:ext uri="{BB962C8B-B14F-4D97-AF65-F5344CB8AC3E}">
        <p14:creationId xmlns:p14="http://schemas.microsoft.com/office/powerpoint/2010/main" val="217853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xEl>
                                              <p:pRg st="0" end="0"/>
                                            </p:txEl>
                                          </p:spTgt>
                                        </p:tgtEl>
                                        <p:attrNameLst>
                                          <p:attrName>style.visibility</p:attrName>
                                        </p:attrNameLst>
                                      </p:cBhvr>
                                      <p:to>
                                        <p:strVal val="visible"/>
                                      </p:to>
                                    </p:set>
                                    <p:anim calcmode="lin" valueType="num">
                                      <p:cBhvr additive="base">
                                        <p:cTn id="15"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1">
                                            <p:txEl>
                                              <p:pRg st="1" end="1"/>
                                            </p:txEl>
                                          </p:spTgt>
                                        </p:tgtEl>
                                        <p:attrNameLst>
                                          <p:attrName>style.visibility</p:attrName>
                                        </p:attrNameLst>
                                      </p:cBhvr>
                                      <p:to>
                                        <p:strVal val="visible"/>
                                      </p:to>
                                    </p:set>
                                    <p:anim calcmode="lin" valueType="num">
                                      <p:cBhvr additive="base">
                                        <p:cTn id="21" dur="500" fill="hold"/>
                                        <p:tgtEl>
                                          <p:spTgt spid="41">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1">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1">
                                            <p:txEl>
                                              <p:pRg st="2" end="2"/>
                                            </p:txEl>
                                          </p:spTgt>
                                        </p:tgtEl>
                                        <p:attrNameLst>
                                          <p:attrName>style.visibility</p:attrName>
                                        </p:attrNameLst>
                                      </p:cBhvr>
                                      <p:to>
                                        <p:strVal val="visible"/>
                                      </p:to>
                                    </p:set>
                                    <p:anim calcmode="lin" valueType="num">
                                      <p:cBhvr additive="base">
                                        <p:cTn id="31" dur="500" fill="hold"/>
                                        <p:tgtEl>
                                          <p:spTgt spid="41">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
                                            <p:txEl>
                                              <p:pRg st="2" end="2"/>
                                            </p:txEl>
                                          </p:spTgt>
                                        </p:tgtEl>
                                        <p:attrNameLst>
                                          <p:attrName>ppt_y</p:attrName>
                                        </p:attrNameLst>
                                      </p:cBhvr>
                                      <p:tavLst>
                                        <p:tav tm="0">
                                          <p:val>
                                            <p:strVal val="#ppt_y"/>
                                          </p:val>
                                        </p:tav>
                                        <p:tav tm="100000">
                                          <p:val>
                                            <p:strVal val="#ppt_y"/>
                                          </p:val>
                                        </p:tav>
                                      </p:tavLst>
                                    </p:anim>
                                  </p:childTnLst>
                                </p:cTn>
                              </p:par>
                              <p:par>
                                <p:cTn id="33" presetID="1" presetClass="exit" presetSubtype="0" fill="hold" grpId="1"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2" presetClass="entr" presetSubtype="8"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0-#ppt_w/2"/>
                                          </p:val>
                                        </p:tav>
                                        <p:tav tm="100000">
                                          <p:val>
                                            <p:strVal val="#ppt_x"/>
                                          </p:val>
                                        </p:tav>
                                      </p:tavLst>
                                    </p:anim>
                                    <p:anim calcmode="lin" valueType="num">
                                      <p:cBhvr additive="base">
                                        <p:cTn id="3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
                                            <p:txEl>
                                              <p:pRg st="3" end="3"/>
                                            </p:txEl>
                                          </p:spTgt>
                                        </p:tgtEl>
                                        <p:attrNameLst>
                                          <p:attrName>style.visibility</p:attrName>
                                        </p:attrNameLst>
                                      </p:cBhvr>
                                      <p:to>
                                        <p:strVal val="visible"/>
                                      </p:to>
                                    </p:set>
                                    <p:anim calcmode="lin" valueType="num">
                                      <p:cBhvr additive="base">
                                        <p:cTn id="43"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
                                            <p:txEl>
                                              <p:pRg st="3" end="3"/>
                                            </p:txEl>
                                          </p:spTgt>
                                        </p:tgtEl>
                                        <p:attrNameLst>
                                          <p:attrName>ppt_y</p:attrName>
                                        </p:attrNameLst>
                                      </p:cBhvr>
                                      <p:tavLst>
                                        <p:tav tm="0">
                                          <p:val>
                                            <p:strVal val="1+#ppt_h/2"/>
                                          </p:val>
                                        </p:tav>
                                        <p:tav tm="100000">
                                          <p:val>
                                            <p:strVal val="#ppt_y"/>
                                          </p:val>
                                        </p:tav>
                                      </p:tavLst>
                                    </p:anim>
                                  </p:childTnLst>
                                </p:cTn>
                              </p:par>
                              <p:par>
                                <p:cTn id="45" presetID="1" presetClass="exit" presetSubtype="0" fill="hold" grpId="1" nodeType="with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2" presetClass="entr" presetSubtype="4"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ppt_x"/>
                                          </p:val>
                                        </p:tav>
                                        <p:tav tm="100000">
                                          <p:val>
                                            <p:strVal val="#ppt_x"/>
                                          </p:val>
                                        </p:tav>
                                      </p:tavLst>
                                    </p:anim>
                                    <p:anim calcmode="lin" valueType="num">
                                      <p:cBhvr additive="base">
                                        <p:cTn id="56" dur="500" fill="hold"/>
                                        <p:tgtEl>
                                          <p:spTgt spid="46"/>
                                        </p:tgtEl>
                                        <p:attrNameLst>
                                          <p:attrName>ppt_y</p:attrName>
                                        </p:attrNameLst>
                                      </p:cBhvr>
                                      <p:tavLst>
                                        <p:tav tm="0">
                                          <p:val>
                                            <p:strVal val="1+#ppt_h/2"/>
                                          </p:val>
                                        </p:tav>
                                        <p:tav tm="100000">
                                          <p:val>
                                            <p:strVal val="#ppt_y"/>
                                          </p:val>
                                        </p:tav>
                                      </p:tavLst>
                                    </p:anim>
                                  </p:childTnLst>
                                </p:cTn>
                              </p:par>
                              <p:par>
                                <p:cTn id="57" presetID="1" presetClass="exit" presetSubtype="0" fill="hold" grpId="1" nodeType="withEffect">
                                  <p:stCondLst>
                                    <p:cond delay="0"/>
                                  </p:stCondLst>
                                  <p:childTnLst>
                                    <p:set>
                                      <p:cBhvr>
                                        <p:cTn id="58" dur="1" fill="hold">
                                          <p:stCondLst>
                                            <p:cond delay="0"/>
                                          </p:stCondLst>
                                        </p:cTn>
                                        <p:tgtEl>
                                          <p:spTgt spid="4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2">
                                            <p:txEl>
                                              <p:pRg st="1" end="1"/>
                                            </p:txEl>
                                          </p:spTgt>
                                        </p:tgtEl>
                                        <p:attrNameLst>
                                          <p:attrName>style.visibility</p:attrName>
                                        </p:attrNameLst>
                                      </p:cBhvr>
                                      <p:to>
                                        <p:strVal val="visible"/>
                                      </p:to>
                                    </p:set>
                                    <p:anim calcmode="lin" valueType="num">
                                      <p:cBhvr additive="base">
                                        <p:cTn id="73"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2">
                                            <p:txEl>
                                              <p:pRg st="1" end="1"/>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2">
                                            <p:txEl>
                                              <p:pRg st="2" end="2"/>
                                            </p:txEl>
                                          </p:spTgt>
                                        </p:tgtEl>
                                        <p:attrNameLst>
                                          <p:attrName>style.visibility</p:attrName>
                                        </p:attrNameLst>
                                      </p:cBhvr>
                                      <p:to>
                                        <p:strVal val="visible"/>
                                      </p:to>
                                    </p:set>
                                    <p:anim calcmode="lin" valueType="num">
                                      <p:cBhvr additive="base">
                                        <p:cTn id="77"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2">
                                            <p:txEl>
                                              <p:pRg st="3" end="3"/>
                                            </p:txEl>
                                          </p:spTgt>
                                        </p:tgtEl>
                                        <p:attrNameLst>
                                          <p:attrName>style.visibility</p:attrName>
                                        </p:attrNameLst>
                                      </p:cBhvr>
                                      <p:to>
                                        <p:strVal val="visible"/>
                                      </p:to>
                                    </p:set>
                                    <p:anim calcmode="lin" valueType="num">
                                      <p:cBhvr additive="base">
                                        <p:cTn id="83" dur="500" fill="hold"/>
                                        <p:tgtEl>
                                          <p:spTgt spid="42">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ppt_x"/>
                                          </p:val>
                                        </p:tav>
                                        <p:tav tm="100000">
                                          <p:val>
                                            <p:strVal val="#ppt_x"/>
                                          </p:val>
                                        </p:tav>
                                      </p:tavLst>
                                    </p:anim>
                                    <p:anim calcmode="lin" valueType="num">
                                      <p:cBhvr additive="base">
                                        <p:cTn id="9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1+#ppt_w/2"/>
                                          </p:val>
                                        </p:tav>
                                        <p:tav tm="100000">
                                          <p:val>
                                            <p:strVal val="#ppt_x"/>
                                          </p:val>
                                        </p:tav>
                                      </p:tavLst>
                                    </p:anim>
                                    <p:anim calcmode="lin" valueType="num">
                                      <p:cBhvr additive="base">
                                        <p:cTn id="96" dur="500" fill="hold"/>
                                        <p:tgtEl>
                                          <p:spTgt spid="34"/>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34">
                                            <p:txEl>
                                              <p:pRg st="0" end="0"/>
                                            </p:txEl>
                                          </p:spTgt>
                                        </p:tgtEl>
                                        <p:attrNameLst>
                                          <p:attrName>style.visibility</p:attrName>
                                        </p:attrNameLst>
                                      </p:cBhvr>
                                      <p:to>
                                        <p:strVal val="visible"/>
                                      </p:to>
                                    </p:set>
                                    <p:anim calcmode="lin" valueType="num">
                                      <p:cBhvr additive="base">
                                        <p:cTn id="99"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2" fill="hold" nodeType="clickEffect">
                                  <p:stCondLst>
                                    <p:cond delay="0"/>
                                  </p:stCondLst>
                                  <p:childTnLst>
                                    <p:set>
                                      <p:cBhvr>
                                        <p:cTn id="104" dur="1" fill="hold">
                                          <p:stCondLst>
                                            <p:cond delay="0"/>
                                          </p:stCondLst>
                                        </p:cTn>
                                        <p:tgtEl>
                                          <p:spTgt spid="34">
                                            <p:txEl>
                                              <p:pRg st="1" end="1"/>
                                            </p:txEl>
                                          </p:spTgt>
                                        </p:tgtEl>
                                        <p:attrNameLst>
                                          <p:attrName>style.visibility</p:attrName>
                                        </p:attrNameLst>
                                      </p:cBhvr>
                                      <p:to>
                                        <p:strVal val="visible"/>
                                      </p:to>
                                    </p:set>
                                    <p:anim calcmode="lin" valueType="num">
                                      <p:cBhvr additive="base">
                                        <p:cTn id="105"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106" dur="500" fill="hold"/>
                                        <p:tgtEl>
                                          <p:spTgt spid="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2" fill="hold" nodeType="clickEffect">
                                  <p:stCondLst>
                                    <p:cond delay="0"/>
                                  </p:stCondLst>
                                  <p:childTnLst>
                                    <p:set>
                                      <p:cBhvr>
                                        <p:cTn id="110" dur="1" fill="hold">
                                          <p:stCondLst>
                                            <p:cond delay="0"/>
                                          </p:stCondLst>
                                        </p:cTn>
                                        <p:tgtEl>
                                          <p:spTgt spid="34">
                                            <p:txEl>
                                              <p:pRg st="2" end="2"/>
                                            </p:txEl>
                                          </p:spTgt>
                                        </p:tgtEl>
                                        <p:attrNameLst>
                                          <p:attrName>style.visibility</p:attrName>
                                        </p:attrNameLst>
                                      </p:cBhvr>
                                      <p:to>
                                        <p:strVal val="visible"/>
                                      </p:to>
                                    </p:set>
                                    <p:anim calcmode="lin" valueType="num">
                                      <p:cBhvr additive="base">
                                        <p:cTn id="111" dur="500" fill="hold"/>
                                        <p:tgtEl>
                                          <p:spTgt spid="34">
                                            <p:txEl>
                                              <p:pRg st="2" end="2"/>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34">
                                            <p:txEl>
                                              <p:pRg st="2" end="2"/>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2" nodeType="with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1+#ppt_w/2"/>
                                          </p:val>
                                        </p:tav>
                                        <p:tav tm="100000">
                                          <p:val>
                                            <p:strVal val="#ppt_x"/>
                                          </p:val>
                                        </p:tav>
                                      </p:tavLst>
                                    </p:anim>
                                    <p:anim calcmode="lin" valueType="num">
                                      <p:cBhvr additive="base">
                                        <p:cTn id="1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500" fill="hold"/>
                                        <p:tgtEl>
                                          <p:spTgt spid="33"/>
                                        </p:tgtEl>
                                        <p:attrNameLst>
                                          <p:attrName>ppt_x</p:attrName>
                                        </p:attrNameLst>
                                      </p:cBhvr>
                                      <p:tavLst>
                                        <p:tav tm="0">
                                          <p:val>
                                            <p:strVal val="0-#ppt_w/2"/>
                                          </p:val>
                                        </p:tav>
                                        <p:tav tm="100000">
                                          <p:val>
                                            <p:strVal val="#ppt_x"/>
                                          </p:val>
                                        </p:tav>
                                      </p:tavLst>
                                    </p:anim>
                                    <p:anim calcmode="lin" valueType="num">
                                      <p:cBhvr additive="base">
                                        <p:cTn id="122" dur="500" fill="hold"/>
                                        <p:tgtEl>
                                          <p:spTgt spid="33"/>
                                        </p:tgtEl>
                                        <p:attrNameLst>
                                          <p:attrName>ppt_y</p:attrName>
                                        </p:attrNameLst>
                                      </p:cBhvr>
                                      <p:tavLst>
                                        <p:tav tm="0">
                                          <p:val>
                                            <p:strVal val="#ppt_y"/>
                                          </p:val>
                                        </p:tav>
                                        <p:tav tm="100000">
                                          <p:val>
                                            <p:strVal val="#ppt_y"/>
                                          </p:val>
                                        </p:tav>
                                      </p:tavLst>
                                    </p:anim>
                                  </p:childTnLst>
                                </p:cTn>
                              </p:par>
                              <p:par>
                                <p:cTn id="123" presetID="2" presetClass="entr" presetSubtype="8" fill="hold" nodeType="withEffect">
                                  <p:stCondLst>
                                    <p:cond delay="0"/>
                                  </p:stCondLst>
                                  <p:childTnLst>
                                    <p:set>
                                      <p:cBhvr>
                                        <p:cTn id="124" dur="1" fill="hold">
                                          <p:stCondLst>
                                            <p:cond delay="0"/>
                                          </p:stCondLst>
                                        </p:cTn>
                                        <p:tgtEl>
                                          <p:spTgt spid="33">
                                            <p:txEl>
                                              <p:pRg st="0" end="0"/>
                                            </p:txEl>
                                          </p:spTgt>
                                        </p:tgtEl>
                                        <p:attrNameLst>
                                          <p:attrName>style.visibility</p:attrName>
                                        </p:attrNameLst>
                                      </p:cBhvr>
                                      <p:to>
                                        <p:strVal val="visible"/>
                                      </p:to>
                                    </p:set>
                                    <p:anim calcmode="lin" valueType="num">
                                      <p:cBhvr additive="base">
                                        <p:cTn id="125"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26" dur="500" fill="hold"/>
                                        <p:tgtEl>
                                          <p:spTgt spid="33">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8" fill="hold" nodeType="withEffect">
                                  <p:stCondLst>
                                    <p:cond delay="0"/>
                                  </p:stCondLst>
                                  <p:childTnLst>
                                    <p:set>
                                      <p:cBhvr>
                                        <p:cTn id="128" dur="1" fill="hold">
                                          <p:stCondLst>
                                            <p:cond delay="0"/>
                                          </p:stCondLst>
                                        </p:cTn>
                                        <p:tgtEl>
                                          <p:spTgt spid="33">
                                            <p:txEl>
                                              <p:pRg st="1" end="1"/>
                                            </p:txEl>
                                          </p:spTgt>
                                        </p:tgtEl>
                                        <p:attrNameLst>
                                          <p:attrName>style.visibility</p:attrName>
                                        </p:attrNameLst>
                                      </p:cBhvr>
                                      <p:to>
                                        <p:strVal val="visible"/>
                                      </p:to>
                                    </p:set>
                                    <p:anim calcmode="lin" valueType="num">
                                      <p:cBhvr additive="base">
                                        <p:cTn id="129" dur="500" fill="hold"/>
                                        <p:tgtEl>
                                          <p:spTgt spid="33">
                                            <p:txEl>
                                              <p:pRg st="1" end="1"/>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33">
                                            <p:txEl>
                                              <p:pRg st="1" end="1"/>
                                            </p:txEl>
                                          </p:spTgt>
                                        </p:tgtEl>
                                        <p:attrNameLst>
                                          <p:attrName>ppt_y</p:attrName>
                                        </p:attrNameLst>
                                      </p:cBhvr>
                                      <p:tavLst>
                                        <p:tav tm="0">
                                          <p:val>
                                            <p:strVal val="#ppt_y"/>
                                          </p:val>
                                        </p:tav>
                                        <p:tav tm="100000">
                                          <p:val>
                                            <p:strVal val="#ppt_y"/>
                                          </p:val>
                                        </p:tav>
                                      </p:tavLst>
                                    </p:anim>
                                  </p:childTnLst>
                                </p:cTn>
                              </p:par>
                              <p:par>
                                <p:cTn id="131" presetID="1" presetClass="exit" presetSubtype="0" fill="hold" grpId="3" nodeType="withEffect">
                                  <p:stCondLst>
                                    <p:cond delay="0"/>
                                  </p:stCondLst>
                                  <p:childTnLst>
                                    <p:set>
                                      <p:cBhvr>
                                        <p:cTn id="132" dur="1" fill="hold">
                                          <p:stCondLst>
                                            <p:cond delay="0"/>
                                          </p:stCondLst>
                                        </p:cTn>
                                        <p:tgtEl>
                                          <p:spTgt spid="2"/>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 presetClass="entr" presetSubtype="8" fill="hold" nodeType="clickEffect">
                                  <p:stCondLst>
                                    <p:cond delay="0"/>
                                  </p:stCondLst>
                                  <p:childTnLst>
                                    <p:set>
                                      <p:cBhvr>
                                        <p:cTn id="136" dur="1" fill="hold">
                                          <p:stCondLst>
                                            <p:cond delay="0"/>
                                          </p:stCondLst>
                                        </p:cTn>
                                        <p:tgtEl>
                                          <p:spTgt spid="33">
                                            <p:txEl>
                                              <p:pRg st="2" end="2"/>
                                            </p:txEl>
                                          </p:spTgt>
                                        </p:tgtEl>
                                        <p:attrNameLst>
                                          <p:attrName>style.visibility</p:attrName>
                                        </p:attrNameLst>
                                      </p:cBhvr>
                                      <p:to>
                                        <p:strVal val="visible"/>
                                      </p:to>
                                    </p:set>
                                    <p:anim calcmode="lin" valueType="num">
                                      <p:cBhvr additive="base">
                                        <p:cTn id="137" dur="500" fill="hold"/>
                                        <p:tgtEl>
                                          <p:spTgt spid="33">
                                            <p:txEl>
                                              <p:pRg st="2" end="2"/>
                                            </p:txEl>
                                          </p:spTgt>
                                        </p:tgtEl>
                                        <p:attrNameLst>
                                          <p:attrName>ppt_x</p:attrName>
                                        </p:attrNameLst>
                                      </p:cBhvr>
                                      <p:tavLst>
                                        <p:tav tm="0">
                                          <p:val>
                                            <p:strVal val="0-#ppt_w/2"/>
                                          </p:val>
                                        </p:tav>
                                        <p:tav tm="100000">
                                          <p:val>
                                            <p:strVal val="#ppt_x"/>
                                          </p:val>
                                        </p:tav>
                                      </p:tavLst>
                                    </p:anim>
                                    <p:anim calcmode="lin" valueType="num">
                                      <p:cBhvr additive="base">
                                        <p:cTn id="138" dur="500" fill="hold"/>
                                        <p:tgtEl>
                                          <p:spTgt spid="33">
                                            <p:txEl>
                                              <p:pRg st="2" end="2"/>
                                            </p:txEl>
                                          </p:spTgt>
                                        </p:tgtEl>
                                        <p:attrNameLst>
                                          <p:attrName>ppt_y</p:attrName>
                                        </p:attrNameLst>
                                      </p:cBhvr>
                                      <p:tavLst>
                                        <p:tav tm="0">
                                          <p:val>
                                            <p:strVal val="#ppt_y"/>
                                          </p:val>
                                        </p:tav>
                                        <p:tav tm="100000">
                                          <p:val>
                                            <p:strVal val="#ppt_y"/>
                                          </p:val>
                                        </p:tav>
                                      </p:tavLst>
                                    </p:anim>
                                  </p:childTnLst>
                                </p:cTn>
                              </p:par>
                              <p:par>
                                <p:cTn id="139" presetID="2" presetClass="entr" presetSubtype="8" fill="hold" grpId="2" nodeType="withEffect">
                                  <p:stCondLst>
                                    <p:cond delay="0"/>
                                  </p:stCondLst>
                                  <p:childTnLst>
                                    <p:set>
                                      <p:cBhvr>
                                        <p:cTn id="140" dur="1" fill="hold">
                                          <p:stCondLst>
                                            <p:cond delay="0"/>
                                          </p:stCondLst>
                                        </p:cTn>
                                        <p:tgtEl>
                                          <p:spTgt spid="44"/>
                                        </p:tgtEl>
                                        <p:attrNameLst>
                                          <p:attrName>style.visibility</p:attrName>
                                        </p:attrNameLst>
                                      </p:cBhvr>
                                      <p:to>
                                        <p:strVal val="visible"/>
                                      </p:to>
                                    </p:set>
                                    <p:anim calcmode="lin" valueType="num">
                                      <p:cBhvr additive="base">
                                        <p:cTn id="141" dur="500" fill="hold"/>
                                        <p:tgtEl>
                                          <p:spTgt spid="44"/>
                                        </p:tgtEl>
                                        <p:attrNameLst>
                                          <p:attrName>ppt_x</p:attrName>
                                        </p:attrNameLst>
                                      </p:cBhvr>
                                      <p:tavLst>
                                        <p:tav tm="0">
                                          <p:val>
                                            <p:strVal val="0-#ppt_w/2"/>
                                          </p:val>
                                        </p:tav>
                                        <p:tav tm="100000">
                                          <p:val>
                                            <p:strVal val="#ppt_x"/>
                                          </p:val>
                                        </p:tav>
                                      </p:tavLst>
                                    </p:anim>
                                    <p:anim calcmode="lin" valueType="num">
                                      <p:cBhvr additive="base">
                                        <p:cTn id="142"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additive="base">
                                        <p:cTn id="147" dur="500" fill="hold"/>
                                        <p:tgtEl>
                                          <p:spTgt spid="40"/>
                                        </p:tgtEl>
                                        <p:attrNameLst>
                                          <p:attrName>ppt_x</p:attrName>
                                        </p:attrNameLst>
                                      </p:cBhvr>
                                      <p:tavLst>
                                        <p:tav tm="0">
                                          <p:val>
                                            <p:strVal val="#ppt_x"/>
                                          </p:val>
                                        </p:tav>
                                        <p:tav tm="100000">
                                          <p:val>
                                            <p:strVal val="#ppt_x"/>
                                          </p:val>
                                        </p:tav>
                                      </p:tavLst>
                                    </p:anim>
                                    <p:anim calcmode="lin" valueType="num">
                                      <p:cBhvr additive="base">
                                        <p:cTn id="148" dur="500" fill="hold"/>
                                        <p:tgtEl>
                                          <p:spTgt spid="40"/>
                                        </p:tgtEl>
                                        <p:attrNameLst>
                                          <p:attrName>ppt_y</p:attrName>
                                        </p:attrNameLst>
                                      </p:cBhvr>
                                      <p:tavLst>
                                        <p:tav tm="0">
                                          <p:val>
                                            <p:strVal val="1+#ppt_h/2"/>
                                          </p:val>
                                        </p:tav>
                                        <p:tav tm="100000">
                                          <p:val>
                                            <p:strVal val="#ppt_y"/>
                                          </p:val>
                                        </p:tav>
                                      </p:tavLst>
                                    </p:anim>
                                  </p:childTnLst>
                                </p:cTn>
                              </p:par>
                              <p:par>
                                <p:cTn id="149" presetID="2" presetClass="entr" presetSubtype="4" fill="hold" grpId="2" nodeType="withEffect">
                                  <p:stCondLst>
                                    <p:cond delay="0"/>
                                  </p:stCondLst>
                                  <p:childTnLst>
                                    <p:set>
                                      <p:cBhvr>
                                        <p:cTn id="150" dur="1" fill="hold">
                                          <p:stCondLst>
                                            <p:cond delay="0"/>
                                          </p:stCondLst>
                                        </p:cTn>
                                        <p:tgtEl>
                                          <p:spTgt spid="45"/>
                                        </p:tgtEl>
                                        <p:attrNameLst>
                                          <p:attrName>style.visibility</p:attrName>
                                        </p:attrNameLst>
                                      </p:cBhvr>
                                      <p:to>
                                        <p:strVal val="visible"/>
                                      </p:to>
                                    </p:set>
                                    <p:anim calcmode="lin" valueType="num">
                                      <p:cBhvr additive="base">
                                        <p:cTn id="151" dur="500" fill="hold"/>
                                        <p:tgtEl>
                                          <p:spTgt spid="45"/>
                                        </p:tgtEl>
                                        <p:attrNameLst>
                                          <p:attrName>ppt_x</p:attrName>
                                        </p:attrNameLst>
                                      </p:cBhvr>
                                      <p:tavLst>
                                        <p:tav tm="0">
                                          <p:val>
                                            <p:strVal val="#ppt_x"/>
                                          </p:val>
                                        </p:tav>
                                        <p:tav tm="100000">
                                          <p:val>
                                            <p:strVal val="#ppt_x"/>
                                          </p:val>
                                        </p:tav>
                                      </p:tavLst>
                                    </p:anim>
                                    <p:anim calcmode="lin" valueType="num">
                                      <p:cBhvr additive="base">
                                        <p:cTn id="152" dur="500" fill="hold"/>
                                        <p:tgtEl>
                                          <p:spTgt spid="45"/>
                                        </p:tgtEl>
                                        <p:attrNameLst>
                                          <p:attrName>ppt_y</p:attrName>
                                        </p:attrNameLst>
                                      </p:cBhvr>
                                      <p:tavLst>
                                        <p:tav tm="0">
                                          <p:val>
                                            <p:strVal val="1+#ppt_h/2"/>
                                          </p:val>
                                        </p:tav>
                                        <p:tav tm="100000">
                                          <p:val>
                                            <p:strVal val="#ppt_y"/>
                                          </p:val>
                                        </p:tav>
                                      </p:tavLst>
                                    </p:anim>
                                  </p:childTnLst>
                                </p:cTn>
                              </p:par>
                              <p:par>
                                <p:cTn id="153" presetID="1" presetClass="exit" presetSubtype="0" fill="hold" grpId="3" nodeType="withEffect">
                                  <p:stCondLst>
                                    <p:cond delay="0"/>
                                  </p:stCondLst>
                                  <p:childTnLst>
                                    <p:set>
                                      <p:cBhvr>
                                        <p:cTn id="154"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40" grpId="0" animBg="1"/>
      <p:bldP spid="41" grpId="0" animBg="1"/>
      <p:bldP spid="42" grpId="0" animBg="1"/>
      <p:bldP spid="2" grpId="0" animBg="1"/>
      <p:bldP spid="2" grpId="1" animBg="1"/>
      <p:bldP spid="2" grpId="2" animBg="1"/>
      <p:bldP spid="2" grpId="3" animBg="1"/>
      <p:bldP spid="44" grpId="0" animBg="1"/>
      <p:bldP spid="44" grpId="1" animBg="1"/>
      <p:bldP spid="44" grpId="2" animBg="1"/>
      <p:bldP spid="44" grpId="3" animBg="1"/>
      <p:bldP spid="45" grpId="0" animBg="1"/>
      <p:bldP spid="45" grpId="1" animBg="1"/>
      <p:bldP spid="45" grpId="2" animBg="1"/>
      <p:bldP spid="4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47"/>
          <p:cNvGrpSpPr>
            <a:grpSpLocks/>
          </p:cNvGrpSpPr>
          <p:nvPr/>
        </p:nvGrpSpPr>
        <p:grpSpPr bwMode="auto">
          <a:xfrm flipH="1">
            <a:off x="8231188" y="1219200"/>
            <a:ext cx="912812" cy="1905000"/>
            <a:chOff x="2593" y="768"/>
            <a:chExt cx="849" cy="1475"/>
          </a:xfrm>
        </p:grpSpPr>
        <p:sp>
          <p:nvSpPr>
            <p:cNvPr id="5142" name="Freeform 48"/>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3" name="Freeform 49"/>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4" name="Freeform 50"/>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5" name="Freeform 51"/>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6" name="Freeform 52"/>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7" name="Freeform 53"/>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8" name="Freeform 54"/>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5149" name="Group 55"/>
            <p:cNvGrpSpPr>
              <a:grpSpLocks/>
            </p:cNvGrpSpPr>
            <p:nvPr/>
          </p:nvGrpSpPr>
          <p:grpSpPr bwMode="auto">
            <a:xfrm>
              <a:off x="2720" y="768"/>
              <a:ext cx="230" cy="1456"/>
              <a:chOff x="2720" y="768"/>
              <a:chExt cx="230" cy="1456"/>
            </a:xfrm>
          </p:grpSpPr>
          <p:sp>
            <p:nvSpPr>
              <p:cNvPr id="5150" name="Freeform 56"/>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51" name="Freeform 57"/>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grpSp>
        <p:nvGrpSpPr>
          <p:cNvPr id="5125" name="Group 26"/>
          <p:cNvGrpSpPr>
            <a:grpSpLocks/>
          </p:cNvGrpSpPr>
          <p:nvPr/>
        </p:nvGrpSpPr>
        <p:grpSpPr bwMode="auto">
          <a:xfrm flipH="1">
            <a:off x="152400" y="1524000"/>
            <a:ext cx="947738" cy="1828800"/>
            <a:chOff x="2308" y="1513"/>
            <a:chExt cx="1162" cy="2570"/>
          </a:xfrm>
        </p:grpSpPr>
        <p:grpSp>
          <p:nvGrpSpPr>
            <p:cNvPr id="5128" name="Group 27"/>
            <p:cNvGrpSpPr>
              <a:grpSpLocks/>
            </p:cNvGrpSpPr>
            <p:nvPr/>
          </p:nvGrpSpPr>
          <p:grpSpPr bwMode="auto">
            <a:xfrm>
              <a:off x="2308" y="1740"/>
              <a:ext cx="957" cy="2343"/>
              <a:chOff x="2308" y="1740"/>
              <a:chExt cx="957" cy="2343"/>
            </a:xfrm>
          </p:grpSpPr>
          <p:sp>
            <p:nvSpPr>
              <p:cNvPr id="5136" name="Freeform 28"/>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37" name="Freeform 29"/>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38" name="Freeform 30"/>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39" name="Freeform 31"/>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0" name="Freeform 32"/>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1" name="Freeform 33"/>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5129" name="Freeform 34"/>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30" name="Freeform 35"/>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31" name="Oval 36"/>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dirty="0"/>
            </a:p>
          </p:txBody>
        </p:sp>
        <p:sp>
          <p:nvSpPr>
            <p:cNvPr id="5132" name="Oval 37"/>
            <p:cNvSpPr>
              <a:spLocks noChangeArrowheads="1"/>
            </p:cNvSpPr>
            <p:nvPr/>
          </p:nvSpPr>
          <p:spPr bwMode="auto">
            <a:xfrm rot="-4286940">
              <a:off x="281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dirty="0"/>
            </a:p>
          </p:txBody>
        </p:sp>
        <p:sp>
          <p:nvSpPr>
            <p:cNvPr id="5133" name="Oval 38"/>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dirty="0"/>
            </a:p>
          </p:txBody>
        </p:sp>
        <p:sp>
          <p:nvSpPr>
            <p:cNvPr id="5134" name="Oval 39"/>
            <p:cNvSpPr>
              <a:spLocks noChangeArrowheads="1"/>
            </p:cNvSpPr>
            <p:nvPr/>
          </p:nvSpPr>
          <p:spPr bwMode="auto">
            <a:xfrm rot="-4286940">
              <a:off x="276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dirty="0"/>
            </a:p>
          </p:txBody>
        </p:sp>
        <p:sp>
          <p:nvSpPr>
            <p:cNvPr id="5135" name="Oval 40"/>
            <p:cNvSpPr>
              <a:spLocks noChangeArrowheads="1"/>
            </p:cNvSpPr>
            <p:nvPr/>
          </p:nvSpPr>
          <p:spPr bwMode="auto">
            <a:xfrm>
              <a:off x="2687" y="2089"/>
              <a:ext cx="198" cy="85"/>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dirty="0"/>
            </a:p>
          </p:txBody>
        </p:sp>
      </p:grpSp>
      <p:pic>
        <p:nvPicPr>
          <p:cNvPr id="34" name="Picture 2" descr="http://www.swordofthespirit.net/bulwark/mosesbush.gif">
            <a:extLst>
              <a:ext uri="{FF2B5EF4-FFF2-40B4-BE49-F238E27FC236}">
                <a16:creationId xmlns:a16="http://schemas.microsoft.com/office/drawing/2014/main" id="{4221A04A-1030-48E5-9392-6110CE9AD8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4663" y="1213015"/>
            <a:ext cx="2985433" cy="173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AutoShape 38">
            <a:extLst>
              <a:ext uri="{FF2B5EF4-FFF2-40B4-BE49-F238E27FC236}">
                <a16:creationId xmlns:a16="http://schemas.microsoft.com/office/drawing/2014/main" id="{A831927A-E418-4D7A-837F-02FAEB4D2FAF}"/>
              </a:ext>
            </a:extLst>
          </p:cNvPr>
          <p:cNvSpPr>
            <a:spLocks noChangeArrowheads="1"/>
          </p:cNvSpPr>
          <p:nvPr/>
        </p:nvSpPr>
        <p:spPr bwMode="auto">
          <a:xfrm>
            <a:off x="3219463" y="3124200"/>
            <a:ext cx="3790937" cy="1737575"/>
          </a:xfrm>
          <a:prstGeom prst="wedgeRoundRectCallout">
            <a:avLst>
              <a:gd name="adj1" fmla="val -34996"/>
              <a:gd name="adj2" fmla="val -119892"/>
              <a:gd name="adj3" fmla="val 16667"/>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400" dirty="0">
                <a:solidFill>
                  <a:srgbClr val="FFFFFF"/>
                </a:solidFill>
                <a:sym typeface="Symbol" pitchFamily="18" charset="2"/>
              </a:rPr>
              <a:t>As an oracle,</a:t>
            </a:r>
            <a:br>
              <a:rPr lang="en-US" altLang="en-US" sz="2400" dirty="0">
                <a:solidFill>
                  <a:srgbClr val="FFFFFF"/>
                </a:solidFill>
                <a:sym typeface="Symbol" pitchFamily="18" charset="2"/>
              </a:rPr>
            </a:br>
            <a:r>
              <a:rPr lang="en-US" altLang="en-US" sz="2400" dirty="0">
                <a:solidFill>
                  <a:srgbClr val="FFFFFF"/>
                </a:solidFill>
                <a:sym typeface="Symbol" pitchFamily="18" charset="2"/>
              </a:rPr>
              <a:t>I can help too.</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400" dirty="0">
                <a:solidFill>
                  <a:srgbClr val="FFFFFF"/>
                </a:solidFill>
                <a:sym typeface="Symbol" pitchFamily="18" charset="2"/>
              </a:rPr>
              <a:t>When proving </a:t>
            </a:r>
            <a:r>
              <a:rPr lang="it-IT" sz="2400" dirty="0">
                <a:solidFill>
                  <a:srgbClr val="FFC000"/>
                </a:solidFill>
              </a:rPr>
              <a:t>α→β</a:t>
            </a:r>
            <a:r>
              <a:rPr lang="it-IT" sz="2400" dirty="0">
                <a:solidFill>
                  <a:srgbClr val="FFFFFF"/>
                </a:solidFill>
              </a:rPr>
              <a:t>, </a:t>
            </a:r>
            <a:br>
              <a:rPr lang="it-IT" sz="2400" dirty="0">
                <a:solidFill>
                  <a:srgbClr val="FFFFFF"/>
                </a:solidFill>
              </a:rPr>
            </a:br>
            <a:r>
              <a:rPr lang="it-IT" sz="2400" dirty="0">
                <a:solidFill>
                  <a:srgbClr val="FFFFFF"/>
                </a:solidFill>
              </a:rPr>
              <a:t>I will help you assume </a:t>
            </a:r>
            <a:r>
              <a:rPr lang="it-IT" sz="2400" dirty="0">
                <a:solidFill>
                  <a:srgbClr val="FFC000"/>
                </a:solidFill>
              </a:rPr>
              <a:t>α</a:t>
            </a:r>
            <a:r>
              <a:rPr lang="it-IT" sz="2400" dirty="0">
                <a:solidFill>
                  <a:srgbClr val="FFFFFF"/>
                </a:solidFill>
              </a:rPr>
              <a:t>.</a:t>
            </a:r>
          </a:p>
        </p:txBody>
      </p:sp>
      <p:sp>
        <p:nvSpPr>
          <p:cNvPr id="32" name="AutoShape 35">
            <a:extLst>
              <a:ext uri="{FF2B5EF4-FFF2-40B4-BE49-F238E27FC236}">
                <a16:creationId xmlns:a16="http://schemas.microsoft.com/office/drawing/2014/main" id="{BD788552-3E95-45CB-8E4B-F25A3218B436}"/>
              </a:ext>
            </a:extLst>
          </p:cNvPr>
          <p:cNvSpPr>
            <a:spLocks noChangeArrowheads="1"/>
          </p:cNvSpPr>
          <p:nvPr/>
        </p:nvSpPr>
        <p:spPr bwMode="auto">
          <a:xfrm>
            <a:off x="1676400" y="5486400"/>
            <a:ext cx="6019801" cy="533401"/>
          </a:xfrm>
          <a:prstGeom prst="wedgeRoundRectCallout">
            <a:avLst>
              <a:gd name="adj1" fmla="val -33772"/>
              <a:gd name="adj2" fmla="val 59972"/>
              <a:gd name="adj3" fmla="val 16667"/>
            </a:avLst>
          </a:prstGeom>
          <a:solidFill>
            <a:srgbClr val="000066"/>
          </a:solidFill>
          <a:ln w="12700">
            <a:solidFill>
              <a:srgbClr val="FF00FF"/>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400" dirty="0">
                <a:cs typeface="Times New Roman" panose="02020603050405020304" pitchFamily="18" charset="0"/>
                <a:sym typeface="Symbol" panose="05050102010706020507" pitchFamily="18" charset="2"/>
              </a:rPr>
              <a:t>Understanding this game is 50% of the course!</a:t>
            </a:r>
          </a:p>
        </p:txBody>
      </p:sp>
      <p:pic>
        <p:nvPicPr>
          <p:cNvPr id="33" name="Picture 5" descr="j0116172">
            <a:extLst>
              <a:ext uri="{FF2B5EF4-FFF2-40B4-BE49-F238E27FC236}">
                <a16:creationId xmlns:a16="http://schemas.microsoft.com/office/drawing/2014/main" id="{6B4D1F90-9F5B-4F20-BCB1-EDA6A62752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0" y="5486400"/>
            <a:ext cx="960000" cy="130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
            <a:extLst>
              <a:ext uri="{FF2B5EF4-FFF2-40B4-BE49-F238E27FC236}">
                <a16:creationId xmlns:a16="http://schemas.microsoft.com/office/drawing/2014/main" id="{0F928957-35C9-4753-9E2F-A82E5F5DA889}"/>
              </a:ext>
            </a:extLst>
          </p:cNvPr>
          <p:cNvSpPr>
            <a:spLocks noGrp="1" noChangeArrowheads="1"/>
          </p:cNvSpPr>
          <p:nvPr>
            <p:ph type="title"/>
          </p:nvPr>
        </p:nvSpPr>
        <p:spPr>
          <a:xfrm>
            <a:off x="739085" y="76200"/>
            <a:ext cx="7772400" cy="1143000"/>
          </a:xfrm>
        </p:spPr>
        <p:txBody>
          <a:bodyPr/>
          <a:lstStyle/>
          <a:p>
            <a:pPr eaLnBrk="1" hangingPunct="1"/>
            <a:r>
              <a:rPr lang="en-US" altLang="en-US" sz="3200" dirty="0"/>
              <a:t>Informal Proof as a game</a:t>
            </a:r>
            <a:endParaRPr lang="en-CA" altLang="en-US" sz="3600" dirty="0"/>
          </a:p>
        </p:txBody>
      </p:sp>
      <p:sp>
        <p:nvSpPr>
          <p:cNvPr id="37" name="Rectangle 2">
            <a:extLst>
              <a:ext uri="{FF2B5EF4-FFF2-40B4-BE49-F238E27FC236}">
                <a16:creationId xmlns:a16="http://schemas.microsoft.com/office/drawing/2014/main" id="{D3707D14-1998-48B5-8FE3-DBF15E8ACCAF}"/>
              </a:ext>
            </a:extLst>
          </p:cNvPr>
          <p:cNvSpPr txBox="1">
            <a:spLocks noChangeArrowheads="1"/>
          </p:cNvSpPr>
          <p:nvPr/>
        </p:nvSpPr>
        <p:spPr bwMode="auto">
          <a:xfrm>
            <a:off x="2108200" y="0"/>
            <a:ext cx="492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FFFF00"/>
                </a:solidFill>
                <a:effectLst/>
                <a:uLnTx/>
                <a:uFillTx/>
                <a:latin typeface="Times New Roman"/>
                <a:ea typeface="+mj-ea"/>
                <a:cs typeface="+mj-cs"/>
              </a:rPr>
              <a:t>Predicate Logic</a:t>
            </a:r>
            <a:endParaRPr kumimoji="0" lang="en-CA" altLang="en-US" sz="4400" b="0" i="0" u="none" strike="noStrike" kern="0" cap="none" spc="0" normalizeH="0" baseline="0" noProof="0" dirty="0">
              <a:ln>
                <a:noFill/>
              </a:ln>
              <a:solidFill>
                <a:srgbClr val="FFFF00"/>
              </a:solidFill>
              <a:effectLst/>
              <a:uLnTx/>
              <a:uFillTx/>
              <a:latin typeface="Times New Roman"/>
              <a:ea typeface="+mj-ea"/>
              <a:cs typeface="+mj-cs"/>
            </a:endParaRPr>
          </a:p>
        </p:txBody>
      </p:sp>
    </p:spTree>
    <p:extLst>
      <p:ext uri="{BB962C8B-B14F-4D97-AF65-F5344CB8AC3E}">
        <p14:creationId xmlns:p14="http://schemas.microsoft.com/office/powerpoint/2010/main" val="303959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 calcmode="lin" valueType="num">
                                      <p:cBhvr additive="base">
                                        <p:cTn id="15"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5">
                                            <p:txEl>
                                              <p:pRg st="1" end="1"/>
                                            </p:txEl>
                                          </p:spTgt>
                                        </p:tgtEl>
                                        <p:attrNameLst>
                                          <p:attrName>style.visibility</p:attrName>
                                        </p:attrNameLst>
                                      </p:cBhvr>
                                      <p:to>
                                        <p:strVal val="visible"/>
                                      </p:to>
                                    </p:set>
                                    <p:anim calcmode="lin" valueType="num">
                                      <p:cBhvr additive="base">
                                        <p:cTn id="21" dur="500" fill="hold"/>
                                        <p:tgtEl>
                                          <p:spTgt spid="35">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2">
                                            <p:bg/>
                                          </p:spTgt>
                                        </p:tgtEl>
                                        <p:attrNameLst>
                                          <p:attrName>style.visibility</p:attrName>
                                        </p:attrNameLst>
                                      </p:cBhvr>
                                      <p:to>
                                        <p:strVal val="visible"/>
                                      </p:to>
                                    </p:set>
                                    <p:anim calcmode="lin" valueType="num">
                                      <p:cBhvr additive="base">
                                        <p:cTn id="27" dur="500" fill="hold"/>
                                        <p:tgtEl>
                                          <p:spTgt spid="32">
                                            <p:bg/>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
                                            <p:bg/>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 calcmode="lin" valueType="num">
                                      <p:cBhvr additive="base">
                                        <p:cTn id="31"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2" grpId="0" uiExpand="1" build="allAtOnce"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D6A0F8-2DDC-4A21-B539-988AD679E539}"/>
              </a:ext>
            </a:extLst>
          </p:cNvPr>
          <p:cNvSpPr/>
          <p:nvPr/>
        </p:nvSpPr>
        <p:spPr>
          <a:xfrm>
            <a:off x="4800600" y="2895600"/>
            <a:ext cx="4190999" cy="405873"/>
          </a:xfrm>
          <a:prstGeom prst="rect">
            <a:avLst/>
          </a:prstGeom>
        </p:spPr>
        <p:txBody>
          <a:bodyPr vert="horz" lIns="91440" tIns="45720" rIns="91440" bIns="45720" rtlCol="0" anchor="b">
            <a:noAutofit/>
          </a:bodyPr>
          <a:lstStyle/>
          <a:p>
            <a:pPr algn="ctr"/>
            <a:r>
              <a:rPr lang="en-US" sz="3600" dirty="0"/>
              <a:t>“I don’t play games".</a:t>
            </a:r>
          </a:p>
        </p:txBody>
      </p:sp>
      <p:pic>
        <p:nvPicPr>
          <p:cNvPr id="13314" name="Picture 2" descr="Forefathers' Eve | The Witcher 3 Wiki">
            <a:extLst>
              <a:ext uri="{FF2B5EF4-FFF2-40B4-BE49-F238E27FC236}">
                <a16:creationId xmlns:a16="http://schemas.microsoft.com/office/drawing/2014/main" id="{2D321615-D9AB-46CE-AB44-29C0BCE583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5" r="-1" b="-1"/>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4A333280-8B85-4709-9C22-297CB38FCE14}"/>
              </a:ext>
            </a:extLst>
          </p:cNvPr>
          <p:cNvSpPr txBox="1">
            <a:spLocks noChangeArrowheads="1"/>
          </p:cNvSpPr>
          <p:nvPr/>
        </p:nvSpPr>
        <p:spPr bwMode="auto">
          <a:xfrm>
            <a:off x="74295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3200" kern="0"/>
              <a:t>Informal Proof as a game</a:t>
            </a:r>
            <a:endParaRPr lang="en-CA" altLang="en-US" sz="3600" kern="0" dirty="0"/>
          </a:p>
        </p:txBody>
      </p:sp>
      <p:sp>
        <p:nvSpPr>
          <p:cNvPr id="9" name="Rectangle 2">
            <a:extLst>
              <a:ext uri="{FF2B5EF4-FFF2-40B4-BE49-F238E27FC236}">
                <a16:creationId xmlns:a16="http://schemas.microsoft.com/office/drawing/2014/main" id="{F2CC89EC-E8F4-4F78-B242-59EE55A8D0C1}"/>
              </a:ext>
            </a:extLst>
          </p:cNvPr>
          <p:cNvSpPr txBox="1">
            <a:spLocks noChangeArrowheads="1"/>
          </p:cNvSpPr>
          <p:nvPr/>
        </p:nvSpPr>
        <p:spPr bwMode="auto">
          <a:xfrm>
            <a:off x="2112065" y="0"/>
            <a:ext cx="492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FFFF00"/>
                </a:solidFill>
                <a:effectLst/>
                <a:uLnTx/>
                <a:uFillTx/>
                <a:latin typeface="Times New Roman"/>
                <a:ea typeface="+mj-ea"/>
                <a:cs typeface="+mj-cs"/>
              </a:rPr>
              <a:t>Predicate Logic</a:t>
            </a:r>
            <a:endParaRPr kumimoji="0" lang="en-CA" altLang="en-US" sz="4400" b="0" i="0" u="none" strike="noStrike" kern="0" cap="none" spc="0" normalizeH="0" baseline="0" noProof="0" dirty="0">
              <a:ln>
                <a:noFill/>
              </a:ln>
              <a:solidFill>
                <a:srgbClr val="FFFF00"/>
              </a:solidFill>
              <a:effectLst/>
              <a:uLnTx/>
              <a:uFillTx/>
              <a:latin typeface="Times New Roman"/>
              <a:ea typeface="+mj-ea"/>
              <a:cs typeface="+mj-cs"/>
            </a:endParaRPr>
          </a:p>
        </p:txBody>
      </p:sp>
    </p:spTree>
    <p:extLst>
      <p:ext uri="{BB962C8B-B14F-4D97-AF65-F5344CB8AC3E}">
        <p14:creationId xmlns:p14="http://schemas.microsoft.com/office/powerpoint/2010/main" val="71231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9DCB0F3-07A3-4C86-B99C-CC8D272DA479}"/>
              </a:ext>
            </a:extLst>
          </p:cNvPr>
          <p:cNvSpPr/>
          <p:nvPr/>
        </p:nvSpPr>
        <p:spPr>
          <a:xfrm>
            <a:off x="152400" y="1066800"/>
            <a:ext cx="9592237" cy="489364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Rules: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Removing </a:t>
            </a:r>
            <a:r>
              <a:rPr kumimoji="0" lang="en-US" altLang="en-US" sz="2400" b="0" i="0" u="none" strike="noStrike" kern="1200" cap="none" spc="0" normalizeH="0" baseline="0" noProof="0" dirty="0">
                <a:ln>
                  <a:noFill/>
                </a:ln>
                <a:solidFill>
                  <a:srgbClr val="FFFF00"/>
                </a:solidFill>
                <a:effectLst/>
                <a:uLnTx/>
                <a:uFillTx/>
                <a:latin typeface="Symbol" pitchFamily="18" charset="2"/>
                <a:ea typeface="+mn-ea"/>
                <a:cs typeface="+mn-cs"/>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From line </a:t>
            </a:r>
            <a:r>
              <a:rPr kumimoji="0" lang="en-US" altLang="en-US" sz="2400" b="0" i="0" u="none" strike="noStrike" kern="1200" cap="none" spc="0" normalizeH="0" baseline="0" noProof="0" dirty="0">
                <a:ln>
                  <a:noFill/>
                </a:ln>
                <a:solidFill>
                  <a:srgbClr val="FFC000"/>
                </a:solidFill>
                <a:effectLst/>
                <a:uLnTx/>
                <a:uFillTx/>
                <a:latin typeface="Symbol" pitchFamily="18" charset="2"/>
                <a:ea typeface="+mn-ea"/>
                <a:cs typeface="+mn-cs"/>
              </a:rPr>
              <a:t>"</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US" altLang="en-US" sz="2400" b="0" i="0" u="none" strike="noStrike" kern="1200" cap="none" spc="0" normalizeH="0" baseline="0" noProof="0" dirty="0">
                <a:ln>
                  <a:noFill/>
                </a:ln>
                <a:solidFill>
                  <a:srgbClr val="FFC000"/>
                </a:solidFill>
                <a:effectLst/>
                <a:uLnTx/>
                <a:uFillTx/>
                <a:latin typeface="Symbol" pitchFamily="18" charset="2"/>
                <a:ea typeface="+mn-ea"/>
                <a:cs typeface="+mn-cs"/>
              </a:rPr>
              <a:t>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rPr>
              <a:t>, include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line</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(term)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rPr>
              <a:t> </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eg</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Adding </a:t>
            </a:r>
            <a:r>
              <a:rPr kumimoji="0" lang="en-US" altLang="en-US" sz="2400" b="0" i="0" u="none" strike="noStrike" kern="1200" cap="none" spc="0" normalizeH="0" baseline="0" noProof="0" dirty="0">
                <a:ln>
                  <a:noFill/>
                </a:ln>
                <a:solidFill>
                  <a:srgbClr val="FFFF00"/>
                </a:solidFill>
                <a:effectLst/>
                <a:uLnTx/>
                <a:uFillTx/>
                <a:latin typeface="Symbol" pitchFamily="18" charset="2"/>
                <a:ea typeface="+mn-ea"/>
                <a:cs typeface="+mn-cs"/>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From line</a:t>
            </a:r>
            <a:r>
              <a:rPr kumimoji="0" lang="en-US" altLang="en-US" sz="2400" b="0" i="0" u="none" strike="noStrike" kern="1200" cap="none" spc="0" normalizeH="0" baseline="0" noProof="0" dirty="0">
                <a:ln>
                  <a:noFill/>
                </a:ln>
                <a:solidFill>
                  <a:srgbClr val="FFFFFF"/>
                </a:solidFill>
                <a:effectLst/>
                <a:uLnTx/>
                <a:uFillTx/>
                <a:latin typeface="Symbol" pitchFamily="18" charset="2"/>
                <a:ea typeface="+mn-ea"/>
                <a:cs typeface="+mn-cs"/>
              </a:rPr>
              <a:t>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rPr>
              <a:t>, include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line</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Symbol" pitchFamily="18" charset="2"/>
                <a:ea typeface="+mn-ea"/>
                <a:cs typeface="+mn-cs"/>
              </a:rPr>
              <a:t>"</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US" altLang="en-US" sz="2400" b="0" i="0" u="none" strike="noStrike" kern="1200" cap="none" spc="0" normalizeH="0" baseline="0" noProof="0" dirty="0">
                <a:ln>
                  <a:noFill/>
                </a:ln>
                <a:solidFill>
                  <a:srgbClr val="FFC000"/>
                </a:solidFill>
                <a:effectLst/>
                <a:uLnTx/>
                <a:uFillTx/>
                <a:latin typeface="Symbol" pitchFamily="18" charset="2"/>
                <a:ea typeface="+mn-ea"/>
                <a:cs typeface="+mn-cs"/>
              </a:rPr>
              <a:t>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rPr>
              <a:t>.</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Removing </a:t>
            </a:r>
            <a:r>
              <a:rPr kumimoji="0" lang="en-US" altLang="en-US" sz="2400" b="0" i="0" u="none" strike="noStrike" kern="1200" cap="none" spc="0" normalizeH="0" baseline="0" noProof="0" dirty="0">
                <a:ln>
                  <a:noFill/>
                </a:ln>
                <a:solidFill>
                  <a:srgbClr val="FFFF00"/>
                </a:solidFill>
                <a:effectLst/>
                <a:uLnTx/>
                <a:uFillTx/>
                <a:latin typeface="Symbol" pitchFamily="18" charset="2"/>
                <a:ea typeface="+mn-ea"/>
                <a:cs typeface="+mn-cs"/>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From line </a:t>
            </a:r>
            <a:r>
              <a:rPr kumimoji="0" lang="en-US" altLang="en-US" sz="2400" b="0" i="0" u="none" strike="noStrike" kern="1200" cap="none" spc="0" normalizeH="0" baseline="0" noProof="0" dirty="0">
                <a:ln>
                  <a:noFill/>
                </a:ln>
                <a:solidFill>
                  <a:srgbClr val="FFC000"/>
                </a:solidFill>
                <a:effectLst/>
                <a:uLnTx/>
                <a:uFillTx/>
                <a:latin typeface="Symbol" pitchFamily="18" charset="2"/>
                <a:ea typeface="+mn-ea"/>
                <a:cs typeface="+mn-cs"/>
              </a:rPr>
              <a:t>$</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y</a:t>
            </a:r>
            <a:r>
              <a:rPr kumimoji="0" lang="en-US" altLang="en-US" sz="2400" b="0" i="0" u="none" strike="noStrike" kern="1200" cap="none" spc="0" normalizeH="0" baseline="0" noProof="0" dirty="0">
                <a:ln>
                  <a:noFill/>
                </a:ln>
                <a:solidFill>
                  <a:srgbClr val="FFC000"/>
                </a:solidFill>
                <a:effectLst/>
                <a:uLnTx/>
                <a:uFillTx/>
                <a:latin typeface="Symbol" pitchFamily="18" charset="2"/>
                <a:ea typeface="+mn-ea"/>
                <a:cs typeface="+mn-cs"/>
              </a:rPr>
              <a:t>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err="1">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x,y</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rPr>
              <a:t>, include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line</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(x,y</a:t>
            </a:r>
            <a:r>
              <a:rPr kumimoji="0" lang="en-US" altLang="en-US" sz="2400" b="0" i="0" u="none" strike="noStrike" kern="1200" cap="none" spc="0" normalizeH="0" baseline="-25000" noProof="0" dirty="0">
                <a:ln>
                  <a:noFill/>
                </a:ln>
                <a:solidFill>
                  <a:srgbClr val="FFC000"/>
                </a:solidFill>
                <a:effectLst/>
                <a:uLnTx/>
                <a:uFillTx/>
                <a:latin typeface="Symbol" pitchFamily="18" charset="2"/>
                <a:ea typeface="+mn-ea"/>
                <a:cs typeface="+mn-cs"/>
              </a:rPr>
              <a:t>$</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rPr>
              <a:t>.</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Adding </a:t>
            </a:r>
            <a:r>
              <a:rPr kumimoji="0" lang="en-US" altLang="en-US" sz="2400" b="0" i="0" u="none" strike="noStrike" kern="1200" cap="none" spc="0" normalizeH="0" baseline="0" noProof="0" dirty="0">
                <a:ln>
                  <a:noFill/>
                </a:ln>
                <a:solidFill>
                  <a:srgbClr val="FFFF00"/>
                </a:solidFill>
                <a:effectLst/>
                <a:uLnTx/>
                <a:uFillTx/>
                <a:latin typeface="Symbol" pitchFamily="18" charset="2"/>
                <a:ea typeface="+mn-ea"/>
                <a:cs typeface="+mn-cs"/>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From line</a:t>
            </a:r>
            <a:r>
              <a:rPr kumimoji="0" lang="en-US" altLang="en-US" sz="2400" b="0" i="0" u="none" strike="noStrike" kern="1200" cap="none" spc="0" normalizeH="0" baseline="0" noProof="0" dirty="0">
                <a:ln>
                  <a:noFill/>
                </a:ln>
                <a:solidFill>
                  <a:srgbClr val="FFFFFF"/>
                </a:solidFill>
                <a:effectLst/>
                <a:uLnTx/>
                <a:uFillTx/>
                <a:latin typeface="Symbol" pitchFamily="18" charset="2"/>
                <a:ea typeface="+mn-ea"/>
                <a:cs typeface="+mn-cs"/>
              </a:rPr>
              <a:t>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(term)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rPr>
              <a:t>, include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line</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Symbol" pitchFamily="18" charset="2"/>
                <a:ea typeface="+mn-ea"/>
                <a:cs typeface="+mn-cs"/>
              </a:rPr>
              <a:t>$</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y</a:t>
            </a:r>
            <a:r>
              <a:rPr kumimoji="0" lang="en-US" altLang="en-US" sz="2400" b="0" i="0" u="none" strike="noStrike" kern="1200" cap="none" spc="0" normalizeH="0" baseline="0" noProof="0" dirty="0">
                <a:ln>
                  <a:noFill/>
                </a:ln>
                <a:solidFill>
                  <a:srgbClr val="FFC000"/>
                </a:solidFill>
                <a:effectLst/>
                <a:uLnTx/>
                <a:uFillTx/>
                <a:latin typeface="Symbol" pitchFamily="18" charset="2"/>
                <a:ea typeface="+mn-ea"/>
                <a:cs typeface="+mn-cs"/>
              </a:rPr>
              <a:t>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rPr>
              <a: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Negating </a:t>
            </a:r>
            <a:r>
              <a:rPr kumimoji="0" lang="en-US" altLang="en-US" sz="2400" b="0" i="0" u="none" strike="noStrike" kern="1200" cap="none" spc="0" normalizeH="0" baseline="0" noProof="0" dirty="0">
                <a:ln>
                  <a:noFill/>
                </a:ln>
                <a:solidFill>
                  <a:srgbClr val="FFFF00"/>
                </a:solidFill>
                <a:effectLst/>
                <a:uLnTx/>
                <a:uFillTx/>
                <a:latin typeface="Symbol" pitchFamily="18" charset="2"/>
                <a:ea typeface="+mn-ea"/>
                <a:cs typeface="+mn-cs"/>
              </a:rPr>
              <a:t>"&amp;$: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Symbol" pitchFamily="18" charset="2"/>
                <a:ea typeface="+mn-ea"/>
                <a:cs typeface="+mn-cs"/>
              </a:rPr>
              <a: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x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(x)]   iff   </a:t>
            </a:r>
            <a:r>
              <a:rPr kumimoji="0" lang="en-US" altLang="en-US" sz="2400" b="0" i="0" u="none" strike="noStrike" kern="1200" cap="none" spc="0" normalizeH="0" baseline="0" noProof="0" dirty="0">
                <a:ln>
                  <a:noFill/>
                </a:ln>
                <a:solidFill>
                  <a:srgbClr val="FFC000"/>
                </a:solidFill>
                <a:effectLst/>
                <a:uLnTx/>
                <a:uFillTx/>
                <a:latin typeface="Symbol" pitchFamily="18" charset="2"/>
                <a:ea typeface="+mn-ea"/>
                <a:cs typeface="+mn-cs"/>
              </a:rPr>
              <a: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x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(x)</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sym typeface="Symbol" panose="05050102010706020507" pitchFamily="18" charset="2"/>
              </a:rPr>
              <a:t>. </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Deduction: </a:t>
            </a:r>
            <a:endPar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Goal is to prove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αβ</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______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assumption</a:t>
            </a:r>
          </a:p>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______ …</a:t>
            </a:r>
          </a:p>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______ </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β</a:t>
            </a:r>
            <a:r>
              <a:rPr kumimoji="0" 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rPr>
              <a:t> </a:t>
            </a:r>
          </a:p>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αβ</a:t>
            </a:r>
            <a:r>
              <a:rPr kumimoji="0" 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Wingdings" panose="05000000000000000000" pitchFamily="2" charset="2"/>
              </a:rPr>
              <a:t>conclusion</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endParaRPr>
          </a:p>
        </p:txBody>
      </p:sp>
      <p:sp>
        <p:nvSpPr>
          <p:cNvPr id="30" name="Rectangle 2">
            <a:extLst>
              <a:ext uri="{FF2B5EF4-FFF2-40B4-BE49-F238E27FC236}">
                <a16:creationId xmlns:a16="http://schemas.microsoft.com/office/drawing/2014/main" id="{1A96AA22-CEEC-4F38-9FFD-3F77468ECDE6}"/>
              </a:ext>
            </a:extLst>
          </p:cNvPr>
          <p:cNvSpPr txBox="1">
            <a:spLocks noChangeArrowheads="1"/>
          </p:cNvSpPr>
          <p:nvPr/>
        </p:nvSpPr>
        <p:spPr>
          <a:xfrm>
            <a:off x="685800" y="-44304"/>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FFFF00"/>
                </a:solidFill>
                <a:effectLst/>
                <a:uLnTx/>
                <a:uFillTx/>
                <a:latin typeface="Times New Roman"/>
                <a:ea typeface="+mj-ea"/>
                <a:cs typeface="+mj-cs"/>
              </a:rPr>
              <a:t>Our Formal Proof Systems</a:t>
            </a:r>
            <a:endParaRPr kumimoji="0" lang="en-CA" altLang="en-US" sz="4400" b="0" i="0" u="none" strike="noStrike" kern="0" cap="none" spc="0" normalizeH="0" baseline="-25000" noProof="0" dirty="0">
              <a:ln>
                <a:noFill/>
              </a:ln>
              <a:solidFill>
                <a:srgbClr val="FFFF00"/>
              </a:solidFill>
              <a:effectLst/>
              <a:uLnTx/>
              <a:uFillTx/>
              <a:latin typeface="Times New Roman"/>
              <a:ea typeface="+mj-ea"/>
              <a:cs typeface="+mj-cs"/>
            </a:endParaRPr>
          </a:p>
        </p:txBody>
      </p:sp>
      <p:grpSp>
        <p:nvGrpSpPr>
          <p:cNvPr id="3" name="Group 2">
            <a:extLst>
              <a:ext uri="{FF2B5EF4-FFF2-40B4-BE49-F238E27FC236}">
                <a16:creationId xmlns:a16="http://schemas.microsoft.com/office/drawing/2014/main" id="{1ABB954C-64CA-4CD7-8DFB-4249D7AD15C8}"/>
              </a:ext>
            </a:extLst>
          </p:cNvPr>
          <p:cNvGrpSpPr/>
          <p:nvPr/>
        </p:nvGrpSpPr>
        <p:grpSpPr>
          <a:xfrm>
            <a:off x="2209800" y="4020458"/>
            <a:ext cx="735975" cy="1193800"/>
            <a:chOff x="2374900" y="3975100"/>
            <a:chExt cx="735975" cy="1193800"/>
          </a:xfrm>
        </p:grpSpPr>
        <p:sp>
          <p:nvSpPr>
            <p:cNvPr id="5" name="Rectangle 4">
              <a:extLst>
                <a:ext uri="{FF2B5EF4-FFF2-40B4-BE49-F238E27FC236}">
                  <a16:creationId xmlns:a16="http://schemas.microsoft.com/office/drawing/2014/main" id="{35269BEF-12B1-472E-BA3A-D3682BBF891B}"/>
                </a:ext>
              </a:extLst>
            </p:cNvPr>
            <p:cNvSpPr/>
            <p:nvPr/>
          </p:nvSpPr>
          <p:spPr>
            <a:xfrm>
              <a:off x="2387600" y="3975100"/>
              <a:ext cx="723275" cy="46166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5">
              <a:extLst>
                <a:ext uri="{FF2B5EF4-FFF2-40B4-BE49-F238E27FC236}">
                  <a16:creationId xmlns:a16="http://schemas.microsoft.com/office/drawing/2014/main" id="{7D13EF84-389D-40EF-B3A5-DFD4D802DBDE}"/>
                </a:ext>
              </a:extLst>
            </p:cNvPr>
            <p:cNvSpPr/>
            <p:nvPr/>
          </p:nvSpPr>
          <p:spPr>
            <a:xfrm>
              <a:off x="2374900" y="4707235"/>
              <a:ext cx="723275" cy="46166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sp>
        <p:nvSpPr>
          <p:cNvPr id="10" name="Rectangle 9">
            <a:extLst>
              <a:ext uri="{FF2B5EF4-FFF2-40B4-BE49-F238E27FC236}">
                <a16:creationId xmlns:a16="http://schemas.microsoft.com/office/drawing/2014/main" id="{D91EDC73-BEE8-4704-8F93-8F57F351BC91}"/>
              </a:ext>
            </a:extLst>
          </p:cNvPr>
          <p:cNvSpPr/>
          <p:nvPr/>
        </p:nvSpPr>
        <p:spPr>
          <a:xfrm>
            <a:off x="6934200" y="1860434"/>
            <a:ext cx="1082348" cy="338554"/>
          </a:xfrm>
          <a:prstGeom prst="rect">
            <a:avLst/>
          </a:prstGeom>
        </p:spPr>
        <p:txBody>
          <a:bodyPr wrap="square">
            <a:sp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Times New Roman" pitchFamily="18" charset="0"/>
                <a:ea typeface="+mn-ea"/>
                <a:cs typeface="+mn-cs"/>
              </a:rPr>
              <a:t>(Not for </a:t>
            </a:r>
            <a:r>
              <a:rPr kumimoji="0" lang="en-CA" altLang="en-US" sz="16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US" altLang="en-US" sz="1600" b="0" i="0" u="none" strike="noStrike" kern="1200" cap="none" spc="0" normalizeH="0" baseline="-25000" noProof="0" dirty="0">
                <a:ln>
                  <a:noFill/>
                </a:ln>
                <a:solidFill>
                  <a:srgbClr val="FFC000"/>
                </a:solidFill>
                <a:effectLst/>
                <a:uLnTx/>
                <a:uFillTx/>
                <a:latin typeface="Symbol" pitchFamily="18" charset="2"/>
                <a:ea typeface="+mn-ea"/>
                <a:cs typeface="+mn-cs"/>
              </a:rPr>
              <a:t>$</a:t>
            </a:r>
            <a:endParaRPr kumimoji="0" lang="en-US" altLang="en-US" sz="16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1" name="Rectangle 10">
            <a:extLst>
              <a:ext uri="{FF2B5EF4-FFF2-40B4-BE49-F238E27FC236}">
                <a16:creationId xmlns:a16="http://schemas.microsoft.com/office/drawing/2014/main" id="{F89C77BA-3CCF-4246-81B0-BD3AB503D3AC}"/>
              </a:ext>
            </a:extLst>
          </p:cNvPr>
          <p:cNvSpPr/>
          <p:nvPr/>
        </p:nvSpPr>
        <p:spPr>
          <a:xfrm>
            <a:off x="7870634" y="1871246"/>
            <a:ext cx="699230" cy="338554"/>
          </a:xfrm>
          <a:prstGeom prst="rect">
            <a:avLst/>
          </a:prstGeom>
        </p:spPr>
        <p:txBody>
          <a:bodyPr wrap="square">
            <a:sp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Times New Roman" pitchFamily="18" charset="0"/>
                <a:ea typeface="+mn-ea"/>
                <a:cs typeface="+mn-cs"/>
              </a:rPr>
              <a:t>or </a:t>
            </a:r>
            <a:r>
              <a:rPr kumimoji="0" lang="en-CA" altLang="en-US" sz="16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l-GR" altLang="en-US" sz="16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16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16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2" name="Rectangle 11">
            <a:extLst>
              <a:ext uri="{FF2B5EF4-FFF2-40B4-BE49-F238E27FC236}">
                <a16:creationId xmlns:a16="http://schemas.microsoft.com/office/drawing/2014/main" id="{45D5C226-3C1E-485F-BE97-EAD5AF0D0021}"/>
              </a:ext>
            </a:extLst>
          </p:cNvPr>
          <p:cNvSpPr/>
          <p:nvPr/>
        </p:nvSpPr>
        <p:spPr>
          <a:xfrm>
            <a:off x="6934199" y="2618432"/>
            <a:ext cx="2362201"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(Except </a:t>
            </a:r>
            <a:r>
              <a:rPr kumimoji="0" lang="en-US" altLang="en-US" sz="1600" b="0" i="0" u="none" strike="noStrike" kern="1200" cap="none" spc="0" normalizeH="0" baseline="0" noProof="0" dirty="0">
                <a:ln>
                  <a:noFill/>
                </a:ln>
                <a:solidFill>
                  <a:srgbClr val="FFC000"/>
                </a:solidFill>
                <a:effectLst/>
                <a:uLnTx/>
                <a:uFillTx/>
                <a:latin typeface="Symbol" pitchFamily="18" charset="2"/>
                <a:ea typeface="+mn-ea"/>
                <a:cs typeface="+mn-cs"/>
              </a:rPr>
              <a:t>"</a:t>
            </a:r>
            <a:r>
              <a:rPr kumimoji="0" lang="en-US" altLang="en-US" sz="1600" b="0" i="0" u="none" strike="noStrike" kern="1200" cap="none" spc="0" normalizeH="0" baseline="0" noProof="0" dirty="0">
                <a:ln>
                  <a:noFill/>
                </a:ln>
                <a:solidFill>
                  <a:srgbClr val="FFC000"/>
                </a:solidFill>
                <a:effectLst/>
                <a:uLnTx/>
                <a:uFillTx/>
                <a:latin typeface="Times New Roman" pitchFamily="18" charset="0"/>
                <a:ea typeface="+mn-ea"/>
                <a:cs typeface="+mn-cs"/>
              </a:rPr>
              <a:t>x </a:t>
            </a:r>
            <a:r>
              <a:rPr kumimoji="0" lang="el-GR" altLang="en-US" sz="16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CA" altLang="en-US" sz="16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1600" b="0" i="0" u="none" strike="noStrike" kern="1200" cap="none" spc="0" normalizeH="0" baseline="0" noProof="0" dirty="0" err="1">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x,term</a:t>
            </a:r>
            <a:r>
              <a:rPr kumimoji="0" lang="en-CA" altLang="en-US" sz="16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CA" altLang="en-US" sz="16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p:spTree>
    <p:extLst>
      <p:ext uri="{BB962C8B-B14F-4D97-AF65-F5344CB8AC3E}">
        <p14:creationId xmlns:p14="http://schemas.microsoft.com/office/powerpoint/2010/main" val="94335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A1B32E51-96FA-47FB-83CF-496075FDE6BF}"/>
              </a:ext>
            </a:extLst>
          </p:cNvPr>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pic>
        <p:nvPicPr>
          <p:cNvPr id="4" name="Picture 3">
            <a:extLst>
              <a:ext uri="{FF2B5EF4-FFF2-40B4-BE49-F238E27FC236}">
                <a16:creationId xmlns:a16="http://schemas.microsoft.com/office/drawing/2014/main" id="{5F0E4512-46C8-4F49-A3BA-4732B8B66510}"/>
              </a:ext>
            </a:extLst>
          </p:cNvPr>
          <p:cNvPicPr>
            <a:picLocks noChangeAspect="1"/>
          </p:cNvPicPr>
          <p:nvPr/>
        </p:nvPicPr>
        <p:blipFill>
          <a:blip r:embed="rId2"/>
          <a:stretch>
            <a:fillRect/>
          </a:stretch>
        </p:blipFill>
        <p:spPr>
          <a:xfrm>
            <a:off x="12700" y="1029975"/>
            <a:ext cx="9110330" cy="1223964"/>
          </a:xfrm>
          <a:prstGeom prst="rect">
            <a:avLst/>
          </a:prstGeom>
        </p:spPr>
      </p:pic>
      <p:grpSp>
        <p:nvGrpSpPr>
          <p:cNvPr id="10" name="Group 9">
            <a:extLst>
              <a:ext uri="{FF2B5EF4-FFF2-40B4-BE49-F238E27FC236}">
                <a16:creationId xmlns:a16="http://schemas.microsoft.com/office/drawing/2014/main" id="{6C512322-EEEE-44EB-9958-9948A124FCB2}"/>
              </a:ext>
            </a:extLst>
          </p:cNvPr>
          <p:cNvGrpSpPr/>
          <p:nvPr/>
        </p:nvGrpSpPr>
        <p:grpSpPr>
          <a:xfrm>
            <a:off x="3048000" y="2353396"/>
            <a:ext cx="2616200" cy="2447204"/>
            <a:chOff x="6461124" y="4311716"/>
            <a:chExt cx="2616200" cy="2447204"/>
          </a:xfrm>
        </p:grpSpPr>
        <p:pic>
          <p:nvPicPr>
            <p:cNvPr id="11" name="Picture 2" descr="5 Best 5 Diamond All Inclusive Resorts in the Caribbean and Mexico | Family  Vacation Critic">
              <a:extLst>
                <a:ext uri="{FF2B5EF4-FFF2-40B4-BE49-F238E27FC236}">
                  <a16:creationId xmlns:a16="http://schemas.microsoft.com/office/drawing/2014/main" id="{D4ABF77B-A261-4BF9-9282-05DBFE29AD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1124" y="4311716"/>
              <a:ext cx="2616200" cy="19621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2AD33EF-EE59-481A-897F-4D1C529A51DA}"/>
                </a:ext>
              </a:extLst>
            </p:cNvPr>
            <p:cNvSpPr/>
            <p:nvPr/>
          </p:nvSpPr>
          <p:spPr>
            <a:xfrm>
              <a:off x="6595739" y="6235700"/>
              <a:ext cx="2277611" cy="523220"/>
            </a:xfrm>
            <a:prstGeom prst="rect">
              <a:avLst/>
            </a:prstGeom>
          </p:spPr>
          <p:txBody>
            <a:bodyPr wrap="none">
              <a:spAutoFit/>
            </a:bodyPr>
            <a:lstStyle/>
            <a:p>
              <a:r>
                <a:rPr lang="en-CA" altLang="en-US" sz="2800" i="0" dirty="0"/>
                <a:t>Let’s go early!</a:t>
              </a:r>
              <a:endParaRPr lang="en-CA" sz="2800" dirty="0"/>
            </a:p>
          </p:txBody>
        </p:sp>
      </p:grpSp>
      <p:pic>
        <p:nvPicPr>
          <p:cNvPr id="13" name="Picture 18" descr="If My Classmates Are Going to Cheat on an Online Exam, Why Can't I? - The  New York Times">
            <a:extLst>
              <a:ext uri="{FF2B5EF4-FFF2-40B4-BE49-F238E27FC236}">
                <a16:creationId xmlns:a16="http://schemas.microsoft.com/office/drawing/2014/main" id="{956380E6-6A3E-4253-AD56-8C54685948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3033" y="2381687"/>
            <a:ext cx="3293322" cy="18462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Joanne Skilton: How a digital workplace can stop us working late - HRreview">
            <a:extLst>
              <a:ext uri="{FF2B5EF4-FFF2-40B4-BE49-F238E27FC236}">
                <a16:creationId xmlns:a16="http://schemas.microsoft.com/office/drawing/2014/main" id="{16ED7CF8-EAC7-4C6D-B62D-84D286D8B0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1133" y="2337322"/>
            <a:ext cx="3277284" cy="18462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New Neuroscience Research Calls Where You Study Key to Faster Learning |  Inc.com">
            <a:extLst>
              <a:ext uri="{FF2B5EF4-FFF2-40B4-BE49-F238E27FC236}">
                <a16:creationId xmlns:a16="http://schemas.microsoft.com/office/drawing/2014/main" id="{521A7AD3-ACE6-480D-BE50-C2C263A1B0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9233" y="2412709"/>
            <a:ext cx="3277284" cy="1843473"/>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DDC198D8-7620-4E8B-AAED-0BA65B37CB3F}"/>
              </a:ext>
            </a:extLst>
          </p:cNvPr>
          <p:cNvSpPr/>
          <p:nvPr/>
        </p:nvSpPr>
        <p:spPr bwMode="auto">
          <a:xfrm>
            <a:off x="787399" y="1079190"/>
            <a:ext cx="11811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30" name="Oval 29">
            <a:extLst>
              <a:ext uri="{FF2B5EF4-FFF2-40B4-BE49-F238E27FC236}">
                <a16:creationId xmlns:a16="http://schemas.microsoft.com/office/drawing/2014/main" id="{9CD239DA-520F-47FF-A0D6-E2447DC2E124}"/>
              </a:ext>
            </a:extLst>
          </p:cNvPr>
          <p:cNvSpPr/>
          <p:nvPr/>
        </p:nvSpPr>
        <p:spPr bwMode="auto">
          <a:xfrm>
            <a:off x="304801" y="1498290"/>
            <a:ext cx="11811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725BC8C6-06E9-4D7D-AE35-C0F38652A8E2}"/>
              </a:ext>
            </a:extLst>
          </p:cNvPr>
          <p:cNvSpPr/>
          <p:nvPr/>
        </p:nvSpPr>
        <p:spPr bwMode="auto">
          <a:xfrm>
            <a:off x="8153400" y="1716333"/>
            <a:ext cx="8382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667EA097-8142-4180-92B5-525BAE35F2DC}"/>
              </a:ext>
            </a:extLst>
          </p:cNvPr>
          <p:cNvSpPr/>
          <p:nvPr/>
        </p:nvSpPr>
        <p:spPr bwMode="auto">
          <a:xfrm>
            <a:off x="4148765" y="1716332"/>
            <a:ext cx="8382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1F5771C7-5063-4A83-B291-18A55AB41D8D}"/>
              </a:ext>
            </a:extLst>
          </p:cNvPr>
          <p:cNvSpPr/>
          <p:nvPr/>
        </p:nvSpPr>
        <p:spPr bwMode="auto">
          <a:xfrm>
            <a:off x="1371600" y="1942790"/>
            <a:ext cx="22860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pic>
        <p:nvPicPr>
          <p:cNvPr id="35" name="Picture 4" descr="KMS lighthouse - Amdocs Digital | Agent Assisted Partner | KMS Lighthouse">
            <a:extLst>
              <a:ext uri="{FF2B5EF4-FFF2-40B4-BE49-F238E27FC236}">
                <a16:creationId xmlns:a16="http://schemas.microsoft.com/office/drawing/2014/main" id="{541E3E37-2CA3-40D4-A587-96CFF5AF3A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7110" y="2429304"/>
            <a:ext cx="3327972" cy="174140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0FD4585A-3EB7-45CD-83D6-7E65DAB941A2}"/>
              </a:ext>
            </a:extLst>
          </p:cNvPr>
          <p:cNvSpPr/>
          <p:nvPr/>
        </p:nvSpPr>
        <p:spPr>
          <a:xfrm>
            <a:off x="558613" y="399233"/>
            <a:ext cx="6993261" cy="523220"/>
          </a:xfrm>
          <a:prstGeom prst="rect">
            <a:avLst/>
          </a:prstGeom>
        </p:spPr>
        <p:txBody>
          <a:bodyPr wrap="none">
            <a:spAutoFit/>
          </a:bodyPr>
          <a:lstStyle/>
          <a:p>
            <a:r>
              <a:rPr lang="en-CA" altLang="en-US" sz="2800" i="0" dirty="0"/>
              <a:t>https://www.eecs.yorku.ca/~jeff/courses/1090</a:t>
            </a:r>
            <a:endParaRPr lang="en-CA" sz="2800" dirty="0"/>
          </a:p>
        </p:txBody>
      </p:sp>
    </p:spTree>
    <p:extLst>
      <p:ext uri="{BB962C8B-B14F-4D97-AF65-F5344CB8AC3E}">
        <p14:creationId xmlns:p14="http://schemas.microsoft.com/office/powerpoint/2010/main" val="37321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1" presetClass="exit" presetSubtype="0" fill="hold" grpId="1"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par>
                                <p:cTn id="43" presetID="1" presetClass="exit" presetSubtype="0" fill="hold" grpId="1"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0-#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par>
                                <p:cTn id="57" presetID="1" presetClass="exit" presetSubtype="0" fill="hold" grpId="1" nodeType="withEffect">
                                  <p:stCondLst>
                                    <p:cond delay="0"/>
                                  </p:stCondLst>
                                  <p:childTnLst>
                                    <p:set>
                                      <p:cBhvr>
                                        <p:cTn id="58" dur="1" fill="hold">
                                          <p:stCondLst>
                                            <p:cond delay="0"/>
                                          </p:stCondLst>
                                        </p:cTn>
                                        <p:tgtEl>
                                          <p:spTgt spid="3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par>
                                <p:cTn id="67" presetID="1" presetClass="exit" presetSubtype="0" fill="hold" grpId="1" nodeType="withEffect">
                                  <p:stCondLst>
                                    <p:cond delay="0"/>
                                  </p:stCondLst>
                                  <p:childTnLst>
                                    <p:set>
                                      <p:cBhvr>
                                        <p:cTn id="68" dur="1" fill="hold">
                                          <p:stCondLst>
                                            <p:cond delay="0"/>
                                          </p:stCondLst>
                                        </p:cTn>
                                        <p:tgtEl>
                                          <p:spTgt spid="3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2" presetClass="entr" presetSubtype="8"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0-#ppt_w/2"/>
                                          </p:val>
                                        </p:tav>
                                        <p:tav tm="100000">
                                          <p:val>
                                            <p:strVal val="#ppt_x"/>
                                          </p:val>
                                        </p:tav>
                                      </p:tavLst>
                                    </p:anim>
                                    <p:anim calcmode="lin" valueType="num">
                                      <p:cBhvr additive="base">
                                        <p:cTn id="7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30" grpId="0" animBg="1"/>
      <p:bldP spid="30" grpId="1" animBg="1"/>
      <p:bldP spid="31" grpId="0" animBg="1"/>
      <p:bldP spid="31" grpId="1" animBg="1"/>
      <p:bldP spid="32" grpId="0" animBg="1"/>
      <p:bldP spid="32" grpId="1" animBg="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 descr="j01161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576" y="225051"/>
            <a:ext cx="1435224" cy="195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8"/>
          <p:cNvSpPr>
            <a:spLocks noChangeArrowheads="1"/>
          </p:cNvSpPr>
          <p:nvPr/>
        </p:nvSpPr>
        <p:spPr bwMode="auto">
          <a:xfrm>
            <a:off x="1828800" y="1447800"/>
            <a:ext cx="6324600" cy="3682251"/>
          </a:xfrm>
          <a:prstGeom prst="wedgeRectCallout">
            <a:avLst>
              <a:gd name="adj1" fmla="val -47801"/>
              <a:gd name="adj2" fmla="val -59661"/>
            </a:avLst>
          </a:prstGeom>
          <a:noFill/>
          <a:ln w="381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point of formal proofs is</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to prove theorems</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with as few assumptions as possible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about the nature of the objects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we are talking about</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so that we can find a wide range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of strange new objects</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which the same theorems are true.</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Rectangle 2"/>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srgbClr val="FFFF00"/>
                </a:solidFill>
                <a:effectLst/>
                <a:uLnTx/>
                <a:uFillTx/>
                <a:latin typeface="Times New Roman"/>
                <a:ea typeface="+mj-ea"/>
                <a:cs typeface="+mj-cs"/>
              </a:rPr>
              <a:t>Abstraction</a:t>
            </a:r>
          </a:p>
        </p:txBody>
      </p:sp>
    </p:spTree>
    <p:extLst>
      <p:ext uri="{BB962C8B-B14F-4D97-AF65-F5344CB8AC3E}">
        <p14:creationId xmlns:p14="http://schemas.microsoft.com/office/powerpoint/2010/main" val="3633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8">
                                            <p:txEl>
                                              <p:pRg st="0" end="0"/>
                                            </p:txEl>
                                          </p:spTgt>
                                        </p:tgtEl>
                                        <p:attrNameLst>
                                          <p:attrName>style.visibility</p:attrName>
                                        </p:attrNameLst>
                                      </p:cBhvr>
                                      <p:to>
                                        <p:strVal val="visible"/>
                                      </p:to>
                                    </p:set>
                                    <p:anim calcmode="lin" valueType="num">
                                      <p:cBhvr additive="base">
                                        <p:cTn id="19"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
                                            <p:txEl>
                                              <p:pRg st="1" end="1"/>
                                            </p:txEl>
                                          </p:spTgt>
                                        </p:tgtEl>
                                        <p:attrNameLst>
                                          <p:attrName>style.visibility</p:attrName>
                                        </p:attrNameLst>
                                      </p:cBhvr>
                                      <p:to>
                                        <p:strVal val="visible"/>
                                      </p:to>
                                    </p:set>
                                    <p:anim calcmode="lin" valueType="num">
                                      <p:cBhvr additive="base">
                                        <p:cTn id="25"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
                                            <p:txEl>
                                              <p:pRg st="2" end="2"/>
                                            </p:txEl>
                                          </p:spTgt>
                                        </p:tgtEl>
                                        <p:attrNameLst>
                                          <p:attrName>style.visibility</p:attrName>
                                        </p:attrNameLst>
                                      </p:cBhvr>
                                      <p:to>
                                        <p:strVal val="visible"/>
                                      </p:to>
                                    </p:set>
                                    <p:anim calcmode="lin" valueType="num">
                                      <p:cBhvr additive="base">
                                        <p:cTn id="31" dur="500" fill="hold"/>
                                        <p:tgtEl>
                                          <p:spTgt spid="5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8">
                                            <p:txEl>
                                              <p:pRg st="3" end="3"/>
                                            </p:txEl>
                                          </p:spTgt>
                                        </p:tgtEl>
                                        <p:attrNameLst>
                                          <p:attrName>style.visibility</p:attrName>
                                        </p:attrNameLst>
                                      </p:cBhvr>
                                      <p:to>
                                        <p:strVal val="visible"/>
                                      </p:to>
                                    </p:set>
                                    <p:anim calcmode="lin" valueType="num">
                                      <p:cBhvr additive="base">
                                        <p:cTn id="37" dur="500" fill="hold"/>
                                        <p:tgtEl>
                                          <p:spTgt spid="5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8">
                                            <p:txEl>
                                              <p:pRg st="4" end="4"/>
                                            </p:txEl>
                                          </p:spTgt>
                                        </p:tgtEl>
                                        <p:attrNameLst>
                                          <p:attrName>style.visibility</p:attrName>
                                        </p:attrNameLst>
                                      </p:cBhvr>
                                      <p:to>
                                        <p:strVal val="visible"/>
                                      </p:to>
                                    </p:set>
                                    <p:anim calcmode="lin" valueType="num">
                                      <p:cBhvr additive="base">
                                        <p:cTn id="43" dur="500" fill="hold"/>
                                        <p:tgtEl>
                                          <p:spTgt spid="58">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8">
                                            <p:txEl>
                                              <p:pRg st="5" end="5"/>
                                            </p:txEl>
                                          </p:spTgt>
                                        </p:tgtEl>
                                        <p:attrNameLst>
                                          <p:attrName>style.visibility</p:attrName>
                                        </p:attrNameLst>
                                      </p:cBhvr>
                                      <p:to>
                                        <p:strVal val="visible"/>
                                      </p:to>
                                    </p:set>
                                    <p:anim calcmode="lin" valueType="num">
                                      <p:cBhvr additive="base">
                                        <p:cTn id="49" dur="500" fill="hold"/>
                                        <p:tgtEl>
                                          <p:spTgt spid="58">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AAA3DC-A8E2-4FAE-8F30-C4B8C0F4D0FD}"/>
              </a:ext>
            </a:extLst>
          </p:cNvPr>
          <p:cNvSpPr txBox="1">
            <a:spLocks noChangeArrowheads="1"/>
          </p:cNvSpPr>
          <p:nvPr/>
        </p:nvSpPr>
        <p:spPr>
          <a:xfrm>
            <a:off x="685800" y="-44304"/>
            <a:ext cx="7772400" cy="8063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eaLnBrk="1" hangingPunct="1">
              <a:defRPr/>
            </a:pPr>
            <a:r>
              <a:rPr lang="en-US" altLang="en-US" kern="0">
                <a:solidFill>
                  <a:srgbClr val="FFFF00"/>
                </a:solidFill>
              </a:rPr>
              <a:t>Formal Proofs</a:t>
            </a:r>
            <a:endParaRPr lang="en-CA" altLang="en-US" kern="0" dirty="0">
              <a:solidFill>
                <a:srgbClr val="FFFF00"/>
              </a:solidFill>
            </a:endParaRPr>
          </a:p>
        </p:txBody>
      </p:sp>
      <p:pic>
        <p:nvPicPr>
          <p:cNvPr id="6" name="Picture 5">
            <a:extLst>
              <a:ext uri="{FF2B5EF4-FFF2-40B4-BE49-F238E27FC236}">
                <a16:creationId xmlns:a16="http://schemas.microsoft.com/office/drawing/2014/main" id="{E1A3B299-A47D-2B8F-517A-5BFDAF87AF68}"/>
              </a:ext>
            </a:extLst>
          </p:cNvPr>
          <p:cNvPicPr>
            <a:picLocks noChangeAspect="1"/>
          </p:cNvPicPr>
          <p:nvPr/>
        </p:nvPicPr>
        <p:blipFill>
          <a:blip r:embed="rId2"/>
          <a:stretch>
            <a:fillRect/>
          </a:stretch>
        </p:blipFill>
        <p:spPr>
          <a:xfrm>
            <a:off x="152400" y="685800"/>
            <a:ext cx="8990766" cy="4648200"/>
          </a:xfrm>
          <a:prstGeom prst="rect">
            <a:avLst/>
          </a:prstGeom>
        </p:spPr>
      </p:pic>
    </p:spTree>
    <p:extLst>
      <p:ext uri="{BB962C8B-B14F-4D97-AF65-F5344CB8AC3E}">
        <p14:creationId xmlns:p14="http://schemas.microsoft.com/office/powerpoint/2010/main" val="34310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AAA3DC-A8E2-4FAE-8F30-C4B8C0F4D0FD}"/>
              </a:ext>
            </a:extLst>
          </p:cNvPr>
          <p:cNvSpPr txBox="1">
            <a:spLocks noChangeArrowheads="1"/>
          </p:cNvSpPr>
          <p:nvPr/>
        </p:nvSpPr>
        <p:spPr>
          <a:xfrm>
            <a:off x="685800" y="-44304"/>
            <a:ext cx="7772400" cy="8063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eaLnBrk="1" hangingPunct="1">
              <a:defRPr/>
            </a:pPr>
            <a:r>
              <a:rPr lang="en-US" altLang="en-US" kern="0">
                <a:solidFill>
                  <a:srgbClr val="FFFF00"/>
                </a:solidFill>
              </a:rPr>
              <a:t>Formal Proofs</a:t>
            </a:r>
            <a:endParaRPr lang="en-CA" altLang="en-US" kern="0" dirty="0">
              <a:solidFill>
                <a:srgbClr val="FFFF00"/>
              </a:solidFill>
            </a:endParaRPr>
          </a:p>
        </p:txBody>
      </p:sp>
      <p:pic>
        <p:nvPicPr>
          <p:cNvPr id="4" name="Picture 3">
            <a:extLst>
              <a:ext uri="{FF2B5EF4-FFF2-40B4-BE49-F238E27FC236}">
                <a16:creationId xmlns:a16="http://schemas.microsoft.com/office/drawing/2014/main" id="{25C27ACF-4253-DB25-7BD6-9A12B2EBF956}"/>
              </a:ext>
            </a:extLst>
          </p:cNvPr>
          <p:cNvPicPr>
            <a:picLocks noChangeAspect="1"/>
          </p:cNvPicPr>
          <p:nvPr/>
        </p:nvPicPr>
        <p:blipFill>
          <a:blip r:embed="rId2"/>
          <a:stretch>
            <a:fillRect/>
          </a:stretch>
        </p:blipFill>
        <p:spPr>
          <a:xfrm>
            <a:off x="152399" y="685800"/>
            <a:ext cx="8886271" cy="3581400"/>
          </a:xfrm>
          <a:prstGeom prst="rect">
            <a:avLst/>
          </a:prstGeom>
        </p:spPr>
      </p:pic>
    </p:spTree>
    <p:extLst>
      <p:ext uri="{BB962C8B-B14F-4D97-AF65-F5344CB8AC3E}">
        <p14:creationId xmlns:p14="http://schemas.microsoft.com/office/powerpoint/2010/main" val="69807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D9BA91-5C3C-4518-8615-262382A7A5D7}"/>
              </a:ext>
            </a:extLst>
          </p:cNvPr>
          <p:cNvSpPr>
            <a:spLocks noChangeArrowheads="1"/>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00"/>
                </a:solidFill>
                <a:effectLst/>
                <a:uLnTx/>
                <a:uFillTx/>
                <a:latin typeface="Times New Roman" pitchFamily="18" charset="0"/>
                <a:ea typeface="+mn-ea"/>
                <a:cs typeface="Arial" charset="0"/>
              </a:rPr>
              <a:t>Syntax &amp; Semantics</a:t>
            </a:r>
            <a:endParaRPr kumimoji="0" lang="en-US" altLang="en-US" sz="4400" b="0" i="0" u="none" strike="noStrike" kern="1200" cap="none" spc="0" normalizeH="0" baseline="0" noProof="0" dirty="0">
              <a:ln>
                <a:noFill/>
              </a:ln>
              <a:solidFill>
                <a:srgbClr val="FFFF00"/>
              </a:solidFill>
              <a:effectLst/>
              <a:uLnTx/>
              <a:uFillTx/>
              <a:latin typeface="Times New Roman" pitchFamily="18" charset="0"/>
              <a:ea typeface="+mn-ea"/>
              <a:cs typeface="Arial" charset="0"/>
            </a:endParaRPr>
          </a:p>
        </p:txBody>
      </p:sp>
      <p:pic>
        <p:nvPicPr>
          <p:cNvPr id="6" name="Picture 5">
            <a:extLst>
              <a:ext uri="{FF2B5EF4-FFF2-40B4-BE49-F238E27FC236}">
                <a16:creationId xmlns:a16="http://schemas.microsoft.com/office/drawing/2014/main" id="{0CDC4E4E-E17B-9BCC-7E6F-3F03835F702C}"/>
              </a:ext>
            </a:extLst>
          </p:cNvPr>
          <p:cNvPicPr>
            <a:picLocks noChangeAspect="1"/>
          </p:cNvPicPr>
          <p:nvPr/>
        </p:nvPicPr>
        <p:blipFill>
          <a:blip r:embed="rId2"/>
          <a:stretch>
            <a:fillRect/>
          </a:stretch>
        </p:blipFill>
        <p:spPr>
          <a:xfrm>
            <a:off x="152399" y="762000"/>
            <a:ext cx="8961119" cy="1828800"/>
          </a:xfrm>
          <a:prstGeom prst="rect">
            <a:avLst/>
          </a:prstGeom>
        </p:spPr>
      </p:pic>
      <p:grpSp>
        <p:nvGrpSpPr>
          <p:cNvPr id="57" name="Group 56">
            <a:extLst>
              <a:ext uri="{FF2B5EF4-FFF2-40B4-BE49-F238E27FC236}">
                <a16:creationId xmlns:a16="http://schemas.microsoft.com/office/drawing/2014/main" id="{17867811-5E2A-9AE7-0378-18B005BBCAC3}"/>
              </a:ext>
            </a:extLst>
          </p:cNvPr>
          <p:cNvGrpSpPr/>
          <p:nvPr/>
        </p:nvGrpSpPr>
        <p:grpSpPr>
          <a:xfrm>
            <a:off x="623971" y="2890345"/>
            <a:ext cx="7986629" cy="3129455"/>
            <a:chOff x="228600" y="2280745"/>
            <a:chExt cx="7986629" cy="3129455"/>
          </a:xfrm>
        </p:grpSpPr>
        <p:grpSp>
          <p:nvGrpSpPr>
            <p:cNvPr id="7" name="Group 6">
              <a:extLst>
                <a:ext uri="{FF2B5EF4-FFF2-40B4-BE49-F238E27FC236}">
                  <a16:creationId xmlns:a16="http://schemas.microsoft.com/office/drawing/2014/main" id="{3C2FD540-88CE-93AC-90B7-96DCDB78F728}"/>
                </a:ext>
              </a:extLst>
            </p:cNvPr>
            <p:cNvGrpSpPr/>
            <p:nvPr/>
          </p:nvGrpSpPr>
          <p:grpSpPr>
            <a:xfrm>
              <a:off x="2019288" y="4566745"/>
              <a:ext cx="1784167" cy="843455"/>
              <a:chOff x="5143488" y="5864466"/>
              <a:chExt cx="1784167" cy="843455"/>
            </a:xfrm>
          </p:grpSpPr>
          <p:sp>
            <p:nvSpPr>
              <p:cNvPr id="39" name="Text Box 44">
                <a:extLst>
                  <a:ext uri="{FF2B5EF4-FFF2-40B4-BE49-F238E27FC236}">
                    <a16:creationId xmlns:a16="http://schemas.microsoft.com/office/drawing/2014/main" id="{ECA18BF5-0267-F49C-ABFA-874FED6FD56B}"/>
                  </a:ext>
                </a:extLst>
              </p:cNvPr>
              <p:cNvSpPr txBox="1">
                <a:spLocks noChangeArrowheads="1"/>
              </p:cNvSpPr>
              <p:nvPr/>
            </p:nvSpPr>
            <p:spPr bwMode="auto">
              <a:xfrm>
                <a:off x="5369215" y="6307811"/>
                <a:ext cx="15584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000" dirty="0">
                    <a:solidFill>
                      <a:srgbClr val="FFFF00"/>
                    </a:solidFill>
                  </a:rPr>
                  <a:t>Loves(</a:t>
                </a:r>
                <a:r>
                  <a:rPr lang="en-US" altLang="en-US" sz="2000" dirty="0" err="1">
                    <a:solidFill>
                      <a:schemeClr val="accent2"/>
                    </a:solidFill>
                  </a:rPr>
                  <a:t>b</a:t>
                </a:r>
                <a:r>
                  <a:rPr lang="en-US" altLang="en-US" sz="2000" dirty="0" err="1">
                    <a:solidFill>
                      <a:srgbClr val="FFFF00"/>
                    </a:solidFill>
                  </a:rPr>
                  <a:t>,g,</a:t>
                </a:r>
                <a:r>
                  <a:rPr lang="en-US" altLang="en-US" sz="2000" dirty="0" err="1">
                    <a:solidFill>
                      <a:srgbClr val="66FF66"/>
                    </a:solidFill>
                  </a:rPr>
                  <a:t>d</a:t>
                </a:r>
                <a:r>
                  <a:rPr lang="en-US" altLang="en-US" sz="2000" dirty="0">
                    <a:solidFill>
                      <a:srgbClr val="FFFF00"/>
                    </a:solidFill>
                  </a:rPr>
                  <a:t>)</a:t>
                </a:r>
                <a:r>
                  <a:rPr lang="en-US" sz="2000" dirty="0">
                    <a:solidFill>
                      <a:srgbClr val="FFFF00"/>
                    </a:solidFill>
                    <a:latin typeface="Symbol" pitchFamily="18" charset="2"/>
                  </a:rPr>
                  <a:t> </a:t>
                </a:r>
                <a:endParaRPr lang="en-US" altLang="en-US" sz="2000" dirty="0">
                  <a:solidFill>
                    <a:srgbClr val="FFFF00"/>
                  </a:solidFill>
                </a:endParaRPr>
              </a:p>
            </p:txBody>
          </p:sp>
          <p:sp>
            <p:nvSpPr>
              <p:cNvPr id="40" name="Line 31">
                <a:extLst>
                  <a:ext uri="{FF2B5EF4-FFF2-40B4-BE49-F238E27FC236}">
                    <a16:creationId xmlns:a16="http://schemas.microsoft.com/office/drawing/2014/main" id="{E8A858B6-45DE-3EBF-9CD4-97450AF5C346}"/>
                  </a:ext>
                </a:extLst>
              </p:cNvPr>
              <p:cNvSpPr>
                <a:spLocks noChangeShapeType="1"/>
              </p:cNvSpPr>
              <p:nvPr/>
            </p:nvSpPr>
            <p:spPr bwMode="auto">
              <a:xfrm>
                <a:off x="6032500" y="5940667"/>
                <a:ext cx="0" cy="457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nvGrpSpPr>
              <p:cNvPr id="45" name="Group 44">
                <a:extLst>
                  <a:ext uri="{FF2B5EF4-FFF2-40B4-BE49-F238E27FC236}">
                    <a16:creationId xmlns:a16="http://schemas.microsoft.com/office/drawing/2014/main" id="{25CADF97-C3AB-09EC-27C6-027EA4BD4ACB}"/>
                  </a:ext>
                </a:extLst>
              </p:cNvPr>
              <p:cNvGrpSpPr/>
              <p:nvPr/>
            </p:nvGrpSpPr>
            <p:grpSpPr>
              <a:xfrm>
                <a:off x="5143488" y="5864466"/>
                <a:ext cx="904453" cy="400110"/>
                <a:chOff x="5143488" y="3927643"/>
                <a:chExt cx="904453" cy="400110"/>
              </a:xfrm>
            </p:grpSpPr>
            <p:sp>
              <p:nvSpPr>
                <p:cNvPr id="46" name="Text Box 44">
                  <a:extLst>
                    <a:ext uri="{FF2B5EF4-FFF2-40B4-BE49-F238E27FC236}">
                      <a16:creationId xmlns:a16="http://schemas.microsoft.com/office/drawing/2014/main" id="{7081DC4F-2DB5-4FBF-6D01-5E477EC5129D}"/>
                    </a:ext>
                  </a:extLst>
                </p:cNvPr>
                <p:cNvSpPr txBox="1">
                  <a:spLocks noChangeArrowheads="1"/>
                </p:cNvSpPr>
                <p:nvPr/>
              </p:nvSpPr>
              <p:spPr bwMode="auto">
                <a:xfrm>
                  <a:off x="5143488" y="3927643"/>
                  <a:ext cx="5033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000" dirty="0">
                      <a:solidFill>
                        <a:schemeClr val="accent2"/>
                      </a:solidFill>
                      <a:latin typeface="Symbol" pitchFamily="18" charset="2"/>
                    </a:rPr>
                    <a:t>"</a:t>
                  </a:r>
                  <a:r>
                    <a:rPr lang="en-US" altLang="en-US" sz="2000" dirty="0">
                      <a:solidFill>
                        <a:schemeClr val="accent2"/>
                      </a:solidFill>
                    </a:rPr>
                    <a:t>b</a:t>
                  </a:r>
                </a:p>
              </p:txBody>
            </p:sp>
            <p:sp>
              <p:nvSpPr>
                <p:cNvPr id="47" name="Line 31">
                  <a:extLst>
                    <a:ext uri="{FF2B5EF4-FFF2-40B4-BE49-F238E27FC236}">
                      <a16:creationId xmlns:a16="http://schemas.microsoft.com/office/drawing/2014/main" id="{45A82F5F-5A78-1BA6-058B-DB420026B061}"/>
                    </a:ext>
                  </a:extLst>
                </p:cNvPr>
                <p:cNvSpPr>
                  <a:spLocks noChangeShapeType="1"/>
                </p:cNvSpPr>
                <p:nvPr/>
              </p:nvSpPr>
              <p:spPr bwMode="auto">
                <a:xfrm flipH="1">
                  <a:off x="5540143" y="4013994"/>
                  <a:ext cx="507798" cy="91426"/>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grpSp>
        <p:grpSp>
          <p:nvGrpSpPr>
            <p:cNvPr id="8" name="Group 7">
              <a:extLst>
                <a:ext uri="{FF2B5EF4-FFF2-40B4-BE49-F238E27FC236}">
                  <a16:creationId xmlns:a16="http://schemas.microsoft.com/office/drawing/2014/main" id="{691922EE-15EF-B3A6-C85B-617B665144C5}"/>
                </a:ext>
              </a:extLst>
            </p:cNvPr>
            <p:cNvGrpSpPr/>
            <p:nvPr/>
          </p:nvGrpSpPr>
          <p:grpSpPr>
            <a:xfrm>
              <a:off x="762000" y="2280745"/>
              <a:ext cx="7162800" cy="584775"/>
              <a:chOff x="2286000" y="2817299"/>
              <a:chExt cx="7162800" cy="584775"/>
            </a:xfrm>
          </p:grpSpPr>
          <p:sp>
            <p:nvSpPr>
              <p:cNvPr id="9" name="Text Box 44">
                <a:extLst>
                  <a:ext uri="{FF2B5EF4-FFF2-40B4-BE49-F238E27FC236}">
                    <a16:creationId xmlns:a16="http://schemas.microsoft.com/office/drawing/2014/main" id="{5EF5C229-3A96-FEB6-E1C7-64621B8FC3FB}"/>
                  </a:ext>
                </a:extLst>
              </p:cNvPr>
              <p:cNvSpPr txBox="1">
                <a:spLocks noChangeArrowheads="1"/>
              </p:cNvSpPr>
              <p:nvPr/>
            </p:nvSpPr>
            <p:spPr bwMode="auto">
              <a:xfrm>
                <a:off x="7018956" y="2922396"/>
                <a:ext cx="2201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solidFill>
                      <a:schemeClr val="accent2"/>
                    </a:solidFill>
                  </a:rPr>
                  <a:t>Loves(b, g</a:t>
                </a:r>
                <a:r>
                  <a:rPr lang="en-US" altLang="en-US" sz="2400">
                    <a:solidFill>
                      <a:schemeClr val="accent2"/>
                    </a:solidFill>
                  </a:rPr>
                  <a:t>, day)</a:t>
                </a:r>
                <a:endParaRPr lang="en-US" altLang="en-US" sz="2400" dirty="0">
                  <a:solidFill>
                    <a:schemeClr val="accent2"/>
                  </a:solidFill>
                </a:endParaRPr>
              </a:p>
            </p:txBody>
          </p:sp>
          <p:sp>
            <p:nvSpPr>
              <p:cNvPr id="10" name="Text Box 44">
                <a:extLst>
                  <a:ext uri="{FF2B5EF4-FFF2-40B4-BE49-F238E27FC236}">
                    <a16:creationId xmlns:a16="http://schemas.microsoft.com/office/drawing/2014/main" id="{D3222C01-ECA4-3F0E-7FF8-3188484B8CC8}"/>
                  </a:ext>
                </a:extLst>
              </p:cNvPr>
              <p:cNvSpPr txBox="1">
                <a:spLocks noChangeArrowheads="1"/>
              </p:cNvSpPr>
              <p:nvPr/>
            </p:nvSpPr>
            <p:spPr bwMode="auto">
              <a:xfrm>
                <a:off x="6080985" y="2922396"/>
                <a:ext cx="712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solidFill>
                      <a:schemeClr val="accent2"/>
                    </a:solidFill>
                    <a:latin typeface="Symbol" pitchFamily="18" charset="2"/>
                  </a:rPr>
                  <a:t>"</a:t>
                </a:r>
                <a:r>
                  <a:rPr lang="en-US" altLang="en-US" sz="2400" dirty="0">
                    <a:solidFill>
                      <a:schemeClr val="accent2"/>
                    </a:solidFill>
                  </a:rPr>
                  <a:t>b, </a:t>
                </a:r>
              </a:p>
            </p:txBody>
          </p:sp>
          <p:sp>
            <p:nvSpPr>
              <p:cNvPr id="16" name="Text Box 44">
                <a:extLst>
                  <a:ext uri="{FF2B5EF4-FFF2-40B4-BE49-F238E27FC236}">
                    <a16:creationId xmlns:a16="http://schemas.microsoft.com/office/drawing/2014/main" id="{04C1493D-5E05-CC2E-627B-9F6F93BA5574}"/>
                  </a:ext>
                </a:extLst>
              </p:cNvPr>
              <p:cNvSpPr txBox="1">
                <a:spLocks noChangeArrowheads="1"/>
              </p:cNvSpPr>
              <p:nvPr/>
            </p:nvSpPr>
            <p:spPr bwMode="auto">
              <a:xfrm>
                <a:off x="6601818" y="2922396"/>
                <a:ext cx="660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solidFill>
                      <a:schemeClr val="accent2"/>
                    </a:solidFill>
                    <a:latin typeface="Symbol" pitchFamily="18" charset="2"/>
                  </a:rPr>
                  <a:t>$</a:t>
                </a:r>
                <a:r>
                  <a:rPr lang="en-US" altLang="en-US" sz="2400" dirty="0">
                    <a:solidFill>
                      <a:schemeClr val="accent2"/>
                    </a:solidFill>
                  </a:rPr>
                  <a:t>g, </a:t>
                </a:r>
              </a:p>
            </p:txBody>
          </p:sp>
          <p:sp>
            <p:nvSpPr>
              <p:cNvPr id="26" name="Text Box 44">
                <a:extLst>
                  <a:ext uri="{FF2B5EF4-FFF2-40B4-BE49-F238E27FC236}">
                    <a16:creationId xmlns:a16="http://schemas.microsoft.com/office/drawing/2014/main" id="{BD021BF6-9684-394E-FCB8-E42A99CC572C}"/>
                  </a:ext>
                </a:extLst>
              </p:cNvPr>
              <p:cNvSpPr txBox="1">
                <a:spLocks noChangeArrowheads="1"/>
              </p:cNvSpPr>
              <p:nvPr/>
            </p:nvSpPr>
            <p:spPr bwMode="auto">
              <a:xfrm>
                <a:off x="3340725" y="2922396"/>
                <a:ext cx="2278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400" dirty="0">
                    <a:solidFill>
                      <a:schemeClr val="accent2"/>
                    </a:solidFill>
                  </a:rPr>
                  <a:t>Loves(b, g</a:t>
                </a:r>
                <a:r>
                  <a:rPr lang="en-US" altLang="en-US" sz="2400">
                    <a:solidFill>
                      <a:schemeClr val="accent2"/>
                    </a:solidFill>
                  </a:rPr>
                  <a:t>, day)</a:t>
                </a:r>
                <a:r>
                  <a:rPr lang="en-US" sz="2400">
                    <a:solidFill>
                      <a:schemeClr val="accent2"/>
                    </a:solidFill>
                    <a:latin typeface="Symbol" pitchFamily="18" charset="2"/>
                  </a:rPr>
                  <a:t> </a:t>
                </a:r>
                <a:endParaRPr lang="en-US" altLang="en-US" sz="2400" dirty="0">
                  <a:solidFill>
                    <a:schemeClr val="accent2"/>
                  </a:solidFill>
                </a:endParaRPr>
              </a:p>
            </p:txBody>
          </p:sp>
          <p:sp>
            <p:nvSpPr>
              <p:cNvPr id="27" name="Text Box 44">
                <a:extLst>
                  <a:ext uri="{FF2B5EF4-FFF2-40B4-BE49-F238E27FC236}">
                    <a16:creationId xmlns:a16="http://schemas.microsoft.com/office/drawing/2014/main" id="{2F0551FD-38D7-7596-0858-9252E81FE446}"/>
                  </a:ext>
                </a:extLst>
              </p:cNvPr>
              <p:cNvSpPr txBox="1">
                <a:spLocks noChangeArrowheads="1"/>
              </p:cNvSpPr>
              <p:nvPr/>
            </p:nvSpPr>
            <p:spPr bwMode="auto">
              <a:xfrm>
                <a:off x="2854750" y="2922396"/>
                <a:ext cx="712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solidFill>
                      <a:schemeClr val="accent2"/>
                    </a:solidFill>
                    <a:latin typeface="Symbol" pitchFamily="18" charset="2"/>
                  </a:rPr>
                  <a:t>"</a:t>
                </a:r>
                <a:r>
                  <a:rPr lang="en-US" altLang="en-US" sz="2400" dirty="0">
                    <a:solidFill>
                      <a:schemeClr val="accent2"/>
                    </a:solidFill>
                  </a:rPr>
                  <a:t>b, </a:t>
                </a:r>
              </a:p>
            </p:txBody>
          </p:sp>
          <p:sp>
            <p:nvSpPr>
              <p:cNvPr id="28" name="Text Box 44">
                <a:extLst>
                  <a:ext uri="{FF2B5EF4-FFF2-40B4-BE49-F238E27FC236}">
                    <a16:creationId xmlns:a16="http://schemas.microsoft.com/office/drawing/2014/main" id="{D216F437-450E-0E68-EF75-F05C60836627}"/>
                  </a:ext>
                </a:extLst>
              </p:cNvPr>
              <p:cNvSpPr txBox="1">
                <a:spLocks noChangeArrowheads="1"/>
              </p:cNvSpPr>
              <p:nvPr/>
            </p:nvSpPr>
            <p:spPr bwMode="auto">
              <a:xfrm>
                <a:off x="2445632" y="2922396"/>
                <a:ext cx="660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solidFill>
                      <a:schemeClr val="accent2"/>
                    </a:solidFill>
                    <a:latin typeface="Symbol" pitchFamily="18" charset="2"/>
                  </a:rPr>
                  <a:t>$</a:t>
                </a:r>
                <a:r>
                  <a:rPr lang="en-US" altLang="en-US" sz="2400" dirty="0">
                    <a:solidFill>
                      <a:schemeClr val="accent2"/>
                    </a:solidFill>
                  </a:rPr>
                  <a:t>g, </a:t>
                </a:r>
              </a:p>
            </p:txBody>
          </p:sp>
          <p:sp>
            <p:nvSpPr>
              <p:cNvPr id="29" name="Text Box 44">
                <a:extLst>
                  <a:ext uri="{FF2B5EF4-FFF2-40B4-BE49-F238E27FC236}">
                    <a16:creationId xmlns:a16="http://schemas.microsoft.com/office/drawing/2014/main" id="{7EB77513-85B8-54FF-257A-8E041EC88555}"/>
                  </a:ext>
                </a:extLst>
              </p:cNvPr>
              <p:cNvSpPr txBox="1">
                <a:spLocks noChangeArrowheads="1"/>
              </p:cNvSpPr>
              <p:nvPr/>
            </p:nvSpPr>
            <p:spPr bwMode="auto">
              <a:xfrm>
                <a:off x="5564433" y="2922396"/>
                <a:ext cx="487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l-GR" altLang="en-US" sz="2400" dirty="0">
                    <a:solidFill>
                      <a:schemeClr val="accent2"/>
                    </a:solidFill>
                    <a:cs typeface="Times New Roman" panose="02020603050405020304" pitchFamily="18" charset="0"/>
                    <a:sym typeface="Symbol" panose="05050102010706020507" pitchFamily="18" charset="2"/>
                  </a:rPr>
                  <a:t></a:t>
                </a:r>
                <a:endParaRPr lang="en-US" altLang="en-US" sz="2400" dirty="0">
                  <a:solidFill>
                    <a:schemeClr val="accent2"/>
                  </a:solidFill>
                </a:endParaRPr>
              </a:p>
            </p:txBody>
          </p:sp>
          <p:sp>
            <p:nvSpPr>
              <p:cNvPr id="34" name="Text Box 44">
                <a:extLst>
                  <a:ext uri="{FF2B5EF4-FFF2-40B4-BE49-F238E27FC236}">
                    <a16:creationId xmlns:a16="http://schemas.microsoft.com/office/drawing/2014/main" id="{B8C30599-A49B-1270-687D-761524086103}"/>
                  </a:ext>
                </a:extLst>
              </p:cNvPr>
              <p:cNvSpPr txBox="1">
                <a:spLocks noChangeArrowheads="1"/>
              </p:cNvSpPr>
              <p:nvPr/>
            </p:nvSpPr>
            <p:spPr bwMode="auto">
              <a:xfrm>
                <a:off x="2286000" y="2817299"/>
                <a:ext cx="423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dirty="0">
                    <a:solidFill>
                      <a:schemeClr val="accent2"/>
                    </a:solidFill>
                    <a:latin typeface="Symbol" pitchFamily="18" charset="2"/>
                  </a:rPr>
                  <a:t>[</a:t>
                </a:r>
                <a:r>
                  <a:rPr lang="en-US" altLang="en-US" dirty="0">
                    <a:solidFill>
                      <a:schemeClr val="accent2"/>
                    </a:solidFill>
                  </a:rPr>
                  <a:t> </a:t>
                </a:r>
              </a:p>
            </p:txBody>
          </p:sp>
          <p:sp>
            <p:nvSpPr>
              <p:cNvPr id="35" name="Text Box 44">
                <a:extLst>
                  <a:ext uri="{FF2B5EF4-FFF2-40B4-BE49-F238E27FC236}">
                    <a16:creationId xmlns:a16="http://schemas.microsoft.com/office/drawing/2014/main" id="{3B46C95E-A99A-3D1F-CAB8-EF280607B28E}"/>
                  </a:ext>
                </a:extLst>
              </p:cNvPr>
              <p:cNvSpPr txBox="1">
                <a:spLocks noChangeArrowheads="1"/>
              </p:cNvSpPr>
              <p:nvPr/>
            </p:nvSpPr>
            <p:spPr bwMode="auto">
              <a:xfrm>
                <a:off x="5976258" y="2817299"/>
                <a:ext cx="423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dirty="0">
                    <a:solidFill>
                      <a:schemeClr val="accent2"/>
                    </a:solidFill>
                    <a:latin typeface="Symbol" pitchFamily="18" charset="2"/>
                  </a:rPr>
                  <a:t>[</a:t>
                </a:r>
                <a:r>
                  <a:rPr lang="en-US" altLang="en-US" dirty="0">
                    <a:solidFill>
                      <a:schemeClr val="accent2"/>
                    </a:solidFill>
                  </a:rPr>
                  <a:t> </a:t>
                </a:r>
              </a:p>
            </p:txBody>
          </p:sp>
          <p:sp>
            <p:nvSpPr>
              <p:cNvPr id="36" name="Text Box 44">
                <a:extLst>
                  <a:ext uri="{FF2B5EF4-FFF2-40B4-BE49-F238E27FC236}">
                    <a16:creationId xmlns:a16="http://schemas.microsoft.com/office/drawing/2014/main" id="{D03C9BD6-FEFE-192E-E4C9-AA2F0FEBD0CE}"/>
                  </a:ext>
                </a:extLst>
              </p:cNvPr>
              <p:cNvSpPr txBox="1">
                <a:spLocks noChangeArrowheads="1"/>
              </p:cNvSpPr>
              <p:nvPr/>
            </p:nvSpPr>
            <p:spPr bwMode="auto">
              <a:xfrm>
                <a:off x="5352144" y="2817299"/>
                <a:ext cx="423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dirty="0">
                    <a:solidFill>
                      <a:schemeClr val="accent2"/>
                    </a:solidFill>
                    <a:latin typeface="Symbol" pitchFamily="18" charset="2"/>
                  </a:rPr>
                  <a:t>]</a:t>
                </a:r>
                <a:r>
                  <a:rPr lang="en-US" altLang="en-US" dirty="0">
                    <a:solidFill>
                      <a:schemeClr val="accent2"/>
                    </a:solidFill>
                  </a:rPr>
                  <a:t> </a:t>
                </a:r>
              </a:p>
            </p:txBody>
          </p:sp>
          <p:sp>
            <p:nvSpPr>
              <p:cNvPr id="37" name="Text Box 44">
                <a:extLst>
                  <a:ext uri="{FF2B5EF4-FFF2-40B4-BE49-F238E27FC236}">
                    <a16:creationId xmlns:a16="http://schemas.microsoft.com/office/drawing/2014/main" id="{96E39F89-8BFB-DE04-23E1-B6B6B5317237}"/>
                  </a:ext>
                </a:extLst>
              </p:cNvPr>
              <p:cNvSpPr txBox="1">
                <a:spLocks noChangeArrowheads="1"/>
              </p:cNvSpPr>
              <p:nvPr/>
            </p:nvSpPr>
            <p:spPr bwMode="auto">
              <a:xfrm>
                <a:off x="9025286" y="2817299"/>
                <a:ext cx="423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dirty="0">
                    <a:solidFill>
                      <a:schemeClr val="accent2"/>
                    </a:solidFill>
                    <a:latin typeface="Symbol" pitchFamily="18" charset="2"/>
                  </a:rPr>
                  <a:t>]</a:t>
                </a:r>
                <a:r>
                  <a:rPr lang="en-US" altLang="en-US" dirty="0">
                    <a:solidFill>
                      <a:schemeClr val="accent2"/>
                    </a:solidFill>
                  </a:rPr>
                  <a:t> </a:t>
                </a:r>
              </a:p>
            </p:txBody>
          </p:sp>
        </p:grpSp>
        <p:grpSp>
          <p:nvGrpSpPr>
            <p:cNvPr id="30" name="Group 29">
              <a:extLst>
                <a:ext uri="{FF2B5EF4-FFF2-40B4-BE49-F238E27FC236}">
                  <a16:creationId xmlns:a16="http://schemas.microsoft.com/office/drawing/2014/main" id="{141FE86A-259A-0F66-9EC5-B6BCAA755060}"/>
                </a:ext>
              </a:extLst>
            </p:cNvPr>
            <p:cNvGrpSpPr/>
            <p:nvPr/>
          </p:nvGrpSpPr>
          <p:grpSpPr>
            <a:xfrm>
              <a:off x="2971799" y="2848069"/>
              <a:ext cx="5105401" cy="1076972"/>
              <a:chOff x="5714999" y="3478952"/>
              <a:chExt cx="5105401" cy="1076972"/>
            </a:xfrm>
          </p:grpSpPr>
          <p:grpSp>
            <p:nvGrpSpPr>
              <p:cNvPr id="31" name="Group 30">
                <a:extLst>
                  <a:ext uri="{FF2B5EF4-FFF2-40B4-BE49-F238E27FC236}">
                    <a16:creationId xmlns:a16="http://schemas.microsoft.com/office/drawing/2014/main" id="{0A575117-760F-A519-7277-DABC082B663F}"/>
                  </a:ext>
                </a:extLst>
              </p:cNvPr>
              <p:cNvGrpSpPr/>
              <p:nvPr/>
            </p:nvGrpSpPr>
            <p:grpSpPr>
              <a:xfrm>
                <a:off x="5714999" y="3478952"/>
                <a:ext cx="2514600" cy="743872"/>
                <a:chOff x="6361617" y="1377506"/>
                <a:chExt cx="2256921" cy="650970"/>
              </a:xfrm>
            </p:grpSpPr>
            <p:sp>
              <p:nvSpPr>
                <p:cNvPr id="53" name="Line 26">
                  <a:extLst>
                    <a:ext uri="{FF2B5EF4-FFF2-40B4-BE49-F238E27FC236}">
                      <a16:creationId xmlns:a16="http://schemas.microsoft.com/office/drawing/2014/main" id="{028C150C-0954-D6D7-ED20-6EDE8EB8CB49}"/>
                    </a:ext>
                  </a:extLst>
                </p:cNvPr>
                <p:cNvSpPr>
                  <a:spLocks noChangeShapeType="1"/>
                </p:cNvSpPr>
                <p:nvPr/>
              </p:nvSpPr>
              <p:spPr bwMode="auto">
                <a:xfrm flipH="1">
                  <a:off x="6361617" y="1377506"/>
                  <a:ext cx="1190119" cy="650970"/>
                </a:xfrm>
                <a:prstGeom prst="line">
                  <a:avLst/>
                </a:prstGeom>
                <a:noFill/>
                <a:ln w="38100">
                  <a:solidFill>
                    <a:schemeClr val="tx2"/>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54" name="Line 28">
                  <a:extLst>
                    <a:ext uri="{FF2B5EF4-FFF2-40B4-BE49-F238E27FC236}">
                      <a16:creationId xmlns:a16="http://schemas.microsoft.com/office/drawing/2014/main" id="{AFED85EF-DB30-B6FD-8E55-02F1DB899F20}"/>
                    </a:ext>
                  </a:extLst>
                </p:cNvPr>
                <p:cNvSpPr>
                  <a:spLocks noChangeShapeType="1"/>
                </p:cNvSpPr>
                <p:nvPr/>
              </p:nvSpPr>
              <p:spPr bwMode="auto">
                <a:xfrm>
                  <a:off x="7551737" y="1377507"/>
                  <a:ext cx="1066801" cy="637146"/>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52" name="Text Box 44">
                <a:extLst>
                  <a:ext uri="{FF2B5EF4-FFF2-40B4-BE49-F238E27FC236}">
                    <a16:creationId xmlns:a16="http://schemas.microsoft.com/office/drawing/2014/main" id="{8C7DFD96-1984-F244-D4D8-2C75A3999E32}"/>
                  </a:ext>
                </a:extLst>
              </p:cNvPr>
              <p:cNvSpPr txBox="1">
                <a:spLocks noChangeArrowheads="1"/>
              </p:cNvSpPr>
              <p:nvPr/>
            </p:nvSpPr>
            <p:spPr bwMode="auto">
              <a:xfrm>
                <a:off x="7391400" y="4155814"/>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000" dirty="0">
                    <a:solidFill>
                      <a:schemeClr val="accent2"/>
                    </a:solidFill>
                    <a:latin typeface="Symbol" pitchFamily="18" charset="2"/>
                  </a:rPr>
                  <a:t>"</a:t>
                </a:r>
                <a:r>
                  <a:rPr lang="en-US" altLang="en-US" sz="2000" dirty="0">
                    <a:solidFill>
                      <a:schemeClr val="accent2"/>
                    </a:solidFill>
                  </a:rPr>
                  <a:t>b,</a:t>
                </a:r>
                <a:r>
                  <a:rPr lang="en-US" altLang="en-US" sz="2000" dirty="0">
                    <a:solidFill>
                      <a:schemeClr val="accent2"/>
                    </a:solidFill>
                    <a:latin typeface="Symbol" pitchFamily="18" charset="2"/>
                  </a:rPr>
                  <a:t>$</a:t>
                </a:r>
                <a:r>
                  <a:rPr lang="en-US" altLang="en-US" sz="2000" dirty="0" err="1">
                    <a:solidFill>
                      <a:schemeClr val="accent2"/>
                    </a:solidFill>
                  </a:rPr>
                  <a:t>g,Loves</a:t>
                </a:r>
                <a:r>
                  <a:rPr lang="en-US" altLang="en-US" sz="2000" dirty="0">
                    <a:solidFill>
                      <a:schemeClr val="accent2"/>
                    </a:solidFill>
                  </a:rPr>
                  <a:t>(</a:t>
                </a:r>
                <a:r>
                  <a:rPr lang="en-US" altLang="en-US" sz="2000" dirty="0" err="1">
                    <a:solidFill>
                      <a:schemeClr val="accent2"/>
                    </a:solidFill>
                  </a:rPr>
                  <a:t>b,g,</a:t>
                </a:r>
                <a:r>
                  <a:rPr lang="en-US" altLang="en-US" sz="2000" dirty="0" err="1">
                    <a:solidFill>
                      <a:srgbClr val="66FF66"/>
                    </a:solidFill>
                  </a:rPr>
                  <a:t>d</a:t>
                </a:r>
                <a:r>
                  <a:rPr lang="en-US" altLang="en-US" sz="2000" dirty="0">
                    <a:solidFill>
                      <a:schemeClr val="accent2"/>
                    </a:solidFill>
                  </a:rPr>
                  <a:t>)</a:t>
                </a:r>
              </a:p>
            </p:txBody>
          </p:sp>
        </p:grpSp>
        <p:sp>
          <p:nvSpPr>
            <p:cNvPr id="67" name="Text Box 44">
              <a:extLst>
                <a:ext uri="{FF2B5EF4-FFF2-40B4-BE49-F238E27FC236}">
                  <a16:creationId xmlns:a16="http://schemas.microsoft.com/office/drawing/2014/main" id="{F37DFE02-21DD-5FAB-BBA0-493022BF3345}"/>
                </a:ext>
              </a:extLst>
            </p:cNvPr>
            <p:cNvSpPr txBox="1">
              <a:spLocks noChangeArrowheads="1"/>
            </p:cNvSpPr>
            <p:nvPr/>
          </p:nvSpPr>
          <p:spPr bwMode="auto">
            <a:xfrm>
              <a:off x="1600200" y="3527655"/>
              <a:ext cx="2331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000">
                  <a:solidFill>
                    <a:srgbClr val="FFFF00"/>
                  </a:solidFill>
                  <a:latin typeface="Symbol" pitchFamily="18" charset="2"/>
                </a:rPr>
                <a:t>$</a:t>
              </a:r>
              <a:r>
                <a:rPr lang="en-US" altLang="en-US" sz="2000">
                  <a:solidFill>
                    <a:srgbClr val="FFFF00"/>
                  </a:solidFill>
                </a:rPr>
                <a:t>g,</a:t>
              </a:r>
              <a:r>
                <a:rPr lang="en-US" altLang="en-US" sz="2000">
                  <a:solidFill>
                    <a:srgbClr val="FFFF00"/>
                  </a:solidFill>
                  <a:latin typeface="Symbol" pitchFamily="18" charset="2"/>
                </a:rPr>
                <a:t>"</a:t>
              </a:r>
              <a:r>
                <a:rPr lang="en-US" altLang="en-US" sz="2000" err="1">
                  <a:solidFill>
                    <a:srgbClr val="FFFF00"/>
                  </a:solidFill>
                </a:rPr>
                <a:t>b</a:t>
              </a:r>
              <a:r>
                <a:rPr lang="en-US" altLang="en-US" sz="2000">
                  <a:solidFill>
                    <a:srgbClr val="FFFF00"/>
                  </a:solidFill>
                </a:rPr>
                <a:t>,Loves</a:t>
              </a:r>
              <a:r>
                <a:rPr lang="en-US" altLang="en-US" sz="2000" dirty="0">
                  <a:solidFill>
                    <a:srgbClr val="FFFF00"/>
                  </a:solidFill>
                </a:rPr>
                <a:t>(</a:t>
              </a:r>
              <a:r>
                <a:rPr lang="en-US" altLang="en-US" sz="2000" dirty="0" err="1">
                  <a:solidFill>
                    <a:srgbClr val="FFFF00"/>
                  </a:solidFill>
                </a:rPr>
                <a:t>b,g,</a:t>
              </a:r>
              <a:r>
                <a:rPr lang="en-US" altLang="en-US" sz="2000" dirty="0" err="1">
                  <a:solidFill>
                    <a:srgbClr val="66FF66"/>
                  </a:solidFill>
                </a:rPr>
                <a:t>d</a:t>
              </a:r>
              <a:r>
                <a:rPr lang="en-US" altLang="en-US" sz="2000" dirty="0">
                  <a:solidFill>
                    <a:srgbClr val="FFFF00"/>
                  </a:solidFill>
                </a:rPr>
                <a:t>)</a:t>
              </a:r>
              <a:r>
                <a:rPr lang="en-US" sz="2000" dirty="0">
                  <a:solidFill>
                    <a:srgbClr val="FFFF00"/>
                  </a:solidFill>
                  <a:latin typeface="Symbol" pitchFamily="18" charset="2"/>
                </a:rPr>
                <a:t> </a:t>
              </a:r>
              <a:endParaRPr lang="en-US" altLang="en-US" sz="2000" dirty="0">
                <a:solidFill>
                  <a:srgbClr val="FFFF00"/>
                </a:solidFill>
              </a:endParaRPr>
            </a:p>
          </p:txBody>
        </p:sp>
        <p:grpSp>
          <p:nvGrpSpPr>
            <p:cNvPr id="68" name="Group 67">
              <a:extLst>
                <a:ext uri="{FF2B5EF4-FFF2-40B4-BE49-F238E27FC236}">
                  <a16:creationId xmlns:a16="http://schemas.microsoft.com/office/drawing/2014/main" id="{C332756B-68A6-8A2F-B6CB-0C630D0489B4}"/>
                </a:ext>
              </a:extLst>
            </p:cNvPr>
            <p:cNvGrpSpPr/>
            <p:nvPr/>
          </p:nvGrpSpPr>
          <p:grpSpPr>
            <a:xfrm>
              <a:off x="1921384" y="3880945"/>
              <a:ext cx="2217388" cy="794965"/>
              <a:chOff x="5045584" y="5116254"/>
              <a:chExt cx="2217388" cy="794965"/>
            </a:xfrm>
          </p:grpSpPr>
          <p:sp>
            <p:nvSpPr>
              <p:cNvPr id="69" name="Text Box 44">
                <a:extLst>
                  <a:ext uri="{FF2B5EF4-FFF2-40B4-BE49-F238E27FC236}">
                    <a16:creationId xmlns:a16="http://schemas.microsoft.com/office/drawing/2014/main" id="{40420487-8129-894E-7495-697B30B19A6F}"/>
                  </a:ext>
                </a:extLst>
              </p:cNvPr>
              <p:cNvSpPr txBox="1">
                <a:spLocks noChangeArrowheads="1"/>
              </p:cNvSpPr>
              <p:nvPr/>
            </p:nvSpPr>
            <p:spPr bwMode="auto">
              <a:xfrm>
                <a:off x="5150586" y="5511109"/>
                <a:ext cx="21123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000" dirty="0">
                    <a:solidFill>
                      <a:schemeClr val="tx2"/>
                    </a:solidFill>
                    <a:latin typeface="Symbol" pitchFamily="18" charset="2"/>
                  </a:rPr>
                  <a:t>"</a:t>
                </a:r>
                <a:r>
                  <a:rPr lang="en-US" altLang="en-US" sz="2000" dirty="0" err="1">
                    <a:solidFill>
                      <a:schemeClr val="tx2"/>
                    </a:solidFill>
                  </a:rPr>
                  <a:t>b,Love</a:t>
                </a:r>
                <a:r>
                  <a:rPr lang="en-US" altLang="en-US" sz="2000" dirty="0" err="1">
                    <a:solidFill>
                      <a:srgbClr val="FFFF00"/>
                    </a:solidFill>
                  </a:rPr>
                  <a:t>s</a:t>
                </a:r>
                <a:r>
                  <a:rPr lang="en-US" altLang="en-US" sz="2000" dirty="0">
                    <a:solidFill>
                      <a:srgbClr val="FFFF00"/>
                    </a:solidFill>
                  </a:rPr>
                  <a:t>(</a:t>
                </a:r>
                <a:r>
                  <a:rPr lang="en-US" altLang="en-US" sz="2000" dirty="0" err="1">
                    <a:solidFill>
                      <a:srgbClr val="FFFF00"/>
                    </a:solidFill>
                  </a:rPr>
                  <a:t>b,g,</a:t>
                </a:r>
                <a:r>
                  <a:rPr lang="en-US" altLang="en-US" sz="2000" dirty="0" err="1">
                    <a:solidFill>
                      <a:srgbClr val="66FF66"/>
                    </a:solidFill>
                  </a:rPr>
                  <a:t>d</a:t>
                </a:r>
                <a:r>
                  <a:rPr lang="en-US" altLang="en-US" sz="2000" dirty="0">
                    <a:solidFill>
                      <a:srgbClr val="FFFF00"/>
                    </a:solidFill>
                  </a:rPr>
                  <a:t>)</a:t>
                </a:r>
                <a:r>
                  <a:rPr lang="en-US" sz="2000" dirty="0">
                    <a:solidFill>
                      <a:srgbClr val="FFFF00"/>
                    </a:solidFill>
                    <a:latin typeface="Symbol" pitchFamily="18" charset="2"/>
                  </a:rPr>
                  <a:t> </a:t>
                </a:r>
                <a:endParaRPr lang="en-US" altLang="en-US" sz="2000" dirty="0">
                  <a:solidFill>
                    <a:srgbClr val="FFFF00"/>
                  </a:solidFill>
                </a:endParaRPr>
              </a:p>
            </p:txBody>
          </p:sp>
          <p:grpSp>
            <p:nvGrpSpPr>
              <p:cNvPr id="70" name="Group 69">
                <a:extLst>
                  <a:ext uri="{FF2B5EF4-FFF2-40B4-BE49-F238E27FC236}">
                    <a16:creationId xmlns:a16="http://schemas.microsoft.com/office/drawing/2014/main" id="{5DE92F3F-B7BD-E8FC-7AB2-86DCAFCDD5E4}"/>
                  </a:ext>
                </a:extLst>
              </p:cNvPr>
              <p:cNvGrpSpPr/>
              <p:nvPr/>
            </p:nvGrpSpPr>
            <p:grpSpPr>
              <a:xfrm>
                <a:off x="5045584" y="5116255"/>
                <a:ext cx="1006993" cy="404162"/>
                <a:chOff x="5045584" y="3179432"/>
                <a:chExt cx="1006993" cy="404162"/>
              </a:xfrm>
            </p:grpSpPr>
            <p:sp>
              <p:nvSpPr>
                <p:cNvPr id="72" name="Text Box 44">
                  <a:extLst>
                    <a:ext uri="{FF2B5EF4-FFF2-40B4-BE49-F238E27FC236}">
                      <a16:creationId xmlns:a16="http://schemas.microsoft.com/office/drawing/2014/main" id="{E1751EA2-E826-7130-4B7B-ADC33D57BC13}"/>
                    </a:ext>
                  </a:extLst>
                </p:cNvPr>
                <p:cNvSpPr txBox="1">
                  <a:spLocks noChangeArrowheads="1"/>
                </p:cNvSpPr>
                <p:nvPr/>
              </p:nvSpPr>
              <p:spPr bwMode="auto">
                <a:xfrm>
                  <a:off x="5045584" y="3183484"/>
                  <a:ext cx="4539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000" dirty="0">
                      <a:solidFill>
                        <a:srgbClr val="FFFF00"/>
                      </a:solidFill>
                      <a:latin typeface="Symbol" pitchFamily="18" charset="2"/>
                    </a:rPr>
                    <a:t>$</a:t>
                  </a:r>
                  <a:r>
                    <a:rPr lang="en-US" altLang="en-US" sz="2000" dirty="0">
                      <a:solidFill>
                        <a:srgbClr val="FFFF00"/>
                      </a:solidFill>
                    </a:rPr>
                    <a:t>g</a:t>
                  </a:r>
                </a:p>
              </p:txBody>
            </p:sp>
            <p:sp>
              <p:nvSpPr>
                <p:cNvPr id="73" name="Line 31">
                  <a:extLst>
                    <a:ext uri="{FF2B5EF4-FFF2-40B4-BE49-F238E27FC236}">
                      <a16:creationId xmlns:a16="http://schemas.microsoft.com/office/drawing/2014/main" id="{B66C5171-8C23-ED59-7FC8-18427BC70B76}"/>
                    </a:ext>
                  </a:extLst>
                </p:cNvPr>
                <p:cNvSpPr>
                  <a:spLocks noChangeShapeType="1"/>
                </p:cNvSpPr>
                <p:nvPr/>
              </p:nvSpPr>
              <p:spPr bwMode="auto">
                <a:xfrm flipH="1">
                  <a:off x="5369215" y="3179432"/>
                  <a:ext cx="683362" cy="143574"/>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sp>
            <p:nvSpPr>
              <p:cNvPr id="71" name="Line 31">
                <a:extLst>
                  <a:ext uri="{FF2B5EF4-FFF2-40B4-BE49-F238E27FC236}">
                    <a16:creationId xmlns:a16="http://schemas.microsoft.com/office/drawing/2014/main" id="{4E5860BA-79CB-97AC-8D67-5C40EBCFDF8A}"/>
                  </a:ext>
                </a:extLst>
              </p:cNvPr>
              <p:cNvSpPr>
                <a:spLocks noChangeShapeType="1"/>
              </p:cNvSpPr>
              <p:nvPr/>
            </p:nvSpPr>
            <p:spPr bwMode="auto">
              <a:xfrm>
                <a:off x="6052583" y="5116254"/>
                <a:ext cx="2168" cy="514845"/>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grpSp>
          <p:nvGrpSpPr>
            <p:cNvPr id="43" name="Group 42">
              <a:extLst>
                <a:ext uri="{FF2B5EF4-FFF2-40B4-BE49-F238E27FC236}">
                  <a16:creationId xmlns:a16="http://schemas.microsoft.com/office/drawing/2014/main" id="{2337B567-6C7F-ACCE-8887-F456322D9ECF}"/>
                </a:ext>
              </a:extLst>
            </p:cNvPr>
            <p:cNvGrpSpPr/>
            <p:nvPr/>
          </p:nvGrpSpPr>
          <p:grpSpPr>
            <a:xfrm>
              <a:off x="4267200" y="3880945"/>
              <a:ext cx="2209800" cy="779878"/>
              <a:chOff x="4267200" y="4037962"/>
              <a:chExt cx="2209800" cy="779878"/>
            </a:xfrm>
          </p:grpSpPr>
          <p:grpSp>
            <p:nvGrpSpPr>
              <p:cNvPr id="80" name="Group 79">
                <a:extLst>
                  <a:ext uri="{FF2B5EF4-FFF2-40B4-BE49-F238E27FC236}">
                    <a16:creationId xmlns:a16="http://schemas.microsoft.com/office/drawing/2014/main" id="{2F1B6282-0267-E30D-2F58-974F5B2166F1}"/>
                  </a:ext>
                </a:extLst>
              </p:cNvPr>
              <p:cNvGrpSpPr/>
              <p:nvPr/>
            </p:nvGrpSpPr>
            <p:grpSpPr>
              <a:xfrm>
                <a:off x="4267200" y="4037962"/>
                <a:ext cx="1265720" cy="474526"/>
                <a:chOff x="7010400" y="4526985"/>
                <a:chExt cx="1265720" cy="474526"/>
              </a:xfrm>
            </p:grpSpPr>
            <p:grpSp>
              <p:nvGrpSpPr>
                <p:cNvPr id="81" name="Group 80">
                  <a:extLst>
                    <a:ext uri="{FF2B5EF4-FFF2-40B4-BE49-F238E27FC236}">
                      <a16:creationId xmlns:a16="http://schemas.microsoft.com/office/drawing/2014/main" id="{32EAC3EC-280F-E90D-6140-6138529AB850}"/>
                    </a:ext>
                  </a:extLst>
                </p:cNvPr>
                <p:cNvGrpSpPr/>
                <p:nvPr/>
              </p:nvGrpSpPr>
              <p:grpSpPr>
                <a:xfrm>
                  <a:off x="7010400" y="4526985"/>
                  <a:ext cx="1253706" cy="400110"/>
                  <a:chOff x="7010400" y="2590162"/>
                  <a:chExt cx="1253706" cy="400110"/>
                </a:xfrm>
              </p:grpSpPr>
              <p:sp>
                <p:nvSpPr>
                  <p:cNvPr id="85" name="Text Box 44">
                    <a:extLst>
                      <a:ext uri="{FF2B5EF4-FFF2-40B4-BE49-F238E27FC236}">
                        <a16:creationId xmlns:a16="http://schemas.microsoft.com/office/drawing/2014/main" id="{3C88F443-6DFE-A0D0-9F1E-D64D8CC7EB33}"/>
                      </a:ext>
                    </a:extLst>
                  </p:cNvPr>
                  <p:cNvSpPr txBox="1">
                    <a:spLocks noChangeArrowheads="1"/>
                  </p:cNvSpPr>
                  <p:nvPr/>
                </p:nvSpPr>
                <p:spPr bwMode="auto">
                  <a:xfrm>
                    <a:off x="7010400" y="2590162"/>
                    <a:ext cx="614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000" dirty="0">
                        <a:solidFill>
                          <a:srgbClr val="FF0000"/>
                        </a:solidFill>
                        <a:latin typeface="Symbol" pitchFamily="18" charset="2"/>
                      </a:rPr>
                      <a:t>"</a:t>
                    </a:r>
                    <a:r>
                      <a:rPr lang="en-US" altLang="en-US" sz="2000" dirty="0">
                        <a:solidFill>
                          <a:srgbClr val="FF0000"/>
                        </a:solidFill>
                      </a:rPr>
                      <a:t>b</a:t>
                    </a:r>
                  </a:p>
                </p:txBody>
              </p:sp>
              <p:sp>
                <p:nvSpPr>
                  <p:cNvPr id="86" name="Line 31">
                    <a:extLst>
                      <a:ext uri="{FF2B5EF4-FFF2-40B4-BE49-F238E27FC236}">
                        <a16:creationId xmlns:a16="http://schemas.microsoft.com/office/drawing/2014/main" id="{C91B053F-3C6B-938C-A489-95E93353DB54}"/>
                      </a:ext>
                    </a:extLst>
                  </p:cNvPr>
                  <p:cNvSpPr>
                    <a:spLocks noChangeShapeType="1"/>
                  </p:cNvSpPr>
                  <p:nvPr/>
                </p:nvSpPr>
                <p:spPr bwMode="auto">
                  <a:xfrm flipH="1">
                    <a:off x="7467605" y="2636980"/>
                    <a:ext cx="796501" cy="17258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sp>
              <p:nvSpPr>
                <p:cNvPr id="84" name="Line 31">
                  <a:extLst>
                    <a:ext uri="{FF2B5EF4-FFF2-40B4-BE49-F238E27FC236}">
                      <a16:creationId xmlns:a16="http://schemas.microsoft.com/office/drawing/2014/main" id="{73E79ACA-B135-87CB-AABB-AE1BE944EA85}"/>
                    </a:ext>
                  </a:extLst>
                </p:cNvPr>
                <p:cNvSpPr>
                  <a:spLocks noChangeShapeType="1"/>
                </p:cNvSpPr>
                <p:nvPr/>
              </p:nvSpPr>
              <p:spPr bwMode="auto">
                <a:xfrm>
                  <a:off x="8276120" y="4539845"/>
                  <a:ext cx="0" cy="461666"/>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sp>
            <p:nvSpPr>
              <p:cNvPr id="92" name="Text Box 44">
                <a:extLst>
                  <a:ext uri="{FF2B5EF4-FFF2-40B4-BE49-F238E27FC236}">
                    <a16:creationId xmlns:a16="http://schemas.microsoft.com/office/drawing/2014/main" id="{C2B7B61D-1795-427E-C6A3-4B48953BAA24}"/>
                  </a:ext>
                </a:extLst>
              </p:cNvPr>
              <p:cNvSpPr txBox="1">
                <a:spLocks noChangeArrowheads="1"/>
              </p:cNvSpPr>
              <p:nvPr/>
            </p:nvSpPr>
            <p:spPr bwMode="auto">
              <a:xfrm>
                <a:off x="4649256" y="4417730"/>
                <a:ext cx="18277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000" dirty="0">
                    <a:solidFill>
                      <a:schemeClr val="accent2"/>
                    </a:solidFill>
                    <a:latin typeface="Symbol" pitchFamily="18" charset="2"/>
                  </a:rPr>
                  <a:t>$</a:t>
                </a:r>
                <a:r>
                  <a:rPr lang="en-US" altLang="en-US" sz="2000" dirty="0" err="1">
                    <a:solidFill>
                      <a:schemeClr val="accent2"/>
                    </a:solidFill>
                  </a:rPr>
                  <a:t>g,Loves</a:t>
                </a:r>
                <a:r>
                  <a:rPr lang="en-US" altLang="en-US" sz="2000" dirty="0">
                    <a:solidFill>
                      <a:schemeClr val="accent2"/>
                    </a:solidFill>
                  </a:rPr>
                  <a:t>(</a:t>
                </a:r>
                <a:r>
                  <a:rPr lang="en-US" altLang="en-US" sz="2000" dirty="0" err="1">
                    <a:solidFill>
                      <a:srgbClr val="FF0000"/>
                    </a:solidFill>
                  </a:rPr>
                  <a:t>b</a:t>
                </a:r>
                <a:r>
                  <a:rPr lang="en-US" altLang="en-US" sz="2000" dirty="0" err="1">
                    <a:solidFill>
                      <a:schemeClr val="accent2"/>
                    </a:solidFill>
                  </a:rPr>
                  <a:t>,g,</a:t>
                </a:r>
                <a:r>
                  <a:rPr lang="en-US" altLang="en-US" sz="2000" dirty="0" err="1">
                    <a:solidFill>
                      <a:srgbClr val="66FF66"/>
                    </a:solidFill>
                  </a:rPr>
                  <a:t>d</a:t>
                </a:r>
                <a:r>
                  <a:rPr lang="en-US" altLang="en-US" sz="2000" dirty="0">
                    <a:solidFill>
                      <a:schemeClr val="accent2"/>
                    </a:solidFill>
                  </a:rPr>
                  <a:t>)</a:t>
                </a:r>
              </a:p>
            </p:txBody>
          </p:sp>
        </p:grpSp>
        <p:grpSp>
          <p:nvGrpSpPr>
            <p:cNvPr id="93" name="Group 92">
              <a:extLst>
                <a:ext uri="{FF2B5EF4-FFF2-40B4-BE49-F238E27FC236}">
                  <a16:creationId xmlns:a16="http://schemas.microsoft.com/office/drawing/2014/main" id="{7E561A68-BFBB-C797-68FC-7D37DBC76BC1}"/>
                </a:ext>
              </a:extLst>
            </p:cNvPr>
            <p:cNvGrpSpPr/>
            <p:nvPr/>
          </p:nvGrpSpPr>
          <p:grpSpPr>
            <a:xfrm>
              <a:off x="4651430" y="4629092"/>
              <a:ext cx="1793849" cy="766927"/>
              <a:chOff x="7394630" y="5290875"/>
              <a:chExt cx="1793849" cy="766927"/>
            </a:xfrm>
          </p:grpSpPr>
          <p:sp>
            <p:nvSpPr>
              <p:cNvPr id="94" name="Text Box 44">
                <a:extLst>
                  <a:ext uri="{FF2B5EF4-FFF2-40B4-BE49-F238E27FC236}">
                    <a16:creationId xmlns:a16="http://schemas.microsoft.com/office/drawing/2014/main" id="{8D5877F5-54ED-D9F6-3401-D8F482AE1113}"/>
                  </a:ext>
                </a:extLst>
              </p:cNvPr>
              <p:cNvSpPr txBox="1">
                <a:spLocks noChangeArrowheads="1"/>
              </p:cNvSpPr>
              <p:nvPr/>
            </p:nvSpPr>
            <p:spPr bwMode="auto">
              <a:xfrm>
                <a:off x="7694159" y="5657692"/>
                <a:ext cx="14943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chemeClr val="accent2"/>
                    </a:solidFill>
                  </a:rPr>
                  <a:t>Loves(</a:t>
                </a:r>
                <a:r>
                  <a:rPr lang="en-US" altLang="en-US" sz="2000" dirty="0" err="1">
                    <a:solidFill>
                      <a:srgbClr val="FF0000"/>
                    </a:solidFill>
                  </a:rPr>
                  <a:t>b</a:t>
                </a:r>
                <a:r>
                  <a:rPr lang="en-US" altLang="en-US" sz="2000" dirty="0" err="1">
                    <a:solidFill>
                      <a:schemeClr val="accent2"/>
                    </a:solidFill>
                  </a:rPr>
                  <a:t>,g,</a:t>
                </a:r>
                <a:r>
                  <a:rPr lang="en-US" altLang="en-US" sz="2000" dirty="0" err="1">
                    <a:solidFill>
                      <a:srgbClr val="66FF66"/>
                    </a:solidFill>
                  </a:rPr>
                  <a:t>d</a:t>
                </a:r>
                <a:r>
                  <a:rPr lang="en-US" altLang="en-US" sz="2000" dirty="0">
                    <a:solidFill>
                      <a:schemeClr val="accent2"/>
                    </a:solidFill>
                  </a:rPr>
                  <a:t>)</a:t>
                </a:r>
              </a:p>
            </p:txBody>
          </p:sp>
          <p:sp>
            <p:nvSpPr>
              <p:cNvPr id="95" name="Line 31">
                <a:extLst>
                  <a:ext uri="{FF2B5EF4-FFF2-40B4-BE49-F238E27FC236}">
                    <a16:creationId xmlns:a16="http://schemas.microsoft.com/office/drawing/2014/main" id="{DBD44669-97EA-D42D-DBF9-8AFDD61E3C4D}"/>
                  </a:ext>
                </a:extLst>
              </p:cNvPr>
              <p:cNvSpPr>
                <a:spLocks noChangeShapeType="1"/>
              </p:cNvSpPr>
              <p:nvPr/>
            </p:nvSpPr>
            <p:spPr bwMode="auto">
              <a:xfrm flipH="1">
                <a:off x="8276120" y="5290875"/>
                <a:ext cx="0" cy="49696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nvGrpSpPr>
              <p:cNvPr id="96" name="Group 95">
                <a:extLst>
                  <a:ext uri="{FF2B5EF4-FFF2-40B4-BE49-F238E27FC236}">
                    <a16:creationId xmlns:a16="http://schemas.microsoft.com/office/drawing/2014/main" id="{B5D58874-8052-5281-52AC-E26ED99A2AD5}"/>
                  </a:ext>
                </a:extLst>
              </p:cNvPr>
              <p:cNvGrpSpPr/>
              <p:nvPr/>
            </p:nvGrpSpPr>
            <p:grpSpPr>
              <a:xfrm>
                <a:off x="7394630" y="5296603"/>
                <a:ext cx="869942" cy="400110"/>
                <a:chOff x="7394630" y="3359780"/>
                <a:chExt cx="869942" cy="400110"/>
              </a:xfrm>
            </p:grpSpPr>
            <p:sp>
              <p:nvSpPr>
                <p:cNvPr id="97" name="Text Box 44">
                  <a:extLst>
                    <a:ext uri="{FF2B5EF4-FFF2-40B4-BE49-F238E27FC236}">
                      <a16:creationId xmlns:a16="http://schemas.microsoft.com/office/drawing/2014/main" id="{6CF796D9-88FD-50BF-CE33-7F9B1E5B43CD}"/>
                    </a:ext>
                  </a:extLst>
                </p:cNvPr>
                <p:cNvSpPr txBox="1">
                  <a:spLocks noChangeArrowheads="1"/>
                </p:cNvSpPr>
                <p:nvPr/>
              </p:nvSpPr>
              <p:spPr bwMode="auto">
                <a:xfrm>
                  <a:off x="7394630" y="3359780"/>
                  <a:ext cx="4539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000" dirty="0">
                      <a:solidFill>
                        <a:schemeClr val="accent2"/>
                      </a:solidFill>
                      <a:latin typeface="Symbol" pitchFamily="18" charset="2"/>
                    </a:rPr>
                    <a:t>$</a:t>
                  </a:r>
                  <a:r>
                    <a:rPr lang="en-US" altLang="en-US" sz="2000" dirty="0">
                      <a:solidFill>
                        <a:schemeClr val="accent2"/>
                      </a:solidFill>
                    </a:rPr>
                    <a:t>g</a:t>
                  </a:r>
                </a:p>
              </p:txBody>
            </p:sp>
            <p:sp>
              <p:nvSpPr>
                <p:cNvPr id="98" name="Line 31">
                  <a:extLst>
                    <a:ext uri="{FF2B5EF4-FFF2-40B4-BE49-F238E27FC236}">
                      <a16:creationId xmlns:a16="http://schemas.microsoft.com/office/drawing/2014/main" id="{3BA4C26D-C181-E83B-B16A-55C9A8BB5752}"/>
                    </a:ext>
                  </a:extLst>
                </p:cNvPr>
                <p:cNvSpPr>
                  <a:spLocks noChangeShapeType="1"/>
                </p:cNvSpPr>
                <p:nvPr/>
              </p:nvSpPr>
              <p:spPr bwMode="auto">
                <a:xfrm flipH="1">
                  <a:off x="7727733" y="3380507"/>
                  <a:ext cx="536839" cy="107454"/>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grpSp>
        <p:pic>
          <p:nvPicPr>
            <p:cNvPr id="15" name="Picture 2" descr="http://www.swordofthespirit.net/bulwark/mosesbush.gif">
              <a:extLst>
                <a:ext uri="{FF2B5EF4-FFF2-40B4-BE49-F238E27FC236}">
                  <a16:creationId xmlns:a16="http://schemas.microsoft.com/office/drawing/2014/main" id="{DDB7C3ED-3049-E2C1-5123-D518D64DE5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495800"/>
              <a:ext cx="1397000" cy="81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26">
              <a:extLst>
                <a:ext uri="{FF2B5EF4-FFF2-40B4-BE49-F238E27FC236}">
                  <a16:creationId xmlns:a16="http://schemas.microsoft.com/office/drawing/2014/main" id="{C93A2558-1654-C6E3-D460-77479BBC8E33}"/>
                </a:ext>
              </a:extLst>
            </p:cNvPr>
            <p:cNvGrpSpPr>
              <a:grpSpLocks/>
            </p:cNvGrpSpPr>
            <p:nvPr/>
          </p:nvGrpSpPr>
          <p:grpSpPr bwMode="auto">
            <a:xfrm>
              <a:off x="7696200" y="4038600"/>
              <a:ext cx="519029" cy="1271938"/>
              <a:chOff x="2308" y="1513"/>
              <a:chExt cx="1162" cy="2570"/>
            </a:xfrm>
          </p:grpSpPr>
          <p:grpSp>
            <p:nvGrpSpPr>
              <p:cNvPr id="18" name="Group 27">
                <a:extLst>
                  <a:ext uri="{FF2B5EF4-FFF2-40B4-BE49-F238E27FC236}">
                    <a16:creationId xmlns:a16="http://schemas.microsoft.com/office/drawing/2014/main" id="{ECB242C2-BD41-977A-17E4-04DA040FB6E3}"/>
                  </a:ext>
                </a:extLst>
              </p:cNvPr>
              <p:cNvGrpSpPr>
                <a:grpSpLocks/>
              </p:cNvGrpSpPr>
              <p:nvPr/>
            </p:nvGrpSpPr>
            <p:grpSpPr bwMode="auto">
              <a:xfrm>
                <a:off x="2308" y="1740"/>
                <a:ext cx="957" cy="2343"/>
                <a:chOff x="2308" y="1740"/>
                <a:chExt cx="957" cy="2343"/>
              </a:xfrm>
            </p:grpSpPr>
            <p:sp>
              <p:nvSpPr>
                <p:cNvPr id="11" name="Freeform 28">
                  <a:extLst>
                    <a:ext uri="{FF2B5EF4-FFF2-40B4-BE49-F238E27FC236}">
                      <a16:creationId xmlns:a16="http://schemas.microsoft.com/office/drawing/2014/main" id="{2C4362F1-FF9A-F758-720F-49833178B808}"/>
                    </a:ext>
                  </a:extLst>
                </p:cNvPr>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2" name="Freeform 29">
                  <a:extLst>
                    <a:ext uri="{FF2B5EF4-FFF2-40B4-BE49-F238E27FC236}">
                      <a16:creationId xmlns:a16="http://schemas.microsoft.com/office/drawing/2014/main" id="{ABAE701A-189F-B6DA-E47E-DEF79AB6526F}"/>
                    </a:ext>
                  </a:extLst>
                </p:cNvPr>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3" name="Freeform 30">
                  <a:extLst>
                    <a:ext uri="{FF2B5EF4-FFF2-40B4-BE49-F238E27FC236}">
                      <a16:creationId xmlns:a16="http://schemas.microsoft.com/office/drawing/2014/main" id="{8E1D5319-06CD-1785-AD25-F0DEA281EA9E}"/>
                    </a:ext>
                  </a:extLst>
                </p:cNvPr>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4" name="Freeform 31">
                  <a:extLst>
                    <a:ext uri="{FF2B5EF4-FFF2-40B4-BE49-F238E27FC236}">
                      <a16:creationId xmlns:a16="http://schemas.microsoft.com/office/drawing/2014/main" id="{B4CFD1AB-B4D8-D43D-4AB8-10B7A1E0D5E1}"/>
                    </a:ext>
                  </a:extLst>
                </p:cNvPr>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32" name="Freeform 32">
                  <a:extLst>
                    <a:ext uri="{FF2B5EF4-FFF2-40B4-BE49-F238E27FC236}">
                      <a16:creationId xmlns:a16="http://schemas.microsoft.com/office/drawing/2014/main" id="{DA016E57-EB0B-F0B5-29A4-D91DDB521A00}"/>
                    </a:ext>
                  </a:extLst>
                </p:cNvPr>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33" name="Freeform 33">
                  <a:extLst>
                    <a:ext uri="{FF2B5EF4-FFF2-40B4-BE49-F238E27FC236}">
                      <a16:creationId xmlns:a16="http://schemas.microsoft.com/office/drawing/2014/main" id="{B6C24EB6-F0E5-481C-0F79-AFC206F55CD4}"/>
                    </a:ext>
                  </a:extLst>
                </p:cNvPr>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sp>
            <p:nvSpPr>
              <p:cNvPr id="19" name="Freeform 34">
                <a:extLst>
                  <a:ext uri="{FF2B5EF4-FFF2-40B4-BE49-F238E27FC236}">
                    <a16:creationId xmlns:a16="http://schemas.microsoft.com/office/drawing/2014/main" id="{24EFD7E3-1E2F-6AF5-08BD-EC097679555A}"/>
                  </a:ext>
                </a:extLst>
              </p:cNvPr>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 name="Freeform 35">
                <a:extLst>
                  <a:ext uri="{FF2B5EF4-FFF2-40B4-BE49-F238E27FC236}">
                    <a16:creationId xmlns:a16="http://schemas.microsoft.com/office/drawing/2014/main" id="{CDE06CF6-E6D9-A9F7-A952-5F471D8DB3C7}"/>
                  </a:ext>
                </a:extLst>
              </p:cNvPr>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1" name="Oval 36">
                <a:extLst>
                  <a:ext uri="{FF2B5EF4-FFF2-40B4-BE49-F238E27FC236}">
                    <a16:creationId xmlns:a16="http://schemas.microsoft.com/office/drawing/2014/main" id="{3A6CBC66-B811-EDD1-CED3-48BC142271B1}"/>
                  </a:ext>
                </a:extLst>
              </p:cNvPr>
              <p:cNvSpPr>
                <a:spLocks noChangeArrowheads="1"/>
              </p:cNvSpPr>
              <p:nvPr/>
            </p:nvSpPr>
            <p:spPr bwMode="auto">
              <a:xfrm rot="-4286940">
                <a:off x="2791" y="1887"/>
                <a:ext cx="141" cy="50"/>
              </a:xfrm>
              <a:prstGeom prst="ellipse">
                <a:avLst/>
              </a:prstGeom>
              <a:solidFill>
                <a:schemeClr val="tx2"/>
              </a:solidFill>
              <a:ln w="12700" cap="sq">
                <a:solidFill>
                  <a:srgbClr val="00FFFF"/>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2" name="Oval 37">
                <a:extLst>
                  <a:ext uri="{FF2B5EF4-FFF2-40B4-BE49-F238E27FC236}">
                    <a16:creationId xmlns:a16="http://schemas.microsoft.com/office/drawing/2014/main" id="{988FB5A1-4AAF-81AA-1831-03DA076FD806}"/>
                  </a:ext>
                </a:extLst>
              </p:cNvPr>
              <p:cNvSpPr>
                <a:spLocks noChangeArrowheads="1"/>
              </p:cNvSpPr>
              <p:nvPr/>
            </p:nvSpPr>
            <p:spPr bwMode="auto">
              <a:xfrm rot="-4286940">
                <a:off x="281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3" name="Oval 38">
                <a:extLst>
                  <a:ext uri="{FF2B5EF4-FFF2-40B4-BE49-F238E27FC236}">
                    <a16:creationId xmlns:a16="http://schemas.microsoft.com/office/drawing/2014/main" id="{1092A59E-7A58-0CF6-300B-9E26E49C6ECC}"/>
                  </a:ext>
                </a:extLst>
              </p:cNvPr>
              <p:cNvSpPr>
                <a:spLocks noChangeArrowheads="1"/>
              </p:cNvSpPr>
              <p:nvPr/>
            </p:nvSpPr>
            <p:spPr bwMode="auto">
              <a:xfrm rot="-4286940">
                <a:off x="2741" y="1887"/>
                <a:ext cx="141" cy="50"/>
              </a:xfrm>
              <a:prstGeom prst="ellipse">
                <a:avLst/>
              </a:prstGeom>
              <a:solidFill>
                <a:schemeClr val="tx2"/>
              </a:solidFill>
              <a:ln w="12700" cap="sq">
                <a:solidFill>
                  <a:srgbClr val="00FFFF"/>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4" name="Oval 39">
                <a:extLst>
                  <a:ext uri="{FF2B5EF4-FFF2-40B4-BE49-F238E27FC236}">
                    <a16:creationId xmlns:a16="http://schemas.microsoft.com/office/drawing/2014/main" id="{B4193B3D-80F1-D255-9C19-3C7EB1173CEA}"/>
                  </a:ext>
                </a:extLst>
              </p:cNvPr>
              <p:cNvSpPr>
                <a:spLocks noChangeArrowheads="1"/>
              </p:cNvSpPr>
              <p:nvPr/>
            </p:nvSpPr>
            <p:spPr bwMode="auto">
              <a:xfrm rot="-4286940">
                <a:off x="276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5" name="Oval 40">
                <a:extLst>
                  <a:ext uri="{FF2B5EF4-FFF2-40B4-BE49-F238E27FC236}">
                    <a16:creationId xmlns:a16="http://schemas.microsoft.com/office/drawing/2014/main" id="{69058B13-C688-8F13-A16D-D5A0E29B677E}"/>
                  </a:ext>
                </a:extLst>
              </p:cNvPr>
              <p:cNvSpPr>
                <a:spLocks noChangeArrowheads="1"/>
              </p:cNvSpPr>
              <p:nvPr/>
            </p:nvSpPr>
            <p:spPr bwMode="auto">
              <a:xfrm>
                <a:off x="2687" y="2089"/>
                <a:ext cx="198" cy="85"/>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grpSp>
    </p:spTree>
    <p:extLst>
      <p:ext uri="{BB962C8B-B14F-4D97-AF65-F5344CB8AC3E}">
        <p14:creationId xmlns:p14="http://schemas.microsoft.com/office/powerpoint/2010/main" val="165861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C8B9DD-9EC8-4A96-B3AE-D9C945207726}"/>
              </a:ext>
            </a:extLst>
          </p:cNvPr>
          <p:cNvPicPr>
            <a:picLocks noChangeAspect="1"/>
          </p:cNvPicPr>
          <p:nvPr/>
        </p:nvPicPr>
        <p:blipFill>
          <a:blip r:embed="rId2"/>
          <a:stretch>
            <a:fillRect/>
          </a:stretch>
        </p:blipFill>
        <p:spPr>
          <a:xfrm>
            <a:off x="57150" y="853103"/>
            <a:ext cx="9029700" cy="5928697"/>
          </a:xfrm>
          <a:prstGeom prst="rect">
            <a:avLst/>
          </a:prstGeom>
        </p:spPr>
      </p:pic>
      <p:sp>
        <p:nvSpPr>
          <p:cNvPr id="3" name="Rectangle 2">
            <a:extLst>
              <a:ext uri="{FF2B5EF4-FFF2-40B4-BE49-F238E27FC236}">
                <a16:creationId xmlns:a16="http://schemas.microsoft.com/office/drawing/2014/main" id="{89AAA3DC-A8E2-4FAE-8F30-C4B8C0F4D0FD}"/>
              </a:ext>
            </a:extLst>
          </p:cNvPr>
          <p:cNvSpPr txBox="1">
            <a:spLocks noChangeArrowheads="1"/>
          </p:cNvSpPr>
          <p:nvPr/>
        </p:nvSpPr>
        <p:spPr>
          <a:xfrm>
            <a:off x="685800" y="-44304"/>
            <a:ext cx="7772400" cy="8063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eaLnBrk="1" hangingPunct="1">
              <a:defRPr/>
            </a:pPr>
            <a:r>
              <a:rPr lang="en-US" altLang="en-US" kern="0" dirty="0">
                <a:solidFill>
                  <a:srgbClr val="FFFF00"/>
                </a:solidFill>
              </a:rPr>
              <a:t>Induction</a:t>
            </a:r>
            <a:endParaRPr lang="en-CA" altLang="en-US" kern="0" dirty="0">
              <a:solidFill>
                <a:srgbClr val="FFFF00"/>
              </a:solidFill>
            </a:endParaRPr>
          </a:p>
        </p:txBody>
      </p:sp>
      <p:graphicFrame>
        <p:nvGraphicFramePr>
          <p:cNvPr id="5" name="Object 47">
            <a:extLst>
              <a:ext uri="{FF2B5EF4-FFF2-40B4-BE49-F238E27FC236}">
                <a16:creationId xmlns:a16="http://schemas.microsoft.com/office/drawing/2014/main" id="{47A798EB-B26C-4AC0-A472-4F5DEB0E59D9}"/>
              </a:ext>
            </a:extLst>
          </p:cNvPr>
          <p:cNvGraphicFramePr>
            <a:graphicFrameLocks noChangeAspect="1"/>
          </p:cNvGraphicFramePr>
          <p:nvPr/>
        </p:nvGraphicFramePr>
        <p:xfrm>
          <a:off x="7419975" y="135413"/>
          <a:ext cx="1636804" cy="715227"/>
        </p:xfrm>
        <a:graphic>
          <a:graphicData uri="http://schemas.openxmlformats.org/presentationml/2006/ole">
            <mc:AlternateContent xmlns:mc="http://schemas.openxmlformats.org/markup-compatibility/2006">
              <mc:Choice xmlns:v="urn:schemas-microsoft-com:vml" Requires="v">
                <p:oleObj name="Clip" r:id="rId3" imgW="4832350" imgH="2254250" progId="MS_ClipArt_Gallery.2">
                  <p:embed/>
                </p:oleObj>
              </mc:Choice>
              <mc:Fallback>
                <p:oleObj name="Clip" r:id="rId3" imgW="4832350" imgH="2254250" progId="MS_ClipArt_Gallery.2">
                  <p:embed/>
                  <p:pic>
                    <p:nvPicPr>
                      <p:cNvPr id="5" name="Object 47">
                        <a:extLst>
                          <a:ext uri="{FF2B5EF4-FFF2-40B4-BE49-F238E27FC236}">
                            <a16:creationId xmlns:a16="http://schemas.microsoft.com/office/drawing/2014/main" id="{47A798EB-B26C-4AC0-A472-4F5DEB0E5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975" y="135413"/>
                        <a:ext cx="1636804" cy="71522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7390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988C0F5C-0189-4192-A7A7-D6C6CA3F40E0}"/>
              </a:ext>
            </a:extLst>
          </p:cNvPr>
          <p:cNvSpPr txBox="1">
            <a:spLocks noChangeArrowheads="1"/>
          </p:cNvSpPr>
          <p:nvPr/>
        </p:nvSpPr>
        <p:spPr>
          <a:xfrm>
            <a:off x="685800" y="-44304"/>
            <a:ext cx="7772400" cy="8063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eaLnBrk="1" hangingPunct="1">
              <a:defRPr/>
            </a:pPr>
            <a:r>
              <a:rPr lang="en-US" altLang="en-US" kern="0" dirty="0">
                <a:solidFill>
                  <a:srgbClr val="FFFF00"/>
                </a:solidFill>
              </a:rPr>
              <a:t>Computing</a:t>
            </a:r>
            <a:endParaRPr lang="en-CA" altLang="en-US" kern="0" dirty="0">
              <a:solidFill>
                <a:srgbClr val="FFFF00"/>
              </a:solidFill>
            </a:endParaRPr>
          </a:p>
        </p:txBody>
      </p:sp>
      <p:pic>
        <p:nvPicPr>
          <p:cNvPr id="5" name="Picture 4">
            <a:extLst>
              <a:ext uri="{FF2B5EF4-FFF2-40B4-BE49-F238E27FC236}">
                <a16:creationId xmlns:a16="http://schemas.microsoft.com/office/drawing/2014/main" id="{A4C52211-C13C-4435-B0CD-5346D1665628}"/>
              </a:ext>
            </a:extLst>
          </p:cNvPr>
          <p:cNvPicPr>
            <a:picLocks noChangeAspect="1"/>
          </p:cNvPicPr>
          <p:nvPr/>
        </p:nvPicPr>
        <p:blipFill>
          <a:blip r:embed="rId2"/>
          <a:stretch>
            <a:fillRect/>
          </a:stretch>
        </p:blipFill>
        <p:spPr>
          <a:xfrm>
            <a:off x="19050" y="787254"/>
            <a:ext cx="9144000" cy="4375207"/>
          </a:xfrm>
          <a:prstGeom prst="rect">
            <a:avLst/>
          </a:prstGeom>
        </p:spPr>
      </p:pic>
    </p:spTree>
    <p:extLst>
      <p:ext uri="{BB962C8B-B14F-4D97-AF65-F5344CB8AC3E}">
        <p14:creationId xmlns:p14="http://schemas.microsoft.com/office/powerpoint/2010/main" val="35929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8FF2B-F87D-4FD9-B779-5790505BCB52}"/>
              </a:ext>
            </a:extLst>
          </p:cNvPr>
          <p:cNvPicPr>
            <a:picLocks noChangeAspect="1"/>
          </p:cNvPicPr>
          <p:nvPr/>
        </p:nvPicPr>
        <p:blipFill>
          <a:blip r:embed="rId2"/>
          <a:stretch>
            <a:fillRect/>
          </a:stretch>
        </p:blipFill>
        <p:spPr>
          <a:xfrm>
            <a:off x="38100" y="628650"/>
            <a:ext cx="9067800" cy="3867150"/>
          </a:xfrm>
          <a:prstGeom prst="rect">
            <a:avLst/>
          </a:prstGeom>
        </p:spPr>
      </p:pic>
      <p:sp>
        <p:nvSpPr>
          <p:cNvPr id="4" name="Rectangle 2">
            <a:extLst>
              <a:ext uri="{FF2B5EF4-FFF2-40B4-BE49-F238E27FC236}">
                <a16:creationId xmlns:a16="http://schemas.microsoft.com/office/drawing/2014/main" id="{78C62B56-AB3D-4A74-920B-185561AFB24F}"/>
              </a:ext>
            </a:extLst>
          </p:cNvPr>
          <p:cNvSpPr txBox="1">
            <a:spLocks noChangeArrowheads="1"/>
          </p:cNvSpPr>
          <p:nvPr/>
        </p:nvSpPr>
        <p:spPr>
          <a:xfrm>
            <a:off x="685800" y="-44304"/>
            <a:ext cx="7772400" cy="8063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eaLnBrk="1" hangingPunct="1">
              <a:defRPr/>
            </a:pPr>
            <a:r>
              <a:rPr lang="en-US" altLang="en-US" kern="0" dirty="0">
                <a:solidFill>
                  <a:srgbClr val="FFFF00"/>
                </a:solidFill>
              </a:rPr>
              <a:t>Complexity</a:t>
            </a:r>
            <a:endParaRPr lang="en-CA" altLang="en-US" kern="0" dirty="0">
              <a:solidFill>
                <a:srgbClr val="FFFF00"/>
              </a:solidFill>
            </a:endParaRPr>
          </a:p>
        </p:txBody>
      </p:sp>
      <p:grpSp>
        <p:nvGrpSpPr>
          <p:cNvPr id="26" name="Group 25">
            <a:extLst>
              <a:ext uri="{FF2B5EF4-FFF2-40B4-BE49-F238E27FC236}">
                <a16:creationId xmlns:a16="http://schemas.microsoft.com/office/drawing/2014/main" id="{245CA072-3D10-4EFB-AFA4-46E9C9C727B5}"/>
              </a:ext>
            </a:extLst>
          </p:cNvPr>
          <p:cNvGrpSpPr/>
          <p:nvPr/>
        </p:nvGrpSpPr>
        <p:grpSpPr>
          <a:xfrm>
            <a:off x="-38100" y="4622800"/>
            <a:ext cx="9079148" cy="2178050"/>
            <a:chOff x="-38100" y="4622800"/>
            <a:chExt cx="9079148" cy="2178050"/>
          </a:xfrm>
        </p:grpSpPr>
        <p:pic>
          <p:nvPicPr>
            <p:cNvPr id="6" name="Picture 24" descr="Stephen">
              <a:extLst>
                <a:ext uri="{FF2B5EF4-FFF2-40B4-BE49-F238E27FC236}">
                  <a16:creationId xmlns:a16="http://schemas.microsoft.com/office/drawing/2014/main" id="{87455793-B90C-446E-9EEA-8EE623D80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950" y="4629150"/>
              <a:ext cx="13513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5">
              <a:extLst>
                <a:ext uri="{FF2B5EF4-FFF2-40B4-BE49-F238E27FC236}">
                  <a16:creationId xmlns:a16="http://schemas.microsoft.com/office/drawing/2014/main" id="{0C45EC5E-8696-472C-B845-2773480C637F}"/>
                </a:ext>
              </a:extLst>
            </p:cNvPr>
            <p:cNvSpPr>
              <a:spLocks noChangeArrowheads="1"/>
            </p:cNvSpPr>
            <p:nvPr/>
          </p:nvSpPr>
          <p:spPr bwMode="auto">
            <a:xfrm>
              <a:off x="7353727" y="6400740"/>
              <a:ext cx="16873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altLang="en-US" sz="2000" dirty="0">
                  <a:effectLst/>
                </a:rPr>
                <a:t>Cook 1971</a:t>
              </a:r>
            </a:p>
          </p:txBody>
        </p:sp>
        <p:pic>
          <p:nvPicPr>
            <p:cNvPr id="9" name="Picture 34" descr="Photo-042">
              <a:extLst>
                <a:ext uri="{FF2B5EF4-FFF2-40B4-BE49-F238E27FC236}">
                  <a16:creationId xmlns:a16="http://schemas.microsoft.com/office/drawing/2014/main" id="{B23A806A-3FCC-43D6-8C30-4FFB9EBD2C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698" y="4622800"/>
              <a:ext cx="1427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5">
              <a:extLst>
                <a:ext uri="{FF2B5EF4-FFF2-40B4-BE49-F238E27FC236}">
                  <a16:creationId xmlns:a16="http://schemas.microsoft.com/office/drawing/2014/main" id="{D267BBA2-967E-4A06-BA92-387E99E61404}"/>
                </a:ext>
              </a:extLst>
            </p:cNvPr>
            <p:cNvSpPr>
              <a:spLocks noChangeArrowheads="1"/>
            </p:cNvSpPr>
            <p:nvPr/>
          </p:nvSpPr>
          <p:spPr bwMode="auto">
            <a:xfrm>
              <a:off x="5847534" y="6457890"/>
              <a:ext cx="17915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lgn="l" eaLnBrk="0" hangingPunct="0">
                <a:spcBef>
                  <a:spcPct val="20000"/>
                </a:spcBef>
                <a:defRPr sz="3200">
                  <a:solidFill>
                    <a:schemeClr val="tx1"/>
                  </a:solidFill>
                  <a:latin typeface="Comic Sans MS" pitchFamily="66" charset="0"/>
                </a:defRPr>
              </a:lvl1pPr>
              <a:lvl2pPr marL="742950" indent="-285750" algn="l" eaLnBrk="0" hangingPunct="0">
                <a:spcBef>
                  <a:spcPct val="20000"/>
                </a:spcBef>
                <a:buChar char="•"/>
                <a:defRPr sz="3200">
                  <a:solidFill>
                    <a:schemeClr val="tx1"/>
                  </a:solidFill>
                  <a:latin typeface="Arial" pitchFamily="34" charset="0"/>
                </a:defRPr>
              </a:lvl2pPr>
              <a:lvl3pPr marL="1143000" indent="-228600" algn="l" eaLnBrk="0" hangingPunct="0">
                <a:spcBef>
                  <a:spcPct val="20000"/>
                </a:spcBef>
                <a:buChar char="–"/>
                <a:defRPr sz="2800">
                  <a:solidFill>
                    <a:schemeClr val="tx1"/>
                  </a:solidFill>
                  <a:latin typeface="Arial" pitchFamily="34" charset="0"/>
                </a:defRPr>
              </a:lvl3pPr>
              <a:lvl4pPr marL="1600200" indent="-228600" algn="l" eaLnBrk="0" hangingPunct="0">
                <a:spcBef>
                  <a:spcPct val="20000"/>
                </a:spcBef>
                <a:buChar char="•"/>
                <a:defRPr sz="2400">
                  <a:solidFill>
                    <a:schemeClr val="tx1"/>
                  </a:solidFill>
                  <a:latin typeface="Arial" pitchFamily="34" charset="0"/>
                </a:defRPr>
              </a:lvl4pPr>
              <a:lvl5pPr marL="2057400" indent="-228600" algn="l" eaLnBrk="0" hangingPunct="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pPr>
              <a:r>
                <a:rPr lang="en-US" altLang="en-US" sz="1600" dirty="0">
                  <a:latin typeface="Times New Roman" pitchFamily="18" charset="0"/>
                </a:rPr>
                <a:t>Edmonds 1965</a:t>
              </a:r>
            </a:p>
          </p:txBody>
        </p:sp>
        <p:pic>
          <p:nvPicPr>
            <p:cNvPr id="15" name="Picture 16" descr="Alan_Turing">
              <a:extLst>
                <a:ext uri="{FF2B5EF4-FFF2-40B4-BE49-F238E27FC236}">
                  <a16:creationId xmlns:a16="http://schemas.microsoft.com/office/drawing/2014/main" id="{409C63F1-C75A-4B72-9B97-81DC9115329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85" r="8572" b="990"/>
            <a:stretch/>
          </p:blipFill>
          <p:spPr bwMode="auto">
            <a:xfrm>
              <a:off x="4541892" y="4629150"/>
              <a:ext cx="133108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8">
              <a:extLst>
                <a:ext uri="{FF2B5EF4-FFF2-40B4-BE49-F238E27FC236}">
                  <a16:creationId xmlns:a16="http://schemas.microsoft.com/office/drawing/2014/main" id="{0B7DC27A-C0A4-43B2-ADAB-9B95ABA2C8DB}"/>
                </a:ext>
              </a:extLst>
            </p:cNvPr>
            <p:cNvSpPr>
              <a:spLocks noChangeArrowheads="1"/>
            </p:cNvSpPr>
            <p:nvPr/>
          </p:nvSpPr>
          <p:spPr bwMode="auto">
            <a:xfrm>
              <a:off x="4343400" y="6457890"/>
              <a:ext cx="17057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dirty="0"/>
                <a:t>Turing (1936)</a:t>
              </a:r>
            </a:p>
          </p:txBody>
        </p:sp>
        <p:pic>
          <p:nvPicPr>
            <p:cNvPr id="18" name="Picture 20" descr="Hilbert">
              <a:extLst>
                <a:ext uri="{FF2B5EF4-FFF2-40B4-BE49-F238E27FC236}">
                  <a16:creationId xmlns:a16="http://schemas.microsoft.com/office/drawing/2014/main" id="{E53F528E-EB01-4516-AA27-89D5B65F41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5127" y="4648200"/>
              <a:ext cx="145028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0">
              <a:extLst>
                <a:ext uri="{FF2B5EF4-FFF2-40B4-BE49-F238E27FC236}">
                  <a16:creationId xmlns:a16="http://schemas.microsoft.com/office/drawing/2014/main" id="{865C5BDC-D0F6-435E-BA0C-192B3380BC56}"/>
                </a:ext>
              </a:extLst>
            </p:cNvPr>
            <p:cNvSpPr txBox="1">
              <a:spLocks noChangeArrowheads="1"/>
            </p:cNvSpPr>
            <p:nvPr/>
          </p:nvSpPr>
          <p:spPr bwMode="auto">
            <a:xfrm>
              <a:off x="1047750" y="6457890"/>
              <a:ext cx="21986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         Hilbert (1900)</a:t>
              </a:r>
            </a:p>
          </p:txBody>
        </p:sp>
        <p:pic>
          <p:nvPicPr>
            <p:cNvPr id="21" name="Picture 58" descr="Euclid_3">
              <a:extLst>
                <a:ext uri="{FF2B5EF4-FFF2-40B4-BE49-F238E27FC236}">
                  <a16:creationId xmlns:a16="http://schemas.microsoft.com/office/drawing/2014/main" id="{BF541755-5C6B-4C19-9045-A92B6670CFA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843" y="4648200"/>
              <a:ext cx="11567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60">
              <a:extLst>
                <a:ext uri="{FF2B5EF4-FFF2-40B4-BE49-F238E27FC236}">
                  <a16:creationId xmlns:a16="http://schemas.microsoft.com/office/drawing/2014/main" id="{601A3A0F-8A20-44C5-8A69-BF4DB2765E52}"/>
                </a:ext>
              </a:extLst>
            </p:cNvPr>
            <p:cNvSpPr txBox="1">
              <a:spLocks noChangeArrowheads="1"/>
            </p:cNvSpPr>
            <p:nvPr/>
          </p:nvSpPr>
          <p:spPr bwMode="auto">
            <a:xfrm>
              <a:off x="-38100" y="6457890"/>
              <a:ext cx="19117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dirty="0"/>
                <a:t>Euclid (300 BC)</a:t>
              </a:r>
            </a:p>
          </p:txBody>
        </p:sp>
        <p:pic>
          <p:nvPicPr>
            <p:cNvPr id="24" name="Picture 7">
              <a:extLst>
                <a:ext uri="{FF2B5EF4-FFF2-40B4-BE49-F238E27FC236}">
                  <a16:creationId xmlns:a16="http://schemas.microsoft.com/office/drawing/2014/main" id="{0B83F9C2-1CE1-44C1-BD72-D5A1D114E5C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268" t="10841" r="24286" b="45795"/>
            <a:stretch/>
          </p:blipFill>
          <p:spPr bwMode="auto">
            <a:xfrm>
              <a:off x="3215966" y="46482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
          <p:nvSpPr>
            <p:cNvPr id="25" name="Text Box 21">
              <a:extLst>
                <a:ext uri="{FF2B5EF4-FFF2-40B4-BE49-F238E27FC236}">
                  <a16:creationId xmlns:a16="http://schemas.microsoft.com/office/drawing/2014/main" id="{7F301769-045A-4062-BF0B-178A34164128}"/>
                </a:ext>
              </a:extLst>
            </p:cNvPr>
            <p:cNvSpPr txBox="1">
              <a:spLocks noChangeArrowheads="1"/>
            </p:cNvSpPr>
            <p:nvPr/>
          </p:nvSpPr>
          <p:spPr bwMode="auto">
            <a:xfrm>
              <a:off x="3231975" y="6457950"/>
              <a:ext cx="11567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CA" altLang="en-US" sz="1600" dirty="0">
                  <a:sym typeface="Wingdings" panose="05000000000000000000" pitchFamily="2" charset="2"/>
                </a:rPr>
                <a:t>Gödel 1931</a:t>
              </a:r>
            </a:p>
          </p:txBody>
        </p:sp>
      </p:grpSp>
    </p:spTree>
    <p:extLst>
      <p:ext uri="{BB962C8B-B14F-4D97-AF65-F5344CB8AC3E}">
        <p14:creationId xmlns:p14="http://schemas.microsoft.com/office/powerpoint/2010/main" val="207791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0F07EC-DAFF-2C23-2E06-99239541EA85}"/>
              </a:ext>
            </a:extLst>
          </p:cNvPr>
          <p:cNvPicPr>
            <a:picLocks noChangeAspect="1"/>
          </p:cNvPicPr>
          <p:nvPr/>
        </p:nvPicPr>
        <p:blipFill>
          <a:blip r:embed="rId2"/>
          <a:stretch>
            <a:fillRect/>
          </a:stretch>
        </p:blipFill>
        <p:spPr>
          <a:xfrm>
            <a:off x="1676400" y="2421192"/>
            <a:ext cx="5868219" cy="4353533"/>
          </a:xfrm>
          <a:prstGeom prst="rect">
            <a:avLst/>
          </a:prstGeom>
        </p:spPr>
      </p:pic>
      <p:sp>
        <p:nvSpPr>
          <p:cNvPr id="3" name="Rectangle 2">
            <a:extLst>
              <a:ext uri="{FF2B5EF4-FFF2-40B4-BE49-F238E27FC236}">
                <a16:creationId xmlns:a16="http://schemas.microsoft.com/office/drawing/2014/main" id="{DAD9BA91-5C3C-4518-8615-262382A7A5D7}"/>
              </a:ext>
            </a:extLst>
          </p:cNvPr>
          <p:cNvSpPr>
            <a:spLocks noChangeArrowheads="1"/>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00"/>
                </a:solidFill>
                <a:effectLst/>
                <a:uLnTx/>
                <a:uFillTx/>
                <a:latin typeface="Times New Roman" pitchFamily="18" charset="0"/>
                <a:ea typeface="+mn-ea"/>
                <a:cs typeface="Arial" charset="0"/>
              </a:rPr>
              <a:t>Generalizing Neural</a:t>
            </a:r>
            <a:r>
              <a:rPr kumimoji="0" lang="en-US" altLang="en-US" sz="4400" b="0" i="0" u="none" strike="noStrike" kern="1200" cap="none" spc="0" normalizeH="0" noProof="0">
                <a:ln>
                  <a:noFill/>
                </a:ln>
                <a:solidFill>
                  <a:srgbClr val="FFFF00"/>
                </a:solidFill>
                <a:effectLst/>
                <a:uLnTx/>
                <a:uFillTx/>
                <a:latin typeface="Times New Roman" pitchFamily="18" charset="0"/>
                <a:ea typeface="+mn-ea"/>
                <a:cs typeface="Arial" charset="0"/>
              </a:rPr>
              <a:t> Nets</a:t>
            </a:r>
            <a:endParaRPr kumimoji="0" lang="en-US" altLang="en-US" sz="4400" b="0" i="0" u="none" strike="noStrike" kern="1200" cap="none" spc="0" normalizeH="0" baseline="0" noProof="0" dirty="0">
              <a:ln>
                <a:noFill/>
              </a:ln>
              <a:solidFill>
                <a:srgbClr val="FFFF00"/>
              </a:solidFill>
              <a:effectLst/>
              <a:uLnTx/>
              <a:uFillTx/>
              <a:latin typeface="Times New Roman" pitchFamily="18" charset="0"/>
              <a:ea typeface="+mn-ea"/>
              <a:cs typeface="Arial" charset="0"/>
            </a:endParaRPr>
          </a:p>
        </p:txBody>
      </p:sp>
      <p:pic>
        <p:nvPicPr>
          <p:cNvPr id="4" name="Picture 3">
            <a:extLst>
              <a:ext uri="{FF2B5EF4-FFF2-40B4-BE49-F238E27FC236}">
                <a16:creationId xmlns:a16="http://schemas.microsoft.com/office/drawing/2014/main" id="{9F5FBD29-58C0-2D4F-8AF9-544AF2D8DCDA}"/>
              </a:ext>
            </a:extLst>
          </p:cNvPr>
          <p:cNvPicPr>
            <a:picLocks noChangeAspect="1"/>
          </p:cNvPicPr>
          <p:nvPr/>
        </p:nvPicPr>
        <p:blipFill>
          <a:blip r:embed="rId3"/>
          <a:stretch>
            <a:fillRect/>
          </a:stretch>
        </p:blipFill>
        <p:spPr>
          <a:xfrm>
            <a:off x="27039" y="685800"/>
            <a:ext cx="9135681" cy="1752600"/>
          </a:xfrm>
          <a:prstGeom prst="rect">
            <a:avLst/>
          </a:prstGeom>
        </p:spPr>
      </p:pic>
    </p:spTree>
    <p:extLst>
      <p:ext uri="{BB962C8B-B14F-4D97-AF65-F5344CB8AC3E}">
        <p14:creationId xmlns:p14="http://schemas.microsoft.com/office/powerpoint/2010/main" val="35920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D9BA91-5C3C-4518-8615-262382A7A5D7}"/>
              </a:ext>
            </a:extLst>
          </p:cNvPr>
          <p:cNvSpPr>
            <a:spLocks noChangeArrowheads="1"/>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00"/>
                </a:solidFill>
                <a:effectLst/>
                <a:uLnTx/>
                <a:uFillTx/>
                <a:latin typeface="Times New Roman" pitchFamily="18" charset="0"/>
                <a:ea typeface="+mn-ea"/>
                <a:cs typeface="Arial" charset="0"/>
              </a:rPr>
              <a:t>Representing Numbers</a:t>
            </a:r>
            <a:endParaRPr kumimoji="0" lang="en-US" altLang="en-US" sz="4400" b="0" i="0" u="none" strike="noStrike" kern="1200" cap="none" spc="0" normalizeH="0" baseline="0" noProof="0" dirty="0">
              <a:ln>
                <a:noFill/>
              </a:ln>
              <a:solidFill>
                <a:srgbClr val="FFFF00"/>
              </a:solidFill>
              <a:effectLst/>
              <a:uLnTx/>
              <a:uFillTx/>
              <a:latin typeface="Times New Roman" pitchFamily="18" charset="0"/>
              <a:ea typeface="+mn-ea"/>
              <a:cs typeface="Arial" charset="0"/>
            </a:endParaRPr>
          </a:p>
        </p:txBody>
      </p:sp>
      <p:pic>
        <p:nvPicPr>
          <p:cNvPr id="5" name="Picture 4">
            <a:extLst>
              <a:ext uri="{FF2B5EF4-FFF2-40B4-BE49-F238E27FC236}">
                <a16:creationId xmlns:a16="http://schemas.microsoft.com/office/drawing/2014/main" id="{BE19B97C-3ACC-2D25-2CDA-B9274A49E9E6}"/>
              </a:ext>
            </a:extLst>
          </p:cNvPr>
          <p:cNvPicPr>
            <a:picLocks noChangeAspect="1"/>
          </p:cNvPicPr>
          <p:nvPr/>
        </p:nvPicPr>
        <p:blipFill>
          <a:blip r:embed="rId2"/>
          <a:stretch>
            <a:fillRect/>
          </a:stretch>
        </p:blipFill>
        <p:spPr>
          <a:xfrm>
            <a:off x="76198" y="703008"/>
            <a:ext cx="9052204" cy="3183192"/>
          </a:xfrm>
          <a:prstGeom prst="rect">
            <a:avLst/>
          </a:prstGeom>
        </p:spPr>
      </p:pic>
    </p:spTree>
    <p:extLst>
      <p:ext uri="{BB962C8B-B14F-4D97-AF65-F5344CB8AC3E}">
        <p14:creationId xmlns:p14="http://schemas.microsoft.com/office/powerpoint/2010/main" val="23878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D9BA91-5C3C-4518-8615-262382A7A5D7}"/>
              </a:ext>
            </a:extLst>
          </p:cNvPr>
          <p:cNvSpPr>
            <a:spLocks noChangeArrowheads="1"/>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00"/>
                </a:solidFill>
                <a:effectLst/>
                <a:uLnTx/>
                <a:uFillTx/>
                <a:latin typeface="Times New Roman" pitchFamily="18" charset="0"/>
                <a:ea typeface="+mn-ea"/>
                <a:cs typeface="Arial" charset="0"/>
              </a:rPr>
              <a:t>Non Constructive Proofs</a:t>
            </a:r>
            <a:endParaRPr kumimoji="0" lang="en-US" altLang="en-US" sz="4400" b="0" i="0" u="none" strike="noStrike" kern="1200" cap="none" spc="0" normalizeH="0" baseline="0" noProof="0" dirty="0">
              <a:ln>
                <a:noFill/>
              </a:ln>
              <a:solidFill>
                <a:srgbClr val="FFFF00"/>
              </a:solidFill>
              <a:effectLst/>
              <a:uLnTx/>
              <a:uFillTx/>
              <a:latin typeface="Times New Roman" pitchFamily="18" charset="0"/>
              <a:ea typeface="+mn-ea"/>
              <a:cs typeface="Arial" charset="0"/>
            </a:endParaRPr>
          </a:p>
        </p:txBody>
      </p:sp>
      <p:pic>
        <p:nvPicPr>
          <p:cNvPr id="4" name="Picture 3">
            <a:extLst>
              <a:ext uri="{FF2B5EF4-FFF2-40B4-BE49-F238E27FC236}">
                <a16:creationId xmlns:a16="http://schemas.microsoft.com/office/drawing/2014/main" id="{AA7EC1FB-DA33-15D4-9F76-CA64FD74FD86}"/>
              </a:ext>
            </a:extLst>
          </p:cNvPr>
          <p:cNvPicPr>
            <a:picLocks noChangeAspect="1"/>
          </p:cNvPicPr>
          <p:nvPr/>
        </p:nvPicPr>
        <p:blipFill>
          <a:blip r:embed="rId2"/>
          <a:stretch>
            <a:fillRect/>
          </a:stretch>
        </p:blipFill>
        <p:spPr>
          <a:xfrm>
            <a:off x="304799" y="914400"/>
            <a:ext cx="8463277" cy="1295400"/>
          </a:xfrm>
          <a:prstGeom prst="rect">
            <a:avLst/>
          </a:prstGeom>
        </p:spPr>
      </p:pic>
    </p:spTree>
    <p:extLst>
      <p:ext uri="{BB962C8B-B14F-4D97-AF65-F5344CB8AC3E}">
        <p14:creationId xmlns:p14="http://schemas.microsoft.com/office/powerpoint/2010/main" val="23554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A1B32E51-96FA-47FB-83CF-496075FDE6BF}"/>
              </a:ext>
            </a:extLst>
          </p:cNvPr>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pic>
        <p:nvPicPr>
          <p:cNvPr id="5" name="Picture 4">
            <a:extLst>
              <a:ext uri="{FF2B5EF4-FFF2-40B4-BE49-F238E27FC236}">
                <a16:creationId xmlns:a16="http://schemas.microsoft.com/office/drawing/2014/main" id="{DFE4564E-E9EA-4F75-AD86-8D1BB14E2716}"/>
              </a:ext>
            </a:extLst>
          </p:cNvPr>
          <p:cNvPicPr>
            <a:picLocks noChangeAspect="1"/>
          </p:cNvPicPr>
          <p:nvPr/>
        </p:nvPicPr>
        <p:blipFill>
          <a:blip r:embed="rId2"/>
          <a:stretch>
            <a:fillRect/>
          </a:stretch>
        </p:blipFill>
        <p:spPr>
          <a:xfrm>
            <a:off x="38099" y="816078"/>
            <a:ext cx="8990477" cy="5334000"/>
          </a:xfrm>
          <a:prstGeom prst="rect">
            <a:avLst/>
          </a:prstGeom>
        </p:spPr>
      </p:pic>
      <p:sp>
        <p:nvSpPr>
          <p:cNvPr id="18" name="Oval 17">
            <a:extLst>
              <a:ext uri="{FF2B5EF4-FFF2-40B4-BE49-F238E27FC236}">
                <a16:creationId xmlns:a16="http://schemas.microsoft.com/office/drawing/2014/main" id="{B0378914-25A3-4A6A-B80A-A7F6EF2E60D3}"/>
              </a:ext>
            </a:extLst>
          </p:cNvPr>
          <p:cNvSpPr/>
          <p:nvPr/>
        </p:nvSpPr>
        <p:spPr bwMode="auto">
          <a:xfrm>
            <a:off x="2565400" y="1158978"/>
            <a:ext cx="9017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06A44922-38BA-40DB-BDC4-8B913C7A2301}"/>
              </a:ext>
            </a:extLst>
          </p:cNvPr>
          <p:cNvSpPr/>
          <p:nvPr/>
        </p:nvSpPr>
        <p:spPr bwMode="auto">
          <a:xfrm>
            <a:off x="4229100" y="1423535"/>
            <a:ext cx="11811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AFB6AB10-5CC9-4B45-8D1F-ECD76F9B9289}"/>
              </a:ext>
            </a:extLst>
          </p:cNvPr>
          <p:cNvSpPr/>
          <p:nvPr/>
        </p:nvSpPr>
        <p:spPr bwMode="auto">
          <a:xfrm>
            <a:off x="6527800" y="1688092"/>
            <a:ext cx="7239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22" name="Oval 21">
            <a:extLst>
              <a:ext uri="{FF2B5EF4-FFF2-40B4-BE49-F238E27FC236}">
                <a16:creationId xmlns:a16="http://schemas.microsoft.com/office/drawing/2014/main" id="{F6F68F19-E8E3-4DE3-9C90-FCEDAE0392A3}"/>
              </a:ext>
            </a:extLst>
          </p:cNvPr>
          <p:cNvSpPr/>
          <p:nvPr/>
        </p:nvSpPr>
        <p:spPr bwMode="auto">
          <a:xfrm>
            <a:off x="889000" y="1971778"/>
            <a:ext cx="19304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8FCC2132-FC12-4A84-9EB0-3BC884DFFC41}"/>
              </a:ext>
            </a:extLst>
          </p:cNvPr>
          <p:cNvSpPr/>
          <p:nvPr/>
        </p:nvSpPr>
        <p:spPr bwMode="auto">
          <a:xfrm>
            <a:off x="3810000" y="3102078"/>
            <a:ext cx="13462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5D63CF6B-3424-4666-B0D3-D4C96566FD50}"/>
              </a:ext>
            </a:extLst>
          </p:cNvPr>
          <p:cNvSpPr/>
          <p:nvPr/>
        </p:nvSpPr>
        <p:spPr bwMode="auto">
          <a:xfrm>
            <a:off x="1562100" y="3368778"/>
            <a:ext cx="24003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26" name="Oval 25">
            <a:extLst>
              <a:ext uri="{FF2B5EF4-FFF2-40B4-BE49-F238E27FC236}">
                <a16:creationId xmlns:a16="http://schemas.microsoft.com/office/drawing/2014/main" id="{77D2EF50-FC4F-4DB6-B629-DC58D286EC4B}"/>
              </a:ext>
            </a:extLst>
          </p:cNvPr>
          <p:cNvSpPr/>
          <p:nvPr/>
        </p:nvSpPr>
        <p:spPr bwMode="auto">
          <a:xfrm>
            <a:off x="526488" y="3898900"/>
            <a:ext cx="3207312"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27" name="Oval 26">
            <a:extLst>
              <a:ext uri="{FF2B5EF4-FFF2-40B4-BE49-F238E27FC236}">
                <a16:creationId xmlns:a16="http://schemas.microsoft.com/office/drawing/2014/main" id="{94D6CE33-C53E-4CD0-9D70-CE3336326A35}"/>
              </a:ext>
            </a:extLst>
          </p:cNvPr>
          <p:cNvSpPr/>
          <p:nvPr/>
        </p:nvSpPr>
        <p:spPr bwMode="auto">
          <a:xfrm>
            <a:off x="1104900" y="4226957"/>
            <a:ext cx="35433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9231E273-B790-4FD9-B939-7158276BA663}"/>
              </a:ext>
            </a:extLst>
          </p:cNvPr>
          <p:cNvSpPr/>
          <p:nvPr/>
        </p:nvSpPr>
        <p:spPr bwMode="auto">
          <a:xfrm>
            <a:off x="6286500" y="5538335"/>
            <a:ext cx="24003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29" name="Oval 28">
            <a:extLst>
              <a:ext uri="{FF2B5EF4-FFF2-40B4-BE49-F238E27FC236}">
                <a16:creationId xmlns:a16="http://schemas.microsoft.com/office/drawing/2014/main" id="{FB97D8C3-A0B1-4026-BCB5-A39E296E2075}"/>
              </a:ext>
            </a:extLst>
          </p:cNvPr>
          <p:cNvSpPr/>
          <p:nvPr/>
        </p:nvSpPr>
        <p:spPr bwMode="auto">
          <a:xfrm>
            <a:off x="1066800" y="5832293"/>
            <a:ext cx="5106524"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pic>
        <p:nvPicPr>
          <p:cNvPr id="35" name="Picture 34" descr="Happy couple having fun while working together in garden - Buy this stock  photo and explore similar images at Adobe Stock | Adobe Stock">
            <a:extLst>
              <a:ext uri="{FF2B5EF4-FFF2-40B4-BE49-F238E27FC236}">
                <a16:creationId xmlns:a16="http://schemas.microsoft.com/office/drawing/2014/main" id="{B39ED4D9-4DB3-4931-A0AE-E2BDCD0BC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713" y="1913581"/>
            <a:ext cx="410658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8" descr="Dr. Jack Graham: Coronavirus – My battle with depression has an important  lesson for this crisis | Fox News">
            <a:extLst>
              <a:ext uri="{FF2B5EF4-FFF2-40B4-BE49-F238E27FC236}">
                <a16:creationId xmlns:a16="http://schemas.microsoft.com/office/drawing/2014/main" id="{A79FC948-6B34-4DCC-8147-C137F696B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205" y="4038600"/>
            <a:ext cx="487389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Remote HubSpot Employees Give 8 Tips for Working From Home">
            <a:extLst>
              <a:ext uri="{FF2B5EF4-FFF2-40B4-BE49-F238E27FC236}">
                <a16:creationId xmlns:a16="http://schemas.microsoft.com/office/drawing/2014/main" id="{966A8779-908F-47E6-AA1F-4A7B915391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0522" y="4235244"/>
            <a:ext cx="412169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Workplace Issues">
            <a:extLst>
              <a:ext uri="{FF2B5EF4-FFF2-40B4-BE49-F238E27FC236}">
                <a16:creationId xmlns:a16="http://schemas.microsoft.com/office/drawing/2014/main" id="{9FD081E1-4AFA-4EB0-BA9F-A57EAEABBA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8215" y="4136922"/>
            <a:ext cx="412068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73321D75-EA70-4BA9-BF82-F72E2A5AA1F8}"/>
              </a:ext>
            </a:extLst>
          </p:cNvPr>
          <p:cNvPicPr>
            <a:picLocks noChangeAspect="1"/>
          </p:cNvPicPr>
          <p:nvPr/>
        </p:nvPicPr>
        <p:blipFill>
          <a:blip r:embed="rId7"/>
          <a:stretch>
            <a:fillRect/>
          </a:stretch>
        </p:blipFill>
        <p:spPr>
          <a:xfrm>
            <a:off x="2347921" y="4172967"/>
            <a:ext cx="3963243" cy="2743200"/>
          </a:xfrm>
          <a:prstGeom prst="rect">
            <a:avLst/>
          </a:prstGeom>
        </p:spPr>
      </p:pic>
      <p:pic>
        <p:nvPicPr>
          <p:cNvPr id="43" name="Picture 20" descr="About Us - Calvary Christian Preschool &amp; Daycare">
            <a:extLst>
              <a:ext uri="{FF2B5EF4-FFF2-40B4-BE49-F238E27FC236}">
                <a16:creationId xmlns:a16="http://schemas.microsoft.com/office/drawing/2014/main" id="{A6284C07-385B-45AC-B003-394FDBD256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9702" y="4160438"/>
            <a:ext cx="412229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KMS lighthouse - Amdocs Digital | Agent Assisted Partner | KMS Lighthouse">
            <a:extLst>
              <a:ext uri="{FF2B5EF4-FFF2-40B4-BE49-F238E27FC236}">
                <a16:creationId xmlns:a16="http://schemas.microsoft.com/office/drawing/2014/main" id="{E93F9F8D-B72E-43FC-AE97-C7054BCC69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7110" y="2430749"/>
            <a:ext cx="3327972" cy="174140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4" descr="76,828 Black Lives Matter Photos and Premium High Res Pictures - Getty  Images">
            <a:extLst>
              <a:ext uri="{FF2B5EF4-FFF2-40B4-BE49-F238E27FC236}">
                <a16:creationId xmlns:a16="http://schemas.microsoft.com/office/drawing/2014/main" id="{0806DF13-F61F-4F69-97DA-B6316A2D21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0365" y="4038600"/>
            <a:ext cx="3824233" cy="274320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29">
            <a:extLst>
              <a:ext uri="{FF2B5EF4-FFF2-40B4-BE49-F238E27FC236}">
                <a16:creationId xmlns:a16="http://schemas.microsoft.com/office/drawing/2014/main" id="{37A7A4A7-BE21-4CFB-8D42-CBBD81FFA1EA}"/>
              </a:ext>
            </a:extLst>
          </p:cNvPr>
          <p:cNvGrpSpPr>
            <a:grpSpLocks/>
          </p:cNvGrpSpPr>
          <p:nvPr/>
        </p:nvGrpSpPr>
        <p:grpSpPr bwMode="auto">
          <a:xfrm>
            <a:off x="-174818" y="2836885"/>
            <a:ext cx="2931928" cy="2815838"/>
            <a:chOff x="2065" y="1551"/>
            <a:chExt cx="1628" cy="1988"/>
          </a:xfrm>
        </p:grpSpPr>
        <p:sp>
          <p:nvSpPr>
            <p:cNvPr id="47" name="Freeform 30">
              <a:extLst>
                <a:ext uri="{FF2B5EF4-FFF2-40B4-BE49-F238E27FC236}">
                  <a16:creationId xmlns:a16="http://schemas.microsoft.com/office/drawing/2014/main" id="{16B715B5-3235-40B2-A931-5872867D8002}"/>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48" name="Freeform 31">
              <a:extLst>
                <a:ext uri="{FF2B5EF4-FFF2-40B4-BE49-F238E27FC236}">
                  <a16:creationId xmlns:a16="http://schemas.microsoft.com/office/drawing/2014/main" id="{C064316A-FCE3-4914-93CA-4F2E40891A5F}"/>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49" name="Freeform 32">
              <a:extLst>
                <a:ext uri="{FF2B5EF4-FFF2-40B4-BE49-F238E27FC236}">
                  <a16:creationId xmlns:a16="http://schemas.microsoft.com/office/drawing/2014/main" id="{F937120D-9E96-4CA7-9D05-3B304804C6E4}"/>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50" name="Freeform 33">
              <a:extLst>
                <a:ext uri="{FF2B5EF4-FFF2-40B4-BE49-F238E27FC236}">
                  <a16:creationId xmlns:a16="http://schemas.microsoft.com/office/drawing/2014/main" id="{744F9AC3-1080-4F92-A978-564916B28D94}"/>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51" name="Freeform 34">
              <a:extLst>
                <a:ext uri="{FF2B5EF4-FFF2-40B4-BE49-F238E27FC236}">
                  <a16:creationId xmlns:a16="http://schemas.microsoft.com/office/drawing/2014/main" id="{BD0AA5E9-12CD-4AA6-93E0-307394010927}"/>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52" name="Freeform 35">
              <a:extLst>
                <a:ext uri="{FF2B5EF4-FFF2-40B4-BE49-F238E27FC236}">
                  <a16:creationId xmlns:a16="http://schemas.microsoft.com/office/drawing/2014/main" id="{125D0D46-B3C0-4C1E-B939-E0DD080C24B8}"/>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53" name="Freeform 36">
              <a:extLst>
                <a:ext uri="{FF2B5EF4-FFF2-40B4-BE49-F238E27FC236}">
                  <a16:creationId xmlns:a16="http://schemas.microsoft.com/office/drawing/2014/main" id="{C481BD53-39EB-4ACD-A2A1-47E46A64856C}"/>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54" name="Freeform 37">
              <a:extLst>
                <a:ext uri="{FF2B5EF4-FFF2-40B4-BE49-F238E27FC236}">
                  <a16:creationId xmlns:a16="http://schemas.microsoft.com/office/drawing/2014/main" id="{09E75E14-65C1-4F56-864A-E3C3688291BD}"/>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55" name="Freeform 38">
              <a:extLst>
                <a:ext uri="{FF2B5EF4-FFF2-40B4-BE49-F238E27FC236}">
                  <a16:creationId xmlns:a16="http://schemas.microsoft.com/office/drawing/2014/main" id="{87D5E5EE-B42E-4577-B7EE-212AE153E93C}"/>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56" name="Freeform 39">
              <a:extLst>
                <a:ext uri="{FF2B5EF4-FFF2-40B4-BE49-F238E27FC236}">
                  <a16:creationId xmlns:a16="http://schemas.microsoft.com/office/drawing/2014/main" id="{4AB02C75-E446-412B-B86F-42B6627DB45E}"/>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57" name="Freeform 40">
              <a:extLst>
                <a:ext uri="{FF2B5EF4-FFF2-40B4-BE49-F238E27FC236}">
                  <a16:creationId xmlns:a16="http://schemas.microsoft.com/office/drawing/2014/main" id="{4DC7EB29-D806-4FC8-ABFB-C492E764821E}"/>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58" name="Freeform 41">
              <a:extLst>
                <a:ext uri="{FF2B5EF4-FFF2-40B4-BE49-F238E27FC236}">
                  <a16:creationId xmlns:a16="http://schemas.microsoft.com/office/drawing/2014/main" id="{6D69D90A-B526-4202-B985-405C2136C2C2}"/>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59" name="Freeform 42">
              <a:extLst>
                <a:ext uri="{FF2B5EF4-FFF2-40B4-BE49-F238E27FC236}">
                  <a16:creationId xmlns:a16="http://schemas.microsoft.com/office/drawing/2014/main" id="{DEE6B243-338B-4660-ADC6-68651067C560}"/>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0" name="Freeform 43">
              <a:extLst>
                <a:ext uri="{FF2B5EF4-FFF2-40B4-BE49-F238E27FC236}">
                  <a16:creationId xmlns:a16="http://schemas.microsoft.com/office/drawing/2014/main" id="{D59B3679-8C54-465B-B012-BCD41BAD3045}"/>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1" name="Freeform 44">
              <a:extLst>
                <a:ext uri="{FF2B5EF4-FFF2-40B4-BE49-F238E27FC236}">
                  <a16:creationId xmlns:a16="http://schemas.microsoft.com/office/drawing/2014/main" id="{519458E7-E1C6-4DC0-8F89-C2AF128147D7}"/>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 name="Freeform 45">
              <a:extLst>
                <a:ext uri="{FF2B5EF4-FFF2-40B4-BE49-F238E27FC236}">
                  <a16:creationId xmlns:a16="http://schemas.microsoft.com/office/drawing/2014/main" id="{3FE5986D-DCC1-48E4-B2C5-733A0444C625}"/>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3" name="Freeform 46">
              <a:extLst>
                <a:ext uri="{FF2B5EF4-FFF2-40B4-BE49-F238E27FC236}">
                  <a16:creationId xmlns:a16="http://schemas.microsoft.com/office/drawing/2014/main" id="{A99D11B1-5BB8-43E9-BE39-BDE2699DA362}"/>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64" name="Rectangle 63">
            <a:extLst>
              <a:ext uri="{FF2B5EF4-FFF2-40B4-BE49-F238E27FC236}">
                <a16:creationId xmlns:a16="http://schemas.microsoft.com/office/drawing/2014/main" id="{A69023FC-6053-4267-85C1-87C3679ED0FB}"/>
              </a:ext>
            </a:extLst>
          </p:cNvPr>
          <p:cNvSpPr/>
          <p:nvPr/>
        </p:nvSpPr>
        <p:spPr>
          <a:xfrm>
            <a:off x="558613" y="399233"/>
            <a:ext cx="6993261" cy="523220"/>
          </a:xfrm>
          <a:prstGeom prst="rect">
            <a:avLst/>
          </a:prstGeom>
        </p:spPr>
        <p:txBody>
          <a:bodyPr wrap="none">
            <a:spAutoFit/>
          </a:bodyPr>
          <a:lstStyle/>
          <a:p>
            <a:r>
              <a:rPr lang="en-CA" altLang="en-US" sz="2800" i="0" dirty="0"/>
              <a:t>https://www.eecs.yorku.ca/~jeff/courses/1090</a:t>
            </a:r>
            <a:endParaRPr lang="en-CA" sz="2800" dirty="0"/>
          </a:p>
        </p:txBody>
      </p:sp>
    </p:spTree>
    <p:extLst>
      <p:ext uri="{BB962C8B-B14F-4D97-AF65-F5344CB8AC3E}">
        <p14:creationId xmlns:p14="http://schemas.microsoft.com/office/powerpoint/2010/main" val="40608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0-#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1" presetClass="exit"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0-#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par>
                                <p:cTn id="51" presetID="1" presetClass="exit" presetSubtype="0" fill="hold" grpId="1"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4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0-#ppt_w/2"/>
                                          </p:val>
                                        </p:tav>
                                        <p:tav tm="100000">
                                          <p:val>
                                            <p:strVal val="#ppt_x"/>
                                          </p:val>
                                        </p:tav>
                                      </p:tavLst>
                                    </p:anim>
                                    <p:anim calcmode="lin" valueType="num">
                                      <p:cBhvr additive="base">
                                        <p:cTn id="64" dur="500" fill="hold"/>
                                        <p:tgtEl>
                                          <p:spTgt spid="41"/>
                                        </p:tgtEl>
                                        <p:attrNameLst>
                                          <p:attrName>ppt_y</p:attrName>
                                        </p:attrNameLst>
                                      </p:cBhvr>
                                      <p:tavLst>
                                        <p:tav tm="0">
                                          <p:val>
                                            <p:strVal val="#ppt_y"/>
                                          </p:val>
                                        </p:tav>
                                        <p:tav tm="100000">
                                          <p:val>
                                            <p:strVal val="#ppt_y"/>
                                          </p:val>
                                        </p:tav>
                                      </p:tavLst>
                                    </p:anim>
                                  </p:childTnLst>
                                </p:cTn>
                              </p:par>
                              <p:par>
                                <p:cTn id="65" presetID="1" presetClass="exit" presetSubtype="0" fill="hold" grpId="1" nodeType="withEffect">
                                  <p:stCondLst>
                                    <p:cond delay="0"/>
                                  </p:stCondLst>
                                  <p:childTnLst>
                                    <p:set>
                                      <p:cBhvr>
                                        <p:cTn id="66" dur="1" fill="hold">
                                          <p:stCondLst>
                                            <p:cond delay="0"/>
                                          </p:stCondLst>
                                        </p:cTn>
                                        <p:tgtEl>
                                          <p:spTgt spid="2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4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0-#ppt_w/2"/>
                                          </p:val>
                                        </p:tav>
                                        <p:tav tm="100000">
                                          <p:val>
                                            <p:strVal val="#ppt_x"/>
                                          </p:val>
                                        </p:tav>
                                      </p:tavLst>
                                    </p:anim>
                                    <p:anim calcmode="lin" valueType="num">
                                      <p:cBhvr additive="base">
                                        <p:cTn id="74" dur="500" fill="hold"/>
                                        <p:tgtEl>
                                          <p:spTgt spid="25"/>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par>
                                <p:cTn id="79" presetID="1" presetClass="exit" presetSubtype="0" fill="hold" grpId="1" nodeType="withEffect">
                                  <p:stCondLst>
                                    <p:cond delay="0"/>
                                  </p:stCondLst>
                                  <p:childTnLst>
                                    <p:set>
                                      <p:cBhvr>
                                        <p:cTn id="80" dur="1" fill="hold">
                                          <p:stCondLst>
                                            <p:cond delay="0"/>
                                          </p:stCondLst>
                                        </p:cTn>
                                        <p:tgtEl>
                                          <p:spTgt spid="24"/>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0-#ppt_w/2"/>
                                          </p:val>
                                        </p:tav>
                                        <p:tav tm="100000">
                                          <p:val>
                                            <p:strVal val="#ppt_x"/>
                                          </p:val>
                                        </p:tav>
                                      </p:tavLst>
                                    </p:anim>
                                    <p:anim calcmode="lin" valueType="num">
                                      <p:cBhvr additive="base">
                                        <p:cTn id="88" dur="500" fill="hold"/>
                                        <p:tgtEl>
                                          <p:spTgt spid="26"/>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fill="hold"/>
                                        <p:tgtEl>
                                          <p:spTgt spid="40"/>
                                        </p:tgtEl>
                                        <p:attrNameLst>
                                          <p:attrName>ppt_x</p:attrName>
                                        </p:attrNameLst>
                                      </p:cBhvr>
                                      <p:tavLst>
                                        <p:tav tm="0">
                                          <p:val>
                                            <p:strVal val="0-#ppt_w/2"/>
                                          </p:val>
                                        </p:tav>
                                        <p:tav tm="100000">
                                          <p:val>
                                            <p:strVal val="#ppt_x"/>
                                          </p:val>
                                        </p:tav>
                                      </p:tavLst>
                                    </p:anim>
                                    <p:anim calcmode="lin" valueType="num">
                                      <p:cBhvr additive="base">
                                        <p:cTn id="92" dur="500" fill="hold"/>
                                        <p:tgtEl>
                                          <p:spTgt spid="40"/>
                                        </p:tgtEl>
                                        <p:attrNameLst>
                                          <p:attrName>ppt_y</p:attrName>
                                        </p:attrNameLst>
                                      </p:cBhvr>
                                      <p:tavLst>
                                        <p:tav tm="0">
                                          <p:val>
                                            <p:strVal val="#ppt_y"/>
                                          </p:val>
                                        </p:tav>
                                        <p:tav tm="100000">
                                          <p:val>
                                            <p:strVal val="#ppt_y"/>
                                          </p:val>
                                        </p:tav>
                                      </p:tavLst>
                                    </p:anim>
                                  </p:childTnLst>
                                </p:cTn>
                              </p:par>
                              <p:par>
                                <p:cTn id="93" presetID="1" presetClass="exit" presetSubtype="0" fill="hold" grpId="1" nodeType="withEffect">
                                  <p:stCondLst>
                                    <p:cond delay="0"/>
                                  </p:stCondLst>
                                  <p:childTnLst>
                                    <p:set>
                                      <p:cBhvr>
                                        <p:cTn id="94" dur="1" fill="hold">
                                          <p:stCondLst>
                                            <p:cond delay="0"/>
                                          </p:stCondLst>
                                        </p:cTn>
                                        <p:tgtEl>
                                          <p:spTgt spid="25"/>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4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0-#ppt_w/2"/>
                                          </p:val>
                                        </p:tav>
                                        <p:tav tm="100000">
                                          <p:val>
                                            <p:strVal val="#ppt_x"/>
                                          </p:val>
                                        </p:tav>
                                      </p:tavLst>
                                    </p:anim>
                                    <p:anim calcmode="lin" valueType="num">
                                      <p:cBhvr additive="base">
                                        <p:cTn id="102" dur="500" fill="hold"/>
                                        <p:tgtEl>
                                          <p:spTgt spid="27"/>
                                        </p:tgtEl>
                                        <p:attrNameLst>
                                          <p:attrName>ppt_y</p:attrName>
                                        </p:attrNameLst>
                                      </p:cBhvr>
                                      <p:tavLst>
                                        <p:tav tm="0">
                                          <p:val>
                                            <p:strVal val="#ppt_y"/>
                                          </p:val>
                                        </p:tav>
                                        <p:tav tm="100000">
                                          <p:val>
                                            <p:strVal val="#ppt_y"/>
                                          </p:val>
                                        </p:tav>
                                      </p:tavLst>
                                    </p:anim>
                                  </p:childTnLst>
                                </p:cTn>
                              </p:par>
                              <p:par>
                                <p:cTn id="103" presetID="1" presetClass="exit" presetSubtype="0" fill="hold" grpId="1" nodeType="withEffect">
                                  <p:stCondLst>
                                    <p:cond delay="0"/>
                                  </p:stCondLst>
                                  <p:childTnLst>
                                    <p:set>
                                      <p:cBhvr>
                                        <p:cTn id="104" dur="1" fill="hold">
                                          <p:stCondLst>
                                            <p:cond delay="0"/>
                                          </p:stCondLst>
                                        </p:cTn>
                                        <p:tgtEl>
                                          <p:spTgt spid="26"/>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additive="base">
                                        <p:cTn id="111" dur="500" fill="hold"/>
                                        <p:tgtEl>
                                          <p:spTgt spid="28"/>
                                        </p:tgtEl>
                                        <p:attrNameLst>
                                          <p:attrName>ppt_x</p:attrName>
                                        </p:attrNameLst>
                                      </p:cBhvr>
                                      <p:tavLst>
                                        <p:tav tm="0">
                                          <p:val>
                                            <p:strVal val="0-#ppt_w/2"/>
                                          </p:val>
                                        </p:tav>
                                        <p:tav tm="100000">
                                          <p:val>
                                            <p:strVal val="#ppt_x"/>
                                          </p:val>
                                        </p:tav>
                                      </p:tavLst>
                                    </p:anim>
                                    <p:anim calcmode="lin" valueType="num">
                                      <p:cBhvr additive="base">
                                        <p:cTn id="112" dur="500" fill="hold"/>
                                        <p:tgtEl>
                                          <p:spTgt spid="28"/>
                                        </p:tgtEl>
                                        <p:attrNameLst>
                                          <p:attrName>ppt_y</p:attrName>
                                        </p:attrNameLst>
                                      </p:cBhvr>
                                      <p:tavLst>
                                        <p:tav tm="0">
                                          <p:val>
                                            <p:strVal val="#ppt_y"/>
                                          </p:val>
                                        </p:tav>
                                        <p:tav tm="100000">
                                          <p:val>
                                            <p:strVal val="#ppt_y"/>
                                          </p:val>
                                        </p:tav>
                                      </p:tavLst>
                                    </p:anim>
                                  </p:childTnLst>
                                </p:cTn>
                              </p:par>
                              <p:par>
                                <p:cTn id="113" presetID="1" presetClass="exit" presetSubtype="0" fill="hold" grpId="1" nodeType="withEffect">
                                  <p:stCondLst>
                                    <p:cond delay="0"/>
                                  </p:stCondLst>
                                  <p:childTnLst>
                                    <p:set>
                                      <p:cBhvr>
                                        <p:cTn id="114" dur="1" fill="hold">
                                          <p:stCondLst>
                                            <p:cond delay="0"/>
                                          </p:stCondLst>
                                        </p:cTn>
                                        <p:tgtEl>
                                          <p:spTgt spid="2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additive="base">
                                        <p:cTn id="119" dur="500" fill="hold"/>
                                        <p:tgtEl>
                                          <p:spTgt spid="29"/>
                                        </p:tgtEl>
                                        <p:attrNameLst>
                                          <p:attrName>ppt_x</p:attrName>
                                        </p:attrNameLst>
                                      </p:cBhvr>
                                      <p:tavLst>
                                        <p:tav tm="0">
                                          <p:val>
                                            <p:strVal val="0-#ppt_w/2"/>
                                          </p:val>
                                        </p:tav>
                                        <p:tav tm="100000">
                                          <p:val>
                                            <p:strVal val="#ppt_x"/>
                                          </p:val>
                                        </p:tav>
                                      </p:tavLst>
                                    </p:anim>
                                    <p:anim calcmode="lin" valueType="num">
                                      <p:cBhvr additive="base">
                                        <p:cTn id="120" dur="500" fill="hold"/>
                                        <p:tgtEl>
                                          <p:spTgt spid="29"/>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stCondLst>
                                    <p:cond delay="0"/>
                                  </p:stCondLst>
                                  <p:childTnLst>
                                    <p:set>
                                      <p:cBhvr>
                                        <p:cTn id="122" dur="1" fill="hold">
                                          <p:stCondLst>
                                            <p:cond delay="0"/>
                                          </p:stCondLst>
                                        </p:cTn>
                                        <p:tgtEl>
                                          <p:spTgt spid="46"/>
                                        </p:tgtEl>
                                        <p:attrNameLst>
                                          <p:attrName>style.visibility</p:attrName>
                                        </p:attrNameLst>
                                      </p:cBhvr>
                                      <p:to>
                                        <p:strVal val="visible"/>
                                      </p:to>
                                    </p:set>
                                    <p:anim calcmode="lin" valueType="num">
                                      <p:cBhvr additive="base">
                                        <p:cTn id="123" dur="500" fill="hold"/>
                                        <p:tgtEl>
                                          <p:spTgt spid="46"/>
                                        </p:tgtEl>
                                        <p:attrNameLst>
                                          <p:attrName>ppt_x</p:attrName>
                                        </p:attrNameLst>
                                      </p:cBhvr>
                                      <p:tavLst>
                                        <p:tav tm="0">
                                          <p:val>
                                            <p:strVal val="0-#ppt_w/2"/>
                                          </p:val>
                                        </p:tav>
                                        <p:tav tm="100000">
                                          <p:val>
                                            <p:strVal val="#ppt_x"/>
                                          </p:val>
                                        </p:tav>
                                      </p:tavLst>
                                    </p:anim>
                                    <p:anim calcmode="lin" valueType="num">
                                      <p:cBhvr additive="base">
                                        <p:cTn id="124" dur="500" fill="hold"/>
                                        <p:tgtEl>
                                          <p:spTgt spid="46"/>
                                        </p:tgtEl>
                                        <p:attrNameLst>
                                          <p:attrName>ppt_y</p:attrName>
                                        </p:attrNameLst>
                                      </p:cBhvr>
                                      <p:tavLst>
                                        <p:tav tm="0">
                                          <p:val>
                                            <p:strVal val="#ppt_y"/>
                                          </p:val>
                                        </p:tav>
                                        <p:tav tm="100000">
                                          <p:val>
                                            <p:strVal val="#ppt_y"/>
                                          </p:val>
                                        </p:tav>
                                      </p:tavLst>
                                    </p:anim>
                                  </p:childTnLst>
                                </p:cTn>
                              </p:par>
                              <p:par>
                                <p:cTn id="125" presetID="1" presetClass="exit" presetSubtype="0" fill="hold" grpId="1" nodeType="withEffect">
                                  <p:stCondLst>
                                    <p:cond delay="0"/>
                                  </p:stCondLst>
                                  <p:childTnLst>
                                    <p:set>
                                      <p:cBhvr>
                                        <p:cTn id="126" dur="1" fill="hold">
                                          <p:stCondLst>
                                            <p:cond delay="0"/>
                                          </p:stCondLst>
                                        </p:cTn>
                                        <p:tgtEl>
                                          <p:spTgt spid="28"/>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8" fill="hold" nodeType="click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additive="base">
                                        <p:cTn id="131" dur="500" fill="hold"/>
                                        <p:tgtEl>
                                          <p:spTgt spid="35"/>
                                        </p:tgtEl>
                                        <p:attrNameLst>
                                          <p:attrName>ppt_x</p:attrName>
                                        </p:attrNameLst>
                                      </p:cBhvr>
                                      <p:tavLst>
                                        <p:tav tm="0">
                                          <p:val>
                                            <p:strVal val="0-#ppt_w/2"/>
                                          </p:val>
                                        </p:tav>
                                        <p:tav tm="100000">
                                          <p:val>
                                            <p:strVal val="#ppt_x"/>
                                          </p:val>
                                        </p:tav>
                                      </p:tavLst>
                                    </p:anim>
                                    <p:anim calcmode="lin" valueType="num">
                                      <p:cBhvr additive="base">
                                        <p:cTn id="132" dur="500" fill="hold"/>
                                        <p:tgtEl>
                                          <p:spTgt spid="35"/>
                                        </p:tgtEl>
                                        <p:attrNameLst>
                                          <p:attrName>ppt_y</p:attrName>
                                        </p:attrNameLst>
                                      </p:cBhvr>
                                      <p:tavLst>
                                        <p:tav tm="0">
                                          <p:val>
                                            <p:strVal val="#ppt_y"/>
                                          </p:val>
                                        </p:tav>
                                        <p:tav tm="100000">
                                          <p:val>
                                            <p:strVal val="#ppt_y"/>
                                          </p:val>
                                        </p:tav>
                                      </p:tavLst>
                                    </p:anim>
                                  </p:childTnLst>
                                </p:cTn>
                              </p:par>
                              <p:par>
                                <p:cTn id="133" presetID="1" presetClass="exit" presetSubtype="0" fill="hold" grpId="1" nodeType="withEffect">
                                  <p:stCondLst>
                                    <p:cond delay="0"/>
                                  </p:stCondLst>
                                  <p:childTnLst>
                                    <p:set>
                                      <p:cBhvr>
                                        <p:cTn id="134" dur="1" fill="hold">
                                          <p:stCondLst>
                                            <p:cond delay="0"/>
                                          </p:stCondLst>
                                        </p:cTn>
                                        <p:tgtEl>
                                          <p:spTgt spid="29"/>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animBg="1"/>
      <p:bldP spid="20" grpId="1" animBg="1"/>
      <p:bldP spid="21" grpId="0" animBg="1"/>
      <p:bldP spid="21" grpId="1" animBg="1"/>
      <p:bldP spid="22" grpId="0" animBg="1"/>
      <p:bldP spid="22"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6F898C-E0D7-46EA-A84E-A4CB2118B9B4}"/>
              </a:ext>
            </a:extLst>
          </p:cNvPr>
          <p:cNvPicPr>
            <a:picLocks noChangeAspect="1"/>
          </p:cNvPicPr>
          <p:nvPr/>
        </p:nvPicPr>
        <p:blipFill rotWithShape="1">
          <a:blip r:embed="rId2"/>
          <a:srcRect t="34981"/>
          <a:stretch/>
        </p:blipFill>
        <p:spPr>
          <a:xfrm>
            <a:off x="20579" y="2438400"/>
            <a:ext cx="9123421" cy="3257550"/>
          </a:xfrm>
          <a:prstGeom prst="rect">
            <a:avLst/>
          </a:prstGeom>
        </p:spPr>
      </p:pic>
      <p:sp>
        <p:nvSpPr>
          <p:cNvPr id="3" name="Rectangle 2">
            <a:extLst>
              <a:ext uri="{FF2B5EF4-FFF2-40B4-BE49-F238E27FC236}">
                <a16:creationId xmlns:a16="http://schemas.microsoft.com/office/drawing/2014/main" id="{DAD9BA91-5C3C-4518-8615-262382A7A5D7}"/>
              </a:ext>
            </a:extLst>
          </p:cNvPr>
          <p:cNvSpPr>
            <a:spLocks noChangeArrowheads="1"/>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Vector Spaces</a:t>
            </a:r>
          </a:p>
        </p:txBody>
      </p:sp>
      <p:pic>
        <p:nvPicPr>
          <p:cNvPr id="4" name="Picture 3">
            <a:extLst>
              <a:ext uri="{FF2B5EF4-FFF2-40B4-BE49-F238E27FC236}">
                <a16:creationId xmlns:a16="http://schemas.microsoft.com/office/drawing/2014/main" id="{11FA9935-8BA5-4A97-9645-595FE83BC94E}"/>
              </a:ext>
            </a:extLst>
          </p:cNvPr>
          <p:cNvPicPr>
            <a:picLocks noChangeAspect="1"/>
          </p:cNvPicPr>
          <p:nvPr/>
        </p:nvPicPr>
        <p:blipFill rotWithShape="1">
          <a:blip r:embed="rId2"/>
          <a:srcRect b="63498"/>
          <a:stretch/>
        </p:blipFill>
        <p:spPr>
          <a:xfrm>
            <a:off x="20579" y="685800"/>
            <a:ext cx="9123421" cy="1828800"/>
          </a:xfrm>
          <a:prstGeom prst="rect">
            <a:avLst/>
          </a:prstGeom>
        </p:spPr>
      </p:pic>
    </p:spTree>
    <p:extLst>
      <p:ext uri="{BB962C8B-B14F-4D97-AF65-F5344CB8AC3E}">
        <p14:creationId xmlns:p14="http://schemas.microsoft.com/office/powerpoint/2010/main" val="50424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D9BA91-5C3C-4518-8615-262382A7A5D7}"/>
              </a:ext>
            </a:extLst>
          </p:cNvPr>
          <p:cNvSpPr>
            <a:spLocks noChangeArrowheads="1"/>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00"/>
                </a:solidFill>
                <a:effectLst/>
                <a:uLnTx/>
                <a:uFillTx/>
                <a:latin typeface="Times New Roman" pitchFamily="18" charset="0"/>
                <a:ea typeface="+mn-ea"/>
                <a:cs typeface="Arial" charset="0"/>
              </a:rPr>
              <a:t>Information Theory</a:t>
            </a:r>
            <a:endParaRPr kumimoji="0" lang="en-US" altLang="en-US" sz="4400" b="0" i="0" u="none" strike="noStrike" kern="1200" cap="none" spc="0" normalizeH="0" baseline="0" noProof="0" dirty="0">
              <a:ln>
                <a:noFill/>
              </a:ln>
              <a:solidFill>
                <a:srgbClr val="FFFF00"/>
              </a:solidFill>
              <a:effectLst/>
              <a:uLnTx/>
              <a:uFillTx/>
              <a:latin typeface="Times New Roman" pitchFamily="18" charset="0"/>
              <a:ea typeface="+mn-ea"/>
              <a:cs typeface="Arial" charset="0"/>
            </a:endParaRPr>
          </a:p>
        </p:txBody>
      </p:sp>
      <p:pic>
        <p:nvPicPr>
          <p:cNvPr id="6" name="Picture 5">
            <a:extLst>
              <a:ext uri="{FF2B5EF4-FFF2-40B4-BE49-F238E27FC236}">
                <a16:creationId xmlns:a16="http://schemas.microsoft.com/office/drawing/2014/main" id="{AA086355-9565-7708-0748-C582092C823D}"/>
              </a:ext>
            </a:extLst>
          </p:cNvPr>
          <p:cNvPicPr>
            <a:picLocks noChangeAspect="1"/>
          </p:cNvPicPr>
          <p:nvPr/>
        </p:nvPicPr>
        <p:blipFill>
          <a:blip r:embed="rId2"/>
          <a:stretch>
            <a:fillRect/>
          </a:stretch>
        </p:blipFill>
        <p:spPr>
          <a:xfrm>
            <a:off x="31955" y="762000"/>
            <a:ext cx="8960399" cy="1447800"/>
          </a:xfrm>
          <a:prstGeom prst="rect">
            <a:avLst/>
          </a:prstGeom>
        </p:spPr>
      </p:pic>
    </p:spTree>
    <p:extLst>
      <p:ext uri="{BB962C8B-B14F-4D97-AF65-F5344CB8AC3E}">
        <p14:creationId xmlns:p14="http://schemas.microsoft.com/office/powerpoint/2010/main" val="397703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685800" y="1981200"/>
            <a:ext cx="7772400" cy="1143000"/>
          </a:xfrm>
        </p:spPr>
        <p:txBody>
          <a:bodyPr/>
          <a:lstStyle/>
          <a:p>
            <a:r>
              <a:rPr lang="en-CA" altLang="en-US" dirty="0"/>
              <a:t>End</a:t>
            </a:r>
          </a:p>
        </p:txBody>
      </p:sp>
    </p:spTree>
    <p:extLst>
      <p:ext uri="{BB962C8B-B14F-4D97-AF65-F5344CB8AC3E}">
        <p14:creationId xmlns:p14="http://schemas.microsoft.com/office/powerpoint/2010/main" val="413796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9505F-0361-4C65-9F34-34E8E109981E}"/>
              </a:ext>
            </a:extLst>
          </p:cNvPr>
          <p:cNvPicPr>
            <a:picLocks noChangeAspect="1"/>
          </p:cNvPicPr>
          <p:nvPr/>
        </p:nvPicPr>
        <p:blipFill>
          <a:blip r:embed="rId2"/>
          <a:stretch>
            <a:fillRect/>
          </a:stretch>
        </p:blipFill>
        <p:spPr>
          <a:xfrm>
            <a:off x="79355" y="2598678"/>
            <a:ext cx="7171978" cy="4011864"/>
          </a:xfrm>
          <a:prstGeom prst="rect">
            <a:avLst/>
          </a:prstGeom>
        </p:spPr>
      </p:pic>
      <p:pic>
        <p:nvPicPr>
          <p:cNvPr id="8" name="Picture 7">
            <a:extLst>
              <a:ext uri="{FF2B5EF4-FFF2-40B4-BE49-F238E27FC236}">
                <a16:creationId xmlns:a16="http://schemas.microsoft.com/office/drawing/2014/main" id="{72274BA1-A959-40E9-8FC1-EB3899D92DBF}"/>
              </a:ext>
            </a:extLst>
          </p:cNvPr>
          <p:cNvPicPr>
            <a:picLocks noChangeAspect="1"/>
          </p:cNvPicPr>
          <p:nvPr/>
        </p:nvPicPr>
        <p:blipFill>
          <a:blip r:embed="rId3"/>
          <a:stretch>
            <a:fillRect/>
          </a:stretch>
        </p:blipFill>
        <p:spPr>
          <a:xfrm>
            <a:off x="76199" y="820016"/>
            <a:ext cx="9034272" cy="749321"/>
          </a:xfrm>
          <a:prstGeom prst="rect">
            <a:avLst/>
          </a:prstGeom>
        </p:spPr>
      </p:pic>
      <p:sp>
        <p:nvSpPr>
          <p:cNvPr id="3" name="Rectangle 9">
            <a:extLst>
              <a:ext uri="{FF2B5EF4-FFF2-40B4-BE49-F238E27FC236}">
                <a16:creationId xmlns:a16="http://schemas.microsoft.com/office/drawing/2014/main" id="{A1B32E51-96FA-47FB-83CF-496075FDE6BF}"/>
              </a:ext>
            </a:extLst>
          </p:cNvPr>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pic>
        <p:nvPicPr>
          <p:cNvPr id="7" name="Picture 6">
            <a:extLst>
              <a:ext uri="{FF2B5EF4-FFF2-40B4-BE49-F238E27FC236}">
                <a16:creationId xmlns:a16="http://schemas.microsoft.com/office/drawing/2014/main" id="{3645E9D5-3D72-430D-8779-F91DAD10F255}"/>
              </a:ext>
            </a:extLst>
          </p:cNvPr>
          <p:cNvPicPr>
            <a:picLocks noChangeAspect="1"/>
          </p:cNvPicPr>
          <p:nvPr/>
        </p:nvPicPr>
        <p:blipFill>
          <a:blip r:embed="rId4"/>
          <a:stretch>
            <a:fillRect/>
          </a:stretch>
        </p:blipFill>
        <p:spPr>
          <a:xfrm>
            <a:off x="76200" y="1672992"/>
            <a:ext cx="9034272" cy="901024"/>
          </a:xfrm>
          <a:prstGeom prst="rect">
            <a:avLst/>
          </a:prstGeom>
        </p:spPr>
      </p:pic>
      <p:sp>
        <p:nvSpPr>
          <p:cNvPr id="64" name="Oval 63">
            <a:extLst>
              <a:ext uri="{FF2B5EF4-FFF2-40B4-BE49-F238E27FC236}">
                <a16:creationId xmlns:a16="http://schemas.microsoft.com/office/drawing/2014/main" id="{BDCDD0BA-285F-440A-9D9C-88007ED1E1E3}"/>
              </a:ext>
            </a:extLst>
          </p:cNvPr>
          <p:cNvSpPr/>
          <p:nvPr/>
        </p:nvSpPr>
        <p:spPr bwMode="auto">
          <a:xfrm>
            <a:off x="1156891" y="4319030"/>
            <a:ext cx="25908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pic>
        <p:nvPicPr>
          <p:cNvPr id="5" name="Picture 4">
            <a:extLst>
              <a:ext uri="{FF2B5EF4-FFF2-40B4-BE49-F238E27FC236}">
                <a16:creationId xmlns:a16="http://schemas.microsoft.com/office/drawing/2014/main" id="{15A67E50-5F73-455D-8EDE-E1EFFAB90D9F}"/>
              </a:ext>
            </a:extLst>
          </p:cNvPr>
          <p:cNvPicPr>
            <a:picLocks noChangeAspect="1"/>
          </p:cNvPicPr>
          <p:nvPr/>
        </p:nvPicPr>
        <p:blipFill>
          <a:blip r:embed="rId5"/>
          <a:stretch>
            <a:fillRect/>
          </a:stretch>
        </p:blipFill>
        <p:spPr>
          <a:xfrm>
            <a:off x="1287336" y="5970593"/>
            <a:ext cx="7780464" cy="901024"/>
          </a:xfrm>
          <a:prstGeom prst="rect">
            <a:avLst/>
          </a:prstGeom>
        </p:spPr>
      </p:pic>
      <p:grpSp>
        <p:nvGrpSpPr>
          <p:cNvPr id="10" name="Group 9">
            <a:extLst>
              <a:ext uri="{FF2B5EF4-FFF2-40B4-BE49-F238E27FC236}">
                <a16:creationId xmlns:a16="http://schemas.microsoft.com/office/drawing/2014/main" id="{A8FD7D43-6135-41B6-BBEA-19C18A667DC5}"/>
              </a:ext>
            </a:extLst>
          </p:cNvPr>
          <p:cNvGrpSpPr/>
          <p:nvPr/>
        </p:nvGrpSpPr>
        <p:grpSpPr>
          <a:xfrm>
            <a:off x="5946779" y="4191000"/>
            <a:ext cx="3119884" cy="1779593"/>
            <a:chOff x="6123983" y="4510967"/>
            <a:chExt cx="3119884" cy="1779593"/>
          </a:xfrm>
        </p:grpSpPr>
        <p:pic>
          <p:nvPicPr>
            <p:cNvPr id="11" name="Picture 16" descr="Donald Trump Has No Idea What America's Nuclear Triad Is">
              <a:extLst>
                <a:ext uri="{FF2B5EF4-FFF2-40B4-BE49-F238E27FC236}">
                  <a16:creationId xmlns:a16="http://schemas.microsoft.com/office/drawing/2014/main" id="{10B5C71A-C21B-4DA1-B226-03B8D1CE63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3983" y="4510967"/>
              <a:ext cx="2671059" cy="1779593"/>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0">
              <a:extLst>
                <a:ext uri="{FF2B5EF4-FFF2-40B4-BE49-F238E27FC236}">
                  <a16:creationId xmlns:a16="http://schemas.microsoft.com/office/drawing/2014/main" id="{FE8773E8-3DE5-4910-B2F7-3E3823EE96E9}"/>
                </a:ext>
              </a:extLst>
            </p:cNvPr>
            <p:cNvSpPr>
              <a:spLocks noChangeArrowheads="1"/>
            </p:cNvSpPr>
            <p:nvPr/>
          </p:nvSpPr>
          <p:spPr bwMode="auto">
            <a:xfrm>
              <a:off x="7848600" y="4724401"/>
              <a:ext cx="1395267" cy="304800"/>
            </a:xfrm>
            <a:prstGeom prst="wedgeRectCallout">
              <a:avLst>
                <a:gd name="adj1" fmla="val -60319"/>
                <a:gd name="adj2" fmla="val 103194"/>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CA" altLang="en-US" sz="1400" i="0" dirty="0"/>
                <a:t>I have no idea!?!</a:t>
              </a:r>
              <a:endParaRPr lang="en-US" altLang="en-US" sz="1400" i="0" dirty="0"/>
            </a:p>
          </p:txBody>
        </p:sp>
      </p:grpSp>
      <p:sp>
        <p:nvSpPr>
          <p:cNvPr id="14" name="Oval 13">
            <a:extLst>
              <a:ext uri="{FF2B5EF4-FFF2-40B4-BE49-F238E27FC236}">
                <a16:creationId xmlns:a16="http://schemas.microsoft.com/office/drawing/2014/main" id="{911EEBD8-185F-4497-A457-DEFFD02AFF2D}"/>
              </a:ext>
            </a:extLst>
          </p:cNvPr>
          <p:cNvSpPr/>
          <p:nvPr/>
        </p:nvSpPr>
        <p:spPr bwMode="auto">
          <a:xfrm>
            <a:off x="2209800" y="873462"/>
            <a:ext cx="20574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15" name="Oval 14">
            <a:extLst>
              <a:ext uri="{FF2B5EF4-FFF2-40B4-BE49-F238E27FC236}">
                <a16:creationId xmlns:a16="http://schemas.microsoft.com/office/drawing/2014/main" id="{B5132F0E-EE4A-4439-977D-063EE65F373F}"/>
              </a:ext>
            </a:extLst>
          </p:cNvPr>
          <p:cNvSpPr/>
          <p:nvPr/>
        </p:nvSpPr>
        <p:spPr bwMode="auto">
          <a:xfrm>
            <a:off x="4495800" y="873462"/>
            <a:ext cx="20574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5A024F16-B7EF-44B1-91FD-685918FBB5D8}"/>
              </a:ext>
            </a:extLst>
          </p:cNvPr>
          <p:cNvSpPr/>
          <p:nvPr/>
        </p:nvSpPr>
        <p:spPr bwMode="auto">
          <a:xfrm>
            <a:off x="6781800" y="873462"/>
            <a:ext cx="20574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DF9692F1-194B-4FE0-BBD1-3BBD7CE97CC2}"/>
              </a:ext>
            </a:extLst>
          </p:cNvPr>
          <p:cNvSpPr/>
          <p:nvPr/>
        </p:nvSpPr>
        <p:spPr bwMode="auto">
          <a:xfrm>
            <a:off x="990600" y="1234530"/>
            <a:ext cx="403860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sp>
        <p:nvSpPr>
          <p:cNvPr id="19" name="Oval 18">
            <a:extLst>
              <a:ext uri="{FF2B5EF4-FFF2-40B4-BE49-F238E27FC236}">
                <a16:creationId xmlns:a16="http://schemas.microsoft.com/office/drawing/2014/main" id="{C4525ECE-51F3-47B9-8F75-FE15ED40F6A9}"/>
              </a:ext>
            </a:extLst>
          </p:cNvPr>
          <p:cNvSpPr/>
          <p:nvPr/>
        </p:nvSpPr>
        <p:spPr bwMode="auto">
          <a:xfrm>
            <a:off x="5652096" y="1209746"/>
            <a:ext cx="1521110" cy="34504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grpSp>
        <p:nvGrpSpPr>
          <p:cNvPr id="20" name="Group 29">
            <a:extLst>
              <a:ext uri="{FF2B5EF4-FFF2-40B4-BE49-F238E27FC236}">
                <a16:creationId xmlns:a16="http://schemas.microsoft.com/office/drawing/2014/main" id="{72060AEF-F8FC-4A85-AC38-2EB1436A8960}"/>
              </a:ext>
            </a:extLst>
          </p:cNvPr>
          <p:cNvGrpSpPr>
            <a:grpSpLocks/>
          </p:cNvGrpSpPr>
          <p:nvPr/>
        </p:nvGrpSpPr>
        <p:grpSpPr bwMode="auto">
          <a:xfrm>
            <a:off x="6114263" y="2548877"/>
            <a:ext cx="2931928" cy="2815838"/>
            <a:chOff x="2065" y="1551"/>
            <a:chExt cx="1628" cy="1988"/>
          </a:xfrm>
        </p:grpSpPr>
        <p:sp>
          <p:nvSpPr>
            <p:cNvPr id="21" name="Freeform 30">
              <a:extLst>
                <a:ext uri="{FF2B5EF4-FFF2-40B4-BE49-F238E27FC236}">
                  <a16:creationId xmlns:a16="http://schemas.microsoft.com/office/drawing/2014/main" id="{BD1AEDFE-0480-4A94-A5F1-68742D9225FB}"/>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31">
              <a:extLst>
                <a:ext uri="{FF2B5EF4-FFF2-40B4-BE49-F238E27FC236}">
                  <a16:creationId xmlns:a16="http://schemas.microsoft.com/office/drawing/2014/main" id="{31EAB004-C838-4AAD-87CA-0C4F562B5616}"/>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3" name="Freeform 32">
              <a:extLst>
                <a:ext uri="{FF2B5EF4-FFF2-40B4-BE49-F238E27FC236}">
                  <a16:creationId xmlns:a16="http://schemas.microsoft.com/office/drawing/2014/main" id="{53998D57-B978-4F8C-A998-5FA3089983FB}"/>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4" name="Freeform 33">
              <a:extLst>
                <a:ext uri="{FF2B5EF4-FFF2-40B4-BE49-F238E27FC236}">
                  <a16:creationId xmlns:a16="http://schemas.microsoft.com/office/drawing/2014/main" id="{36C0DB8E-9893-4410-888A-76BC3BD15163}"/>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5" name="Freeform 34">
              <a:extLst>
                <a:ext uri="{FF2B5EF4-FFF2-40B4-BE49-F238E27FC236}">
                  <a16:creationId xmlns:a16="http://schemas.microsoft.com/office/drawing/2014/main" id="{339BFE55-E7E3-4ED0-9157-BABC0C8FD9A0}"/>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35">
              <a:extLst>
                <a:ext uri="{FF2B5EF4-FFF2-40B4-BE49-F238E27FC236}">
                  <a16:creationId xmlns:a16="http://schemas.microsoft.com/office/drawing/2014/main" id="{CF3C8294-243D-4359-9B79-F7C0359DF144}"/>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36">
              <a:extLst>
                <a:ext uri="{FF2B5EF4-FFF2-40B4-BE49-F238E27FC236}">
                  <a16:creationId xmlns:a16="http://schemas.microsoft.com/office/drawing/2014/main" id="{DDF51987-6035-41E5-9894-1BA479ADA5ED}"/>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37">
              <a:extLst>
                <a:ext uri="{FF2B5EF4-FFF2-40B4-BE49-F238E27FC236}">
                  <a16:creationId xmlns:a16="http://schemas.microsoft.com/office/drawing/2014/main" id="{BB34084D-429A-46F1-A14E-A50E1ECFC98C}"/>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38">
              <a:extLst>
                <a:ext uri="{FF2B5EF4-FFF2-40B4-BE49-F238E27FC236}">
                  <a16:creationId xmlns:a16="http://schemas.microsoft.com/office/drawing/2014/main" id="{B1A669BF-9817-4F0B-AAC3-07E231B75567}"/>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39">
              <a:extLst>
                <a:ext uri="{FF2B5EF4-FFF2-40B4-BE49-F238E27FC236}">
                  <a16:creationId xmlns:a16="http://schemas.microsoft.com/office/drawing/2014/main" id="{D8B64B50-09EF-4274-93FC-C696EE99FB8F}"/>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40">
              <a:extLst>
                <a:ext uri="{FF2B5EF4-FFF2-40B4-BE49-F238E27FC236}">
                  <a16:creationId xmlns:a16="http://schemas.microsoft.com/office/drawing/2014/main" id="{6F93DAF9-1EA5-4C2E-A93D-B1285186BCBA}"/>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2" name="Freeform 41">
              <a:extLst>
                <a:ext uri="{FF2B5EF4-FFF2-40B4-BE49-F238E27FC236}">
                  <a16:creationId xmlns:a16="http://schemas.microsoft.com/office/drawing/2014/main" id="{26EF6AA7-72F4-4700-9D71-5E5227689982}"/>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3" name="Freeform 42">
              <a:extLst>
                <a:ext uri="{FF2B5EF4-FFF2-40B4-BE49-F238E27FC236}">
                  <a16:creationId xmlns:a16="http://schemas.microsoft.com/office/drawing/2014/main" id="{0E6B8B96-963D-432E-94F4-BEFE300377D0}"/>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43">
              <a:extLst>
                <a:ext uri="{FF2B5EF4-FFF2-40B4-BE49-F238E27FC236}">
                  <a16:creationId xmlns:a16="http://schemas.microsoft.com/office/drawing/2014/main" id="{F48F219A-E491-4095-9861-DE8D1858C1D6}"/>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5" name="Freeform 44">
              <a:extLst>
                <a:ext uri="{FF2B5EF4-FFF2-40B4-BE49-F238E27FC236}">
                  <a16:creationId xmlns:a16="http://schemas.microsoft.com/office/drawing/2014/main" id="{07E64475-1A45-4DFF-BB09-667A46F90027}"/>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6" name="Freeform 45">
              <a:extLst>
                <a:ext uri="{FF2B5EF4-FFF2-40B4-BE49-F238E27FC236}">
                  <a16:creationId xmlns:a16="http://schemas.microsoft.com/office/drawing/2014/main" id="{BB421E53-3EDF-40C6-AC14-37FD457B44EB}"/>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7" name="Freeform 46">
              <a:extLst>
                <a:ext uri="{FF2B5EF4-FFF2-40B4-BE49-F238E27FC236}">
                  <a16:creationId xmlns:a16="http://schemas.microsoft.com/office/drawing/2014/main" id="{6D965A57-3BB9-4A72-A254-3CD65EDC9CF0}"/>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38" name="Rectangle 37">
            <a:extLst>
              <a:ext uri="{FF2B5EF4-FFF2-40B4-BE49-F238E27FC236}">
                <a16:creationId xmlns:a16="http://schemas.microsoft.com/office/drawing/2014/main" id="{98F4A437-6EE9-4F8D-AF52-37DD032DAD74}"/>
              </a:ext>
            </a:extLst>
          </p:cNvPr>
          <p:cNvSpPr/>
          <p:nvPr/>
        </p:nvSpPr>
        <p:spPr>
          <a:xfrm>
            <a:off x="558613" y="399233"/>
            <a:ext cx="6993261" cy="523220"/>
          </a:xfrm>
          <a:prstGeom prst="rect">
            <a:avLst/>
          </a:prstGeom>
        </p:spPr>
        <p:txBody>
          <a:bodyPr wrap="none">
            <a:spAutoFit/>
          </a:bodyPr>
          <a:lstStyle/>
          <a:p>
            <a:r>
              <a:rPr lang="en-CA" altLang="en-US" sz="2800" i="0" dirty="0"/>
              <a:t>https://www.eecs.yorku.ca/~jeff/courses/1090</a:t>
            </a:r>
            <a:endParaRPr lang="en-CA" sz="2800" dirty="0"/>
          </a:p>
        </p:txBody>
      </p:sp>
      <p:pic>
        <p:nvPicPr>
          <p:cNvPr id="13" name="Picture 12">
            <a:extLst>
              <a:ext uri="{FF2B5EF4-FFF2-40B4-BE49-F238E27FC236}">
                <a16:creationId xmlns:a16="http://schemas.microsoft.com/office/drawing/2014/main" id="{7F995B3A-AB55-491E-AA43-2650B51F8E76}"/>
              </a:ext>
            </a:extLst>
          </p:cNvPr>
          <p:cNvPicPr>
            <a:picLocks noChangeAspect="1"/>
          </p:cNvPicPr>
          <p:nvPr/>
        </p:nvPicPr>
        <p:blipFill>
          <a:blip r:embed="rId7"/>
          <a:stretch>
            <a:fillRect/>
          </a:stretch>
        </p:blipFill>
        <p:spPr>
          <a:xfrm>
            <a:off x="558613" y="1638586"/>
            <a:ext cx="6722816" cy="403946"/>
          </a:xfrm>
          <a:prstGeom prst="rect">
            <a:avLst/>
          </a:prstGeom>
        </p:spPr>
      </p:pic>
    </p:spTree>
    <p:extLst>
      <p:ext uri="{BB962C8B-B14F-4D97-AF65-F5344CB8AC3E}">
        <p14:creationId xmlns:p14="http://schemas.microsoft.com/office/powerpoint/2010/main" val="81532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1" presetClass="exit"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1" presetClass="exit" presetSubtype="0" fill="hold" nodeType="with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additive="base">
                                        <p:cTn id="71" dur="500" fill="hold"/>
                                        <p:tgtEl>
                                          <p:spTgt spid="64"/>
                                        </p:tgtEl>
                                        <p:attrNameLst>
                                          <p:attrName>ppt_x</p:attrName>
                                        </p:attrNameLst>
                                      </p:cBhvr>
                                      <p:tavLst>
                                        <p:tav tm="0">
                                          <p:val>
                                            <p:strVal val="#ppt_x"/>
                                          </p:val>
                                        </p:tav>
                                        <p:tav tm="100000">
                                          <p:val>
                                            <p:strVal val="#ppt_x"/>
                                          </p:val>
                                        </p:tav>
                                      </p:tavLst>
                                    </p:anim>
                                    <p:anim calcmode="lin" valueType="num">
                                      <p:cBhvr additive="base">
                                        <p:cTn id="72" dur="500" fill="hold"/>
                                        <p:tgtEl>
                                          <p:spTgt spid="64"/>
                                        </p:tgtEl>
                                        <p:attrNameLst>
                                          <p:attrName>ppt_y</p:attrName>
                                        </p:attrNameLst>
                                      </p:cBhvr>
                                      <p:tavLst>
                                        <p:tav tm="0">
                                          <p:val>
                                            <p:strVal val="1+#ppt_h/2"/>
                                          </p:val>
                                        </p:tav>
                                        <p:tav tm="100000">
                                          <p:val>
                                            <p:strVal val="#ppt_y"/>
                                          </p:val>
                                        </p:tav>
                                      </p:tavLst>
                                    </p:anim>
                                  </p:childTnLst>
                                </p:cTn>
                              </p:par>
                              <p:par>
                                <p:cTn id="73" presetID="1" presetClass="exit" presetSubtype="0" fill="hold" nodeType="withEffect">
                                  <p:stCondLst>
                                    <p:cond delay="0"/>
                                  </p:stCondLst>
                                  <p:childTnLst>
                                    <p:set>
                                      <p:cBhvr>
                                        <p:cTn id="74" dur="1" fill="hold">
                                          <p:stCondLst>
                                            <p:cond delay="0"/>
                                          </p:stCondLst>
                                        </p:cTn>
                                        <p:tgtEl>
                                          <p:spTgt spid="2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ppt_x"/>
                                          </p:val>
                                        </p:tav>
                                        <p:tav tm="100000">
                                          <p:val>
                                            <p:strVal val="#ppt_x"/>
                                          </p:val>
                                        </p:tav>
                                      </p:tavLst>
                                    </p:anim>
                                    <p:anim calcmode="lin" valueType="num">
                                      <p:cBhvr additive="base">
                                        <p:cTn id="8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A1E57AC-2F5A-4718-AB69-3811F24B27B2}"/>
              </a:ext>
            </a:extLst>
          </p:cNvPr>
          <p:cNvPicPr>
            <a:picLocks noChangeAspect="1"/>
          </p:cNvPicPr>
          <p:nvPr/>
        </p:nvPicPr>
        <p:blipFill>
          <a:blip r:embed="rId3"/>
          <a:stretch>
            <a:fillRect/>
          </a:stretch>
        </p:blipFill>
        <p:spPr>
          <a:xfrm>
            <a:off x="76200" y="799011"/>
            <a:ext cx="6715125" cy="2047875"/>
          </a:xfrm>
          <a:prstGeom prst="rect">
            <a:avLst/>
          </a:prstGeom>
        </p:spPr>
      </p:pic>
      <p:sp>
        <p:nvSpPr>
          <p:cNvPr id="8196" name="Rectangle 9"/>
          <p:cNvSpPr>
            <a:spLocks noGrp="1" noChangeArrowheads="1"/>
          </p:cNvSpPr>
          <p:nvPr>
            <p:ph type="title"/>
          </p:nvPr>
        </p:nvSpPr>
        <p:spPr>
          <a:xfrm>
            <a:off x="685800" y="-304800"/>
            <a:ext cx="7772400" cy="1143000"/>
          </a:xfrm>
          <a:noFill/>
        </p:spPr>
        <p:txBody>
          <a:bodyPr/>
          <a:lstStyle/>
          <a:p>
            <a:pPr eaLnBrk="1" hangingPunct="1"/>
            <a:r>
              <a:rPr lang="en-US" altLang="en-US" b="1" dirty="0"/>
              <a:t>Course Info</a:t>
            </a:r>
            <a:endParaRPr lang="en-CA" altLang="en-US" b="1" dirty="0"/>
          </a:p>
        </p:txBody>
      </p:sp>
      <p:sp>
        <p:nvSpPr>
          <p:cNvPr id="4" name="Rectangle 3"/>
          <p:cNvSpPr/>
          <p:nvPr/>
        </p:nvSpPr>
        <p:spPr>
          <a:xfrm>
            <a:off x="558613" y="399233"/>
            <a:ext cx="8128187" cy="523220"/>
          </a:xfrm>
          <a:prstGeom prst="rect">
            <a:avLst/>
          </a:prstGeom>
        </p:spPr>
        <p:txBody>
          <a:bodyPr wrap="none">
            <a:spAutoFit/>
          </a:bodyPr>
          <a:lstStyle/>
          <a:p>
            <a:r>
              <a:rPr lang="en-CA" altLang="en-US" sz="2800" i="0" dirty="0"/>
              <a:t>https://www.eecs.yorku.ca/~jeff/courses/1090/syllabus/</a:t>
            </a:r>
            <a:endParaRPr lang="en-CA" sz="2800" dirty="0"/>
          </a:p>
        </p:txBody>
      </p:sp>
      <p:sp>
        <p:nvSpPr>
          <p:cNvPr id="44" name="Oval 43">
            <a:extLst>
              <a:ext uri="{FF2B5EF4-FFF2-40B4-BE49-F238E27FC236}">
                <a16:creationId xmlns:a16="http://schemas.microsoft.com/office/drawing/2014/main" id="{2A05913A-A404-4AAB-89CA-4CF0CA4B06E2}"/>
              </a:ext>
            </a:extLst>
          </p:cNvPr>
          <p:cNvSpPr/>
          <p:nvPr/>
        </p:nvSpPr>
        <p:spPr bwMode="auto">
          <a:xfrm>
            <a:off x="3532497" y="2216051"/>
            <a:ext cx="622300" cy="338693"/>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pitchFamily="18" charset="0"/>
            </a:endParaRPr>
          </a:p>
        </p:txBody>
      </p:sp>
      <p:pic>
        <p:nvPicPr>
          <p:cNvPr id="11" name="Picture 10">
            <a:extLst>
              <a:ext uri="{FF2B5EF4-FFF2-40B4-BE49-F238E27FC236}">
                <a16:creationId xmlns:a16="http://schemas.microsoft.com/office/drawing/2014/main" id="{D9167435-B376-4D85-AAD6-A2857B820869}"/>
              </a:ext>
            </a:extLst>
          </p:cNvPr>
          <p:cNvPicPr>
            <a:picLocks noChangeAspect="1"/>
          </p:cNvPicPr>
          <p:nvPr/>
        </p:nvPicPr>
        <p:blipFill>
          <a:blip r:embed="rId4"/>
          <a:stretch>
            <a:fillRect/>
          </a:stretch>
        </p:blipFill>
        <p:spPr>
          <a:xfrm>
            <a:off x="709685" y="6375992"/>
            <a:ext cx="6844547" cy="422187"/>
          </a:xfrm>
          <a:prstGeom prst="rect">
            <a:avLst/>
          </a:prstGeom>
        </p:spPr>
      </p:pic>
      <p:pic>
        <p:nvPicPr>
          <p:cNvPr id="22" name="Picture 21">
            <a:extLst>
              <a:ext uri="{FF2B5EF4-FFF2-40B4-BE49-F238E27FC236}">
                <a16:creationId xmlns:a16="http://schemas.microsoft.com/office/drawing/2014/main" id="{6D2C4E4A-7F42-4891-9A01-9675B5EDC61F}"/>
              </a:ext>
            </a:extLst>
          </p:cNvPr>
          <p:cNvPicPr>
            <a:picLocks noChangeAspect="1"/>
          </p:cNvPicPr>
          <p:nvPr/>
        </p:nvPicPr>
        <p:blipFill>
          <a:blip r:embed="rId5"/>
          <a:stretch>
            <a:fillRect/>
          </a:stretch>
        </p:blipFill>
        <p:spPr>
          <a:xfrm>
            <a:off x="87573" y="2883244"/>
            <a:ext cx="4159057" cy="2953177"/>
          </a:xfrm>
          <a:prstGeom prst="rect">
            <a:avLst/>
          </a:prstGeom>
        </p:spPr>
      </p:pic>
      <p:sp>
        <p:nvSpPr>
          <p:cNvPr id="23" name="Rectangle 22">
            <a:extLst>
              <a:ext uri="{FF2B5EF4-FFF2-40B4-BE49-F238E27FC236}">
                <a16:creationId xmlns:a16="http://schemas.microsoft.com/office/drawing/2014/main" id="{98869162-90A3-425D-BE6F-7A7511EE50EE}"/>
              </a:ext>
            </a:extLst>
          </p:cNvPr>
          <p:cNvSpPr/>
          <p:nvPr/>
        </p:nvSpPr>
        <p:spPr bwMode="auto">
          <a:xfrm>
            <a:off x="1420504" y="4709077"/>
            <a:ext cx="1295400" cy="376141"/>
          </a:xfrm>
          <a:prstGeom prst="rect">
            <a:avLst/>
          </a:prstGeom>
          <a:noFill/>
          <a:ln w="254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4" name="Rectangle 23">
            <a:extLst>
              <a:ext uri="{FF2B5EF4-FFF2-40B4-BE49-F238E27FC236}">
                <a16:creationId xmlns:a16="http://schemas.microsoft.com/office/drawing/2014/main" id="{8A72C2BA-C3CB-44C0-8520-6E88C5B99F3A}"/>
              </a:ext>
            </a:extLst>
          </p:cNvPr>
          <p:cNvSpPr/>
          <p:nvPr/>
        </p:nvSpPr>
        <p:spPr bwMode="auto">
          <a:xfrm>
            <a:off x="1394378" y="3614187"/>
            <a:ext cx="1295400" cy="376140"/>
          </a:xfrm>
          <a:prstGeom prst="rect">
            <a:avLst/>
          </a:prstGeom>
          <a:noFill/>
          <a:ln w="254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5" name="AutoShape 3">
            <a:extLst>
              <a:ext uri="{FF2B5EF4-FFF2-40B4-BE49-F238E27FC236}">
                <a16:creationId xmlns:a16="http://schemas.microsoft.com/office/drawing/2014/main" id="{3D3DCA10-40FA-4965-BBAB-BE10DD508A8F}"/>
              </a:ext>
            </a:extLst>
          </p:cNvPr>
          <p:cNvSpPr>
            <a:spLocks noChangeArrowheads="1"/>
          </p:cNvSpPr>
          <p:nvPr/>
        </p:nvSpPr>
        <p:spPr bwMode="auto">
          <a:xfrm>
            <a:off x="5550613" y="3105812"/>
            <a:ext cx="3155236" cy="1564535"/>
          </a:xfrm>
          <a:prstGeom prst="wedgeRectCallout">
            <a:avLst>
              <a:gd name="adj1" fmla="val -40687"/>
              <a:gd name="adj2" fmla="val -54914"/>
            </a:avLst>
          </a:prstGeom>
          <a:noFill/>
          <a:ln w="381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lgn="l" eaLnBrk="1" hangingPunct="1">
              <a:spcBef>
                <a:spcPts val="0"/>
              </a:spcBef>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Is this a good time for an office hour?</a:t>
            </a:r>
          </a:p>
          <a:p>
            <a:pPr marL="342900" indent="-342900" algn="l" eaLnBrk="1" hangingPunct="1">
              <a:spcBef>
                <a:spcPts val="0"/>
              </a:spcBef>
            </a:pPr>
            <a:r>
              <a:rPr kumimoji="0" lang="en-CA" altLang="en-US" sz="2400" b="0" i="0" u="none" strike="noStrike" kern="1200" cap="none" spc="0" normalizeH="0" baseline="0" noProof="0" dirty="0">
                <a:ln>
                  <a:noFill/>
                </a:ln>
                <a:solidFill>
                  <a:srgbClr val="FFFFFF"/>
                </a:solidFill>
                <a:effectLst/>
                <a:uLnTx/>
                <a:uFillTx/>
              </a:rPr>
              <a:t>Answer </a:t>
            </a:r>
            <a:r>
              <a:rPr lang="en-CA" altLang="en-US" sz="2400" i="0" dirty="0">
                <a:solidFill>
                  <a:srgbClr val="FFFFFF"/>
                </a:solidFill>
              </a:rPr>
              <a:t>questions about t</a:t>
            </a:r>
            <a:r>
              <a:rPr kumimoji="0" lang="en-CA" altLang="en-US" sz="2400" b="0" i="0" u="none" strike="noStrike" kern="1200" cap="none" spc="0" normalizeH="0" baseline="0" noProof="0" dirty="0" err="1">
                <a:ln>
                  <a:noFill/>
                </a:ln>
                <a:solidFill>
                  <a:srgbClr val="FFFFFF"/>
                </a:solidFill>
                <a:effectLst/>
                <a:uLnTx/>
                <a:uFillTx/>
              </a:rPr>
              <a:t>ests</a:t>
            </a:r>
            <a:endParaRPr kumimoji="0" lang="en-CA" altLang="en-US" sz="2400" b="0" i="0" u="none" strike="noStrike" kern="1200" cap="none" spc="0" normalizeH="0" baseline="0" noProof="0" dirty="0">
              <a:ln>
                <a:noFill/>
              </a:ln>
              <a:solidFill>
                <a:srgbClr val="FFFFFF"/>
              </a:solidFill>
              <a:effectLst/>
              <a:uLnTx/>
              <a:uFillTx/>
            </a:endParaRPr>
          </a:p>
        </p:txBody>
      </p:sp>
      <p:pic>
        <p:nvPicPr>
          <p:cNvPr id="26" name="Picture 25">
            <a:extLst>
              <a:ext uri="{FF2B5EF4-FFF2-40B4-BE49-F238E27FC236}">
                <a16:creationId xmlns:a16="http://schemas.microsoft.com/office/drawing/2014/main" id="{F5FBA493-C063-494F-8C6C-8E3AF74ED92D}"/>
              </a:ext>
            </a:extLst>
          </p:cNvPr>
          <p:cNvPicPr>
            <a:picLocks noChangeAspect="1"/>
          </p:cNvPicPr>
          <p:nvPr/>
        </p:nvPicPr>
        <p:blipFill>
          <a:blip r:embed="rId6"/>
          <a:stretch>
            <a:fillRect/>
          </a:stretch>
        </p:blipFill>
        <p:spPr>
          <a:xfrm>
            <a:off x="709685" y="5897800"/>
            <a:ext cx="3862316" cy="478192"/>
          </a:xfrm>
          <a:prstGeom prst="rect">
            <a:avLst/>
          </a:prstGeom>
        </p:spPr>
      </p:pic>
    </p:spTree>
    <p:extLst>
      <p:ext uri="{BB962C8B-B14F-4D97-AF65-F5344CB8AC3E}">
        <p14:creationId xmlns:p14="http://schemas.microsoft.com/office/powerpoint/2010/main" val="363094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 calcmode="lin" valueType="num">
                                      <p:cBhvr additive="base">
                                        <p:cTn id="25"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par>
                                <p:cTn id="33" presetID="1" presetClass="exit" presetSubtype="0" fill="hold" grpId="1"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anim calcmode="lin" valueType="num">
                                      <p:cBhvr additive="base">
                                        <p:cTn id="39" dur="500" fill="hold"/>
                                        <p:tgtEl>
                                          <p:spTgt spid="25">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5">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3" grpId="0" animBg="1"/>
      <p:bldP spid="23" grpId="1" animBg="1"/>
      <p:bldP spid="24" grpId="0" animBg="1"/>
      <p:bldP spid="25" grpId="0" animBg="1"/>
    </p:bldLst>
  </p:timing>
</p:sld>
</file>

<file path=ppt/theme/theme1.xml><?xml version="1.0" encoding="utf-8"?>
<a:theme xmlns:a="http://schemas.openxmlformats.org/drawingml/2006/main" name="Default Design">
  <a:themeElements>
    <a:clrScheme name="">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rgbClr val="CC00FF"/>
          </a:solidFill>
          <a:miter lim="800000"/>
          <a:headEnd/>
          <a:tailEnd/>
        </a:ln>
        <a:extLst>
          <a:ext uri="{909E8E84-426E-40DD-AFC4-6F175D3DCCD1}">
            <a14:hiddenFill xmlns:a14="http://schemas.microsoft.com/office/drawing/2010/main">
              <a:solidFill>
                <a:srgbClr val="FFFFFF"/>
              </a:solidFill>
            </a14:hiddenFill>
          </a:ext>
        </a:extLst>
      </a:spPr>
      <a:bodyPr/>
      <a:lstStyle>
        <a:defPPr eaLnBrk="1" hangingPunct="1">
          <a:spcBef>
            <a:spcPct val="0"/>
          </a:spcBef>
          <a:buNone/>
          <a:defRPr sz="2400" dirty="0" smtClean="0">
            <a:solidFill>
              <a:schemeClr val="tx2"/>
            </a:solidFill>
          </a:defRPr>
        </a:defPPr>
      </a:lstStyle>
    </a:spDef>
    <a:lnDef>
      <a:spPr bwMode="auto">
        <a:noFill/>
        <a:ln w="25400" cap="flat" cmpd="sng" algn="ctr">
          <a:solidFill>
            <a:schemeClr val="hlink"/>
          </a:solidFill>
          <a:prstDash val="solid"/>
          <a:round/>
          <a:headEnd type="none" w="med" len="med"/>
          <a:tailEnd type="triangle"/>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FF0000"/>
          </a:solidFill>
        </a:ln>
      </a:spPr>
      <a:bodyPr wrap="square" rtlCol="0" anchor="ctr">
        <a:spAutoFit/>
      </a:bodyPr>
      <a:lstStyle>
        <a:defPPr marL="0" algn="l">
          <a:defRPr sz="2800" dirty="0" smtClean="0">
            <a:latin typeface="+mj-lt"/>
          </a:defRPr>
        </a:defPPr>
      </a:lstStyle>
    </a:spDef>
    <a:lnDef>
      <a:spPr bwMode="auto">
        <a:noFill/>
        <a:ln w="25400" cap="flat" cmpd="sng" algn="ctr">
          <a:solidFill>
            <a:schemeClr val="hlink"/>
          </a:solidFill>
          <a:prstDash val="solid"/>
          <a:round/>
          <a:headEnd type="none" w="med" len="med"/>
          <a:tailEnd type="triangle"/>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0">
          <a:solidFill>
            <a:schemeClr val="hlink"/>
          </a:solidFill>
        </a:ln>
      </a:spPr>
      <a:bodyPr wrap="square" rtlCol="0" anchor="ctr">
        <a:spAutoFit/>
      </a:bodyPr>
      <a:lstStyle>
        <a:defPPr algn="ctr">
          <a:defRPr sz="2800" i="0" dirty="0" smtClean="0"/>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32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wrap="none" rtlCol="0" anchor="ctr">
        <a:spAutoFit/>
      </a:bodyPr>
      <a:lstStyle>
        <a:defPPr algn="l">
          <a:defRPr sz="2400" dirty="0">
            <a:cs typeface="Times New Roman" panose="02020603050405020304" pitchFamily="18" charset="0"/>
            <a:sym typeface="Symbol" panose="05050102010706020507" pitchFamily="18" charset="2"/>
          </a:defRPr>
        </a:defPPr>
      </a:lstStyle>
    </a:spDef>
    <a:lnDef>
      <a:spPr bwMode="auto">
        <a:noFill/>
        <a:ln w="25400" cap="flat" cmpd="sng" algn="ctr">
          <a:solidFill>
            <a:schemeClr val="hlink"/>
          </a:solidFill>
          <a:prstDash val="solid"/>
          <a:round/>
          <a:headEnd type="none" w="med" len="med"/>
          <a:tailEnd type="triangle"/>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25400"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7150" cap="sq">
          <a:solidFill>
            <a:schemeClr val="tx2"/>
          </a:solidFill>
          <a:miter lim="800000"/>
          <a:headEnd/>
          <a:tailEnd/>
        </a:ln>
        <a:extLst>
          <a:ext uri="{909E8E84-426E-40DD-AFC4-6F175D3DCCD1}">
            <a14:hiddenFill xmlns:a14="http://schemas.microsoft.com/office/drawing/2010/main">
              <a:solidFill>
                <a:srgbClr val="FFFFFF"/>
              </a:solidFill>
            </a14:hiddenFill>
          </a:ext>
        </a:extLst>
      </a:spPr>
      <a:bodyPr lIns="0" tIns="0" rIns="0" bIns="0"/>
      <a:lstStyle>
        <a:defPPr algn="ctr" eaLnBrk="0" hangingPunct="0">
          <a:defRPr dirty="0" smtClean="0"/>
        </a:defPPr>
      </a:lstStyle>
    </a:spDef>
    <a:lnDef>
      <a:spPr bwMode="auto">
        <a:xfrm>
          <a:off x="0" y="0"/>
          <a:ext cx="1" cy="1"/>
        </a:xfrm>
        <a:custGeom>
          <a:avLst/>
          <a:gdLst/>
          <a:ahLst/>
          <a:cxnLst/>
          <a:rect l="0" t="0" r="0" b="0"/>
          <a:pathLst/>
        </a:custGeom>
        <a:noFill/>
        <a:ln w="25400"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sz="30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254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3000" b="0" i="1"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lgn="l">
          <a:spcBef>
            <a:spcPts val="0"/>
          </a:spcBef>
          <a:defRPr sz="2400" i="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3033</TotalTime>
  <Words>3704</Words>
  <Application>Microsoft Office PowerPoint</Application>
  <PresentationFormat>On-screen Show (4:3)</PresentationFormat>
  <Paragraphs>491</Paragraphs>
  <Slides>72</Slides>
  <Notes>37</Notes>
  <HiddenSlides>0</HiddenSlides>
  <MMClips>1</MMClips>
  <ScaleCrop>false</ScaleCrop>
  <HeadingPairs>
    <vt:vector size="8" baseType="variant">
      <vt:variant>
        <vt:lpstr>Fonts Used</vt:lpstr>
      </vt:variant>
      <vt:variant>
        <vt:i4>7</vt:i4>
      </vt:variant>
      <vt:variant>
        <vt:lpstr>Theme</vt:lpstr>
      </vt:variant>
      <vt:variant>
        <vt:i4>8</vt:i4>
      </vt:variant>
      <vt:variant>
        <vt:lpstr>Embedded OLE Servers</vt:lpstr>
      </vt:variant>
      <vt:variant>
        <vt:i4>2</vt:i4>
      </vt:variant>
      <vt:variant>
        <vt:lpstr>Slide Titles</vt:lpstr>
      </vt:variant>
      <vt:variant>
        <vt:i4>72</vt:i4>
      </vt:variant>
    </vt:vector>
  </HeadingPairs>
  <TitlesOfParts>
    <vt:vector size="89" baseType="lpstr">
      <vt:lpstr>Arial</vt:lpstr>
      <vt:lpstr>Comic Sans MS</vt:lpstr>
      <vt:lpstr>Monotype Corsiva</vt:lpstr>
      <vt:lpstr>Script MT Bold</vt:lpstr>
      <vt:lpstr>Symbol</vt:lpstr>
      <vt:lpstr>Times New Roman</vt:lpstr>
      <vt:lpstr>Wingdings</vt:lpstr>
      <vt:lpstr>Default Design</vt:lpstr>
      <vt:lpstr>2_Default Design</vt:lpstr>
      <vt:lpstr>3_Default Design</vt:lpstr>
      <vt:lpstr>7_Default Design</vt:lpstr>
      <vt:lpstr>8_Default Design</vt:lpstr>
      <vt:lpstr>9_Default Design</vt:lpstr>
      <vt:lpstr>1_Default Design</vt:lpstr>
      <vt:lpstr>4_Default Design</vt:lpstr>
      <vt:lpstr>Equation</vt:lpstr>
      <vt:lpstr>Clip</vt:lpstr>
      <vt:lpstr>PowerPoint Presentation</vt:lpstr>
      <vt:lpstr>Course Info</vt:lpstr>
      <vt:lpstr>Course Info</vt:lpstr>
      <vt:lpstr>Course Info</vt:lpstr>
      <vt:lpstr>Course Info</vt:lpstr>
      <vt:lpstr>Course Info</vt:lpstr>
      <vt:lpstr>Course Info</vt:lpstr>
      <vt:lpstr>Course Info</vt:lpstr>
      <vt:lpstr>Course Info</vt:lpstr>
      <vt:lpstr>Course Info</vt:lpstr>
      <vt:lpstr>PowerPoint Presentation</vt:lpstr>
      <vt:lpstr>Course Info</vt:lpstr>
      <vt:lpstr>Course Info</vt:lpstr>
      <vt:lpstr>Course Info</vt:lpstr>
      <vt:lpstr>Course Info</vt:lpstr>
      <vt:lpstr>Course Info</vt:lpstr>
      <vt:lpstr>Course Info</vt:lpstr>
      <vt:lpstr>Course Info</vt:lpstr>
      <vt:lpstr>PowerPoint Presentation</vt:lpstr>
      <vt:lpstr>PowerPoint Presentation</vt:lpstr>
      <vt:lpstr>Study Now!</vt:lpstr>
      <vt:lpstr>Read Ahead</vt:lpstr>
      <vt:lpstr>Explaining</vt:lpstr>
      <vt:lpstr>Day Dream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Informal Proof as a game</vt:lpstr>
      <vt:lpstr>Informal Proof as a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Edmonds</dc:creator>
  <cp:lastModifiedBy>Jeff Edmonds</cp:lastModifiedBy>
  <cp:revision>188</cp:revision>
  <dcterms:created xsi:type="dcterms:W3CDTF">2020-09-01T14:44:05Z</dcterms:created>
  <dcterms:modified xsi:type="dcterms:W3CDTF">2024-03-19T17:55:48Z</dcterms:modified>
</cp:coreProperties>
</file>